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4"/>
  </p:handoutMasterIdLst>
  <p:sldIdLst>
    <p:sldId id="260" r:id="rId3"/>
    <p:sldId id="292" r:id="rId5"/>
    <p:sldId id="262" r:id="rId6"/>
    <p:sldId id="332" r:id="rId7"/>
    <p:sldId id="329" r:id="rId8"/>
    <p:sldId id="324" r:id="rId9"/>
    <p:sldId id="325" r:id="rId10"/>
    <p:sldId id="331" r:id="rId11"/>
    <p:sldId id="315" r:id="rId12"/>
    <p:sldId id="326" r:id="rId13"/>
    <p:sldId id="264" r:id="rId14"/>
    <p:sldId id="333" r:id="rId15"/>
    <p:sldId id="334" r:id="rId16"/>
    <p:sldId id="320" r:id="rId17"/>
    <p:sldId id="335" r:id="rId18"/>
    <p:sldId id="319" r:id="rId19"/>
    <p:sldId id="330" r:id="rId20"/>
    <p:sldId id="317" r:id="rId21"/>
    <p:sldId id="298" r:id="rId22"/>
    <p:sldId id="328" r:id="rId23"/>
    <p:sldId id="296" r:id="rId24"/>
    <p:sldId id="316" r:id="rId25"/>
    <p:sldId id="266" r:id="rId26"/>
    <p:sldId id="300" r:id="rId27"/>
    <p:sldId id="263" r:id="rId28"/>
    <p:sldId id="277" r:id="rId29"/>
    <p:sldId id="314" r:id="rId30"/>
    <p:sldId id="327" r:id="rId31"/>
    <p:sldId id="307" r:id="rId32"/>
    <p:sldId id="313" r:id="rId33"/>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B"/>
    <a:srgbClr val="D13910"/>
    <a:srgbClr val="F2F2F2"/>
    <a:srgbClr val="239071"/>
    <a:srgbClr val="FCA821"/>
    <a:srgbClr val="DC5389"/>
    <a:srgbClr val="57C0D5"/>
    <a:srgbClr val="F2EFEE"/>
    <a:srgbClr val="005092"/>
    <a:srgbClr val="0041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2" d="100"/>
          <a:sy n="62" d="100"/>
        </p:scale>
        <p:origin x="77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324423" y="2160366"/>
            <a:ext cx="8812677"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3295734" y="5230216"/>
            <a:ext cx="8896266"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3879171" y="2631615"/>
            <a:ext cx="7474629" cy="2467282"/>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3936693" y="5157407"/>
            <a:ext cx="7359584"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12148"/>
            <a:ext cx="10680700" cy="504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4063" y="106974"/>
            <a:ext cx="10680700" cy="936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6.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xml"/><Relationship Id="rId1" Type="http://schemas.openxmlformats.org/officeDocument/2006/relationships/tags" Target="../tags/tag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寒假教育教学</a:t>
            </a:r>
            <a:br>
              <a:rPr lang="en-US" altLang="zh-CN" sz="5400" dirty="0">
                <a:latin typeface="+mj-ea"/>
              </a:rPr>
            </a:br>
            <a:r>
              <a:rPr lang="zh-CN" altLang="en-US" sz="5400" dirty="0">
                <a:latin typeface="+mj-ea"/>
              </a:rPr>
              <a:t>培训铅笔小清新模板</a:t>
            </a:r>
            <a:endParaRPr lang="zh-CN" altLang="en-US" sz="5400" dirty="0">
              <a:latin typeface="+mj-ea"/>
            </a:endParaRPr>
          </a:p>
        </p:txBody>
      </p:sp>
      <p:sp>
        <p:nvSpPr>
          <p:cNvPr id="7" name="副标题 6"/>
          <p:cNvSpPr>
            <a:spLocks noGrp="1"/>
          </p:cNvSpPr>
          <p:nvPr>
            <p:ph type="subTitle" idx="1"/>
          </p:nvPr>
        </p:nvSpPr>
        <p:spPr/>
        <p:txBody>
          <a:bodyPr/>
          <a:lstStyle/>
          <a:p>
            <a:r>
              <a:rPr lang="zh-CN" altLang="en-US"/>
              <a:t>讲课人：亮亮图文</a:t>
            </a:r>
            <a:endParaRPr lang="zh-CN" altLang="en-US"/>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4" name="矩形 14"/>
          <p:cNvSpPr/>
          <p:nvPr/>
        </p:nvSpPr>
        <p:spPr>
          <a:xfrm>
            <a:off x="693689" y="469949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7" name="KSO_GT1"/>
          <p:cNvSpPr/>
          <p:nvPr/>
        </p:nvSpPr>
        <p:spPr>
          <a:xfrm>
            <a:off x="693689" y="481460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endParaRPr lang="zh-CN" altLang="en-US" kern="0" dirty="0">
              <a:solidFill>
                <a:sysClr val="window" lastClr="FFFFFF"/>
              </a:solidFill>
              <a:latin typeface="微软雅黑" panose="020B0503020204020204" pitchFamily="2" charset="-122"/>
              <a:ea typeface="微软雅黑" panose="020B0503020204020204" pitchFamily="2" charset="-122"/>
            </a:endParaRPr>
          </a:p>
        </p:txBody>
      </p:sp>
      <p:sp>
        <p:nvSpPr>
          <p:cNvPr id="28" name="矩形 14"/>
          <p:cNvSpPr/>
          <p:nvPr/>
        </p:nvSpPr>
        <p:spPr>
          <a:xfrm>
            <a:off x="1945714" y="382826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2">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0" name="KSO_GT1"/>
          <p:cNvSpPr/>
          <p:nvPr/>
        </p:nvSpPr>
        <p:spPr>
          <a:xfrm>
            <a:off x="1945714" y="394337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2"/>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endParaRPr lang="zh-CN" altLang="en-US" kern="0" dirty="0">
              <a:solidFill>
                <a:sysClr val="window" lastClr="FFFFFF"/>
              </a:solidFill>
              <a:latin typeface="微软雅黑" panose="020B0503020204020204" pitchFamily="2" charset="-122"/>
              <a:ea typeface="微软雅黑" panose="020B0503020204020204" pitchFamily="2" charset="-122"/>
            </a:endParaRPr>
          </a:p>
        </p:txBody>
      </p:sp>
      <p:sp>
        <p:nvSpPr>
          <p:cNvPr id="31" name="矩形 14"/>
          <p:cNvSpPr/>
          <p:nvPr/>
        </p:nvSpPr>
        <p:spPr>
          <a:xfrm>
            <a:off x="3197739" y="295703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3">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2" name="KSO_GT1"/>
          <p:cNvSpPr/>
          <p:nvPr/>
        </p:nvSpPr>
        <p:spPr>
          <a:xfrm>
            <a:off x="3197739" y="307214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3"/>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endParaRPr lang="zh-CN" altLang="en-US" kern="0" dirty="0">
              <a:solidFill>
                <a:sysClr val="window" lastClr="FFFFFF"/>
              </a:solidFill>
              <a:latin typeface="微软雅黑" panose="020B0503020204020204" pitchFamily="2" charset="-122"/>
              <a:ea typeface="微软雅黑" panose="020B0503020204020204" pitchFamily="2" charset="-122"/>
            </a:endParaRPr>
          </a:p>
        </p:txBody>
      </p:sp>
      <p:sp>
        <p:nvSpPr>
          <p:cNvPr id="33" name="矩形 32"/>
          <p:cNvSpPr/>
          <p:nvPr/>
        </p:nvSpPr>
        <p:spPr>
          <a:xfrm>
            <a:off x="6991642" y="1694045"/>
            <a:ext cx="4599269"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矩形 90"/>
          <p:cNvSpPr/>
          <p:nvPr/>
        </p:nvSpPr>
        <p:spPr>
          <a:xfrm>
            <a:off x="8468725" y="4704098"/>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2" charset="-122"/>
              <a:ea typeface="微软雅黑" panose="020B0503020204020204" pitchFamily="2" charset="-122"/>
            </a:endParaRPr>
          </a:p>
        </p:txBody>
      </p:sp>
      <p:sp>
        <p:nvSpPr>
          <p:cNvPr id="92" name="Rectangle 42"/>
          <p:cNvSpPr>
            <a:spLocks noChangeArrowheads="1"/>
          </p:cNvSpPr>
          <p:nvPr/>
        </p:nvSpPr>
        <p:spPr bwMode="auto">
          <a:xfrm>
            <a:off x="8468725" y="5067455"/>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95" name="矩形 94"/>
          <p:cNvSpPr/>
          <p:nvPr/>
        </p:nvSpPr>
        <p:spPr>
          <a:xfrm>
            <a:off x="1238695" y="1865375"/>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7" name="矩形 96"/>
          <p:cNvSpPr/>
          <p:nvPr/>
        </p:nvSpPr>
        <p:spPr>
          <a:xfrm>
            <a:off x="8468725" y="4109926"/>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98" name="星形: 五角 97"/>
          <p:cNvSpPr/>
          <p:nvPr/>
        </p:nvSpPr>
        <p:spPr>
          <a:xfrm>
            <a:off x="492370" y="2679825"/>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p:nvPr/>
        </p:nvCxnSpPr>
        <p:spPr>
          <a:xfrm>
            <a:off x="1111348" y="1854598"/>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100" name="矩形 99"/>
          <p:cNvSpPr/>
          <p:nvPr/>
        </p:nvSpPr>
        <p:spPr>
          <a:xfrm>
            <a:off x="1238695" y="4299462"/>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1" name="星形: 五角 100"/>
          <p:cNvSpPr/>
          <p:nvPr/>
        </p:nvSpPr>
        <p:spPr>
          <a:xfrm>
            <a:off x="492370" y="5113912"/>
            <a:ext cx="422031" cy="422031"/>
          </a:xfrm>
          <a:prstGeom prst="star5">
            <a:avLst/>
          </a:prstGeom>
          <a:solidFill>
            <a:schemeClr val="accent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p:nvPr/>
        </p:nvCxnSpPr>
        <p:spPr>
          <a:xfrm>
            <a:off x="1111348" y="4288685"/>
            <a:ext cx="0" cy="20724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 name="KSO_Shape"/>
          <p:cNvSpPr/>
          <p:nvPr/>
        </p:nvSpPr>
        <p:spPr bwMode="auto">
          <a:xfrm>
            <a:off x="8700004" y="1916761"/>
            <a:ext cx="2053684" cy="20536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E42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6"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4"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5" name="矩形 124"/>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9" name="矩形 128"/>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7" name="矩形 1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9" name="矩形 1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3" name="L 形 12"/>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4" name="L 形 13"/>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5" name="矩形: 圆角 14"/>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7"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2" charset="-122"/>
                <a:ea typeface="微软雅黑" panose="020B0503020204020204" pitchFamily="2" charset="-122"/>
              </a:rPr>
              <a:t>添加标题</a:t>
            </a:r>
            <a:endParaRPr lang="zh-CN" altLang="en-US" sz="1800">
              <a:solidFill>
                <a:schemeClr val="bg1"/>
              </a:solidFill>
              <a:latin typeface="微软雅黑" panose="020B0503020204020204" pitchFamily="2" charset="-122"/>
              <a:ea typeface="微软雅黑" panose="020B0503020204020204" pitchFamily="2" charset="-122"/>
            </a:endParaRPr>
          </a:p>
        </p:txBody>
      </p:sp>
      <p:sp>
        <p:nvSpPr>
          <p:cNvPr id="28" name="矩形: 圆角 27"/>
          <p:cNvSpPr/>
          <p:nvPr/>
        </p:nvSpPr>
        <p:spPr bwMode="auto">
          <a:xfrm>
            <a:off x="4954588" y="2276905"/>
            <a:ext cx="2282825" cy="1970088"/>
          </a:xfrm>
          <a:prstGeom prst="roundRect">
            <a:avLst/>
          </a:prstGeom>
          <a:solidFill>
            <a:schemeClr val="accent2"/>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9"/>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2" charset="-122"/>
                <a:ea typeface="微软雅黑" panose="020B0503020204020204" pitchFamily="2" charset="-122"/>
              </a:rPr>
              <a:t>添加标题</a:t>
            </a:r>
            <a:endParaRPr lang="zh-CN" altLang="en-US" sz="1800" dirty="0">
              <a:solidFill>
                <a:schemeClr val="bg1"/>
              </a:solidFill>
              <a:latin typeface="微软雅黑" panose="020B0503020204020204" pitchFamily="2" charset="-122"/>
              <a:ea typeface="微软雅黑" panose="020B0503020204020204" pitchFamily="2" charset="-122"/>
            </a:endParaRPr>
          </a:p>
        </p:txBody>
      </p:sp>
      <p:sp>
        <p:nvSpPr>
          <p:cNvPr id="31" name="矩形: 圆角 30"/>
          <p:cNvSpPr/>
          <p:nvPr/>
        </p:nvSpPr>
        <p:spPr bwMode="auto">
          <a:xfrm>
            <a:off x="8880475" y="2276905"/>
            <a:ext cx="2282825" cy="1970088"/>
          </a:xfrm>
          <a:prstGeom prst="roundRect">
            <a:avLst/>
          </a:prstGeom>
          <a:solidFill>
            <a:schemeClr val="accent3"/>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3"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2" charset="-122"/>
                <a:ea typeface="微软雅黑" panose="020B0503020204020204" pitchFamily="2" charset="-122"/>
              </a:rPr>
              <a:t>添加标题</a:t>
            </a:r>
            <a:endParaRPr lang="zh-CN" altLang="en-US" sz="1800">
              <a:solidFill>
                <a:schemeClr val="bg1"/>
              </a:solidFill>
              <a:latin typeface="微软雅黑" panose="020B0503020204020204" pitchFamily="2" charset="-122"/>
              <a:ea typeface="微软雅黑" panose="020B0503020204020204" pitchFamily="2" charset="-122"/>
            </a:endParaRPr>
          </a:p>
        </p:txBody>
      </p:sp>
      <p:sp>
        <p:nvSpPr>
          <p:cNvPr id="34" name="矩形 33"/>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5" name="矩形 34"/>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4199691" y="5075051"/>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4934762" y="3591204"/>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5" name="文本框 194"/>
          <p:cNvSpPr txBox="1"/>
          <p:nvPr/>
        </p:nvSpPr>
        <p:spPr>
          <a:xfrm>
            <a:off x="4696051" y="2319945"/>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grpSp>
        <p:nvGrpSpPr>
          <p:cNvPr id="185" name="组合 184"/>
          <p:cNvGrpSpPr/>
          <p:nvPr/>
        </p:nvGrpSpPr>
        <p:grpSpPr>
          <a:xfrm>
            <a:off x="4199691" y="5556200"/>
            <a:ext cx="3792618" cy="403538"/>
            <a:chOff x="1287565" y="3839790"/>
            <a:chExt cx="3792618" cy="403538"/>
          </a:xfrm>
          <a:solidFill>
            <a:schemeClr val="accent2"/>
          </a:solidFill>
        </p:grpSpPr>
        <p:sp>
          <p:nvSpPr>
            <p:cNvPr id="18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grpSp>
        <p:nvGrpSpPr>
          <p:cNvPr id="204" name="组合 203"/>
          <p:cNvGrpSpPr/>
          <p:nvPr/>
        </p:nvGrpSpPr>
        <p:grpSpPr>
          <a:xfrm>
            <a:off x="4199691" y="6021402"/>
            <a:ext cx="3792618" cy="403538"/>
            <a:chOff x="1287565" y="3839790"/>
            <a:chExt cx="3792618" cy="403538"/>
          </a:xfrm>
          <a:solidFill>
            <a:schemeClr val="accent3"/>
          </a:solidFill>
        </p:grpSpPr>
        <p:sp>
          <p:nvSpPr>
            <p:cNvPr id="205"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sp>
        <p:nvSpPr>
          <p:cNvPr id="214" name="矩形 213"/>
          <p:cNvSpPr/>
          <p:nvPr/>
        </p:nvSpPr>
        <p:spPr>
          <a:xfrm>
            <a:off x="1136129" y="2483100"/>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5"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16" name="矩形 215"/>
          <p:cNvSpPr/>
          <p:nvPr/>
        </p:nvSpPr>
        <p:spPr>
          <a:xfrm>
            <a:off x="8775891" y="2483100"/>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7" name="KSO_Shape"/>
          <p:cNvSpPr/>
          <p:nvPr/>
        </p:nvSpPr>
        <p:spPr bwMode="auto">
          <a:xfrm flipH="1">
            <a:off x="11379938"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9" name="矩形 8"/>
          <p:cNvSpPr/>
          <p:nvPr/>
        </p:nvSpPr>
        <p:spPr>
          <a:xfrm>
            <a:off x="312391"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3273305"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6234219"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1054938"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5" name="Oval 6"/>
          <p:cNvSpPr>
            <a:spLocks noChangeArrowheads="1"/>
          </p:cNvSpPr>
          <p:nvPr/>
        </p:nvSpPr>
        <p:spPr bwMode="auto">
          <a:xfrm>
            <a:off x="4053043"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Oval 6"/>
          <p:cNvSpPr>
            <a:spLocks noChangeArrowheads="1"/>
          </p:cNvSpPr>
          <p:nvPr/>
        </p:nvSpPr>
        <p:spPr bwMode="auto">
          <a:xfrm>
            <a:off x="7050382" y="2573074"/>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 name="KSO_Shape"/>
          <p:cNvSpPr/>
          <p:nvPr/>
        </p:nvSpPr>
        <p:spPr>
          <a:xfrm>
            <a:off x="2603434"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5601539"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6" name="矩形 15"/>
          <p:cNvSpPr/>
          <p:nvPr/>
        </p:nvSpPr>
        <p:spPr>
          <a:xfrm>
            <a:off x="9231558"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7" name="Oval 6"/>
          <p:cNvSpPr>
            <a:spLocks noChangeArrowheads="1"/>
          </p:cNvSpPr>
          <p:nvPr/>
        </p:nvSpPr>
        <p:spPr bwMode="auto">
          <a:xfrm>
            <a:off x="10048487" y="2573074"/>
            <a:ext cx="1051386" cy="1058949"/>
          </a:xfrm>
          <a:prstGeom prst="ellipse">
            <a:avLst/>
          </a:prstGeom>
          <a:solidFill>
            <a:schemeClr val="accent4"/>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a:xfrm>
            <a:off x="8598878"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8" name="KSO_Shape"/>
          <p:cNvSpPr/>
          <p:nvPr/>
        </p:nvSpPr>
        <p:spPr bwMode="auto">
          <a:xfrm>
            <a:off x="1285278"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7" name="KSO_Shape"/>
          <p:cNvSpPr/>
          <p:nvPr/>
        </p:nvSpPr>
        <p:spPr bwMode="auto">
          <a:xfrm>
            <a:off x="4283383" y="2864789"/>
            <a:ext cx="590707" cy="4755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KSO_Shape"/>
          <p:cNvSpPr/>
          <p:nvPr/>
        </p:nvSpPr>
        <p:spPr bwMode="auto">
          <a:xfrm>
            <a:off x="7361009" y="2864789"/>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1" name="KSO_Shape"/>
          <p:cNvSpPr/>
          <p:nvPr/>
        </p:nvSpPr>
        <p:spPr bwMode="auto">
          <a:xfrm>
            <a:off x="10216478" y="2785040"/>
            <a:ext cx="678212" cy="690387"/>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nvGrpSpPr>
          <p:cNvPr id="34" name="组合 33"/>
          <p:cNvGrpSpPr/>
          <p:nvPr/>
        </p:nvGrpSpPr>
        <p:grpSpPr>
          <a:xfrm rot="10800000">
            <a:off x="9171155" y="-12808"/>
            <a:ext cx="942338" cy="2724647"/>
            <a:chOff x="0" y="0"/>
            <a:chExt cx="759735" cy="2199030"/>
          </a:xfrm>
        </p:grpSpPr>
        <p:grpSp>
          <p:nvGrpSpPr>
            <p:cNvPr id="42" name="组合 41"/>
            <p:cNvGrpSpPr/>
            <p:nvPr/>
          </p:nvGrpSpPr>
          <p:grpSpPr>
            <a:xfrm>
              <a:off x="0" y="0"/>
              <a:ext cx="759735" cy="1176842"/>
              <a:chOff x="0" y="0"/>
              <a:chExt cx="759735" cy="1176842"/>
            </a:xfrm>
          </p:grpSpPr>
          <p:sp>
            <p:nvSpPr>
              <p:cNvPr id="57" name="任意多边形 193"/>
              <p:cNvSpPr/>
              <p:nvPr/>
            </p:nvSpPr>
            <p:spPr>
              <a:xfrm>
                <a:off x="0" y="247270"/>
                <a:ext cx="759735" cy="929572"/>
              </a:xfrm>
              <a:custGeom>
                <a:avLst/>
                <a:gdLst>
                  <a:gd name="txL" fmla="*/ 0 w 756000"/>
                  <a:gd name="txT" fmla="*/ 0 h 929572"/>
                  <a:gd name="txR" fmla="*/ 756000 w 756000"/>
                  <a:gd name="txB" fmla="*/ 929572 h 929572"/>
                </a:gdLst>
                <a:ahLst/>
                <a:cxnLst>
                  <a:cxn ang="0">
                    <a:pos x="275004" y="0"/>
                  </a:cxn>
                  <a:cxn ang="0">
                    <a:pos x="480996" y="0"/>
                  </a:cxn>
                  <a:cxn ang="0">
                    <a:pos x="756000" y="708634"/>
                  </a:cxn>
                  <a:cxn ang="0">
                    <a:pos x="378000" y="929572"/>
                  </a:cxn>
                  <a:cxn ang="0">
                    <a:pos x="0" y="708634"/>
                  </a:cxn>
                </a:cxnLst>
                <a:rect l="txL" t="txT" r="txR" b="txB"/>
                <a:pathLst>
                  <a:path w="756000" h="929572">
                    <a:moveTo>
                      <a:pt x="275004" y="0"/>
                    </a:moveTo>
                    <a:lnTo>
                      <a:pt x="480996" y="0"/>
                    </a:lnTo>
                    <a:lnTo>
                      <a:pt x="756000" y="708634"/>
                    </a:lnTo>
                    <a:lnTo>
                      <a:pt x="378000" y="929572"/>
                    </a:lnTo>
                    <a:lnTo>
                      <a:pt x="0" y="708634"/>
                    </a:lnTo>
                    <a:close/>
                  </a:path>
                </a:pathLst>
              </a:custGeom>
              <a:solidFill>
                <a:srgbClr val="E2D4BC"/>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8" name="任意多边形 194"/>
              <p:cNvSpPr/>
              <p:nvPr/>
            </p:nvSpPr>
            <p:spPr>
              <a:xfrm>
                <a:off x="274519" y="0"/>
                <a:ext cx="210697" cy="247270"/>
              </a:xfrm>
              <a:custGeom>
                <a:avLst/>
                <a:gdLst>
                  <a:gd name="txL" fmla="*/ 0 w 209661"/>
                  <a:gd name="txT" fmla="*/ 0 h 247270"/>
                  <a:gd name="txR" fmla="*/ 209661 w 209661"/>
                  <a:gd name="txB" fmla="*/ 247270 h 247270"/>
                </a:gdLst>
                <a:ahLst/>
                <a:cxnLst>
                  <a:cxn ang="0">
                    <a:pos x="95959" y="0"/>
                  </a:cxn>
                  <a:cxn ang="0">
                    <a:pos x="113701" y="0"/>
                  </a:cxn>
                  <a:cxn ang="0">
                    <a:pos x="209661" y="247270"/>
                  </a:cxn>
                  <a:cxn ang="0">
                    <a:pos x="0" y="247270"/>
                  </a:cxn>
                </a:cxnLst>
                <a:rect l="txL" t="txT" r="txR" b="txB"/>
                <a:pathLst>
                  <a:path w="209661" h="247270">
                    <a:moveTo>
                      <a:pt x="95959" y="0"/>
                    </a:moveTo>
                    <a:lnTo>
                      <a:pt x="113701" y="0"/>
                    </a:lnTo>
                    <a:lnTo>
                      <a:pt x="209661" y="247270"/>
                    </a:lnTo>
                    <a:lnTo>
                      <a:pt x="0" y="247270"/>
                    </a:lnTo>
                    <a:close/>
                  </a:path>
                </a:pathLst>
              </a:cu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nvGrpSpPr>
            <p:cNvPr id="43" name="组合 42"/>
            <p:cNvGrpSpPr/>
            <p:nvPr/>
          </p:nvGrpSpPr>
          <p:grpSpPr>
            <a:xfrm>
              <a:off x="216" y="822629"/>
              <a:ext cx="759303" cy="1376401"/>
              <a:chOff x="0" y="0"/>
              <a:chExt cx="759303" cy="1376401"/>
            </a:xfrm>
          </p:grpSpPr>
          <p:sp>
            <p:nvSpPr>
              <p:cNvPr id="44" name="矩形 43"/>
              <p:cNvSpPr/>
              <p:nvPr/>
            </p:nvSpPr>
            <p:spPr>
              <a:xfrm>
                <a:off x="216323" y="162003"/>
                <a:ext cx="325601" cy="1213969"/>
              </a:xfrm>
              <a:prstGeom prst="rect">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2" name="矩形 51"/>
              <p:cNvSpPr/>
              <p:nvPr/>
            </p:nvSpPr>
            <p:spPr>
              <a:xfrm>
                <a:off x="542236" y="162001"/>
                <a:ext cx="217067" cy="1214400"/>
              </a:xfrm>
              <a:prstGeom prst="rect">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3" name="矩形 52"/>
              <p:cNvSpPr/>
              <p:nvPr/>
            </p:nvSpPr>
            <p:spPr>
              <a:xfrm>
                <a:off x="0" y="162001"/>
                <a:ext cx="217067" cy="1214400"/>
              </a:xfrm>
              <a:prstGeom prst="rect">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4" name="椭圆 53"/>
              <p:cNvSpPr/>
              <p:nvPr/>
            </p:nvSpPr>
            <p:spPr>
              <a:xfrm>
                <a:off x="0" y="54002"/>
                <a:ext cx="217067" cy="216000"/>
              </a:xfrm>
              <a:prstGeom prst="ellipse">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5" name="椭圆 54"/>
              <p:cNvSpPr/>
              <p:nvPr/>
            </p:nvSpPr>
            <p:spPr>
              <a:xfrm>
                <a:off x="542236" y="54002"/>
                <a:ext cx="217067" cy="216000"/>
              </a:xfrm>
              <a:prstGeom prst="ellipse">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6" name="椭圆 55"/>
              <p:cNvSpPr/>
              <p:nvPr/>
            </p:nvSpPr>
            <p:spPr>
              <a:xfrm>
                <a:off x="217124" y="0"/>
                <a:ext cx="324000" cy="324000"/>
              </a:xfrm>
              <a:prstGeom prst="ellipse">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grpSp>
        <p:nvGrpSpPr>
          <p:cNvPr id="59" name="组合 58"/>
          <p:cNvGrpSpPr/>
          <p:nvPr/>
        </p:nvGrpSpPr>
        <p:grpSpPr>
          <a:xfrm rot="10800000">
            <a:off x="10402750" y="-717"/>
            <a:ext cx="1174483" cy="3395864"/>
            <a:chOff x="0" y="0"/>
            <a:chExt cx="759735" cy="2199030"/>
          </a:xfrm>
        </p:grpSpPr>
        <p:grpSp>
          <p:nvGrpSpPr>
            <p:cNvPr id="60" name="组合 59"/>
            <p:cNvGrpSpPr/>
            <p:nvPr/>
          </p:nvGrpSpPr>
          <p:grpSpPr>
            <a:xfrm>
              <a:off x="0" y="0"/>
              <a:ext cx="759735" cy="1176842"/>
              <a:chOff x="0" y="0"/>
              <a:chExt cx="759735" cy="1176842"/>
            </a:xfrm>
          </p:grpSpPr>
          <p:sp>
            <p:nvSpPr>
              <p:cNvPr id="68" name="任意多边形 193"/>
              <p:cNvSpPr/>
              <p:nvPr/>
            </p:nvSpPr>
            <p:spPr>
              <a:xfrm>
                <a:off x="0" y="247270"/>
                <a:ext cx="759735" cy="929572"/>
              </a:xfrm>
              <a:custGeom>
                <a:avLst/>
                <a:gdLst>
                  <a:gd name="txL" fmla="*/ 0 w 756000"/>
                  <a:gd name="txT" fmla="*/ 0 h 929572"/>
                  <a:gd name="txR" fmla="*/ 756000 w 756000"/>
                  <a:gd name="txB" fmla="*/ 929572 h 929572"/>
                </a:gdLst>
                <a:ahLst/>
                <a:cxnLst>
                  <a:cxn ang="0">
                    <a:pos x="275004" y="0"/>
                  </a:cxn>
                  <a:cxn ang="0">
                    <a:pos x="480996" y="0"/>
                  </a:cxn>
                  <a:cxn ang="0">
                    <a:pos x="756000" y="708634"/>
                  </a:cxn>
                  <a:cxn ang="0">
                    <a:pos x="378000" y="929572"/>
                  </a:cxn>
                  <a:cxn ang="0">
                    <a:pos x="0" y="708634"/>
                  </a:cxn>
                </a:cxnLst>
                <a:rect l="txL" t="txT" r="txR" b="txB"/>
                <a:pathLst>
                  <a:path w="756000" h="929572">
                    <a:moveTo>
                      <a:pt x="275004" y="0"/>
                    </a:moveTo>
                    <a:lnTo>
                      <a:pt x="480996" y="0"/>
                    </a:lnTo>
                    <a:lnTo>
                      <a:pt x="756000" y="708634"/>
                    </a:lnTo>
                    <a:lnTo>
                      <a:pt x="378000" y="929572"/>
                    </a:lnTo>
                    <a:lnTo>
                      <a:pt x="0" y="708634"/>
                    </a:lnTo>
                    <a:close/>
                  </a:path>
                </a:pathLst>
              </a:custGeom>
              <a:solidFill>
                <a:srgbClr val="E2D4BC"/>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9" name="任意多边形 194"/>
              <p:cNvSpPr/>
              <p:nvPr/>
            </p:nvSpPr>
            <p:spPr>
              <a:xfrm>
                <a:off x="274519" y="0"/>
                <a:ext cx="210697" cy="247270"/>
              </a:xfrm>
              <a:custGeom>
                <a:avLst/>
                <a:gdLst>
                  <a:gd name="txL" fmla="*/ 0 w 209661"/>
                  <a:gd name="txT" fmla="*/ 0 h 247270"/>
                  <a:gd name="txR" fmla="*/ 209661 w 209661"/>
                  <a:gd name="txB" fmla="*/ 247270 h 247270"/>
                </a:gdLst>
                <a:ahLst/>
                <a:cxnLst>
                  <a:cxn ang="0">
                    <a:pos x="95959" y="0"/>
                  </a:cxn>
                  <a:cxn ang="0">
                    <a:pos x="113701" y="0"/>
                  </a:cxn>
                  <a:cxn ang="0">
                    <a:pos x="209661" y="247270"/>
                  </a:cxn>
                  <a:cxn ang="0">
                    <a:pos x="0" y="247270"/>
                  </a:cxn>
                </a:cxnLst>
                <a:rect l="txL" t="txT" r="txR" b="txB"/>
                <a:pathLst>
                  <a:path w="209661" h="247270">
                    <a:moveTo>
                      <a:pt x="95959" y="0"/>
                    </a:moveTo>
                    <a:lnTo>
                      <a:pt x="113701" y="0"/>
                    </a:lnTo>
                    <a:lnTo>
                      <a:pt x="209661" y="247270"/>
                    </a:lnTo>
                    <a:lnTo>
                      <a:pt x="0" y="247270"/>
                    </a:lnTo>
                    <a:close/>
                  </a:path>
                </a:pathLst>
              </a:cu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nvGrpSpPr>
            <p:cNvPr id="61" name="组合 60"/>
            <p:cNvGrpSpPr/>
            <p:nvPr/>
          </p:nvGrpSpPr>
          <p:grpSpPr>
            <a:xfrm>
              <a:off x="216" y="822629"/>
              <a:ext cx="759303" cy="1376401"/>
              <a:chOff x="0" y="0"/>
              <a:chExt cx="759303" cy="1376401"/>
            </a:xfrm>
          </p:grpSpPr>
          <p:sp>
            <p:nvSpPr>
              <p:cNvPr id="62" name="矩形 61"/>
              <p:cNvSpPr/>
              <p:nvPr/>
            </p:nvSpPr>
            <p:spPr>
              <a:xfrm>
                <a:off x="216323" y="162003"/>
                <a:ext cx="325601" cy="1213969"/>
              </a:xfrm>
              <a:prstGeom prst="rect">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3" name="矩形 62"/>
              <p:cNvSpPr/>
              <p:nvPr/>
            </p:nvSpPr>
            <p:spPr>
              <a:xfrm>
                <a:off x="542236" y="162001"/>
                <a:ext cx="217067" cy="1214400"/>
              </a:xfrm>
              <a:prstGeom prst="rect">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4" name="矩形 63"/>
              <p:cNvSpPr/>
              <p:nvPr/>
            </p:nvSpPr>
            <p:spPr>
              <a:xfrm>
                <a:off x="0" y="162001"/>
                <a:ext cx="217067" cy="1214400"/>
              </a:xfrm>
              <a:prstGeom prst="rect">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5" name="椭圆 64"/>
              <p:cNvSpPr/>
              <p:nvPr/>
            </p:nvSpPr>
            <p:spPr>
              <a:xfrm>
                <a:off x="0" y="54002"/>
                <a:ext cx="217067" cy="216000"/>
              </a:xfrm>
              <a:prstGeom prst="ellipse">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6" name="椭圆 65"/>
              <p:cNvSpPr/>
              <p:nvPr/>
            </p:nvSpPr>
            <p:spPr>
              <a:xfrm>
                <a:off x="542236" y="54002"/>
                <a:ext cx="217067" cy="216000"/>
              </a:xfrm>
              <a:prstGeom prst="ellipse">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7" name="椭圆 66"/>
              <p:cNvSpPr/>
              <p:nvPr/>
            </p:nvSpPr>
            <p:spPr>
              <a:xfrm>
                <a:off x="217124" y="0"/>
                <a:ext cx="324000" cy="324000"/>
              </a:xfrm>
              <a:prstGeom prst="ellipse">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4"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2" name="矩形 21"/>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2"/>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4" name="椭圆 23"/>
          <p:cNvSpPr/>
          <p:nvPr/>
        </p:nvSpPr>
        <p:spPr>
          <a:xfrm>
            <a:off x="4365316" y="4398260"/>
            <a:ext cx="633764" cy="633764"/>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5" name="矩形 24"/>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3"/>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7" name="椭圆 26"/>
          <p:cNvSpPr/>
          <p:nvPr/>
        </p:nvSpPr>
        <p:spPr>
          <a:xfrm>
            <a:off x="7192922" y="4398260"/>
            <a:ext cx="633764" cy="633764"/>
          </a:xfrm>
          <a:prstGeom prst="ellipse">
            <a:avLst/>
          </a:prstGeom>
          <a:solidFill>
            <a:srgbClr val="FEFFFF"/>
          </a:solidFill>
          <a:ln w="3175">
            <a:solidFill>
              <a:schemeClr val="accent3"/>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8" name="矩形 27"/>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4"/>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0" name="椭圆 29"/>
          <p:cNvSpPr/>
          <p:nvPr/>
        </p:nvSpPr>
        <p:spPr>
          <a:xfrm>
            <a:off x="10020528" y="4398260"/>
            <a:ext cx="633764" cy="633764"/>
          </a:xfrm>
          <a:prstGeom prst="ellipse">
            <a:avLst/>
          </a:prstGeom>
          <a:solidFill>
            <a:srgbClr val="FEFFFF"/>
          </a:solidFill>
          <a:ln w="3175">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31" name="矩形 30"/>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3"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4"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5"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6" name="椭圆 25"/>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7" name="椭圆 26"/>
          <p:cNvSpPr/>
          <p:nvPr/>
        </p:nvSpPr>
        <p:spPr>
          <a:xfrm>
            <a:off x="9521825" y="22288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8" name="椭圆 27"/>
          <p:cNvSpPr/>
          <p:nvPr/>
        </p:nvSpPr>
        <p:spPr>
          <a:xfrm>
            <a:off x="8207375" y="4422779"/>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矩形 28"/>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4"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5"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文本框 25"/>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7" name="矩形 26"/>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文本框 30"/>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4" name="矩形 33"/>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6" name="文本框 35"/>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7"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8"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6" name="组合 15"/>
          <p:cNvGrpSpPr/>
          <p:nvPr/>
        </p:nvGrpSpPr>
        <p:grpSpPr>
          <a:xfrm>
            <a:off x="4155565" y="2561093"/>
            <a:ext cx="3880870" cy="3489097"/>
            <a:chOff x="982663" y="2561093"/>
            <a:chExt cx="3880870" cy="3489097"/>
          </a:xfrm>
        </p:grpSpPr>
        <p:sp>
          <p:nvSpPr>
            <p:cNvPr id="17" name="Oval 17"/>
            <p:cNvSpPr>
              <a:spLocks noChangeArrowheads="1"/>
            </p:cNvSpPr>
            <p:nvPr/>
          </p:nvSpPr>
          <p:spPr bwMode="auto">
            <a:xfrm>
              <a:off x="4040754" y="4070803"/>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8" name="Oval 4"/>
            <p:cNvSpPr>
              <a:spLocks noChangeArrowheads="1"/>
            </p:cNvSpPr>
            <p:nvPr/>
          </p:nvSpPr>
          <p:spPr bwMode="auto">
            <a:xfrm>
              <a:off x="3005138" y="2561093"/>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9" name="Oval 6"/>
            <p:cNvSpPr>
              <a:spLocks noChangeArrowheads="1"/>
            </p:cNvSpPr>
            <p:nvPr/>
          </p:nvSpPr>
          <p:spPr bwMode="auto">
            <a:xfrm>
              <a:off x="1154113" y="4827815"/>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20" name="Oval 7"/>
            <p:cNvSpPr>
              <a:spLocks noChangeArrowheads="1"/>
            </p:cNvSpPr>
            <p:nvPr/>
          </p:nvSpPr>
          <p:spPr bwMode="auto">
            <a:xfrm>
              <a:off x="3805238" y="5691415"/>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21" name="Oval 11"/>
            <p:cNvSpPr>
              <a:spLocks noChangeArrowheads="1"/>
            </p:cNvSpPr>
            <p:nvPr/>
          </p:nvSpPr>
          <p:spPr bwMode="auto">
            <a:xfrm>
              <a:off x="982663" y="2743428"/>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endParaRPr lang="zh-CN" altLang="en-US" sz="4000" dirty="0">
                <a:solidFill>
                  <a:srgbClr val="F7F8F8"/>
                </a:solidFill>
                <a:latin typeface="+mj-ea"/>
                <a:ea typeface="+mj-ea"/>
              </a:endParaRPr>
            </a:p>
          </p:txBody>
        </p:sp>
        <p:sp>
          <p:nvSpPr>
            <p:cNvPr id="22" name="Oval 12"/>
            <p:cNvSpPr>
              <a:spLocks noChangeArrowheads="1"/>
            </p:cNvSpPr>
            <p:nvPr/>
          </p:nvSpPr>
          <p:spPr bwMode="auto">
            <a:xfrm>
              <a:off x="1511300" y="4948465"/>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3" name="Oval 15"/>
            <p:cNvSpPr>
              <a:spLocks noChangeArrowheads="1"/>
            </p:cNvSpPr>
            <p:nvPr/>
          </p:nvSpPr>
          <p:spPr bwMode="auto">
            <a:xfrm>
              <a:off x="3268663" y="3095853"/>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endParaRPr lang="zh-CN" altLang="en-US" sz="3200" dirty="0">
                <a:solidFill>
                  <a:srgbClr val="F7F8F8"/>
                </a:solidFill>
                <a:latin typeface="+mj-ea"/>
                <a:ea typeface="+mj-ea"/>
              </a:endParaRPr>
            </a:p>
          </p:txBody>
        </p:sp>
        <p:sp>
          <p:nvSpPr>
            <p:cNvPr id="25" name="Oval 21"/>
            <p:cNvSpPr>
              <a:spLocks noChangeArrowheads="1"/>
            </p:cNvSpPr>
            <p:nvPr/>
          </p:nvSpPr>
          <p:spPr bwMode="auto">
            <a:xfrm>
              <a:off x="2435225" y="4561115"/>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endParaRPr lang="zh-CN" altLang="en-US" sz="2800" dirty="0">
                <a:solidFill>
                  <a:srgbClr val="F7F8F8"/>
                </a:solidFill>
                <a:latin typeface="+mj-ea"/>
                <a:ea typeface="+mj-ea"/>
              </a:endParaRPr>
            </a:p>
          </p:txBody>
        </p:sp>
      </p:grpSp>
      <p:sp>
        <p:nvSpPr>
          <p:cNvPr id="26" name="圆角矩形 19"/>
          <p:cNvSpPr/>
          <p:nvPr/>
        </p:nvSpPr>
        <p:spPr>
          <a:xfrm>
            <a:off x="8206865" y="2250007"/>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19"/>
          <p:cNvSpPr/>
          <p:nvPr/>
        </p:nvSpPr>
        <p:spPr>
          <a:xfrm>
            <a:off x="7625045" y="4948465"/>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圆角矩形 19"/>
          <p:cNvSpPr/>
          <p:nvPr/>
        </p:nvSpPr>
        <p:spPr>
          <a:xfrm>
            <a:off x="299244" y="3573836"/>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59" name="星形: 五角 58"/>
          <p:cNvSpPr/>
          <p:nvPr/>
        </p:nvSpPr>
        <p:spPr>
          <a:xfrm>
            <a:off x="5820781" y="1765046"/>
            <a:ext cx="603376" cy="603375"/>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KSO_Shape"/>
          <p:cNvSpPr/>
          <p:nvPr/>
        </p:nvSpPr>
        <p:spPr bwMode="auto">
          <a:xfrm>
            <a:off x="754063" y="1924733"/>
            <a:ext cx="3630957" cy="3388894"/>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0" name="矩形 39"/>
          <p:cNvSpPr/>
          <p:nvPr/>
        </p:nvSpPr>
        <p:spPr>
          <a:xfrm>
            <a:off x="6931322" y="1480313"/>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8" name="星形: 五角 67"/>
          <p:cNvSpPr/>
          <p:nvPr/>
        </p:nvSpPr>
        <p:spPr>
          <a:xfrm>
            <a:off x="5820781" y="3072969"/>
            <a:ext cx="603376" cy="603375"/>
          </a:xfrm>
          <a:prstGeom prst="star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6931322" y="278823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0" name="星形: 五角 69"/>
          <p:cNvSpPr/>
          <p:nvPr/>
        </p:nvSpPr>
        <p:spPr>
          <a:xfrm>
            <a:off x="5820781" y="4380892"/>
            <a:ext cx="603376" cy="603375"/>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6931322" y="4096159"/>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2" name="星形: 五角 71"/>
          <p:cNvSpPr/>
          <p:nvPr/>
        </p:nvSpPr>
        <p:spPr>
          <a:xfrm>
            <a:off x="5820781" y="5688815"/>
            <a:ext cx="603376" cy="603375"/>
          </a:xfrm>
          <a:prstGeom prst="star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931322" y="5404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4" name="矩形 73"/>
          <p:cNvSpPr/>
          <p:nvPr/>
        </p:nvSpPr>
        <p:spPr>
          <a:xfrm>
            <a:off x="1270323" y="553153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2653566" y="3560486"/>
            <a:ext cx="1408467" cy="2272755"/>
            <a:chOff x="1039813" y="1706563"/>
            <a:chExt cx="838199" cy="1352550"/>
          </a:xfrm>
          <a:solidFill>
            <a:schemeClr val="accent1"/>
          </a:solidFill>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endParaRPr lang="zh-CN" altLang="en-US" sz="1800" dirty="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a:solidFill>
            <a:schemeClr val="accent2"/>
          </a:solidFill>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endParaRPr lang="zh-CN" altLang="en-US" sz="1800" dirty="0"/>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a:solidFill>
            <a:schemeClr val="accent3"/>
          </a:solidFill>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endParaRPr lang="zh-CN" altLang="en-US" sz="1800" dirty="0"/>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请输入文本请输入文本请输入文本请输入文本请输入文本请输入文本请输入文本请输入文本更多模板亮亮图文旗舰店：https://liangliangtuwen.tmall.com</a:t>
            </a:r>
            <a:endParaRPr lang="zh-CN" altLang="en-US"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自由: 形状 20"/>
          <p:cNvSpPr>
            <a:spLocks noChangeArrowheads="1"/>
          </p:cNvSpPr>
          <p:nvPr/>
        </p:nvSpPr>
        <p:spPr bwMode="auto">
          <a:xfrm rot="21599018">
            <a:off x="1854641" y="2750351"/>
            <a:ext cx="2701850" cy="340663"/>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2" charset="-122"/>
              <a:ea typeface="微软雅黑" panose="020B0503020204020204" pitchFamily="2" charset="-122"/>
            </a:endParaRPr>
          </a:p>
        </p:txBody>
      </p:sp>
      <p:sp>
        <p:nvSpPr>
          <p:cNvPr id="22" name="AutoShape 8"/>
          <p:cNvSpPr>
            <a:spLocks noChangeArrowheads="1"/>
          </p:cNvSpPr>
          <p:nvPr/>
        </p:nvSpPr>
        <p:spPr bwMode="auto">
          <a:xfrm rot="21599018">
            <a:off x="4364281" y="2749977"/>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24" name="文本框 23"/>
          <p:cNvSpPr txBox="1"/>
          <p:nvPr/>
        </p:nvSpPr>
        <p:spPr>
          <a:xfrm>
            <a:off x="2670292" y="1869326"/>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31" name="矩形 30"/>
          <p:cNvSpPr/>
          <p:nvPr/>
        </p:nvSpPr>
        <p:spPr>
          <a:xfrm>
            <a:off x="1059436" y="3295226"/>
            <a:ext cx="4168275" cy="3177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 name="平行四边形 2"/>
          <p:cNvSpPr/>
          <p:nvPr/>
        </p:nvSpPr>
        <p:spPr>
          <a:xfrm>
            <a:off x="1398416" y="2340243"/>
            <a:ext cx="1348353" cy="751157"/>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01</a:t>
            </a:r>
            <a:endParaRPr lang="zh-CN" altLang="en-US" sz="3200" dirty="0"/>
          </a:p>
        </p:txBody>
      </p:sp>
      <p:sp>
        <p:nvSpPr>
          <p:cNvPr id="27" name="自由: 形状 20"/>
          <p:cNvSpPr>
            <a:spLocks noChangeArrowheads="1"/>
          </p:cNvSpPr>
          <p:nvPr/>
        </p:nvSpPr>
        <p:spPr bwMode="auto">
          <a:xfrm rot="21599018">
            <a:off x="7759495" y="2750351"/>
            <a:ext cx="2701850" cy="340663"/>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2">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2" charset="-122"/>
              <a:ea typeface="微软雅黑" panose="020B0503020204020204" pitchFamily="2" charset="-122"/>
            </a:endParaRPr>
          </a:p>
        </p:txBody>
      </p:sp>
      <p:sp>
        <p:nvSpPr>
          <p:cNvPr id="28" name="AutoShape 8"/>
          <p:cNvSpPr>
            <a:spLocks noChangeArrowheads="1"/>
          </p:cNvSpPr>
          <p:nvPr/>
        </p:nvSpPr>
        <p:spPr bwMode="auto">
          <a:xfrm rot="21599018">
            <a:off x="10269135" y="2749977"/>
            <a:ext cx="244188" cy="341388"/>
          </a:xfrm>
          <a:prstGeom prst="chevron">
            <a:avLst>
              <a:gd name="adj" fmla="val 55472"/>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29" name="文本框 28"/>
          <p:cNvSpPr txBox="1"/>
          <p:nvPr/>
        </p:nvSpPr>
        <p:spPr>
          <a:xfrm>
            <a:off x="8575146" y="1869326"/>
            <a:ext cx="2132003" cy="830997"/>
          </a:xfrm>
          <a:prstGeom prst="rect">
            <a:avLst/>
          </a:prstGeom>
          <a:noFill/>
        </p:spPr>
        <p:txBody>
          <a:bodyPr wrap="square" rtlCol="0">
            <a:spAutoFit/>
          </a:bodyPr>
          <a:lstStyle/>
          <a:p>
            <a:pPr algn="ctr"/>
            <a:r>
              <a:rPr lang="en-US" altLang="zh-CN" sz="4800" b="1" dirty="0">
                <a:latin typeface="+mj-ea"/>
                <a:ea typeface="+mj-ea"/>
              </a:rPr>
              <a:t>78%</a:t>
            </a:r>
            <a:endParaRPr lang="zh-CN" altLang="en-US" sz="4800" b="1" dirty="0">
              <a:latin typeface="+mj-ea"/>
              <a:ea typeface="+mj-ea"/>
            </a:endParaRPr>
          </a:p>
        </p:txBody>
      </p:sp>
      <p:sp>
        <p:nvSpPr>
          <p:cNvPr id="30" name="矩形 29"/>
          <p:cNvSpPr/>
          <p:nvPr/>
        </p:nvSpPr>
        <p:spPr>
          <a:xfrm>
            <a:off x="6964290" y="3295226"/>
            <a:ext cx="4168275" cy="3177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2" name="平行四边形 31"/>
          <p:cNvSpPr/>
          <p:nvPr/>
        </p:nvSpPr>
        <p:spPr>
          <a:xfrm>
            <a:off x="7303270" y="2340243"/>
            <a:ext cx="1348353" cy="751157"/>
          </a:xfrm>
          <a:prstGeom prst="parallelogram">
            <a:avLst>
              <a:gd name="adj" fmla="val 5388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02</a:t>
            </a:r>
            <a:endParaRPr lang="zh-CN"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6"/>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tags/tag1.xml><?xml version="1.0" encoding="utf-8"?>
<p:tagLst xmlns:p="http://schemas.openxmlformats.org/presentationml/2006/main">
  <p:tag name="MH" val="20160624110115"/>
  <p:tag name="MH_LIBRARY" val="GRAPHIC"/>
  <p:tag name="MH_TYPE" val="Other"/>
  <p:tag name="MH_ORDER" val="1"/>
</p:tagLst>
</file>

<file path=ppt/tags/tag2.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4110115"/>
  <p:tag name="MH_LIBRARY" val="GRAPHIC"/>
  <p:tag name="MH_TYPE" val="Other"/>
  <p:tag name="MH_ORDER" val="1"/>
</p:tagLst>
</file>

<file path=ppt/tags/tag4.xml><?xml version="1.0" encoding="utf-8"?>
<p:tagLst xmlns:p="http://schemas.openxmlformats.org/presentationml/2006/main">
  <p:tag name="MH" val="20160614212001"/>
  <p:tag name="MH_LIBRARY" val="GRAPHIC"/>
  <p:tag name="MH_TYPE" val="Other"/>
  <p:tag name="MH_ORDER" val="3"/>
</p:tagLst>
</file>

<file path=ppt/tags/tag5.xml><?xml version="1.0" encoding="utf-8"?>
<p:tagLst xmlns:p="http://schemas.openxmlformats.org/presentationml/2006/main">
  <p:tag name="MH" val="20160614212001"/>
  <p:tag name="MH_LIBRARY" val="GRAPHIC"/>
  <p:tag name="MH_TYPE" val="Other"/>
  <p:tag name="MH_ORDER" val="3"/>
</p:tagLst>
</file>

<file path=ppt/tags/tag6.xml><?xml version="1.0" encoding="utf-8"?>
<p:tagLst xmlns:p="http://schemas.openxmlformats.org/presentationml/2006/main">
  <p:tag name="MH" val="20160614212001"/>
  <p:tag name="MH_LIBRARY" val="GRAPHIC"/>
  <p:tag name="MH_TYPE" val="Other"/>
  <p:tag name="MH_ORDER" val="3"/>
</p:tagLst>
</file>

<file path=ppt/tags/tag7.xml><?xml version="1.0" encoding="utf-8"?>
<p:tagLst xmlns:p="http://schemas.openxmlformats.org/presentationml/2006/main">
  <p:tag name="MH" val="20160614212001"/>
  <p:tag name="MH_LIBRARY" val="GRAPHIC"/>
  <p:tag name="MH_TYPE" val="Other"/>
  <p:tag name="MH_ORDER" val="3"/>
</p:tagLst>
</file>

<file path=ppt/tags/tag8.xml><?xml version="1.0" encoding="utf-8"?>
<p:tagLst xmlns:p="http://schemas.openxmlformats.org/presentationml/2006/main">
  <p:tag name="MH" val="20161013024259"/>
  <p:tag name="MH_LIBRARY" val="GRAPHIC"/>
  <p:tag name="MH_TYPE" val="SubTitle"/>
  <p:tag name="MH_ORDER" val="1"/>
</p:tagLst>
</file>

<file path=ppt/tags/tag9.xml><?xml version="1.0" encoding="utf-8"?>
<p:tagLst xmlns:p="http://schemas.openxmlformats.org/presentationml/2006/main">
  <p:tag name="MH" val="20161013024259"/>
  <p:tag name="MH_LIBRARY" val="GRAPHIC"/>
  <p:tag name="MH_TYPE" val="SubTitle"/>
  <p:tag name="MH_ORDER" val="1"/>
</p:tagLst>
</file>

<file path=ppt/theme/theme1.xml><?xml version="1.0" encoding="utf-8"?>
<a:theme xmlns:a="http://schemas.openxmlformats.org/drawingml/2006/main" name="更多模板亮亮图文旗舰店：https://liangliangtuwen.tmall.com">
  <a:themeElements>
    <a:clrScheme name="自定义 116">
      <a:dk1>
        <a:srgbClr val="585858"/>
      </a:dk1>
      <a:lt1>
        <a:sysClr val="window" lastClr="FFFFFF"/>
      </a:lt1>
      <a:dk2>
        <a:srgbClr val="585858"/>
      </a:dk2>
      <a:lt2>
        <a:srgbClr val="FFFFFF"/>
      </a:lt2>
      <a:accent1>
        <a:srgbClr val="D13910"/>
      </a:accent1>
      <a:accent2>
        <a:srgbClr val="DC5389"/>
      </a:accent2>
      <a:accent3>
        <a:srgbClr val="CC9900"/>
      </a:accent3>
      <a:accent4>
        <a:srgbClr val="42ADCA"/>
      </a:accent4>
      <a:accent5>
        <a:srgbClr val="4670B4"/>
      </a:accent5>
      <a:accent6>
        <a:srgbClr val="239071"/>
      </a:accent6>
      <a:hlink>
        <a:srgbClr val="C684AB"/>
      </a:hlink>
      <a:folHlink>
        <a:srgbClr val="93523E"/>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4089</Words>
  <Application>WPS 演示</Application>
  <PresentationFormat>宽屏</PresentationFormat>
  <Paragraphs>369</Paragraphs>
  <Slides>30</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30</vt:i4>
      </vt:variant>
    </vt:vector>
  </HeadingPairs>
  <TitlesOfParts>
    <vt:vector size="47" baseType="lpstr">
      <vt:lpstr>Arial</vt:lpstr>
      <vt:lpstr>宋体</vt:lpstr>
      <vt:lpstr>Wingdings</vt:lpstr>
      <vt:lpstr>Calibri</vt:lpstr>
      <vt:lpstr>幼圆</vt:lpstr>
      <vt:lpstr>黑体</vt:lpstr>
      <vt:lpstr>Tempus Sans ITC</vt:lpstr>
      <vt:lpstr>Wingdings 2</vt:lpstr>
      <vt:lpstr>微软雅黑</vt:lpstr>
      <vt:lpstr>Bernard MT Condensed</vt:lpstr>
      <vt:lpstr>等线</vt:lpstr>
      <vt:lpstr>Arial Unicode MS</vt:lpstr>
      <vt:lpstr>等线 Light</vt:lpstr>
      <vt:lpstr>Calibri</vt:lpstr>
      <vt:lpstr>Lato Black</vt:lpstr>
      <vt:lpstr>Segoe Print</vt:lpstr>
      <vt:lpstr>更多模板亮亮图文旗舰店：https://liangliangtuwen.tmall.com</vt:lpstr>
      <vt:lpstr>寒假教育教学 培训铅笔小清新模板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寒假教育教学 培训铅笔小清新模板</dc:title>
  <dc:creator/>
  <cp:keywords>更多模版：亮亮图文旗舰店https:/liangliangtuwen.tmall.com</cp:keywords>
  <dc:description>更多模版：亮亮图文旗舰店https://liangliangtuwen.tmall.com</dc:description>
  <cp:lastModifiedBy>Administrator</cp:lastModifiedBy>
  <cp:revision>1</cp:revision>
  <dcterms:created xsi:type="dcterms:W3CDTF">2017-11-29T05:38:58Z</dcterms:created>
  <dcterms:modified xsi:type="dcterms:W3CDTF">2017-11-29T05:38:59Z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