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4"/>
  </p:handoutMasterIdLst>
  <p:sldIdLst>
    <p:sldId id="260" r:id="rId3"/>
    <p:sldId id="292" r:id="rId5"/>
    <p:sldId id="262" r:id="rId6"/>
    <p:sldId id="332" r:id="rId7"/>
    <p:sldId id="329" r:id="rId8"/>
    <p:sldId id="324" r:id="rId9"/>
    <p:sldId id="325" r:id="rId10"/>
    <p:sldId id="331" r:id="rId11"/>
    <p:sldId id="315" r:id="rId12"/>
    <p:sldId id="326" r:id="rId13"/>
    <p:sldId id="264" r:id="rId14"/>
    <p:sldId id="333" r:id="rId15"/>
    <p:sldId id="334" r:id="rId16"/>
    <p:sldId id="320" r:id="rId17"/>
    <p:sldId id="335" r:id="rId18"/>
    <p:sldId id="319" r:id="rId19"/>
    <p:sldId id="330" r:id="rId20"/>
    <p:sldId id="317" r:id="rId21"/>
    <p:sldId id="298" r:id="rId22"/>
    <p:sldId id="328" r:id="rId23"/>
    <p:sldId id="296" r:id="rId24"/>
    <p:sldId id="316" r:id="rId25"/>
    <p:sldId id="266" r:id="rId26"/>
    <p:sldId id="300" r:id="rId27"/>
    <p:sldId id="263" r:id="rId28"/>
    <p:sldId id="277" r:id="rId29"/>
    <p:sldId id="314" r:id="rId30"/>
    <p:sldId id="327" r:id="rId31"/>
    <p:sldId id="307" r:id="rId32"/>
    <p:sldId id="313" r:id="rId33"/>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CFB"/>
    <a:srgbClr val="D13910"/>
    <a:srgbClr val="F2F2F2"/>
    <a:srgbClr val="239071"/>
    <a:srgbClr val="FCA821"/>
    <a:srgbClr val="DC5389"/>
    <a:srgbClr val="57C0D5"/>
    <a:srgbClr val="F2EFEE"/>
    <a:srgbClr val="005092"/>
    <a:srgbClr val="0041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2" autoAdjust="0"/>
    <p:restoredTop sz="91244" autoAdjust="0"/>
  </p:normalViewPr>
  <p:slideViewPr>
    <p:cSldViewPr snapToGrid="0">
      <p:cViewPr varScale="1">
        <p:scale>
          <a:sx n="62" d="100"/>
          <a:sy n="62" d="100"/>
        </p:scale>
        <p:origin x="774"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86" d="100"/>
          <a:sy n="86" d="100"/>
        </p:scale>
        <p:origin x="3522" y="54"/>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handoutMaster" Target="handoutMasters/handoutMaster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1218565" eaLnBrk="1" fontAlgn="auto" hangingPunct="1">
              <a:spcBef>
                <a:spcPts val="0"/>
              </a:spcBef>
              <a:spcAft>
                <a:spcPts val="0"/>
              </a:spcAft>
              <a:defRPr sz="1200">
                <a:latin typeface="+mn-lt"/>
                <a:ea typeface="+mn-ea"/>
              </a:defRPr>
            </a:lvl1pPr>
          </a:lstStyle>
          <a:p>
            <a:pPr>
              <a:defRPr/>
            </a:pPr>
            <a:fld id="{E3649B75-C036-43A6-B586-D4D3956B9750}"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dirty="0"/>
              <a:t>模板来自于 </a:t>
            </a:r>
            <a:r>
              <a:rPr lang="en-US" altLang="zh-CN" noProof="0" dirty="0"/>
              <a:t>http://docer.mysoeasy.com</a:t>
            </a:r>
            <a:endParaRPr lang="zh-CN" altLang="en-US" noProof="0"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1218565" eaLnBrk="1" fontAlgn="auto" hangingPunct="1">
              <a:spcBef>
                <a:spcPts val="0"/>
              </a:spcBef>
              <a:spcAft>
                <a:spcPts val="0"/>
              </a:spcAft>
              <a:defRPr sz="1200">
                <a:latin typeface="+mn-lt"/>
                <a:ea typeface="+mn-ea"/>
              </a:defRPr>
            </a:lvl1pPr>
          </a:lstStyle>
          <a:p>
            <a:pPr>
              <a:defRPr/>
            </a:pPr>
            <a:fld id="{D57F35CC-AECF-450E-A632-155F605872FB}"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defTabSz="1217295" rtl="0" eaLnBrk="0" fontAlgn="base" hangingPunct="0">
      <a:spcBef>
        <a:spcPct val="30000"/>
      </a:spcBef>
      <a:spcAft>
        <a:spcPct val="0"/>
      </a:spcAft>
      <a:buFont typeface="Arial" panose="020B0604020202020204" pitchFamily="34" charset="0"/>
      <a:defRPr kern="1200">
        <a:solidFill>
          <a:srgbClr val="FF0000"/>
        </a:solidFill>
        <a:latin typeface="+mn-lt"/>
        <a:ea typeface="+mn-ea"/>
        <a:cs typeface="+mn-cs"/>
      </a:defRPr>
    </a:lvl1pPr>
    <a:lvl2pPr marL="742950" indent="-285750" algn="l" defTabSz="1217295" rtl="0" eaLnBrk="0" fontAlgn="base" hangingPunct="0">
      <a:spcBef>
        <a:spcPct val="30000"/>
      </a:spcBef>
      <a:spcAft>
        <a:spcPct val="0"/>
      </a:spcAft>
      <a:defRPr sz="1600" kern="1200">
        <a:solidFill>
          <a:schemeClr val="tx1"/>
        </a:solidFill>
        <a:latin typeface="+mn-lt"/>
        <a:ea typeface="+mn-ea"/>
        <a:cs typeface="+mn-cs"/>
      </a:defRPr>
    </a:lvl2pPr>
    <a:lvl3pPr marL="1143000" indent="-228600" algn="l" defTabSz="1217295" rtl="0" eaLnBrk="0" fontAlgn="base" hangingPunct="0">
      <a:spcBef>
        <a:spcPct val="30000"/>
      </a:spcBef>
      <a:spcAft>
        <a:spcPct val="0"/>
      </a:spcAft>
      <a:defRPr sz="1600" kern="1200">
        <a:solidFill>
          <a:schemeClr val="tx1"/>
        </a:solidFill>
        <a:latin typeface="+mn-lt"/>
        <a:ea typeface="+mn-ea"/>
        <a:cs typeface="+mn-cs"/>
      </a:defRPr>
    </a:lvl3pPr>
    <a:lvl4pPr marL="1600200" indent="-228600" algn="l" defTabSz="1217295" rtl="0" eaLnBrk="0" fontAlgn="base" hangingPunct="0">
      <a:spcBef>
        <a:spcPct val="30000"/>
      </a:spcBef>
      <a:spcAft>
        <a:spcPct val="0"/>
      </a:spcAft>
      <a:defRPr sz="1600" kern="1200">
        <a:solidFill>
          <a:schemeClr val="tx1"/>
        </a:solidFill>
        <a:latin typeface="+mn-lt"/>
        <a:ea typeface="+mn-ea"/>
        <a:cs typeface="+mn-cs"/>
      </a:defRPr>
    </a:lvl4pPr>
    <a:lvl5pPr marL="2057400" indent="-228600" algn="l" defTabSz="1217295" rtl="0" eaLnBrk="0" fontAlgn="base" hangingPunct="0">
      <a:spcBef>
        <a:spcPct val="30000"/>
      </a:spcBef>
      <a:spcAft>
        <a:spcPct val="0"/>
      </a:spcAft>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914400" eaLnBrk="1" fontAlgn="auto" hangingPunct="1">
              <a:spcBef>
                <a:spcPts val="0"/>
              </a:spcBef>
              <a:spcAft>
                <a:spcPts val="0"/>
              </a:spcAft>
              <a:defRPr/>
            </a:pPr>
            <a:r>
              <a:rPr lang="zh-CN" altLang="en-US" sz="1865" dirty="0"/>
              <a:t>更多模板亮亮图文旗舰店：https://liangliangtuwen.tmall.com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04AECACE-C708-43AA-9ADF-9E0A79DBA94A}" type="slidenum">
              <a:rPr lang="zh-CN" altLang="en-US" smtClean="0">
                <a:solidFill>
                  <a:schemeClr val="tx1"/>
                </a:solidFill>
              </a:rPr>
            </a:fld>
            <a:endParaRPr lang="zh-CN" altLang="en-US">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更多模板亮亮图文旗舰店：https://liangliangtuwen.tmall.com</a:t>
            </a:r>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更多模板亮亮图文旗舰店：https://liangliangtuwen.tmall.com</a:t>
            </a:r>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更多模板亮亮图文旗舰店：https://liangliangtuwen.tmall.com</a:t>
            </a:r>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ctrTitle"/>
          </p:nvPr>
        </p:nvSpPr>
        <p:spPr>
          <a:xfrm>
            <a:off x="3324423" y="2160366"/>
            <a:ext cx="8812677" cy="2933324"/>
          </a:xfrm>
        </p:spPr>
        <p:txBody>
          <a:bodyPr anchor="ctr">
            <a:normAutofit/>
          </a:bodyPr>
          <a:lstStyle>
            <a:lvl1pPr algn="ctr">
              <a:lnSpc>
                <a:spcPct val="150000"/>
              </a:lnSpc>
              <a:defRPr sz="4400" b="1" i="0">
                <a:solidFill>
                  <a:schemeClr val="accent1"/>
                </a:solidFill>
              </a:defRPr>
            </a:lvl1pPr>
          </a:lstStyle>
          <a:p>
            <a:r>
              <a:rPr lang="zh-CN" altLang="en-US" dirty="0"/>
              <a:t>单击此处编辑母版标题样式</a:t>
            </a:r>
            <a:endParaRPr lang="en-US" dirty="0"/>
          </a:p>
        </p:txBody>
      </p:sp>
      <p:sp>
        <p:nvSpPr>
          <p:cNvPr id="99" name="Date Placeholder 3"/>
          <p:cNvSpPr>
            <a:spLocks noGrp="1"/>
          </p:cNvSpPr>
          <p:nvPr>
            <p:ph type="dt" sz="half" idx="10"/>
          </p:nvPr>
        </p:nvSpPr>
        <p:spPr/>
        <p:txBody>
          <a:bodyPr/>
          <a:lstStyle>
            <a:lvl1pPr>
              <a:defRPr/>
            </a:lvl1pPr>
          </a:lstStyle>
          <a:p>
            <a:pPr>
              <a:defRPr/>
            </a:pPr>
            <a:fld id="{CB1227B1-864B-47CB-B8FD-7D024961E14C}" type="datetimeFigureOut">
              <a:rPr lang="zh-CN" altLang="en-US"/>
            </a:fld>
            <a:endParaRPr lang="zh-CN" altLang="en-US"/>
          </a:p>
        </p:txBody>
      </p:sp>
      <p:sp>
        <p:nvSpPr>
          <p:cNvPr id="100" name="Footer Placeholder 4"/>
          <p:cNvSpPr>
            <a:spLocks noGrp="1"/>
          </p:cNvSpPr>
          <p:nvPr>
            <p:ph type="ftr" sz="quarter" idx="11"/>
          </p:nvPr>
        </p:nvSpPr>
        <p:spPr/>
        <p:txBody>
          <a:bodyPr/>
          <a:lstStyle>
            <a:lvl1pPr>
              <a:defRPr/>
            </a:lvl1pPr>
          </a:lstStyle>
          <a:p>
            <a:pPr>
              <a:defRPr/>
            </a:pPr>
            <a:endParaRPr lang="zh-CN" altLang="en-US"/>
          </a:p>
        </p:txBody>
      </p:sp>
      <p:sp>
        <p:nvSpPr>
          <p:cNvPr id="101" name="Slide Number Placeholder 5"/>
          <p:cNvSpPr>
            <a:spLocks noGrp="1"/>
          </p:cNvSpPr>
          <p:nvPr>
            <p:ph type="sldNum" sz="quarter" idx="12"/>
          </p:nvPr>
        </p:nvSpPr>
        <p:spPr/>
        <p:txBody>
          <a:bodyPr/>
          <a:lstStyle>
            <a:lvl1pPr>
              <a:defRPr/>
            </a:lvl1pPr>
          </a:lstStyle>
          <a:p>
            <a:pPr>
              <a:defRPr/>
            </a:pPr>
            <a:fld id="{83E7EE4C-9BF1-4250-B807-668456CE46A3}" type="slidenum">
              <a:rPr lang="zh-CN" altLang="en-US"/>
            </a:fld>
            <a:endParaRPr lang="zh-CN" altLang="en-US"/>
          </a:p>
        </p:txBody>
      </p:sp>
      <p:sp>
        <p:nvSpPr>
          <p:cNvPr id="3" name="Subtitle 2"/>
          <p:cNvSpPr>
            <a:spLocks noGrp="1"/>
          </p:cNvSpPr>
          <p:nvPr userDrawn="1">
            <p:ph type="subTitle" idx="1"/>
          </p:nvPr>
        </p:nvSpPr>
        <p:spPr>
          <a:xfrm>
            <a:off x="3295734" y="5230216"/>
            <a:ext cx="8896266" cy="877696"/>
          </a:xfrm>
        </p:spPr>
        <p:txBody>
          <a:bodyPr anchor="ctr">
            <a:noAutofit/>
          </a:bodyPr>
          <a:lstStyle>
            <a:lvl1pPr marL="0" indent="0" algn="ctr">
              <a:lnSpc>
                <a:spcPct val="150000"/>
              </a:lnSpc>
              <a:buNone/>
              <a:defRPr sz="2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3D0CAE8C-B19C-4977-8BCA-B32C13833C88}"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282A551E-31EC-4F7A-A252-B2FCA315F68C}"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EB0D3A26-0640-4C70-A709-B1491CCE26F4}"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CE231408-E647-409A-B508-321AFC4E7C0E}"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pPr>
              <a:defRPr/>
            </a:pPr>
            <a:fld id="{71B29D4B-2CA7-47A8-86E5-FE890B1AEF36}"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AA2127CC-6915-48A9-B008-AF3C75820C2D}"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title"/>
          </p:nvPr>
        </p:nvSpPr>
        <p:spPr>
          <a:xfrm>
            <a:off x="3879171" y="2631615"/>
            <a:ext cx="7474629" cy="2467282"/>
          </a:xfrm>
        </p:spPr>
        <p:txBody>
          <a:bodyPr anchor="ctr"/>
          <a:lstStyle>
            <a:lvl1pPr algn="ctr">
              <a:lnSpc>
                <a:spcPct val="150000"/>
              </a:lnSpc>
              <a:defRPr sz="5400">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3936693" y="5157407"/>
            <a:ext cx="7359584" cy="855891"/>
          </a:xfrm>
        </p:spPr>
        <p:txBody>
          <a:bodyPr anchor="ctr"/>
          <a:lstStyle>
            <a:lvl1pPr marL="0" indent="0" algn="ctr">
              <a:lnSpc>
                <a:spcPct val="150000"/>
              </a:lnSpc>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11" name="Date Placeholder 3"/>
          <p:cNvSpPr>
            <a:spLocks noGrp="1"/>
          </p:cNvSpPr>
          <p:nvPr>
            <p:ph type="dt" sz="half" idx="10"/>
          </p:nvPr>
        </p:nvSpPr>
        <p:spPr/>
        <p:txBody>
          <a:bodyPr/>
          <a:lstStyle>
            <a:lvl1pPr>
              <a:defRPr/>
            </a:lvl1pPr>
          </a:lstStyle>
          <a:p>
            <a:pPr>
              <a:defRPr/>
            </a:pPr>
            <a:fld id="{5F91990E-E653-4FD8-923B-A2D860A8A90E}" type="datetimeFigureOut">
              <a:rPr lang="zh-CN" altLang="en-US"/>
            </a:fld>
            <a:endParaRPr lang="zh-CN" altLang="en-US"/>
          </a:p>
        </p:txBody>
      </p:sp>
      <p:sp>
        <p:nvSpPr>
          <p:cNvPr id="12" name="Footer Placeholder 4"/>
          <p:cNvSpPr>
            <a:spLocks noGrp="1"/>
          </p:cNvSpPr>
          <p:nvPr>
            <p:ph type="ftr" sz="quarter" idx="11"/>
          </p:nvPr>
        </p:nvSpPr>
        <p:spPr/>
        <p:txBody>
          <a:bodyPr/>
          <a:lstStyle>
            <a:lvl1pPr>
              <a:defRPr/>
            </a:lvl1pPr>
          </a:lstStyle>
          <a:p>
            <a:pPr>
              <a:defRPr/>
            </a:pPr>
            <a:endParaRPr lang="zh-CN" altLang="en-US"/>
          </a:p>
        </p:txBody>
      </p:sp>
      <p:sp>
        <p:nvSpPr>
          <p:cNvPr id="13" name="Slide Number Placeholder 5"/>
          <p:cNvSpPr>
            <a:spLocks noGrp="1"/>
          </p:cNvSpPr>
          <p:nvPr>
            <p:ph type="sldNum" sz="quarter" idx="12"/>
          </p:nvPr>
        </p:nvSpPr>
        <p:spPr/>
        <p:txBody>
          <a:bodyPr/>
          <a:lstStyle>
            <a:lvl1pPr>
              <a:defRPr/>
            </a:lvl1pPr>
          </a:lstStyle>
          <a:p>
            <a:pPr>
              <a:defRPr/>
            </a:pPr>
            <a:fld id="{C66B55DE-A138-432A-8102-1E3083C6FACE}"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pPr>
              <a:defRPr/>
            </a:pPr>
            <a:fld id="{4F503295-1E4B-43CB-ACE7-ED4E99C07012}"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8C0F0ABD-4112-4B46-AE5F-F7B3FCC15149}"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839789"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6172201"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pPr>
              <a:defRPr/>
            </a:pPr>
            <a:fld id="{741170D5-879E-4918-AA43-1581FF74425B}" type="datetimeFigureOut">
              <a:rPr lang="zh-CN" altLang="en-US"/>
            </a:fld>
            <a:endParaRPr lang="zh-CN" altLang="en-US"/>
          </a:p>
        </p:txBody>
      </p:sp>
      <p:sp>
        <p:nvSpPr>
          <p:cNvPr id="8" name="Footer Placeholder 4"/>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p:txBody>
          <a:bodyPr/>
          <a:lstStyle>
            <a:lvl1pPr>
              <a:defRPr/>
            </a:lvl1pPr>
          </a:lstStyle>
          <a:p>
            <a:pPr>
              <a:defRPr/>
            </a:pPr>
            <a:fld id="{14CF617F-1FAF-4B1F-8DA8-C199C45268F9}"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pPr>
              <a:defRPr/>
            </a:pPr>
            <a:fld id="{1A7857CE-0B02-4E23-8C71-0AC50F027A2D}" type="datetimeFigureOut">
              <a:rPr lang="zh-CN" altLang="en-US"/>
            </a:fld>
            <a:endParaRPr lang="zh-CN" altLang="en-US"/>
          </a:p>
        </p:txBody>
      </p:sp>
      <p:sp>
        <p:nvSpPr>
          <p:cNvPr id="4" name="Footer Placeholder 4"/>
          <p:cNvSpPr>
            <a:spLocks noGrp="1"/>
          </p:cNvSpPr>
          <p:nvPr>
            <p:ph type="ftr" sz="quarter" idx="11"/>
          </p:nvPr>
        </p:nvSpPr>
        <p:spPr/>
        <p:txBody>
          <a:bodyPr/>
          <a:lstStyle>
            <a:lvl1pPr>
              <a:defRPr/>
            </a:lvl1pPr>
          </a:lstStyle>
          <a:p>
            <a:pPr>
              <a:defRPr/>
            </a:pPr>
            <a:endParaRPr lang="zh-CN" altLang="en-US"/>
          </a:p>
        </p:txBody>
      </p:sp>
      <p:sp>
        <p:nvSpPr>
          <p:cNvPr id="5" name="Slide Number Placeholder 5"/>
          <p:cNvSpPr>
            <a:spLocks noGrp="1"/>
          </p:cNvSpPr>
          <p:nvPr>
            <p:ph type="sldNum" sz="quarter" idx="12"/>
          </p:nvPr>
        </p:nvSpPr>
        <p:spPr/>
        <p:txBody>
          <a:bodyPr/>
          <a:lstStyle>
            <a:lvl1pPr>
              <a:defRPr/>
            </a:lvl1pPr>
          </a:lstStyle>
          <a:p>
            <a:pPr>
              <a:defRPr/>
            </a:pPr>
            <a:fld id="{61637C59-ACF1-46EC-AA2B-C1494FFFC09F}"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pPr>
              <a:defRPr/>
            </a:pPr>
            <a:fld id="{9BEC2F33-1B8F-49A4-B81C-5C1A866997DB}" type="datetimeFigureOut">
              <a:rPr lang="zh-CN" altLang="en-US"/>
            </a:fld>
            <a:endParaRPr lang="zh-CN" altLang="en-US"/>
          </a:p>
        </p:txBody>
      </p:sp>
      <p:sp>
        <p:nvSpPr>
          <p:cNvPr id="4" name="Footer Placeholder 2"/>
          <p:cNvSpPr>
            <a:spLocks noGrp="1"/>
          </p:cNvSpPr>
          <p:nvPr>
            <p:ph type="ftr" sz="quarter" idx="11"/>
          </p:nvPr>
        </p:nvSpPr>
        <p:spPr/>
        <p:txBody>
          <a:bodyPr/>
          <a:lstStyle>
            <a:lvl1pPr>
              <a:defRPr/>
            </a:lvl1pPr>
          </a:lstStyle>
          <a:p>
            <a:pPr>
              <a:defRPr/>
            </a:pPr>
            <a:endParaRPr lang="zh-CN" altLang="en-US"/>
          </a:p>
        </p:txBody>
      </p:sp>
      <p:sp>
        <p:nvSpPr>
          <p:cNvPr id="5" name="Slide Number Placeholder 3"/>
          <p:cNvSpPr>
            <a:spLocks noGrp="1"/>
          </p:cNvSpPr>
          <p:nvPr>
            <p:ph type="sldNum" sz="quarter" idx="12"/>
          </p:nvPr>
        </p:nvSpPr>
        <p:spPr/>
        <p:txBody>
          <a:bodyPr/>
          <a:lstStyle>
            <a:lvl1pPr>
              <a:defRPr/>
            </a:lvl1pPr>
          </a:lstStyle>
          <a:p>
            <a:pPr>
              <a:defRPr/>
            </a:pPr>
            <a:fld id="{B5047A2D-2746-4C2C-8659-5794A5D30568}" type="slidenum">
              <a:rPr lang="zh-CN" altLang="en-US"/>
            </a:fld>
            <a:endParaRPr lang="zh-CN" altLang="en-US"/>
          </a:p>
        </p:txBody>
      </p:sp>
      <p:sp>
        <p:nvSpPr>
          <p:cNvPr id="7" name="矩形 6"/>
          <p:cNvSpPr/>
          <p:nvPr userDrawn="1"/>
        </p:nvSpPr>
        <p:spPr>
          <a:xfrm>
            <a:off x="0" y="0"/>
            <a:ext cx="12192002" cy="685800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lvl="0" algn="ctr" defTabSz="914400" eaLnBrk="1" latinLnBrk="0" hangingPunct="1"/>
            <a:endParaRPr lang="zh-CN" altLang="en-US" sz="18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518EF24E-7ACB-4130-A95E-31B492E4DC89}"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D47E9992-9A03-4D74-B6F7-FDB10D1C5093}"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1EF34395-4959-4A0C-96FB-5F242B3DEB06}"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238EBC8F-9660-4E80-9F8E-C4E5D79BDABB}"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1" y="0"/>
            <a:ext cx="12192002" cy="6858001"/>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a:p>
        </p:txBody>
      </p:sp>
      <p:sp>
        <p:nvSpPr>
          <p:cNvPr id="1027" name="Text Placeholder 2"/>
          <p:cNvSpPr>
            <a:spLocks noGrp="1"/>
          </p:cNvSpPr>
          <p:nvPr>
            <p:ph type="body" idx="1"/>
          </p:nvPr>
        </p:nvSpPr>
        <p:spPr bwMode="auto">
          <a:xfrm>
            <a:off x="754063" y="1312148"/>
            <a:ext cx="10680700" cy="5044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CE9557E7-78E4-435A-A3A8-EB5A40A4B307}" type="datetimeFigureOut">
              <a:rPr lang="zh-CN" altLang="en-US"/>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EB3DC92C-287B-43BD-8FAB-B84E3B43B89E}" type="slidenum">
              <a:rPr lang="zh-CN" altLang="en-US"/>
            </a:fld>
            <a:endParaRPr lang="zh-CN" altLang="en-US"/>
          </a:p>
        </p:txBody>
      </p:sp>
      <p:sp>
        <p:nvSpPr>
          <p:cNvPr id="1031" name="Title Placeholder 1"/>
          <p:cNvSpPr>
            <a:spLocks noGrp="1"/>
          </p:cNvSpPr>
          <p:nvPr>
            <p:ph type="title"/>
          </p:nvPr>
        </p:nvSpPr>
        <p:spPr bwMode="auto">
          <a:xfrm>
            <a:off x="754063" y="106974"/>
            <a:ext cx="10680700" cy="936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p>
            <a:pPr lvl="0"/>
            <a:r>
              <a:rPr lang="zh-CN" altLang="en-US" dirty="0"/>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accent1"/>
          </a:solidFill>
          <a:effectLst/>
          <a:latin typeface="+mj-lt"/>
          <a:ea typeface="+mj-ea"/>
          <a:cs typeface="+mj-cs"/>
        </a:defRPr>
      </a:lvl1pPr>
      <a:lvl2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2pPr>
      <a:lvl3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3pPr>
      <a:lvl4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4pPr>
      <a:lvl5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0" fontAlgn="base" hangingPunct="0">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0" fontAlgn="base" hangingPunct="0">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3.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6.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25.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9.xml"/><Relationship Id="rId1" Type="http://schemas.openxmlformats.org/officeDocument/2006/relationships/tags" Target="../tags/tag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5"/>
          <p:cNvSpPr>
            <a:spLocks noGrp="1"/>
          </p:cNvSpPr>
          <p:nvPr>
            <p:ph type="ctrTitle"/>
          </p:nvPr>
        </p:nvSpPr>
        <p:spPr/>
        <p:txBody>
          <a:bodyPr>
            <a:noAutofit/>
          </a:bodyPr>
          <a:lstStyle/>
          <a:p>
            <a:r>
              <a:rPr lang="zh-CN" altLang="en-US" sz="5400" dirty="0">
                <a:latin typeface="+mj-ea"/>
              </a:rPr>
              <a:t>寒假教育教学</a:t>
            </a:r>
            <a:br>
              <a:rPr lang="en-US" altLang="zh-CN" sz="5400" dirty="0">
                <a:latin typeface="+mj-ea"/>
              </a:rPr>
            </a:br>
            <a:r>
              <a:rPr lang="zh-CN" altLang="en-US" sz="5400" dirty="0">
                <a:latin typeface="+mj-ea"/>
              </a:rPr>
              <a:t>培训铅笔小清新模板</a:t>
            </a:r>
            <a:endParaRPr lang="zh-CN" altLang="en-US" sz="5400" dirty="0">
              <a:latin typeface="+mj-ea"/>
            </a:endParaRPr>
          </a:p>
        </p:txBody>
      </p:sp>
      <p:sp>
        <p:nvSpPr>
          <p:cNvPr id="7" name="副标题 6"/>
          <p:cNvSpPr>
            <a:spLocks noGrp="1"/>
          </p:cNvSpPr>
          <p:nvPr>
            <p:ph type="subTitle" idx="1"/>
          </p:nvPr>
        </p:nvSpPr>
        <p:spPr/>
        <p:txBody>
          <a:bodyPr/>
          <a:lstStyle/>
          <a:p>
            <a:r>
              <a:rPr lang="zh-CN" altLang="en-US"/>
              <a:t>讲课人：亮亮图文</a:t>
            </a:r>
            <a:endParaRPr lang="zh-CN" altLang="en-US"/>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请输入第二章的大标题</a:t>
            </a:r>
            <a:endParaRPr lang="zh-CN" altLang="en-US" dirty="0"/>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24" name="矩形 14"/>
          <p:cNvSpPr/>
          <p:nvPr/>
        </p:nvSpPr>
        <p:spPr>
          <a:xfrm>
            <a:off x="693689" y="4699494"/>
            <a:ext cx="3036174"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27" name="KSO_GT1"/>
          <p:cNvSpPr/>
          <p:nvPr/>
        </p:nvSpPr>
        <p:spPr>
          <a:xfrm>
            <a:off x="693689" y="4814605"/>
            <a:ext cx="3036174"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1"/>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pitchFamily="2" charset="-122"/>
                <a:ea typeface="微软雅黑" panose="020B0503020204020204" pitchFamily="2" charset="-122"/>
              </a:rPr>
              <a:t>请输入文本</a:t>
            </a:r>
            <a:endParaRPr lang="zh-CN" altLang="en-US" kern="0" dirty="0">
              <a:solidFill>
                <a:sysClr val="window" lastClr="FFFFFF"/>
              </a:solidFill>
              <a:latin typeface="微软雅黑" panose="020B0503020204020204" pitchFamily="2" charset="-122"/>
              <a:ea typeface="微软雅黑" panose="020B0503020204020204" pitchFamily="2" charset="-122"/>
            </a:endParaRPr>
          </a:p>
        </p:txBody>
      </p:sp>
      <p:sp>
        <p:nvSpPr>
          <p:cNvPr id="28" name="矩形 14"/>
          <p:cNvSpPr/>
          <p:nvPr/>
        </p:nvSpPr>
        <p:spPr>
          <a:xfrm>
            <a:off x="1945714" y="3828264"/>
            <a:ext cx="3036174"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2">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30" name="KSO_GT1"/>
          <p:cNvSpPr/>
          <p:nvPr/>
        </p:nvSpPr>
        <p:spPr>
          <a:xfrm>
            <a:off x="1945714" y="3943375"/>
            <a:ext cx="3036174"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2"/>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pitchFamily="2" charset="-122"/>
                <a:ea typeface="微软雅黑" panose="020B0503020204020204" pitchFamily="2" charset="-122"/>
              </a:rPr>
              <a:t>请输入文本</a:t>
            </a:r>
            <a:endParaRPr lang="zh-CN" altLang="en-US" kern="0" dirty="0">
              <a:solidFill>
                <a:sysClr val="window" lastClr="FFFFFF"/>
              </a:solidFill>
              <a:latin typeface="微软雅黑" panose="020B0503020204020204" pitchFamily="2" charset="-122"/>
              <a:ea typeface="微软雅黑" panose="020B0503020204020204" pitchFamily="2" charset="-122"/>
            </a:endParaRPr>
          </a:p>
        </p:txBody>
      </p:sp>
      <p:sp>
        <p:nvSpPr>
          <p:cNvPr id="31" name="矩形 14"/>
          <p:cNvSpPr/>
          <p:nvPr/>
        </p:nvSpPr>
        <p:spPr>
          <a:xfrm>
            <a:off x="3197739" y="2957034"/>
            <a:ext cx="3036174"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3">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32" name="KSO_GT1"/>
          <p:cNvSpPr/>
          <p:nvPr/>
        </p:nvSpPr>
        <p:spPr>
          <a:xfrm>
            <a:off x="3197739" y="3072145"/>
            <a:ext cx="3036174"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3"/>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pitchFamily="2" charset="-122"/>
                <a:ea typeface="微软雅黑" panose="020B0503020204020204" pitchFamily="2" charset="-122"/>
              </a:rPr>
              <a:t>请输入文本</a:t>
            </a:r>
            <a:endParaRPr lang="zh-CN" altLang="en-US" kern="0" dirty="0">
              <a:solidFill>
                <a:sysClr val="window" lastClr="FFFFFF"/>
              </a:solidFill>
              <a:latin typeface="微软雅黑" panose="020B0503020204020204" pitchFamily="2" charset="-122"/>
              <a:ea typeface="微软雅黑" panose="020B0503020204020204" pitchFamily="2" charset="-122"/>
            </a:endParaRPr>
          </a:p>
        </p:txBody>
      </p:sp>
      <p:sp>
        <p:nvSpPr>
          <p:cNvPr id="33" name="矩形 32"/>
          <p:cNvSpPr/>
          <p:nvPr/>
        </p:nvSpPr>
        <p:spPr>
          <a:xfrm>
            <a:off x="6991642" y="1694045"/>
            <a:ext cx="4599269"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72" name="矩形 71"/>
          <p:cNvSpPr/>
          <p:nvPr/>
        </p:nvSpPr>
        <p:spPr>
          <a:xfrm>
            <a:off x="172822"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73" name="圆角矩形 85"/>
          <p:cNvSpPr/>
          <p:nvPr/>
        </p:nvSpPr>
        <p:spPr>
          <a:xfrm>
            <a:off x="172823" y="3952524"/>
            <a:ext cx="3751668" cy="62771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62" name="图片 11"/>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rot="19647356">
            <a:off x="1398389"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矩形 14"/>
          <p:cNvSpPr/>
          <p:nvPr/>
        </p:nvSpPr>
        <p:spPr>
          <a:xfrm>
            <a:off x="4220166"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6" name="圆角矩形 85"/>
          <p:cNvSpPr/>
          <p:nvPr/>
        </p:nvSpPr>
        <p:spPr>
          <a:xfrm>
            <a:off x="4220167" y="3952524"/>
            <a:ext cx="3751668" cy="62771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17" name="图片 11"/>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rot="19647356">
            <a:off x="5445733"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矩形 17"/>
          <p:cNvSpPr/>
          <p:nvPr/>
        </p:nvSpPr>
        <p:spPr>
          <a:xfrm>
            <a:off x="8267510"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9" name="圆角矩形 85"/>
          <p:cNvSpPr/>
          <p:nvPr/>
        </p:nvSpPr>
        <p:spPr>
          <a:xfrm>
            <a:off x="8267511" y="3952524"/>
            <a:ext cx="3751668" cy="627710"/>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20" name="图片 11"/>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rot="19647356">
            <a:off x="9493077"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91" name="矩形 90"/>
          <p:cNvSpPr/>
          <p:nvPr/>
        </p:nvSpPr>
        <p:spPr>
          <a:xfrm>
            <a:off x="8468725" y="4704098"/>
            <a:ext cx="2516242" cy="108006"/>
          </a:xfrm>
          <a:prstGeom prst="rect">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altLang="zh-CN" kern="0" dirty="0">
              <a:solidFill>
                <a:sysClr val="window" lastClr="FFFFFF"/>
              </a:solidFill>
              <a:latin typeface="微软雅黑" panose="020B0503020204020204" pitchFamily="2" charset="-122"/>
              <a:ea typeface="微软雅黑" panose="020B0503020204020204" pitchFamily="2" charset="-122"/>
            </a:endParaRPr>
          </a:p>
        </p:txBody>
      </p:sp>
      <p:sp>
        <p:nvSpPr>
          <p:cNvPr id="92" name="Rectangle 42"/>
          <p:cNvSpPr>
            <a:spLocks noChangeArrowheads="1"/>
          </p:cNvSpPr>
          <p:nvPr/>
        </p:nvSpPr>
        <p:spPr bwMode="auto">
          <a:xfrm>
            <a:off x="8468725" y="5067455"/>
            <a:ext cx="251624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68</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95" name="矩形 94"/>
          <p:cNvSpPr/>
          <p:nvPr/>
        </p:nvSpPr>
        <p:spPr>
          <a:xfrm>
            <a:off x="1238695" y="1865375"/>
            <a:ext cx="5499729" cy="2050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97" name="矩形 96"/>
          <p:cNvSpPr/>
          <p:nvPr/>
        </p:nvSpPr>
        <p:spPr>
          <a:xfrm>
            <a:off x="8468725" y="4109926"/>
            <a:ext cx="2516242" cy="513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98" name="星形: 五角 97"/>
          <p:cNvSpPr/>
          <p:nvPr/>
        </p:nvSpPr>
        <p:spPr>
          <a:xfrm>
            <a:off x="492370" y="2679825"/>
            <a:ext cx="422031" cy="422031"/>
          </a:xfrm>
          <a:prstGeom prst="star5">
            <a:avLst/>
          </a:prstGeom>
          <a:solidFill>
            <a:schemeClr val="accent1"/>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9" name="直接连接符 98"/>
          <p:cNvCxnSpPr/>
          <p:nvPr/>
        </p:nvCxnSpPr>
        <p:spPr>
          <a:xfrm>
            <a:off x="1111348" y="1854598"/>
            <a:ext cx="0" cy="2072485"/>
          </a:xfrm>
          <a:prstGeom prst="line">
            <a:avLst/>
          </a:prstGeom>
        </p:spPr>
        <p:style>
          <a:lnRef idx="1">
            <a:schemeClr val="accent1"/>
          </a:lnRef>
          <a:fillRef idx="0">
            <a:schemeClr val="accent1"/>
          </a:fillRef>
          <a:effectRef idx="0">
            <a:schemeClr val="accent1"/>
          </a:effectRef>
          <a:fontRef idx="minor">
            <a:schemeClr val="tx1"/>
          </a:fontRef>
        </p:style>
      </p:cxnSp>
      <p:sp>
        <p:nvSpPr>
          <p:cNvPr id="100" name="矩形 99"/>
          <p:cNvSpPr/>
          <p:nvPr/>
        </p:nvSpPr>
        <p:spPr>
          <a:xfrm>
            <a:off x="1238695" y="4299462"/>
            <a:ext cx="5499729" cy="2050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01" name="星形: 五角 100"/>
          <p:cNvSpPr/>
          <p:nvPr/>
        </p:nvSpPr>
        <p:spPr>
          <a:xfrm>
            <a:off x="492370" y="5113912"/>
            <a:ext cx="422031" cy="422031"/>
          </a:xfrm>
          <a:prstGeom prst="star5">
            <a:avLst/>
          </a:prstGeom>
          <a:solidFill>
            <a:schemeClr val="accent2"/>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2" name="直接连接符 101"/>
          <p:cNvCxnSpPr/>
          <p:nvPr/>
        </p:nvCxnSpPr>
        <p:spPr>
          <a:xfrm>
            <a:off x="1111348" y="4288685"/>
            <a:ext cx="0" cy="2072485"/>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03" name="KSO_Shape"/>
          <p:cNvSpPr/>
          <p:nvPr/>
        </p:nvSpPr>
        <p:spPr bwMode="auto">
          <a:xfrm>
            <a:off x="8700004" y="1916761"/>
            <a:ext cx="2053684" cy="2053684"/>
          </a:xfrm>
          <a:custGeom>
            <a:avLst/>
            <a:gdLst>
              <a:gd name="T0" fmla="*/ 1767542 w 3927"/>
              <a:gd name="T1" fmla="*/ 308011 h 3928"/>
              <a:gd name="T2" fmla="*/ 1684137 w 3927"/>
              <a:gd name="T3" fmla="*/ 390514 h 3928"/>
              <a:gd name="T4" fmla="*/ 1406885 w 3927"/>
              <a:gd name="T5" fmla="*/ 115046 h 3928"/>
              <a:gd name="T6" fmla="*/ 1490290 w 3927"/>
              <a:gd name="T7" fmla="*/ 32084 h 3928"/>
              <a:gd name="T8" fmla="*/ 1597525 w 3927"/>
              <a:gd name="T9" fmla="*/ 28876 h 3928"/>
              <a:gd name="T10" fmla="*/ 1770750 w 3927"/>
              <a:gd name="T11" fmla="*/ 200757 h 3928"/>
              <a:gd name="T12" fmla="*/ 1767542 w 3927"/>
              <a:gd name="T13" fmla="*/ 308011 h 3928"/>
              <a:gd name="T14" fmla="*/ 1032021 w 3927"/>
              <a:gd name="T15" fmla="*/ 1039078 h 3928"/>
              <a:gd name="T16" fmla="*/ 754768 w 3927"/>
              <a:gd name="T17" fmla="*/ 763152 h 3928"/>
              <a:gd name="T18" fmla="*/ 1364724 w 3927"/>
              <a:gd name="T19" fmla="*/ 156756 h 3928"/>
              <a:gd name="T20" fmla="*/ 1641977 w 3927"/>
              <a:gd name="T21" fmla="*/ 432682 h 3928"/>
              <a:gd name="T22" fmla="*/ 1032021 w 3927"/>
              <a:gd name="T23" fmla="*/ 1039078 h 3928"/>
              <a:gd name="T24" fmla="*/ 993526 w 3927"/>
              <a:gd name="T25" fmla="*/ 1077121 h 3928"/>
              <a:gd name="T26" fmla="*/ 605373 w 3927"/>
              <a:gd name="T27" fmla="*/ 1187584 h 3928"/>
              <a:gd name="T28" fmla="*/ 716274 w 3927"/>
              <a:gd name="T29" fmla="*/ 801653 h 3928"/>
              <a:gd name="T30" fmla="*/ 993526 w 3927"/>
              <a:gd name="T31" fmla="*/ 1077121 h 3928"/>
              <a:gd name="T32" fmla="*/ 352867 w 3927"/>
              <a:gd name="T33" fmla="*/ 226883 h 3928"/>
              <a:gd name="T34" fmla="*/ 179641 w 3927"/>
              <a:gd name="T35" fmla="*/ 400597 h 3928"/>
              <a:gd name="T36" fmla="*/ 179641 w 3927"/>
              <a:gd name="T37" fmla="*/ 1447468 h 3928"/>
              <a:gd name="T38" fmla="*/ 352867 w 3927"/>
              <a:gd name="T39" fmla="*/ 1620724 h 3928"/>
              <a:gd name="T40" fmla="*/ 1400011 w 3927"/>
              <a:gd name="T41" fmla="*/ 1620724 h 3928"/>
              <a:gd name="T42" fmla="*/ 1573236 w 3927"/>
              <a:gd name="T43" fmla="*/ 1447468 h 3928"/>
              <a:gd name="T44" fmla="*/ 1573236 w 3927"/>
              <a:gd name="T45" fmla="*/ 759485 h 3928"/>
              <a:gd name="T46" fmla="*/ 1752419 w 3927"/>
              <a:gd name="T47" fmla="*/ 585771 h 3928"/>
              <a:gd name="T48" fmla="*/ 1752419 w 3927"/>
              <a:gd name="T49" fmla="*/ 1511178 h 3928"/>
              <a:gd name="T50" fmla="*/ 1457753 w 3927"/>
              <a:gd name="T51" fmla="*/ 1800397 h 3928"/>
              <a:gd name="T52" fmla="*/ 289168 w 3927"/>
              <a:gd name="T53" fmla="*/ 1800397 h 3928"/>
              <a:gd name="T54" fmla="*/ 0 w 3927"/>
              <a:gd name="T55" fmla="*/ 1511178 h 3928"/>
              <a:gd name="T56" fmla="*/ 0 w 3927"/>
              <a:gd name="T57" fmla="*/ 354304 h 3928"/>
              <a:gd name="T58" fmla="*/ 289168 w 3927"/>
              <a:gd name="T59" fmla="*/ 47210 h 3928"/>
              <a:gd name="T60" fmla="*/ 1214412 w 3927"/>
              <a:gd name="T61" fmla="*/ 47210 h 3928"/>
              <a:gd name="T62" fmla="*/ 1040728 w 3927"/>
              <a:gd name="T63" fmla="*/ 226883 h 3928"/>
              <a:gd name="T64" fmla="*/ 352867 w 3927"/>
              <a:gd name="T65" fmla="*/ 226883 h 39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rgbClr val="E424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96" name="Freeform 6"/>
          <p:cNvSpPr/>
          <p:nvPr/>
        </p:nvSpPr>
        <p:spPr bwMode="auto">
          <a:xfrm rot="18900000">
            <a:off x="2057471" y="3530490"/>
            <a:ext cx="1519032" cy="1423123"/>
          </a:xfrm>
          <a:custGeom>
            <a:avLst/>
            <a:gdLst>
              <a:gd name="T0" fmla="*/ 720 w 721"/>
              <a:gd name="T1" fmla="*/ 356 h 720"/>
              <a:gd name="T2" fmla="*/ 721 w 721"/>
              <a:gd name="T3" fmla="*/ 542 h 720"/>
              <a:gd name="T4" fmla="*/ 535 w 721"/>
              <a:gd name="T5" fmla="*/ 542 h 720"/>
              <a:gd name="T6" fmla="*/ 526 w 721"/>
              <a:gd name="T7" fmla="*/ 543 h 720"/>
              <a:gd name="T8" fmla="*/ 506 w 721"/>
              <a:gd name="T9" fmla="*/ 603 h 720"/>
              <a:gd name="T10" fmla="*/ 522 w 721"/>
              <a:gd name="T11" fmla="*/ 643 h 720"/>
              <a:gd name="T12" fmla="*/ 445 w 721"/>
              <a:gd name="T13" fmla="*/ 720 h 720"/>
              <a:gd name="T14" fmla="*/ 369 w 721"/>
              <a:gd name="T15" fmla="*/ 643 h 720"/>
              <a:gd name="T16" fmla="*/ 385 w 721"/>
              <a:gd name="T17" fmla="*/ 603 h 720"/>
              <a:gd name="T18" fmla="*/ 365 w 721"/>
              <a:gd name="T19" fmla="*/ 543 h 720"/>
              <a:gd name="T20" fmla="*/ 356 w 721"/>
              <a:gd name="T21" fmla="*/ 542 h 720"/>
              <a:gd name="T22" fmla="*/ 179 w 721"/>
              <a:gd name="T23" fmla="*/ 542 h 720"/>
              <a:gd name="T24" fmla="*/ 179 w 721"/>
              <a:gd name="T25" fmla="*/ 356 h 720"/>
              <a:gd name="T26" fmla="*/ 177 w 721"/>
              <a:gd name="T27" fmla="*/ 346 h 720"/>
              <a:gd name="T28" fmla="*/ 143 w 721"/>
              <a:gd name="T29" fmla="*/ 296 h 720"/>
              <a:gd name="T30" fmla="*/ 110 w 721"/>
              <a:gd name="T31" fmla="*/ 314 h 720"/>
              <a:gd name="T32" fmla="*/ 104 w 721"/>
              <a:gd name="T33" fmla="*/ 321 h 720"/>
              <a:gd name="T34" fmla="*/ 69 w 721"/>
              <a:gd name="T35" fmla="*/ 335 h 720"/>
              <a:gd name="T36" fmla="*/ 68 w 721"/>
              <a:gd name="T37" fmla="*/ 335 h 720"/>
              <a:gd name="T38" fmla="*/ 0 w 721"/>
              <a:gd name="T39" fmla="*/ 267 h 720"/>
              <a:gd name="T40" fmla="*/ 68 w 721"/>
              <a:gd name="T41" fmla="*/ 198 h 720"/>
              <a:gd name="T42" fmla="*/ 69 w 721"/>
              <a:gd name="T43" fmla="*/ 198 h 720"/>
              <a:gd name="T44" fmla="*/ 82 w 721"/>
              <a:gd name="T45" fmla="*/ 200 h 720"/>
              <a:gd name="T46" fmla="*/ 104 w 721"/>
              <a:gd name="T47" fmla="*/ 213 h 720"/>
              <a:gd name="T48" fmla="*/ 110 w 721"/>
              <a:gd name="T49" fmla="*/ 219 h 720"/>
              <a:gd name="T50" fmla="*/ 143 w 721"/>
              <a:gd name="T51" fmla="*/ 238 h 720"/>
              <a:gd name="T52" fmla="*/ 177 w 721"/>
              <a:gd name="T53" fmla="*/ 188 h 720"/>
              <a:gd name="T54" fmla="*/ 179 w 721"/>
              <a:gd name="T55" fmla="*/ 177 h 720"/>
              <a:gd name="T56" fmla="*/ 179 w 721"/>
              <a:gd name="T57" fmla="*/ 0 h 720"/>
              <a:gd name="T58" fmla="*/ 179 w 721"/>
              <a:gd name="T59" fmla="*/ 0 h 720"/>
              <a:gd name="T60" fmla="*/ 179 w 721"/>
              <a:gd name="T61" fmla="*/ 0 h 720"/>
              <a:gd name="T62" fmla="*/ 356 w 721"/>
              <a:gd name="T63" fmla="*/ 0 h 720"/>
              <a:gd name="T64" fmla="*/ 363 w 721"/>
              <a:gd name="T65" fmla="*/ 1 h 720"/>
              <a:gd name="T66" fmla="*/ 400 w 721"/>
              <a:gd name="T67" fmla="*/ 18 h 720"/>
              <a:gd name="T68" fmla="*/ 386 w 721"/>
              <a:gd name="T69" fmla="*/ 40 h 720"/>
              <a:gd name="T70" fmla="*/ 379 w 721"/>
              <a:gd name="T71" fmla="*/ 47 h 720"/>
              <a:gd name="T72" fmla="*/ 360 w 721"/>
              <a:gd name="T73" fmla="*/ 93 h 720"/>
              <a:gd name="T74" fmla="*/ 445 w 721"/>
              <a:gd name="T75" fmla="*/ 178 h 720"/>
              <a:gd name="T76" fmla="*/ 530 w 721"/>
              <a:gd name="T77" fmla="*/ 93 h 720"/>
              <a:gd name="T78" fmla="*/ 512 w 721"/>
              <a:gd name="T79" fmla="*/ 47 h 720"/>
              <a:gd name="T80" fmla="*/ 505 w 721"/>
              <a:gd name="T81" fmla="*/ 40 h 720"/>
              <a:gd name="T82" fmla="*/ 491 w 721"/>
              <a:gd name="T83" fmla="*/ 18 h 720"/>
              <a:gd name="T84" fmla="*/ 528 w 721"/>
              <a:gd name="T85" fmla="*/ 1 h 720"/>
              <a:gd name="T86" fmla="*/ 535 w 721"/>
              <a:gd name="T87" fmla="*/ 0 h 720"/>
              <a:gd name="T88" fmla="*/ 721 w 721"/>
              <a:gd name="T89" fmla="*/ 0 h 720"/>
              <a:gd name="T90" fmla="*/ 720 w 721"/>
              <a:gd name="T91" fmla="*/ 177 h 720"/>
              <a:gd name="T92" fmla="*/ 719 w 721"/>
              <a:gd name="T93" fmla="*/ 186 h 720"/>
              <a:gd name="T94" fmla="*/ 693 w 721"/>
              <a:gd name="T95" fmla="*/ 229 h 720"/>
              <a:gd name="T96" fmla="*/ 659 w 721"/>
              <a:gd name="T97" fmla="*/ 206 h 720"/>
              <a:gd name="T98" fmla="*/ 620 w 721"/>
              <a:gd name="T99" fmla="*/ 190 h 720"/>
              <a:gd name="T100" fmla="*/ 619 w 721"/>
              <a:gd name="T101" fmla="*/ 190 h 720"/>
              <a:gd name="T102" fmla="*/ 542 w 721"/>
              <a:gd name="T103" fmla="*/ 267 h 720"/>
              <a:gd name="T104" fmla="*/ 619 w 721"/>
              <a:gd name="T105" fmla="*/ 343 h 720"/>
              <a:gd name="T106" fmla="*/ 620 w 721"/>
              <a:gd name="T107" fmla="*/ 343 h 720"/>
              <a:gd name="T108" fmla="*/ 659 w 721"/>
              <a:gd name="T109" fmla="*/ 327 h 720"/>
              <a:gd name="T110" fmla="*/ 693 w 721"/>
              <a:gd name="T111" fmla="*/ 304 h 720"/>
              <a:gd name="T112" fmla="*/ 719 w 721"/>
              <a:gd name="T113" fmla="*/ 348 h 720"/>
              <a:gd name="T114" fmla="*/ 720 w 721"/>
              <a:gd name="T115" fmla="*/ 356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1" h="720">
                <a:moveTo>
                  <a:pt x="720" y="356"/>
                </a:moveTo>
                <a:cubicBezTo>
                  <a:pt x="721" y="542"/>
                  <a:pt x="721" y="542"/>
                  <a:pt x="721" y="542"/>
                </a:cubicBezTo>
                <a:cubicBezTo>
                  <a:pt x="535" y="542"/>
                  <a:pt x="535" y="542"/>
                  <a:pt x="535" y="542"/>
                </a:cubicBezTo>
                <a:cubicBezTo>
                  <a:pt x="532" y="542"/>
                  <a:pt x="529" y="542"/>
                  <a:pt x="526" y="543"/>
                </a:cubicBezTo>
                <a:cubicBezTo>
                  <a:pt x="455" y="559"/>
                  <a:pt x="489" y="583"/>
                  <a:pt x="506" y="603"/>
                </a:cubicBezTo>
                <a:cubicBezTo>
                  <a:pt x="523" y="623"/>
                  <a:pt x="522" y="643"/>
                  <a:pt x="522" y="643"/>
                </a:cubicBezTo>
                <a:cubicBezTo>
                  <a:pt x="522" y="686"/>
                  <a:pt x="488" y="720"/>
                  <a:pt x="445" y="720"/>
                </a:cubicBezTo>
                <a:cubicBezTo>
                  <a:pt x="403" y="720"/>
                  <a:pt x="369" y="686"/>
                  <a:pt x="369" y="643"/>
                </a:cubicBezTo>
                <a:cubicBezTo>
                  <a:pt x="369" y="643"/>
                  <a:pt x="368" y="623"/>
                  <a:pt x="385" y="603"/>
                </a:cubicBezTo>
                <a:cubicBezTo>
                  <a:pt x="402" y="583"/>
                  <a:pt x="436" y="559"/>
                  <a:pt x="365" y="543"/>
                </a:cubicBezTo>
                <a:cubicBezTo>
                  <a:pt x="362" y="542"/>
                  <a:pt x="359" y="542"/>
                  <a:pt x="356" y="542"/>
                </a:cubicBezTo>
                <a:cubicBezTo>
                  <a:pt x="179" y="542"/>
                  <a:pt x="179" y="542"/>
                  <a:pt x="179" y="542"/>
                </a:cubicBezTo>
                <a:cubicBezTo>
                  <a:pt x="179" y="356"/>
                  <a:pt x="179" y="356"/>
                  <a:pt x="179" y="356"/>
                </a:cubicBezTo>
                <a:cubicBezTo>
                  <a:pt x="179" y="353"/>
                  <a:pt x="178" y="349"/>
                  <a:pt x="177" y="346"/>
                </a:cubicBezTo>
                <a:cubicBezTo>
                  <a:pt x="172" y="322"/>
                  <a:pt x="163" y="296"/>
                  <a:pt x="143" y="296"/>
                </a:cubicBezTo>
                <a:cubicBezTo>
                  <a:pt x="131" y="296"/>
                  <a:pt x="120" y="305"/>
                  <a:pt x="110" y="314"/>
                </a:cubicBezTo>
                <a:cubicBezTo>
                  <a:pt x="108" y="317"/>
                  <a:pt x="106" y="319"/>
                  <a:pt x="104" y="321"/>
                </a:cubicBezTo>
                <a:cubicBezTo>
                  <a:pt x="88" y="334"/>
                  <a:pt x="72" y="335"/>
                  <a:pt x="69" y="335"/>
                </a:cubicBezTo>
                <a:cubicBezTo>
                  <a:pt x="68" y="335"/>
                  <a:pt x="68" y="335"/>
                  <a:pt x="68" y="335"/>
                </a:cubicBezTo>
                <a:cubicBezTo>
                  <a:pt x="31" y="335"/>
                  <a:pt x="0" y="304"/>
                  <a:pt x="0" y="267"/>
                </a:cubicBezTo>
                <a:cubicBezTo>
                  <a:pt x="0" y="229"/>
                  <a:pt x="31" y="198"/>
                  <a:pt x="68" y="198"/>
                </a:cubicBezTo>
                <a:cubicBezTo>
                  <a:pt x="69" y="198"/>
                  <a:pt x="69" y="198"/>
                  <a:pt x="69" y="198"/>
                </a:cubicBezTo>
                <a:cubicBezTo>
                  <a:pt x="71" y="198"/>
                  <a:pt x="75" y="199"/>
                  <a:pt x="82" y="200"/>
                </a:cubicBezTo>
                <a:cubicBezTo>
                  <a:pt x="88" y="202"/>
                  <a:pt x="96" y="206"/>
                  <a:pt x="104" y="213"/>
                </a:cubicBezTo>
                <a:cubicBezTo>
                  <a:pt x="106" y="215"/>
                  <a:pt x="108" y="217"/>
                  <a:pt x="110" y="219"/>
                </a:cubicBezTo>
                <a:cubicBezTo>
                  <a:pt x="120" y="228"/>
                  <a:pt x="131" y="238"/>
                  <a:pt x="143" y="238"/>
                </a:cubicBezTo>
                <a:cubicBezTo>
                  <a:pt x="163" y="238"/>
                  <a:pt x="172" y="211"/>
                  <a:pt x="177" y="188"/>
                </a:cubicBezTo>
                <a:cubicBezTo>
                  <a:pt x="178" y="184"/>
                  <a:pt x="179" y="181"/>
                  <a:pt x="179" y="177"/>
                </a:cubicBezTo>
                <a:cubicBezTo>
                  <a:pt x="179" y="0"/>
                  <a:pt x="179" y="0"/>
                  <a:pt x="179" y="0"/>
                </a:cubicBezTo>
                <a:cubicBezTo>
                  <a:pt x="179" y="0"/>
                  <a:pt x="179" y="0"/>
                  <a:pt x="179" y="0"/>
                </a:cubicBezTo>
                <a:cubicBezTo>
                  <a:pt x="179" y="0"/>
                  <a:pt x="179" y="0"/>
                  <a:pt x="179" y="0"/>
                </a:cubicBezTo>
                <a:cubicBezTo>
                  <a:pt x="356" y="0"/>
                  <a:pt x="356" y="0"/>
                  <a:pt x="356" y="0"/>
                </a:cubicBezTo>
                <a:cubicBezTo>
                  <a:pt x="358" y="0"/>
                  <a:pt x="360" y="0"/>
                  <a:pt x="363" y="1"/>
                </a:cubicBezTo>
                <a:cubicBezTo>
                  <a:pt x="394" y="8"/>
                  <a:pt x="399" y="16"/>
                  <a:pt x="400" y="18"/>
                </a:cubicBezTo>
                <a:cubicBezTo>
                  <a:pt x="401" y="23"/>
                  <a:pt x="392" y="33"/>
                  <a:pt x="386" y="40"/>
                </a:cubicBezTo>
                <a:cubicBezTo>
                  <a:pt x="383" y="42"/>
                  <a:pt x="381" y="45"/>
                  <a:pt x="379" y="47"/>
                </a:cubicBezTo>
                <a:cubicBezTo>
                  <a:pt x="360" y="69"/>
                  <a:pt x="360" y="90"/>
                  <a:pt x="360" y="93"/>
                </a:cubicBezTo>
                <a:cubicBezTo>
                  <a:pt x="360" y="140"/>
                  <a:pt x="399" y="178"/>
                  <a:pt x="445" y="178"/>
                </a:cubicBezTo>
                <a:cubicBezTo>
                  <a:pt x="492" y="178"/>
                  <a:pt x="530" y="140"/>
                  <a:pt x="530" y="93"/>
                </a:cubicBezTo>
                <a:cubicBezTo>
                  <a:pt x="530" y="90"/>
                  <a:pt x="531" y="68"/>
                  <a:pt x="512" y="47"/>
                </a:cubicBezTo>
                <a:cubicBezTo>
                  <a:pt x="510" y="45"/>
                  <a:pt x="508" y="42"/>
                  <a:pt x="505" y="40"/>
                </a:cubicBezTo>
                <a:cubicBezTo>
                  <a:pt x="499" y="33"/>
                  <a:pt x="490" y="23"/>
                  <a:pt x="491" y="18"/>
                </a:cubicBezTo>
                <a:cubicBezTo>
                  <a:pt x="492" y="16"/>
                  <a:pt x="497" y="8"/>
                  <a:pt x="528" y="1"/>
                </a:cubicBezTo>
                <a:cubicBezTo>
                  <a:pt x="530" y="0"/>
                  <a:pt x="533" y="0"/>
                  <a:pt x="535" y="0"/>
                </a:cubicBezTo>
                <a:cubicBezTo>
                  <a:pt x="721" y="0"/>
                  <a:pt x="721" y="0"/>
                  <a:pt x="721" y="0"/>
                </a:cubicBezTo>
                <a:cubicBezTo>
                  <a:pt x="720" y="177"/>
                  <a:pt x="720" y="177"/>
                  <a:pt x="720" y="177"/>
                </a:cubicBezTo>
                <a:cubicBezTo>
                  <a:pt x="720" y="180"/>
                  <a:pt x="720" y="183"/>
                  <a:pt x="719" y="186"/>
                </a:cubicBezTo>
                <a:cubicBezTo>
                  <a:pt x="712" y="219"/>
                  <a:pt x="703" y="229"/>
                  <a:pt x="693" y="229"/>
                </a:cubicBezTo>
                <a:cubicBezTo>
                  <a:pt x="682" y="229"/>
                  <a:pt x="670" y="215"/>
                  <a:pt x="659" y="206"/>
                </a:cubicBezTo>
                <a:cubicBezTo>
                  <a:pt x="642" y="191"/>
                  <a:pt x="624" y="190"/>
                  <a:pt x="620" y="190"/>
                </a:cubicBezTo>
                <a:cubicBezTo>
                  <a:pt x="619" y="190"/>
                  <a:pt x="619" y="190"/>
                  <a:pt x="619" y="190"/>
                </a:cubicBezTo>
                <a:cubicBezTo>
                  <a:pt x="576" y="190"/>
                  <a:pt x="542" y="224"/>
                  <a:pt x="542" y="267"/>
                </a:cubicBezTo>
                <a:cubicBezTo>
                  <a:pt x="542" y="309"/>
                  <a:pt x="576" y="343"/>
                  <a:pt x="619" y="343"/>
                </a:cubicBezTo>
                <a:cubicBezTo>
                  <a:pt x="619" y="343"/>
                  <a:pt x="619" y="343"/>
                  <a:pt x="620" y="343"/>
                </a:cubicBezTo>
                <a:cubicBezTo>
                  <a:pt x="623" y="343"/>
                  <a:pt x="641" y="342"/>
                  <a:pt x="659" y="327"/>
                </a:cubicBezTo>
                <a:cubicBezTo>
                  <a:pt x="670" y="318"/>
                  <a:pt x="682" y="304"/>
                  <a:pt x="693" y="304"/>
                </a:cubicBezTo>
                <a:cubicBezTo>
                  <a:pt x="703" y="304"/>
                  <a:pt x="712" y="314"/>
                  <a:pt x="719" y="348"/>
                </a:cubicBezTo>
                <a:cubicBezTo>
                  <a:pt x="720" y="350"/>
                  <a:pt x="720" y="353"/>
                  <a:pt x="720" y="356"/>
                </a:cubicBezTo>
                <a:close/>
              </a:path>
            </a:pathLst>
          </a:custGeom>
          <a:solidFill>
            <a:schemeClr val="accent3"/>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19" name="Freeform 11"/>
          <p:cNvSpPr/>
          <p:nvPr/>
        </p:nvSpPr>
        <p:spPr bwMode="auto">
          <a:xfrm rot="18900000">
            <a:off x="975429" y="4104220"/>
            <a:ext cx="1516330" cy="1423123"/>
          </a:xfrm>
          <a:custGeom>
            <a:avLst/>
            <a:gdLst>
              <a:gd name="T0" fmla="*/ 720 w 720"/>
              <a:gd name="T1" fmla="*/ 534 h 720"/>
              <a:gd name="T2" fmla="*/ 720 w 720"/>
              <a:gd name="T3" fmla="*/ 720 h 720"/>
              <a:gd name="T4" fmla="*/ 720 w 720"/>
              <a:gd name="T5" fmla="*/ 720 h 720"/>
              <a:gd name="T6" fmla="*/ 543 w 720"/>
              <a:gd name="T7" fmla="*/ 720 h 720"/>
              <a:gd name="T8" fmla="*/ 534 w 720"/>
              <a:gd name="T9" fmla="*/ 719 h 720"/>
              <a:gd name="T10" fmla="*/ 513 w 720"/>
              <a:gd name="T11" fmla="*/ 659 h 720"/>
              <a:gd name="T12" fmla="*/ 530 w 720"/>
              <a:gd name="T13" fmla="*/ 618 h 720"/>
              <a:gd name="T14" fmla="*/ 453 w 720"/>
              <a:gd name="T15" fmla="*/ 541 h 720"/>
              <a:gd name="T16" fmla="*/ 376 w 720"/>
              <a:gd name="T17" fmla="*/ 618 h 720"/>
              <a:gd name="T18" fmla="*/ 393 w 720"/>
              <a:gd name="T19" fmla="*/ 659 h 720"/>
              <a:gd name="T20" fmla="*/ 372 w 720"/>
              <a:gd name="T21" fmla="*/ 719 h 720"/>
              <a:gd name="T22" fmla="*/ 363 w 720"/>
              <a:gd name="T23" fmla="*/ 720 h 720"/>
              <a:gd name="T24" fmla="*/ 178 w 720"/>
              <a:gd name="T25" fmla="*/ 720 h 720"/>
              <a:gd name="T26" fmla="*/ 178 w 720"/>
              <a:gd name="T27" fmla="*/ 534 h 720"/>
              <a:gd name="T28" fmla="*/ 177 w 720"/>
              <a:gd name="T29" fmla="*/ 526 h 720"/>
              <a:gd name="T30" fmla="*/ 150 w 720"/>
              <a:gd name="T31" fmla="*/ 482 h 720"/>
              <a:gd name="T32" fmla="*/ 117 w 720"/>
              <a:gd name="T33" fmla="*/ 505 h 720"/>
              <a:gd name="T34" fmla="*/ 77 w 720"/>
              <a:gd name="T35" fmla="*/ 521 h 720"/>
              <a:gd name="T36" fmla="*/ 76 w 720"/>
              <a:gd name="T37" fmla="*/ 521 h 720"/>
              <a:gd name="T38" fmla="*/ 0 w 720"/>
              <a:gd name="T39" fmla="*/ 445 h 720"/>
              <a:gd name="T40" fmla="*/ 76 w 720"/>
              <a:gd name="T41" fmla="*/ 368 h 720"/>
              <a:gd name="T42" fmla="*/ 77 w 720"/>
              <a:gd name="T43" fmla="*/ 368 h 720"/>
              <a:gd name="T44" fmla="*/ 117 w 720"/>
              <a:gd name="T45" fmla="*/ 384 h 720"/>
              <a:gd name="T46" fmla="*/ 150 w 720"/>
              <a:gd name="T47" fmla="*/ 407 h 720"/>
              <a:gd name="T48" fmla="*/ 177 w 720"/>
              <a:gd name="T49" fmla="*/ 364 h 720"/>
              <a:gd name="T50" fmla="*/ 178 w 720"/>
              <a:gd name="T51" fmla="*/ 355 h 720"/>
              <a:gd name="T52" fmla="*/ 178 w 720"/>
              <a:gd name="T53" fmla="*/ 178 h 720"/>
              <a:gd name="T54" fmla="*/ 363 w 720"/>
              <a:gd name="T55" fmla="*/ 178 h 720"/>
              <a:gd name="T56" fmla="*/ 374 w 720"/>
              <a:gd name="T57" fmla="*/ 177 h 720"/>
              <a:gd name="T58" fmla="*/ 423 w 720"/>
              <a:gd name="T59" fmla="*/ 148 h 720"/>
              <a:gd name="T60" fmla="*/ 405 w 720"/>
              <a:gd name="T61" fmla="*/ 110 h 720"/>
              <a:gd name="T62" fmla="*/ 399 w 720"/>
              <a:gd name="T63" fmla="*/ 103 h 720"/>
              <a:gd name="T64" fmla="*/ 385 w 720"/>
              <a:gd name="T65" fmla="*/ 68 h 720"/>
              <a:gd name="T66" fmla="*/ 453 w 720"/>
              <a:gd name="T67" fmla="*/ 0 h 720"/>
              <a:gd name="T68" fmla="*/ 521 w 720"/>
              <a:gd name="T69" fmla="*/ 68 h 720"/>
              <a:gd name="T70" fmla="*/ 521 w 720"/>
              <a:gd name="T71" fmla="*/ 68 h 720"/>
              <a:gd name="T72" fmla="*/ 507 w 720"/>
              <a:gd name="T73" fmla="*/ 103 h 720"/>
              <a:gd name="T74" fmla="*/ 501 w 720"/>
              <a:gd name="T75" fmla="*/ 110 h 720"/>
              <a:gd name="T76" fmla="*/ 483 w 720"/>
              <a:gd name="T77" fmla="*/ 148 h 720"/>
              <a:gd name="T78" fmla="*/ 532 w 720"/>
              <a:gd name="T79" fmla="*/ 177 h 720"/>
              <a:gd name="T80" fmla="*/ 543 w 720"/>
              <a:gd name="T81" fmla="*/ 178 h 720"/>
              <a:gd name="T82" fmla="*/ 720 w 720"/>
              <a:gd name="T83" fmla="*/ 178 h 720"/>
              <a:gd name="T84" fmla="*/ 720 w 720"/>
              <a:gd name="T85" fmla="*/ 355 h 720"/>
              <a:gd name="T86" fmla="*/ 719 w 720"/>
              <a:gd name="T87" fmla="*/ 362 h 720"/>
              <a:gd name="T88" fmla="*/ 701 w 720"/>
              <a:gd name="T89" fmla="*/ 399 h 720"/>
              <a:gd name="T90" fmla="*/ 680 w 720"/>
              <a:gd name="T91" fmla="*/ 385 h 720"/>
              <a:gd name="T92" fmla="*/ 672 w 720"/>
              <a:gd name="T93" fmla="*/ 378 h 720"/>
              <a:gd name="T94" fmla="*/ 627 w 720"/>
              <a:gd name="T95" fmla="*/ 360 h 720"/>
              <a:gd name="T96" fmla="*/ 626 w 720"/>
              <a:gd name="T97" fmla="*/ 360 h 720"/>
              <a:gd name="T98" fmla="*/ 541 w 720"/>
              <a:gd name="T99" fmla="*/ 445 h 720"/>
              <a:gd name="T100" fmla="*/ 626 w 720"/>
              <a:gd name="T101" fmla="*/ 530 h 720"/>
              <a:gd name="T102" fmla="*/ 627 w 720"/>
              <a:gd name="T103" fmla="*/ 530 h 720"/>
              <a:gd name="T104" fmla="*/ 673 w 720"/>
              <a:gd name="T105" fmla="*/ 511 h 720"/>
              <a:gd name="T106" fmla="*/ 680 w 720"/>
              <a:gd name="T107" fmla="*/ 505 h 720"/>
              <a:gd name="T108" fmla="*/ 701 w 720"/>
              <a:gd name="T109" fmla="*/ 490 h 720"/>
              <a:gd name="T110" fmla="*/ 719 w 720"/>
              <a:gd name="T111" fmla="*/ 527 h 720"/>
              <a:gd name="T112" fmla="*/ 720 w 720"/>
              <a:gd name="T113" fmla="*/ 534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534"/>
                </a:moveTo>
                <a:cubicBezTo>
                  <a:pt x="720" y="720"/>
                  <a:pt x="720" y="720"/>
                  <a:pt x="720" y="720"/>
                </a:cubicBezTo>
                <a:cubicBezTo>
                  <a:pt x="720" y="720"/>
                  <a:pt x="720" y="720"/>
                  <a:pt x="720" y="720"/>
                </a:cubicBezTo>
                <a:cubicBezTo>
                  <a:pt x="543" y="720"/>
                  <a:pt x="543" y="720"/>
                  <a:pt x="543" y="720"/>
                </a:cubicBezTo>
                <a:cubicBezTo>
                  <a:pt x="540" y="720"/>
                  <a:pt x="537" y="719"/>
                  <a:pt x="534" y="719"/>
                </a:cubicBezTo>
                <a:cubicBezTo>
                  <a:pt x="463" y="702"/>
                  <a:pt x="496" y="678"/>
                  <a:pt x="513" y="659"/>
                </a:cubicBezTo>
                <a:cubicBezTo>
                  <a:pt x="531" y="639"/>
                  <a:pt x="530" y="618"/>
                  <a:pt x="530" y="618"/>
                </a:cubicBezTo>
                <a:cubicBezTo>
                  <a:pt x="530" y="576"/>
                  <a:pt x="495" y="541"/>
                  <a:pt x="453" y="541"/>
                </a:cubicBezTo>
                <a:cubicBezTo>
                  <a:pt x="411" y="541"/>
                  <a:pt x="376" y="576"/>
                  <a:pt x="376" y="618"/>
                </a:cubicBezTo>
                <a:cubicBezTo>
                  <a:pt x="376" y="618"/>
                  <a:pt x="375" y="639"/>
                  <a:pt x="393" y="659"/>
                </a:cubicBezTo>
                <a:cubicBezTo>
                  <a:pt x="410" y="678"/>
                  <a:pt x="444" y="702"/>
                  <a:pt x="372" y="719"/>
                </a:cubicBezTo>
                <a:cubicBezTo>
                  <a:pt x="369" y="719"/>
                  <a:pt x="366" y="720"/>
                  <a:pt x="363" y="720"/>
                </a:cubicBezTo>
                <a:cubicBezTo>
                  <a:pt x="178" y="720"/>
                  <a:pt x="178" y="720"/>
                  <a:pt x="178" y="720"/>
                </a:cubicBezTo>
                <a:cubicBezTo>
                  <a:pt x="178" y="534"/>
                  <a:pt x="178" y="534"/>
                  <a:pt x="178" y="534"/>
                </a:cubicBezTo>
                <a:cubicBezTo>
                  <a:pt x="178" y="531"/>
                  <a:pt x="178" y="528"/>
                  <a:pt x="177" y="526"/>
                </a:cubicBezTo>
                <a:cubicBezTo>
                  <a:pt x="169" y="492"/>
                  <a:pt x="160" y="482"/>
                  <a:pt x="150" y="482"/>
                </a:cubicBezTo>
                <a:cubicBezTo>
                  <a:pt x="139" y="482"/>
                  <a:pt x="127" y="496"/>
                  <a:pt x="117" y="505"/>
                </a:cubicBezTo>
                <a:cubicBezTo>
                  <a:pt x="99" y="520"/>
                  <a:pt x="81" y="521"/>
                  <a:pt x="77" y="521"/>
                </a:cubicBezTo>
                <a:cubicBezTo>
                  <a:pt x="77" y="521"/>
                  <a:pt x="76" y="521"/>
                  <a:pt x="76" y="521"/>
                </a:cubicBezTo>
                <a:cubicBezTo>
                  <a:pt x="34" y="521"/>
                  <a:pt x="0" y="487"/>
                  <a:pt x="0" y="445"/>
                </a:cubicBezTo>
                <a:cubicBezTo>
                  <a:pt x="0" y="402"/>
                  <a:pt x="34" y="368"/>
                  <a:pt x="76" y="368"/>
                </a:cubicBezTo>
                <a:cubicBezTo>
                  <a:pt x="76" y="368"/>
                  <a:pt x="76" y="368"/>
                  <a:pt x="77" y="368"/>
                </a:cubicBezTo>
                <a:cubicBezTo>
                  <a:pt x="81" y="368"/>
                  <a:pt x="99" y="369"/>
                  <a:pt x="117" y="384"/>
                </a:cubicBezTo>
                <a:cubicBezTo>
                  <a:pt x="127" y="393"/>
                  <a:pt x="139" y="407"/>
                  <a:pt x="150" y="407"/>
                </a:cubicBezTo>
                <a:cubicBezTo>
                  <a:pt x="160" y="407"/>
                  <a:pt x="169" y="397"/>
                  <a:pt x="177" y="364"/>
                </a:cubicBezTo>
                <a:cubicBezTo>
                  <a:pt x="178" y="361"/>
                  <a:pt x="178" y="358"/>
                  <a:pt x="178" y="355"/>
                </a:cubicBezTo>
                <a:cubicBezTo>
                  <a:pt x="178" y="178"/>
                  <a:pt x="178" y="178"/>
                  <a:pt x="178" y="178"/>
                </a:cubicBezTo>
                <a:cubicBezTo>
                  <a:pt x="363" y="178"/>
                  <a:pt x="363" y="178"/>
                  <a:pt x="363" y="178"/>
                </a:cubicBezTo>
                <a:cubicBezTo>
                  <a:pt x="367" y="178"/>
                  <a:pt x="371" y="177"/>
                  <a:pt x="374" y="177"/>
                </a:cubicBezTo>
                <a:cubicBezTo>
                  <a:pt x="404" y="170"/>
                  <a:pt x="419" y="161"/>
                  <a:pt x="423" y="148"/>
                </a:cubicBezTo>
                <a:cubicBezTo>
                  <a:pt x="428" y="134"/>
                  <a:pt x="416" y="121"/>
                  <a:pt x="405" y="110"/>
                </a:cubicBezTo>
                <a:cubicBezTo>
                  <a:pt x="403" y="107"/>
                  <a:pt x="401" y="105"/>
                  <a:pt x="399" y="103"/>
                </a:cubicBezTo>
                <a:cubicBezTo>
                  <a:pt x="384" y="86"/>
                  <a:pt x="385" y="69"/>
                  <a:pt x="385" y="68"/>
                </a:cubicBezTo>
                <a:cubicBezTo>
                  <a:pt x="385" y="30"/>
                  <a:pt x="415" y="0"/>
                  <a:pt x="453" y="0"/>
                </a:cubicBezTo>
                <a:cubicBezTo>
                  <a:pt x="491" y="0"/>
                  <a:pt x="521" y="30"/>
                  <a:pt x="521" y="68"/>
                </a:cubicBezTo>
                <a:cubicBezTo>
                  <a:pt x="521" y="68"/>
                  <a:pt x="521" y="68"/>
                  <a:pt x="521" y="68"/>
                </a:cubicBezTo>
                <a:cubicBezTo>
                  <a:pt x="521" y="69"/>
                  <a:pt x="522" y="86"/>
                  <a:pt x="507" y="103"/>
                </a:cubicBezTo>
                <a:cubicBezTo>
                  <a:pt x="505" y="105"/>
                  <a:pt x="503" y="107"/>
                  <a:pt x="501" y="110"/>
                </a:cubicBezTo>
                <a:cubicBezTo>
                  <a:pt x="490" y="121"/>
                  <a:pt x="479" y="134"/>
                  <a:pt x="483" y="148"/>
                </a:cubicBezTo>
                <a:cubicBezTo>
                  <a:pt x="487" y="161"/>
                  <a:pt x="502" y="170"/>
                  <a:pt x="532" y="177"/>
                </a:cubicBezTo>
                <a:cubicBezTo>
                  <a:pt x="536" y="177"/>
                  <a:pt x="539" y="178"/>
                  <a:pt x="543" y="178"/>
                </a:cubicBezTo>
                <a:cubicBezTo>
                  <a:pt x="720" y="178"/>
                  <a:pt x="720" y="178"/>
                  <a:pt x="720" y="178"/>
                </a:cubicBezTo>
                <a:cubicBezTo>
                  <a:pt x="720" y="355"/>
                  <a:pt x="720" y="355"/>
                  <a:pt x="720" y="355"/>
                </a:cubicBezTo>
                <a:cubicBezTo>
                  <a:pt x="720" y="357"/>
                  <a:pt x="720" y="360"/>
                  <a:pt x="719" y="362"/>
                </a:cubicBezTo>
                <a:cubicBezTo>
                  <a:pt x="711" y="396"/>
                  <a:pt x="703" y="399"/>
                  <a:pt x="701" y="399"/>
                </a:cubicBezTo>
                <a:cubicBezTo>
                  <a:pt x="695" y="399"/>
                  <a:pt x="687" y="391"/>
                  <a:pt x="680" y="385"/>
                </a:cubicBezTo>
                <a:cubicBezTo>
                  <a:pt x="677" y="382"/>
                  <a:pt x="675" y="380"/>
                  <a:pt x="672" y="378"/>
                </a:cubicBezTo>
                <a:cubicBezTo>
                  <a:pt x="653" y="361"/>
                  <a:pt x="633" y="360"/>
                  <a:pt x="627" y="360"/>
                </a:cubicBezTo>
                <a:cubicBezTo>
                  <a:pt x="626" y="360"/>
                  <a:pt x="626" y="360"/>
                  <a:pt x="626" y="360"/>
                </a:cubicBezTo>
                <a:cubicBezTo>
                  <a:pt x="580" y="360"/>
                  <a:pt x="541" y="398"/>
                  <a:pt x="541" y="445"/>
                </a:cubicBezTo>
                <a:cubicBezTo>
                  <a:pt x="541" y="491"/>
                  <a:pt x="580" y="530"/>
                  <a:pt x="626" y="530"/>
                </a:cubicBezTo>
                <a:cubicBezTo>
                  <a:pt x="627" y="530"/>
                  <a:pt x="627" y="530"/>
                  <a:pt x="627" y="530"/>
                </a:cubicBezTo>
                <a:cubicBezTo>
                  <a:pt x="633" y="530"/>
                  <a:pt x="653" y="528"/>
                  <a:pt x="673" y="511"/>
                </a:cubicBezTo>
                <a:cubicBezTo>
                  <a:pt x="675" y="509"/>
                  <a:pt x="677" y="507"/>
                  <a:pt x="680" y="505"/>
                </a:cubicBezTo>
                <a:cubicBezTo>
                  <a:pt x="687" y="498"/>
                  <a:pt x="695" y="490"/>
                  <a:pt x="701" y="490"/>
                </a:cubicBezTo>
                <a:cubicBezTo>
                  <a:pt x="703" y="490"/>
                  <a:pt x="711" y="493"/>
                  <a:pt x="719" y="527"/>
                </a:cubicBezTo>
                <a:cubicBezTo>
                  <a:pt x="720" y="530"/>
                  <a:pt x="720" y="532"/>
                  <a:pt x="720" y="534"/>
                </a:cubicBezTo>
                <a:close/>
              </a:path>
            </a:pathLst>
          </a:custGeom>
          <a:solidFill>
            <a:schemeClr val="accent4"/>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20" name="Freeform 7"/>
          <p:cNvSpPr/>
          <p:nvPr/>
        </p:nvSpPr>
        <p:spPr bwMode="auto">
          <a:xfrm rot="18900000">
            <a:off x="1546781" y="2486314"/>
            <a:ext cx="1516330" cy="1423123"/>
          </a:xfrm>
          <a:custGeom>
            <a:avLst/>
            <a:gdLst>
              <a:gd name="T0" fmla="*/ 720 w 720"/>
              <a:gd name="T1" fmla="*/ 275 h 720"/>
              <a:gd name="T2" fmla="*/ 643 w 720"/>
              <a:gd name="T3" fmla="*/ 352 h 720"/>
              <a:gd name="T4" fmla="*/ 643 w 720"/>
              <a:gd name="T5" fmla="*/ 352 h 720"/>
              <a:gd name="T6" fmla="*/ 603 w 720"/>
              <a:gd name="T7" fmla="*/ 336 h 720"/>
              <a:gd name="T8" fmla="*/ 569 w 720"/>
              <a:gd name="T9" fmla="*/ 313 h 720"/>
              <a:gd name="T10" fmla="*/ 543 w 720"/>
              <a:gd name="T11" fmla="*/ 356 h 720"/>
              <a:gd name="T12" fmla="*/ 542 w 720"/>
              <a:gd name="T13" fmla="*/ 365 h 720"/>
              <a:gd name="T14" fmla="*/ 542 w 720"/>
              <a:gd name="T15" fmla="*/ 542 h 720"/>
              <a:gd name="T16" fmla="*/ 542 w 720"/>
              <a:gd name="T17" fmla="*/ 542 h 720"/>
              <a:gd name="T18" fmla="*/ 356 w 720"/>
              <a:gd name="T19" fmla="*/ 542 h 720"/>
              <a:gd name="T20" fmla="*/ 345 w 720"/>
              <a:gd name="T21" fmla="*/ 543 h 720"/>
              <a:gd name="T22" fmla="*/ 296 w 720"/>
              <a:gd name="T23" fmla="*/ 572 h 720"/>
              <a:gd name="T24" fmla="*/ 314 w 720"/>
              <a:gd name="T25" fmla="*/ 610 h 720"/>
              <a:gd name="T26" fmla="*/ 320 w 720"/>
              <a:gd name="T27" fmla="*/ 617 h 720"/>
              <a:gd name="T28" fmla="*/ 335 w 720"/>
              <a:gd name="T29" fmla="*/ 652 h 720"/>
              <a:gd name="T30" fmla="*/ 266 w 720"/>
              <a:gd name="T31" fmla="*/ 720 h 720"/>
              <a:gd name="T32" fmla="*/ 198 w 720"/>
              <a:gd name="T33" fmla="*/ 652 h 720"/>
              <a:gd name="T34" fmla="*/ 198 w 720"/>
              <a:gd name="T35" fmla="*/ 652 h 720"/>
              <a:gd name="T36" fmla="*/ 212 w 720"/>
              <a:gd name="T37" fmla="*/ 617 h 720"/>
              <a:gd name="T38" fmla="*/ 219 w 720"/>
              <a:gd name="T39" fmla="*/ 610 h 720"/>
              <a:gd name="T40" fmla="*/ 237 w 720"/>
              <a:gd name="T41" fmla="*/ 572 h 720"/>
              <a:gd name="T42" fmla="*/ 187 w 720"/>
              <a:gd name="T43" fmla="*/ 543 h 720"/>
              <a:gd name="T44" fmla="*/ 177 w 720"/>
              <a:gd name="T45" fmla="*/ 542 h 720"/>
              <a:gd name="T46" fmla="*/ 0 w 720"/>
              <a:gd name="T47" fmla="*/ 542 h 720"/>
              <a:gd name="T48" fmla="*/ 0 w 720"/>
              <a:gd name="T49" fmla="*/ 365 h 720"/>
              <a:gd name="T50" fmla="*/ 1 w 720"/>
              <a:gd name="T51" fmla="*/ 358 h 720"/>
              <a:gd name="T52" fmla="*/ 19 w 720"/>
              <a:gd name="T53" fmla="*/ 321 h 720"/>
              <a:gd name="T54" fmla="*/ 40 w 720"/>
              <a:gd name="T55" fmla="*/ 335 h 720"/>
              <a:gd name="T56" fmla="*/ 47 w 720"/>
              <a:gd name="T57" fmla="*/ 342 h 720"/>
              <a:gd name="T58" fmla="*/ 92 w 720"/>
              <a:gd name="T59" fmla="*/ 360 h 720"/>
              <a:gd name="T60" fmla="*/ 93 w 720"/>
              <a:gd name="T61" fmla="*/ 360 h 720"/>
              <a:gd name="T62" fmla="*/ 178 w 720"/>
              <a:gd name="T63" fmla="*/ 275 h 720"/>
              <a:gd name="T64" fmla="*/ 93 w 720"/>
              <a:gd name="T65" fmla="*/ 190 h 720"/>
              <a:gd name="T66" fmla="*/ 92 w 720"/>
              <a:gd name="T67" fmla="*/ 190 h 720"/>
              <a:gd name="T68" fmla="*/ 47 w 720"/>
              <a:gd name="T69" fmla="*/ 209 h 720"/>
              <a:gd name="T70" fmla="*/ 40 w 720"/>
              <a:gd name="T71" fmla="*/ 215 h 720"/>
              <a:gd name="T72" fmla="*/ 19 w 720"/>
              <a:gd name="T73" fmla="*/ 230 h 720"/>
              <a:gd name="T74" fmla="*/ 1 w 720"/>
              <a:gd name="T75" fmla="*/ 193 h 720"/>
              <a:gd name="T76" fmla="*/ 0 w 720"/>
              <a:gd name="T77" fmla="*/ 186 h 720"/>
              <a:gd name="T78" fmla="*/ 0 w 720"/>
              <a:gd name="T79" fmla="*/ 0 h 720"/>
              <a:gd name="T80" fmla="*/ 177 w 720"/>
              <a:gd name="T81" fmla="*/ 0 h 720"/>
              <a:gd name="T82" fmla="*/ 186 w 720"/>
              <a:gd name="T83" fmla="*/ 1 h 720"/>
              <a:gd name="T84" fmla="*/ 206 w 720"/>
              <a:gd name="T85" fmla="*/ 61 h 720"/>
              <a:gd name="T86" fmla="*/ 190 w 720"/>
              <a:gd name="T87" fmla="*/ 102 h 720"/>
              <a:gd name="T88" fmla="*/ 266 w 720"/>
              <a:gd name="T89" fmla="*/ 179 h 720"/>
              <a:gd name="T90" fmla="*/ 343 w 720"/>
              <a:gd name="T91" fmla="*/ 102 h 720"/>
              <a:gd name="T92" fmla="*/ 327 w 720"/>
              <a:gd name="T93" fmla="*/ 61 h 720"/>
              <a:gd name="T94" fmla="*/ 347 w 720"/>
              <a:gd name="T95" fmla="*/ 1 h 720"/>
              <a:gd name="T96" fmla="*/ 356 w 720"/>
              <a:gd name="T97" fmla="*/ 0 h 720"/>
              <a:gd name="T98" fmla="*/ 542 w 720"/>
              <a:gd name="T99" fmla="*/ 0 h 720"/>
              <a:gd name="T100" fmla="*/ 542 w 720"/>
              <a:gd name="T101" fmla="*/ 186 h 720"/>
              <a:gd name="T102" fmla="*/ 543 w 720"/>
              <a:gd name="T103" fmla="*/ 194 h 720"/>
              <a:gd name="T104" fmla="*/ 569 w 720"/>
              <a:gd name="T105" fmla="*/ 238 h 720"/>
              <a:gd name="T106" fmla="*/ 603 w 720"/>
              <a:gd name="T107" fmla="*/ 215 h 720"/>
              <a:gd name="T108" fmla="*/ 642 w 720"/>
              <a:gd name="T109" fmla="*/ 199 h 720"/>
              <a:gd name="T110" fmla="*/ 643 w 720"/>
              <a:gd name="T111" fmla="*/ 199 h 720"/>
              <a:gd name="T112" fmla="*/ 720 w 720"/>
              <a:gd name="T113" fmla="*/ 275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275"/>
                </a:moveTo>
                <a:cubicBezTo>
                  <a:pt x="720" y="318"/>
                  <a:pt x="686" y="352"/>
                  <a:pt x="643" y="352"/>
                </a:cubicBezTo>
                <a:cubicBezTo>
                  <a:pt x="643" y="352"/>
                  <a:pt x="643" y="352"/>
                  <a:pt x="643" y="352"/>
                </a:cubicBezTo>
                <a:cubicBezTo>
                  <a:pt x="639" y="352"/>
                  <a:pt x="621" y="351"/>
                  <a:pt x="603" y="336"/>
                </a:cubicBezTo>
                <a:cubicBezTo>
                  <a:pt x="592" y="327"/>
                  <a:pt x="580" y="313"/>
                  <a:pt x="569" y="313"/>
                </a:cubicBezTo>
                <a:cubicBezTo>
                  <a:pt x="559" y="313"/>
                  <a:pt x="550" y="323"/>
                  <a:pt x="543" y="356"/>
                </a:cubicBezTo>
                <a:cubicBezTo>
                  <a:pt x="542" y="359"/>
                  <a:pt x="542" y="362"/>
                  <a:pt x="542" y="365"/>
                </a:cubicBezTo>
                <a:cubicBezTo>
                  <a:pt x="542" y="542"/>
                  <a:pt x="542" y="542"/>
                  <a:pt x="542" y="542"/>
                </a:cubicBezTo>
                <a:cubicBezTo>
                  <a:pt x="542" y="542"/>
                  <a:pt x="542" y="542"/>
                  <a:pt x="542" y="542"/>
                </a:cubicBezTo>
                <a:cubicBezTo>
                  <a:pt x="356" y="542"/>
                  <a:pt x="356" y="542"/>
                  <a:pt x="356" y="542"/>
                </a:cubicBezTo>
                <a:cubicBezTo>
                  <a:pt x="352" y="542"/>
                  <a:pt x="349" y="543"/>
                  <a:pt x="345" y="543"/>
                </a:cubicBezTo>
                <a:cubicBezTo>
                  <a:pt x="315" y="550"/>
                  <a:pt x="300" y="559"/>
                  <a:pt x="296" y="572"/>
                </a:cubicBezTo>
                <a:cubicBezTo>
                  <a:pt x="292" y="586"/>
                  <a:pt x="304" y="599"/>
                  <a:pt x="314" y="610"/>
                </a:cubicBezTo>
                <a:cubicBezTo>
                  <a:pt x="316" y="613"/>
                  <a:pt x="318" y="615"/>
                  <a:pt x="320" y="617"/>
                </a:cubicBezTo>
                <a:cubicBezTo>
                  <a:pt x="335" y="634"/>
                  <a:pt x="335" y="651"/>
                  <a:pt x="335" y="652"/>
                </a:cubicBezTo>
                <a:cubicBezTo>
                  <a:pt x="335" y="690"/>
                  <a:pt x="304" y="720"/>
                  <a:pt x="266" y="720"/>
                </a:cubicBezTo>
                <a:cubicBezTo>
                  <a:pt x="229" y="720"/>
                  <a:pt x="198" y="690"/>
                  <a:pt x="198" y="652"/>
                </a:cubicBezTo>
                <a:cubicBezTo>
                  <a:pt x="198" y="652"/>
                  <a:pt x="198" y="652"/>
                  <a:pt x="198" y="652"/>
                </a:cubicBezTo>
                <a:cubicBezTo>
                  <a:pt x="198" y="651"/>
                  <a:pt x="197" y="634"/>
                  <a:pt x="212" y="617"/>
                </a:cubicBezTo>
                <a:cubicBezTo>
                  <a:pt x="214" y="615"/>
                  <a:pt x="216" y="613"/>
                  <a:pt x="219" y="610"/>
                </a:cubicBezTo>
                <a:cubicBezTo>
                  <a:pt x="229" y="599"/>
                  <a:pt x="241" y="586"/>
                  <a:pt x="237" y="572"/>
                </a:cubicBezTo>
                <a:cubicBezTo>
                  <a:pt x="233" y="559"/>
                  <a:pt x="217" y="550"/>
                  <a:pt x="187" y="543"/>
                </a:cubicBezTo>
                <a:cubicBezTo>
                  <a:pt x="184" y="543"/>
                  <a:pt x="180" y="542"/>
                  <a:pt x="177" y="542"/>
                </a:cubicBezTo>
                <a:cubicBezTo>
                  <a:pt x="0" y="542"/>
                  <a:pt x="0" y="542"/>
                  <a:pt x="0" y="542"/>
                </a:cubicBezTo>
                <a:cubicBezTo>
                  <a:pt x="0" y="365"/>
                  <a:pt x="0" y="365"/>
                  <a:pt x="0" y="365"/>
                </a:cubicBezTo>
                <a:cubicBezTo>
                  <a:pt x="0" y="363"/>
                  <a:pt x="0" y="360"/>
                  <a:pt x="1" y="358"/>
                </a:cubicBezTo>
                <a:cubicBezTo>
                  <a:pt x="8" y="324"/>
                  <a:pt x="17" y="321"/>
                  <a:pt x="19" y="321"/>
                </a:cubicBezTo>
                <a:cubicBezTo>
                  <a:pt x="24" y="321"/>
                  <a:pt x="33" y="329"/>
                  <a:pt x="40" y="335"/>
                </a:cubicBezTo>
                <a:cubicBezTo>
                  <a:pt x="42" y="338"/>
                  <a:pt x="45" y="340"/>
                  <a:pt x="47" y="342"/>
                </a:cubicBezTo>
                <a:cubicBezTo>
                  <a:pt x="67" y="359"/>
                  <a:pt x="87" y="360"/>
                  <a:pt x="92" y="360"/>
                </a:cubicBezTo>
                <a:cubicBezTo>
                  <a:pt x="93" y="360"/>
                  <a:pt x="93" y="360"/>
                  <a:pt x="93" y="360"/>
                </a:cubicBezTo>
                <a:cubicBezTo>
                  <a:pt x="140" y="360"/>
                  <a:pt x="178" y="322"/>
                  <a:pt x="178" y="275"/>
                </a:cubicBezTo>
                <a:cubicBezTo>
                  <a:pt x="178" y="229"/>
                  <a:pt x="140" y="190"/>
                  <a:pt x="93" y="190"/>
                </a:cubicBezTo>
                <a:cubicBezTo>
                  <a:pt x="92" y="190"/>
                  <a:pt x="92" y="190"/>
                  <a:pt x="92" y="190"/>
                </a:cubicBezTo>
                <a:cubicBezTo>
                  <a:pt x="87" y="190"/>
                  <a:pt x="67" y="192"/>
                  <a:pt x="47" y="209"/>
                </a:cubicBezTo>
                <a:cubicBezTo>
                  <a:pt x="45" y="211"/>
                  <a:pt x="42" y="213"/>
                  <a:pt x="40" y="215"/>
                </a:cubicBezTo>
                <a:cubicBezTo>
                  <a:pt x="33" y="222"/>
                  <a:pt x="24" y="230"/>
                  <a:pt x="19" y="230"/>
                </a:cubicBezTo>
                <a:cubicBezTo>
                  <a:pt x="17" y="230"/>
                  <a:pt x="8" y="227"/>
                  <a:pt x="1" y="193"/>
                </a:cubicBezTo>
                <a:cubicBezTo>
                  <a:pt x="0" y="190"/>
                  <a:pt x="0" y="188"/>
                  <a:pt x="0" y="186"/>
                </a:cubicBezTo>
                <a:cubicBezTo>
                  <a:pt x="0" y="0"/>
                  <a:pt x="0" y="0"/>
                  <a:pt x="0" y="0"/>
                </a:cubicBezTo>
                <a:cubicBezTo>
                  <a:pt x="177" y="0"/>
                  <a:pt x="177" y="0"/>
                  <a:pt x="177" y="0"/>
                </a:cubicBezTo>
                <a:cubicBezTo>
                  <a:pt x="180" y="0"/>
                  <a:pt x="183" y="1"/>
                  <a:pt x="186" y="1"/>
                </a:cubicBezTo>
                <a:cubicBezTo>
                  <a:pt x="257" y="18"/>
                  <a:pt x="223" y="42"/>
                  <a:pt x="206" y="61"/>
                </a:cubicBezTo>
                <a:cubicBezTo>
                  <a:pt x="189" y="82"/>
                  <a:pt x="190" y="102"/>
                  <a:pt x="190" y="102"/>
                </a:cubicBezTo>
                <a:cubicBezTo>
                  <a:pt x="190" y="144"/>
                  <a:pt x="224" y="179"/>
                  <a:pt x="266" y="179"/>
                </a:cubicBezTo>
                <a:cubicBezTo>
                  <a:pt x="309" y="179"/>
                  <a:pt x="343" y="144"/>
                  <a:pt x="343" y="102"/>
                </a:cubicBezTo>
                <a:cubicBezTo>
                  <a:pt x="343" y="102"/>
                  <a:pt x="344" y="82"/>
                  <a:pt x="327" y="61"/>
                </a:cubicBezTo>
                <a:cubicBezTo>
                  <a:pt x="310" y="42"/>
                  <a:pt x="276" y="18"/>
                  <a:pt x="347" y="1"/>
                </a:cubicBezTo>
                <a:cubicBezTo>
                  <a:pt x="350" y="1"/>
                  <a:pt x="353" y="0"/>
                  <a:pt x="356" y="0"/>
                </a:cubicBezTo>
                <a:cubicBezTo>
                  <a:pt x="542" y="0"/>
                  <a:pt x="542" y="0"/>
                  <a:pt x="542" y="0"/>
                </a:cubicBezTo>
                <a:cubicBezTo>
                  <a:pt x="542" y="186"/>
                  <a:pt x="542" y="186"/>
                  <a:pt x="542" y="186"/>
                </a:cubicBezTo>
                <a:cubicBezTo>
                  <a:pt x="542" y="189"/>
                  <a:pt x="542" y="192"/>
                  <a:pt x="543" y="194"/>
                </a:cubicBezTo>
                <a:cubicBezTo>
                  <a:pt x="550" y="228"/>
                  <a:pt x="559" y="238"/>
                  <a:pt x="569" y="238"/>
                </a:cubicBezTo>
                <a:cubicBezTo>
                  <a:pt x="580" y="238"/>
                  <a:pt x="592" y="224"/>
                  <a:pt x="603" y="215"/>
                </a:cubicBezTo>
                <a:cubicBezTo>
                  <a:pt x="620" y="200"/>
                  <a:pt x="638" y="199"/>
                  <a:pt x="642" y="199"/>
                </a:cubicBezTo>
                <a:cubicBezTo>
                  <a:pt x="643" y="199"/>
                  <a:pt x="643" y="199"/>
                  <a:pt x="643" y="199"/>
                </a:cubicBezTo>
                <a:cubicBezTo>
                  <a:pt x="686" y="199"/>
                  <a:pt x="720" y="233"/>
                  <a:pt x="720" y="275"/>
                </a:cubicBezTo>
                <a:close/>
              </a:path>
            </a:pathLst>
          </a:custGeom>
          <a:solidFill>
            <a:schemeClr val="accent2"/>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21" name="Freeform 8"/>
          <p:cNvSpPr/>
          <p:nvPr/>
        </p:nvSpPr>
        <p:spPr bwMode="auto">
          <a:xfrm rot="18900000">
            <a:off x="463390" y="3060043"/>
            <a:ext cx="1516330" cy="1423123"/>
          </a:xfrm>
          <a:custGeom>
            <a:avLst/>
            <a:gdLst>
              <a:gd name="T0" fmla="*/ 720 w 720"/>
              <a:gd name="T1" fmla="*/ 453 h 720"/>
              <a:gd name="T2" fmla="*/ 652 w 720"/>
              <a:gd name="T3" fmla="*/ 522 h 720"/>
              <a:gd name="T4" fmla="*/ 652 w 720"/>
              <a:gd name="T5" fmla="*/ 522 h 720"/>
              <a:gd name="T6" fmla="*/ 639 w 720"/>
              <a:gd name="T7" fmla="*/ 520 h 720"/>
              <a:gd name="T8" fmla="*/ 617 w 720"/>
              <a:gd name="T9" fmla="*/ 507 h 720"/>
              <a:gd name="T10" fmla="*/ 610 w 720"/>
              <a:gd name="T11" fmla="*/ 501 h 720"/>
              <a:gd name="T12" fmla="*/ 578 w 720"/>
              <a:gd name="T13" fmla="*/ 482 h 720"/>
              <a:gd name="T14" fmla="*/ 543 w 720"/>
              <a:gd name="T15" fmla="*/ 532 h 720"/>
              <a:gd name="T16" fmla="*/ 542 w 720"/>
              <a:gd name="T17" fmla="*/ 543 h 720"/>
              <a:gd name="T18" fmla="*/ 542 w 720"/>
              <a:gd name="T19" fmla="*/ 720 h 720"/>
              <a:gd name="T20" fmla="*/ 542 w 720"/>
              <a:gd name="T21" fmla="*/ 720 h 720"/>
              <a:gd name="T22" fmla="*/ 542 w 720"/>
              <a:gd name="T23" fmla="*/ 720 h 720"/>
              <a:gd name="T24" fmla="*/ 365 w 720"/>
              <a:gd name="T25" fmla="*/ 720 h 720"/>
              <a:gd name="T26" fmla="*/ 358 w 720"/>
              <a:gd name="T27" fmla="*/ 719 h 720"/>
              <a:gd name="T28" fmla="*/ 321 w 720"/>
              <a:gd name="T29" fmla="*/ 702 h 720"/>
              <a:gd name="T30" fmla="*/ 335 w 720"/>
              <a:gd name="T31" fmla="*/ 680 h 720"/>
              <a:gd name="T32" fmla="*/ 342 w 720"/>
              <a:gd name="T33" fmla="*/ 673 h 720"/>
              <a:gd name="T34" fmla="*/ 360 w 720"/>
              <a:gd name="T35" fmla="*/ 627 h 720"/>
              <a:gd name="T36" fmla="*/ 275 w 720"/>
              <a:gd name="T37" fmla="*/ 542 h 720"/>
              <a:gd name="T38" fmla="*/ 190 w 720"/>
              <a:gd name="T39" fmla="*/ 627 h 720"/>
              <a:gd name="T40" fmla="*/ 208 w 720"/>
              <a:gd name="T41" fmla="*/ 673 h 720"/>
              <a:gd name="T42" fmla="*/ 215 w 720"/>
              <a:gd name="T43" fmla="*/ 680 h 720"/>
              <a:gd name="T44" fmla="*/ 229 w 720"/>
              <a:gd name="T45" fmla="*/ 702 h 720"/>
              <a:gd name="T46" fmla="*/ 192 w 720"/>
              <a:gd name="T47" fmla="*/ 719 h 720"/>
              <a:gd name="T48" fmla="*/ 185 w 720"/>
              <a:gd name="T49" fmla="*/ 720 h 720"/>
              <a:gd name="T50" fmla="*/ 0 w 720"/>
              <a:gd name="T51" fmla="*/ 720 h 720"/>
              <a:gd name="T52" fmla="*/ 0 w 720"/>
              <a:gd name="T53" fmla="*/ 543 h 720"/>
              <a:gd name="T54" fmla="*/ 1 w 720"/>
              <a:gd name="T55" fmla="*/ 534 h 720"/>
              <a:gd name="T56" fmla="*/ 28 w 720"/>
              <a:gd name="T57" fmla="*/ 491 h 720"/>
              <a:gd name="T58" fmla="*/ 61 w 720"/>
              <a:gd name="T59" fmla="*/ 514 h 720"/>
              <a:gd name="T60" fmla="*/ 101 w 720"/>
              <a:gd name="T61" fmla="*/ 530 h 720"/>
              <a:gd name="T62" fmla="*/ 102 w 720"/>
              <a:gd name="T63" fmla="*/ 530 h 720"/>
              <a:gd name="T64" fmla="*/ 178 w 720"/>
              <a:gd name="T65" fmla="*/ 453 h 720"/>
              <a:gd name="T66" fmla="*/ 102 w 720"/>
              <a:gd name="T67" fmla="*/ 377 h 720"/>
              <a:gd name="T68" fmla="*/ 101 w 720"/>
              <a:gd name="T69" fmla="*/ 377 h 720"/>
              <a:gd name="T70" fmla="*/ 61 w 720"/>
              <a:gd name="T71" fmla="*/ 393 h 720"/>
              <a:gd name="T72" fmla="*/ 28 w 720"/>
              <a:gd name="T73" fmla="*/ 416 h 720"/>
              <a:gd name="T74" fmla="*/ 1 w 720"/>
              <a:gd name="T75" fmla="*/ 373 h 720"/>
              <a:gd name="T76" fmla="*/ 0 w 720"/>
              <a:gd name="T77" fmla="*/ 364 h 720"/>
              <a:gd name="T78" fmla="*/ 0 w 720"/>
              <a:gd name="T79" fmla="*/ 178 h 720"/>
              <a:gd name="T80" fmla="*/ 185 w 720"/>
              <a:gd name="T81" fmla="*/ 178 h 720"/>
              <a:gd name="T82" fmla="*/ 194 w 720"/>
              <a:gd name="T83" fmla="*/ 177 h 720"/>
              <a:gd name="T84" fmla="*/ 215 w 720"/>
              <a:gd name="T85" fmla="*/ 117 h 720"/>
              <a:gd name="T86" fmla="*/ 198 w 720"/>
              <a:gd name="T87" fmla="*/ 77 h 720"/>
              <a:gd name="T88" fmla="*/ 275 w 720"/>
              <a:gd name="T89" fmla="*/ 0 h 720"/>
              <a:gd name="T90" fmla="*/ 352 w 720"/>
              <a:gd name="T91" fmla="*/ 77 h 720"/>
              <a:gd name="T92" fmla="*/ 335 w 720"/>
              <a:gd name="T93" fmla="*/ 117 h 720"/>
              <a:gd name="T94" fmla="*/ 356 w 720"/>
              <a:gd name="T95" fmla="*/ 177 h 720"/>
              <a:gd name="T96" fmla="*/ 365 w 720"/>
              <a:gd name="T97" fmla="*/ 178 h 720"/>
              <a:gd name="T98" fmla="*/ 542 w 720"/>
              <a:gd name="T99" fmla="*/ 178 h 720"/>
              <a:gd name="T100" fmla="*/ 542 w 720"/>
              <a:gd name="T101" fmla="*/ 364 h 720"/>
              <a:gd name="T102" fmla="*/ 543 w 720"/>
              <a:gd name="T103" fmla="*/ 374 h 720"/>
              <a:gd name="T104" fmla="*/ 578 w 720"/>
              <a:gd name="T105" fmla="*/ 424 h 720"/>
              <a:gd name="T106" fmla="*/ 610 w 720"/>
              <a:gd name="T107" fmla="*/ 406 h 720"/>
              <a:gd name="T108" fmla="*/ 617 w 720"/>
              <a:gd name="T109" fmla="*/ 399 h 720"/>
              <a:gd name="T110" fmla="*/ 651 w 720"/>
              <a:gd name="T111" fmla="*/ 385 h 720"/>
              <a:gd name="T112" fmla="*/ 652 w 720"/>
              <a:gd name="T113" fmla="*/ 385 h 720"/>
              <a:gd name="T114" fmla="*/ 720 w 720"/>
              <a:gd name="T115" fmla="*/ 453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0" h="720">
                <a:moveTo>
                  <a:pt x="720" y="453"/>
                </a:moveTo>
                <a:cubicBezTo>
                  <a:pt x="720" y="491"/>
                  <a:pt x="690" y="522"/>
                  <a:pt x="652" y="522"/>
                </a:cubicBezTo>
                <a:cubicBezTo>
                  <a:pt x="652" y="522"/>
                  <a:pt x="652" y="522"/>
                  <a:pt x="652" y="522"/>
                </a:cubicBezTo>
                <a:cubicBezTo>
                  <a:pt x="650" y="522"/>
                  <a:pt x="645" y="522"/>
                  <a:pt x="639" y="520"/>
                </a:cubicBezTo>
                <a:cubicBezTo>
                  <a:pt x="633" y="518"/>
                  <a:pt x="625" y="514"/>
                  <a:pt x="617" y="507"/>
                </a:cubicBezTo>
                <a:cubicBezTo>
                  <a:pt x="615" y="505"/>
                  <a:pt x="612" y="503"/>
                  <a:pt x="610" y="501"/>
                </a:cubicBezTo>
                <a:cubicBezTo>
                  <a:pt x="600" y="492"/>
                  <a:pt x="590" y="482"/>
                  <a:pt x="578" y="482"/>
                </a:cubicBezTo>
                <a:cubicBezTo>
                  <a:pt x="557" y="482"/>
                  <a:pt x="549" y="509"/>
                  <a:pt x="543" y="532"/>
                </a:cubicBezTo>
                <a:cubicBezTo>
                  <a:pt x="542" y="536"/>
                  <a:pt x="542" y="539"/>
                  <a:pt x="542" y="543"/>
                </a:cubicBezTo>
                <a:cubicBezTo>
                  <a:pt x="542" y="720"/>
                  <a:pt x="542" y="720"/>
                  <a:pt x="542" y="720"/>
                </a:cubicBezTo>
                <a:cubicBezTo>
                  <a:pt x="542" y="720"/>
                  <a:pt x="542" y="720"/>
                  <a:pt x="542" y="720"/>
                </a:cubicBezTo>
                <a:cubicBezTo>
                  <a:pt x="542" y="720"/>
                  <a:pt x="542" y="720"/>
                  <a:pt x="542" y="720"/>
                </a:cubicBezTo>
                <a:cubicBezTo>
                  <a:pt x="365" y="720"/>
                  <a:pt x="365" y="720"/>
                  <a:pt x="365" y="720"/>
                </a:cubicBezTo>
                <a:cubicBezTo>
                  <a:pt x="362" y="720"/>
                  <a:pt x="360" y="720"/>
                  <a:pt x="358" y="719"/>
                </a:cubicBezTo>
                <a:cubicBezTo>
                  <a:pt x="326" y="712"/>
                  <a:pt x="322" y="704"/>
                  <a:pt x="321" y="702"/>
                </a:cubicBezTo>
                <a:cubicBezTo>
                  <a:pt x="319" y="697"/>
                  <a:pt x="328" y="687"/>
                  <a:pt x="335" y="680"/>
                </a:cubicBezTo>
                <a:cubicBezTo>
                  <a:pt x="337" y="678"/>
                  <a:pt x="340" y="675"/>
                  <a:pt x="342" y="673"/>
                </a:cubicBezTo>
                <a:cubicBezTo>
                  <a:pt x="360" y="652"/>
                  <a:pt x="360" y="630"/>
                  <a:pt x="360" y="627"/>
                </a:cubicBezTo>
                <a:cubicBezTo>
                  <a:pt x="360" y="580"/>
                  <a:pt x="322" y="542"/>
                  <a:pt x="275" y="542"/>
                </a:cubicBezTo>
                <a:cubicBezTo>
                  <a:pt x="228" y="542"/>
                  <a:pt x="190" y="580"/>
                  <a:pt x="190" y="627"/>
                </a:cubicBezTo>
                <a:cubicBezTo>
                  <a:pt x="190" y="630"/>
                  <a:pt x="190" y="652"/>
                  <a:pt x="208" y="673"/>
                </a:cubicBezTo>
                <a:cubicBezTo>
                  <a:pt x="210" y="675"/>
                  <a:pt x="213" y="678"/>
                  <a:pt x="215" y="680"/>
                </a:cubicBezTo>
                <a:cubicBezTo>
                  <a:pt x="222" y="687"/>
                  <a:pt x="231" y="697"/>
                  <a:pt x="229" y="702"/>
                </a:cubicBezTo>
                <a:cubicBezTo>
                  <a:pt x="229" y="704"/>
                  <a:pt x="224" y="712"/>
                  <a:pt x="192" y="719"/>
                </a:cubicBezTo>
                <a:cubicBezTo>
                  <a:pt x="190" y="720"/>
                  <a:pt x="188" y="720"/>
                  <a:pt x="185" y="720"/>
                </a:cubicBezTo>
                <a:cubicBezTo>
                  <a:pt x="0" y="720"/>
                  <a:pt x="0" y="720"/>
                  <a:pt x="0" y="720"/>
                </a:cubicBezTo>
                <a:cubicBezTo>
                  <a:pt x="0" y="543"/>
                  <a:pt x="0" y="543"/>
                  <a:pt x="0" y="543"/>
                </a:cubicBezTo>
                <a:cubicBezTo>
                  <a:pt x="0" y="540"/>
                  <a:pt x="0" y="537"/>
                  <a:pt x="1" y="534"/>
                </a:cubicBezTo>
                <a:cubicBezTo>
                  <a:pt x="9" y="501"/>
                  <a:pt x="18" y="491"/>
                  <a:pt x="28" y="491"/>
                </a:cubicBezTo>
                <a:cubicBezTo>
                  <a:pt x="39" y="491"/>
                  <a:pt x="51" y="505"/>
                  <a:pt x="61" y="514"/>
                </a:cubicBezTo>
                <a:cubicBezTo>
                  <a:pt x="79" y="529"/>
                  <a:pt x="97" y="530"/>
                  <a:pt x="101" y="530"/>
                </a:cubicBezTo>
                <a:cubicBezTo>
                  <a:pt x="101" y="530"/>
                  <a:pt x="102" y="530"/>
                  <a:pt x="102" y="530"/>
                </a:cubicBezTo>
                <a:cubicBezTo>
                  <a:pt x="144" y="530"/>
                  <a:pt x="178" y="496"/>
                  <a:pt x="178" y="453"/>
                </a:cubicBezTo>
                <a:cubicBezTo>
                  <a:pt x="178" y="411"/>
                  <a:pt x="144" y="377"/>
                  <a:pt x="102" y="377"/>
                </a:cubicBezTo>
                <a:cubicBezTo>
                  <a:pt x="102" y="377"/>
                  <a:pt x="101" y="377"/>
                  <a:pt x="101" y="377"/>
                </a:cubicBezTo>
                <a:cubicBezTo>
                  <a:pt x="97" y="377"/>
                  <a:pt x="79" y="378"/>
                  <a:pt x="61" y="393"/>
                </a:cubicBezTo>
                <a:cubicBezTo>
                  <a:pt x="51" y="402"/>
                  <a:pt x="39" y="416"/>
                  <a:pt x="28" y="416"/>
                </a:cubicBezTo>
                <a:cubicBezTo>
                  <a:pt x="18" y="416"/>
                  <a:pt x="9" y="406"/>
                  <a:pt x="1" y="373"/>
                </a:cubicBezTo>
                <a:cubicBezTo>
                  <a:pt x="0" y="370"/>
                  <a:pt x="0" y="367"/>
                  <a:pt x="0" y="364"/>
                </a:cubicBezTo>
                <a:cubicBezTo>
                  <a:pt x="0" y="178"/>
                  <a:pt x="0" y="178"/>
                  <a:pt x="0" y="178"/>
                </a:cubicBezTo>
                <a:cubicBezTo>
                  <a:pt x="185" y="178"/>
                  <a:pt x="185" y="178"/>
                  <a:pt x="185" y="178"/>
                </a:cubicBezTo>
                <a:cubicBezTo>
                  <a:pt x="188" y="178"/>
                  <a:pt x="191" y="178"/>
                  <a:pt x="194" y="177"/>
                </a:cubicBezTo>
                <a:cubicBezTo>
                  <a:pt x="266" y="161"/>
                  <a:pt x="232" y="137"/>
                  <a:pt x="215" y="117"/>
                </a:cubicBezTo>
                <a:cubicBezTo>
                  <a:pt x="197" y="97"/>
                  <a:pt x="198" y="77"/>
                  <a:pt x="198" y="77"/>
                </a:cubicBezTo>
                <a:cubicBezTo>
                  <a:pt x="198" y="34"/>
                  <a:pt x="233" y="0"/>
                  <a:pt x="275" y="0"/>
                </a:cubicBezTo>
                <a:cubicBezTo>
                  <a:pt x="317" y="0"/>
                  <a:pt x="352" y="34"/>
                  <a:pt x="352" y="77"/>
                </a:cubicBezTo>
                <a:cubicBezTo>
                  <a:pt x="352" y="77"/>
                  <a:pt x="353" y="97"/>
                  <a:pt x="335" y="117"/>
                </a:cubicBezTo>
                <a:cubicBezTo>
                  <a:pt x="318" y="137"/>
                  <a:pt x="285" y="161"/>
                  <a:pt x="356" y="177"/>
                </a:cubicBezTo>
                <a:cubicBezTo>
                  <a:pt x="359" y="178"/>
                  <a:pt x="362" y="178"/>
                  <a:pt x="365" y="178"/>
                </a:cubicBezTo>
                <a:cubicBezTo>
                  <a:pt x="542" y="178"/>
                  <a:pt x="542" y="178"/>
                  <a:pt x="542" y="178"/>
                </a:cubicBezTo>
                <a:cubicBezTo>
                  <a:pt x="542" y="364"/>
                  <a:pt x="542" y="364"/>
                  <a:pt x="542" y="364"/>
                </a:cubicBezTo>
                <a:cubicBezTo>
                  <a:pt x="542" y="367"/>
                  <a:pt x="542" y="371"/>
                  <a:pt x="543" y="374"/>
                </a:cubicBezTo>
                <a:cubicBezTo>
                  <a:pt x="549" y="398"/>
                  <a:pt x="557" y="424"/>
                  <a:pt x="578" y="424"/>
                </a:cubicBezTo>
                <a:cubicBezTo>
                  <a:pt x="590" y="424"/>
                  <a:pt x="600" y="415"/>
                  <a:pt x="610" y="406"/>
                </a:cubicBezTo>
                <a:cubicBezTo>
                  <a:pt x="612" y="403"/>
                  <a:pt x="615" y="401"/>
                  <a:pt x="617" y="399"/>
                </a:cubicBezTo>
                <a:cubicBezTo>
                  <a:pt x="633" y="386"/>
                  <a:pt x="648" y="385"/>
                  <a:pt x="651" y="385"/>
                </a:cubicBezTo>
                <a:cubicBezTo>
                  <a:pt x="652" y="385"/>
                  <a:pt x="652" y="385"/>
                  <a:pt x="652" y="385"/>
                </a:cubicBezTo>
                <a:cubicBezTo>
                  <a:pt x="690" y="385"/>
                  <a:pt x="720" y="416"/>
                  <a:pt x="720" y="453"/>
                </a:cubicBezTo>
                <a:close/>
              </a:path>
            </a:pathLst>
          </a:custGeom>
          <a:solidFill>
            <a:schemeClr val="accent1"/>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24" name="타원 108"/>
          <p:cNvSpPr/>
          <p:nvPr/>
        </p:nvSpPr>
        <p:spPr>
          <a:xfrm>
            <a:off x="4131479" y="1826539"/>
            <a:ext cx="3614457" cy="585123"/>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125" name="矩形 124"/>
          <p:cNvSpPr/>
          <p:nvPr/>
        </p:nvSpPr>
        <p:spPr>
          <a:xfrm>
            <a:off x="4193141" y="2467934"/>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28" name="타원 108"/>
          <p:cNvSpPr/>
          <p:nvPr/>
        </p:nvSpPr>
        <p:spPr>
          <a:xfrm>
            <a:off x="4131479" y="4423238"/>
            <a:ext cx="3614457" cy="585123"/>
          </a:xfrm>
          <a:prstGeom prst="roundRect">
            <a:avLst>
              <a:gd name="adj" fmla="val 50000"/>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129" name="矩形 128"/>
          <p:cNvSpPr/>
          <p:nvPr/>
        </p:nvSpPr>
        <p:spPr>
          <a:xfrm>
            <a:off x="4193141" y="5064633"/>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타원 108"/>
          <p:cNvSpPr/>
          <p:nvPr/>
        </p:nvSpPr>
        <p:spPr>
          <a:xfrm>
            <a:off x="8300523" y="1826539"/>
            <a:ext cx="3614457" cy="585123"/>
          </a:xfrm>
          <a:prstGeom prst="roundRect">
            <a:avLst>
              <a:gd name="adj" fmla="val 50000"/>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17" name="矩形 16"/>
          <p:cNvSpPr/>
          <p:nvPr/>
        </p:nvSpPr>
        <p:spPr>
          <a:xfrm>
            <a:off x="8362185" y="2467934"/>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타원 108"/>
          <p:cNvSpPr/>
          <p:nvPr/>
        </p:nvSpPr>
        <p:spPr>
          <a:xfrm>
            <a:off x="8300523" y="4423238"/>
            <a:ext cx="3614457" cy="585123"/>
          </a:xfrm>
          <a:prstGeom prst="roundRect">
            <a:avLst>
              <a:gd name="adj" fmla="val 50000"/>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19" name="矩形 18"/>
          <p:cNvSpPr/>
          <p:nvPr/>
        </p:nvSpPr>
        <p:spPr>
          <a:xfrm>
            <a:off x="8362185" y="5064633"/>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13" name="L 形 12"/>
          <p:cNvSpPr/>
          <p:nvPr/>
        </p:nvSpPr>
        <p:spPr>
          <a:xfrm rot="13509573">
            <a:off x="3644900" y="2929368"/>
            <a:ext cx="674688" cy="665162"/>
          </a:xfrm>
          <a:prstGeom prst="corner">
            <a:avLst>
              <a:gd name="adj1" fmla="val 33246"/>
              <a:gd name="adj2" fmla="val 3024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ea typeface="宋体" panose="02010600030101010101" pitchFamily="2" charset="-122"/>
            </a:endParaRPr>
          </a:p>
        </p:txBody>
      </p:sp>
      <p:sp>
        <p:nvSpPr>
          <p:cNvPr id="14" name="L 形 13"/>
          <p:cNvSpPr/>
          <p:nvPr/>
        </p:nvSpPr>
        <p:spPr>
          <a:xfrm rot="13509573">
            <a:off x="7721600" y="2929368"/>
            <a:ext cx="674688" cy="665162"/>
          </a:xfrm>
          <a:prstGeom prst="corner">
            <a:avLst>
              <a:gd name="adj1" fmla="val 33246"/>
              <a:gd name="adj2" fmla="val 3024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ea typeface="宋体" panose="02010600030101010101" pitchFamily="2" charset="-122"/>
            </a:endParaRPr>
          </a:p>
        </p:txBody>
      </p:sp>
      <p:sp>
        <p:nvSpPr>
          <p:cNvPr id="15" name="矩形: 圆角 14"/>
          <p:cNvSpPr/>
          <p:nvPr/>
        </p:nvSpPr>
        <p:spPr bwMode="auto">
          <a:xfrm>
            <a:off x="1028700" y="2276905"/>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6" name="KSO_Shape"/>
          <p:cNvSpPr/>
          <p:nvPr/>
        </p:nvSpPr>
        <p:spPr bwMode="auto">
          <a:xfrm>
            <a:off x="1709738" y="2449943"/>
            <a:ext cx="906462" cy="1011237"/>
          </a:xfrm>
          <a:custGeom>
            <a:avLst/>
            <a:gdLst>
              <a:gd name="T0" fmla="*/ 527033 w 2960688"/>
              <a:gd name="T1" fmla="*/ 1877159 h 3298826"/>
              <a:gd name="T2" fmla="*/ 409443 w 2960688"/>
              <a:gd name="T3" fmla="*/ 2000501 h 3298826"/>
              <a:gd name="T4" fmla="*/ 411355 w 2960688"/>
              <a:gd name="T5" fmla="*/ 2233197 h 3298826"/>
              <a:gd name="T6" fmla="*/ 351125 w 2960688"/>
              <a:gd name="T7" fmla="*/ 2312034 h 3298826"/>
              <a:gd name="T8" fmla="*/ 273369 w 2960688"/>
              <a:gd name="T9" fmla="*/ 2124161 h 3298826"/>
              <a:gd name="T10" fmla="*/ 346027 w 2960688"/>
              <a:gd name="T11" fmla="*/ 1891464 h 3298826"/>
              <a:gd name="T12" fmla="*/ 896304 w 2960688"/>
              <a:gd name="T13" fmla="*/ 1785321 h 3298826"/>
              <a:gd name="T14" fmla="*/ 1068706 w 2960688"/>
              <a:gd name="T15" fmla="*/ 2016555 h 3298826"/>
              <a:gd name="T16" fmla="*/ 1068071 w 2960688"/>
              <a:gd name="T17" fmla="*/ 2228732 h 3298826"/>
              <a:gd name="T18" fmla="*/ 959169 w 2960688"/>
              <a:gd name="T19" fmla="*/ 2409781 h 3298826"/>
              <a:gd name="T20" fmla="*/ 713741 w 2960688"/>
              <a:gd name="T21" fmla="*/ 2518728 h 3298826"/>
              <a:gd name="T22" fmla="*/ 693421 w 2960688"/>
              <a:gd name="T23" fmla="*/ 1957476 h 3298826"/>
              <a:gd name="T24" fmla="*/ 640080 w 2960688"/>
              <a:gd name="T25" fmla="*/ 1634173 h 3298826"/>
              <a:gd name="T26" fmla="*/ 392430 w 2960688"/>
              <a:gd name="T27" fmla="*/ 1729423 h 3298826"/>
              <a:gd name="T28" fmla="*/ 232092 w 2960688"/>
              <a:gd name="T29" fmla="*/ 1935163 h 3298826"/>
              <a:gd name="T30" fmla="*/ 200025 w 2960688"/>
              <a:gd name="T31" fmla="*/ 2188846 h 3298826"/>
              <a:gd name="T32" fmla="*/ 307658 w 2960688"/>
              <a:gd name="T33" fmla="*/ 2432368 h 3298826"/>
              <a:gd name="T34" fmla="*/ 520065 w 2960688"/>
              <a:gd name="T35" fmla="*/ 2581276 h 3298826"/>
              <a:gd name="T36" fmla="*/ 775335 w 2960688"/>
              <a:gd name="T37" fmla="*/ 2601279 h 3298826"/>
              <a:gd name="T38" fmla="*/ 1014095 w 2960688"/>
              <a:gd name="T39" fmla="*/ 2481581 h 3298826"/>
              <a:gd name="T40" fmla="*/ 1151890 w 2960688"/>
              <a:gd name="T41" fmla="*/ 2263141 h 3298826"/>
              <a:gd name="T42" fmla="*/ 1159510 w 2960688"/>
              <a:gd name="T43" fmla="*/ 2006283 h 3298826"/>
              <a:gd name="T44" fmla="*/ 1027748 w 2960688"/>
              <a:gd name="T45" fmla="*/ 1773556 h 3298826"/>
              <a:gd name="T46" fmla="*/ 803275 w 2960688"/>
              <a:gd name="T47" fmla="*/ 1647190 h 3298826"/>
              <a:gd name="T48" fmla="*/ 1574800 w 2960688"/>
              <a:gd name="T49" fmla="*/ 2092842 h 3298826"/>
              <a:gd name="T50" fmla="*/ 2153920 w 2960688"/>
              <a:gd name="T51" fmla="*/ 1496357 h 3298826"/>
              <a:gd name="T52" fmla="*/ 2773363 w 2960688"/>
              <a:gd name="T53" fmla="*/ 1705761 h 3298826"/>
              <a:gd name="T54" fmla="*/ 2930208 w 2960688"/>
              <a:gd name="T55" fmla="*/ 2034463 h 3298826"/>
              <a:gd name="T56" fmla="*/ 2534285 w 2960688"/>
              <a:gd name="T57" fmla="*/ 2333022 h 3298826"/>
              <a:gd name="T58" fmla="*/ 2062798 w 2960688"/>
              <a:gd name="T59" fmla="*/ 2832102 h 3298826"/>
              <a:gd name="T60" fmla="*/ 1393825 w 2960688"/>
              <a:gd name="T61" fmla="*/ 2435503 h 3298826"/>
              <a:gd name="T62" fmla="*/ 1449705 w 2960688"/>
              <a:gd name="T63" fmla="*/ 1990995 h 3298826"/>
              <a:gd name="T64" fmla="*/ 1293813 w 2960688"/>
              <a:gd name="T65" fmla="*/ 1642623 h 3298826"/>
              <a:gd name="T66" fmla="*/ 818833 w 2960688"/>
              <a:gd name="T67" fmla="*/ 1450340 h 3298826"/>
              <a:gd name="T68" fmla="*/ 1141095 w 2960688"/>
              <a:gd name="T69" fmla="*/ 1611630 h 3298826"/>
              <a:gd name="T70" fmla="*/ 1340803 w 2960688"/>
              <a:gd name="T71" fmla="*/ 1927861 h 3298826"/>
              <a:gd name="T72" fmla="*/ 1348423 w 2960688"/>
              <a:gd name="T73" fmla="*/ 2284731 h 3298826"/>
              <a:gd name="T74" fmla="*/ 1223010 w 2960688"/>
              <a:gd name="T75" fmla="*/ 2541906 h 3298826"/>
              <a:gd name="T76" fmla="*/ 1473200 w 2960688"/>
              <a:gd name="T77" fmla="*/ 3188336 h 3298826"/>
              <a:gd name="T78" fmla="*/ 1409700 w 2960688"/>
              <a:gd name="T79" fmla="*/ 3287079 h 3298826"/>
              <a:gd name="T80" fmla="*/ 1293813 w 2960688"/>
              <a:gd name="T81" fmla="*/ 3278189 h 3298826"/>
              <a:gd name="T82" fmla="*/ 780415 w 2960688"/>
              <a:gd name="T83" fmla="*/ 2798129 h 3298826"/>
              <a:gd name="T84" fmla="*/ 485775 w 2960688"/>
              <a:gd name="T85" fmla="*/ 2775904 h 3298826"/>
              <a:gd name="T86" fmla="*/ 179387 w 2960688"/>
              <a:gd name="T87" fmla="*/ 2582863 h 3298826"/>
              <a:gd name="T88" fmla="*/ 11747 w 2960688"/>
              <a:gd name="T89" fmla="*/ 2248853 h 3298826"/>
              <a:gd name="T90" fmla="*/ 39687 w 2960688"/>
              <a:gd name="T91" fmla="*/ 1891666 h 3298826"/>
              <a:gd name="T92" fmla="*/ 248285 w 2960688"/>
              <a:gd name="T93" fmla="*/ 1593533 h 3298826"/>
              <a:gd name="T94" fmla="*/ 589598 w 2960688"/>
              <a:gd name="T95" fmla="*/ 1443356 h 3298826"/>
              <a:gd name="T96" fmla="*/ 2009571 w 2960688"/>
              <a:gd name="T97" fmla="*/ 44471 h 3298826"/>
              <a:gd name="T98" fmla="*/ 2211293 w 2960688"/>
              <a:gd name="T99" fmla="*/ 227752 h 3298826"/>
              <a:gd name="T100" fmla="*/ 2308501 w 2960688"/>
              <a:gd name="T101" fmla="*/ 511410 h 3298826"/>
              <a:gd name="T102" fmla="*/ 2385695 w 2960688"/>
              <a:gd name="T103" fmla="*/ 681985 h 3298826"/>
              <a:gd name="T104" fmla="*/ 2326608 w 2960688"/>
              <a:gd name="T105" fmla="*/ 854149 h 3298826"/>
              <a:gd name="T106" fmla="*/ 2142358 w 2960688"/>
              <a:gd name="T107" fmla="*/ 1198477 h 3298826"/>
              <a:gd name="T108" fmla="*/ 1940000 w 2960688"/>
              <a:gd name="T109" fmla="*/ 1360477 h 3298826"/>
              <a:gd name="T110" fmla="*/ 1698569 w 2960688"/>
              <a:gd name="T111" fmla="*/ 1367782 h 3298826"/>
              <a:gd name="T112" fmla="*/ 1505106 w 2960688"/>
              <a:gd name="T113" fmla="*/ 1235642 h 3298826"/>
              <a:gd name="T114" fmla="*/ 1298619 w 2960688"/>
              <a:gd name="T115" fmla="*/ 873208 h 3298826"/>
              <a:gd name="T116" fmla="*/ 1219200 w 2960688"/>
              <a:gd name="T117" fmla="*/ 700409 h 3298826"/>
              <a:gd name="T118" fmla="*/ 1306560 w 2960688"/>
              <a:gd name="T119" fmla="*/ 536504 h 3298826"/>
              <a:gd name="T120" fmla="*/ 1394873 w 2960688"/>
              <a:gd name="T121" fmla="*/ 248081 h 3298826"/>
              <a:gd name="T122" fmla="*/ 1587383 w 2960688"/>
              <a:gd name="T123" fmla="*/ 54953 h 3298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960688" h="3298826">
                <a:moveTo>
                  <a:pt x="472859" y="1797050"/>
                </a:moveTo>
                <a:lnTo>
                  <a:pt x="478276" y="1797050"/>
                </a:lnTo>
                <a:lnTo>
                  <a:pt x="483375" y="1797686"/>
                </a:lnTo>
                <a:lnTo>
                  <a:pt x="488792" y="1798640"/>
                </a:lnTo>
                <a:lnTo>
                  <a:pt x="493891" y="1800229"/>
                </a:lnTo>
                <a:lnTo>
                  <a:pt x="499309" y="1802454"/>
                </a:lnTo>
                <a:lnTo>
                  <a:pt x="503770" y="1804679"/>
                </a:lnTo>
                <a:lnTo>
                  <a:pt x="508550" y="1807858"/>
                </a:lnTo>
                <a:lnTo>
                  <a:pt x="512693" y="1811355"/>
                </a:lnTo>
                <a:lnTo>
                  <a:pt x="516836" y="1815170"/>
                </a:lnTo>
                <a:lnTo>
                  <a:pt x="520341" y="1819302"/>
                </a:lnTo>
                <a:lnTo>
                  <a:pt x="523846" y="1824071"/>
                </a:lnTo>
                <a:lnTo>
                  <a:pt x="526396" y="1829157"/>
                </a:lnTo>
                <a:lnTo>
                  <a:pt x="528945" y="1834561"/>
                </a:lnTo>
                <a:lnTo>
                  <a:pt x="530220" y="1839648"/>
                </a:lnTo>
                <a:lnTo>
                  <a:pt x="531495" y="1845370"/>
                </a:lnTo>
                <a:lnTo>
                  <a:pt x="531813" y="1850774"/>
                </a:lnTo>
                <a:lnTo>
                  <a:pt x="531813" y="1855860"/>
                </a:lnTo>
                <a:lnTo>
                  <a:pt x="531495" y="1861264"/>
                </a:lnTo>
                <a:lnTo>
                  <a:pt x="530220" y="1866668"/>
                </a:lnTo>
                <a:lnTo>
                  <a:pt x="528945" y="1871755"/>
                </a:lnTo>
                <a:lnTo>
                  <a:pt x="527033" y="1877159"/>
                </a:lnTo>
                <a:lnTo>
                  <a:pt x="524165" y="1881609"/>
                </a:lnTo>
                <a:lnTo>
                  <a:pt x="520978" y="1886378"/>
                </a:lnTo>
                <a:lnTo>
                  <a:pt x="517792" y="1890510"/>
                </a:lnTo>
                <a:lnTo>
                  <a:pt x="513968" y="1894643"/>
                </a:lnTo>
                <a:lnTo>
                  <a:pt x="509506" y="1898140"/>
                </a:lnTo>
                <a:lnTo>
                  <a:pt x="504726" y="1901636"/>
                </a:lnTo>
                <a:lnTo>
                  <a:pt x="495803" y="1907358"/>
                </a:lnTo>
                <a:lnTo>
                  <a:pt x="486880" y="1913080"/>
                </a:lnTo>
                <a:lnTo>
                  <a:pt x="478913" y="1918803"/>
                </a:lnTo>
                <a:lnTo>
                  <a:pt x="471265" y="1924842"/>
                </a:lnTo>
                <a:lnTo>
                  <a:pt x="463936" y="1931200"/>
                </a:lnTo>
                <a:lnTo>
                  <a:pt x="457244" y="1937240"/>
                </a:lnTo>
                <a:lnTo>
                  <a:pt x="450870" y="1943280"/>
                </a:lnTo>
                <a:lnTo>
                  <a:pt x="444815" y="1949320"/>
                </a:lnTo>
                <a:lnTo>
                  <a:pt x="439398" y="1955678"/>
                </a:lnTo>
                <a:lnTo>
                  <a:pt x="433980" y="1962036"/>
                </a:lnTo>
                <a:lnTo>
                  <a:pt x="429519" y="1968076"/>
                </a:lnTo>
                <a:lnTo>
                  <a:pt x="424739" y="1974751"/>
                </a:lnTo>
                <a:lnTo>
                  <a:pt x="420596" y="1980791"/>
                </a:lnTo>
                <a:lnTo>
                  <a:pt x="416453" y="1987467"/>
                </a:lnTo>
                <a:lnTo>
                  <a:pt x="412948" y="1993825"/>
                </a:lnTo>
                <a:lnTo>
                  <a:pt x="409443" y="2000501"/>
                </a:lnTo>
                <a:lnTo>
                  <a:pt x="406256" y="2006858"/>
                </a:lnTo>
                <a:lnTo>
                  <a:pt x="403388" y="2013534"/>
                </a:lnTo>
                <a:lnTo>
                  <a:pt x="400838" y="2019892"/>
                </a:lnTo>
                <a:lnTo>
                  <a:pt x="398608" y="2026886"/>
                </a:lnTo>
                <a:lnTo>
                  <a:pt x="394465" y="2039919"/>
                </a:lnTo>
                <a:lnTo>
                  <a:pt x="391278" y="2053271"/>
                </a:lnTo>
                <a:lnTo>
                  <a:pt x="388729" y="2066622"/>
                </a:lnTo>
                <a:lnTo>
                  <a:pt x="387135" y="2079974"/>
                </a:lnTo>
                <a:lnTo>
                  <a:pt x="386498" y="2093007"/>
                </a:lnTo>
                <a:lnTo>
                  <a:pt x="385861" y="2106041"/>
                </a:lnTo>
                <a:lnTo>
                  <a:pt x="385861" y="2118439"/>
                </a:lnTo>
                <a:lnTo>
                  <a:pt x="386817" y="2130518"/>
                </a:lnTo>
                <a:lnTo>
                  <a:pt x="387773" y="2141962"/>
                </a:lnTo>
                <a:lnTo>
                  <a:pt x="389366" y="2153724"/>
                </a:lnTo>
                <a:lnTo>
                  <a:pt x="391278" y="2164215"/>
                </a:lnTo>
                <a:lnTo>
                  <a:pt x="393190" y="2174705"/>
                </a:lnTo>
                <a:lnTo>
                  <a:pt x="395421" y="2184242"/>
                </a:lnTo>
                <a:lnTo>
                  <a:pt x="397970" y="2193461"/>
                </a:lnTo>
                <a:lnTo>
                  <a:pt x="402432" y="2209038"/>
                </a:lnTo>
                <a:lnTo>
                  <a:pt x="406574" y="2221435"/>
                </a:lnTo>
                <a:lnTo>
                  <a:pt x="409761" y="2229383"/>
                </a:lnTo>
                <a:lnTo>
                  <a:pt x="411355" y="2233197"/>
                </a:lnTo>
                <a:lnTo>
                  <a:pt x="413585" y="2238602"/>
                </a:lnTo>
                <a:lnTo>
                  <a:pt x="415179" y="2244006"/>
                </a:lnTo>
                <a:lnTo>
                  <a:pt x="416453" y="2249728"/>
                </a:lnTo>
                <a:lnTo>
                  <a:pt x="416772" y="2255132"/>
                </a:lnTo>
                <a:lnTo>
                  <a:pt x="416772" y="2260536"/>
                </a:lnTo>
                <a:lnTo>
                  <a:pt x="415816" y="2265940"/>
                </a:lnTo>
                <a:lnTo>
                  <a:pt x="414860" y="2271026"/>
                </a:lnTo>
                <a:lnTo>
                  <a:pt x="413267" y="2276113"/>
                </a:lnTo>
                <a:lnTo>
                  <a:pt x="411036" y="2281199"/>
                </a:lnTo>
                <a:lnTo>
                  <a:pt x="408168" y="2285967"/>
                </a:lnTo>
                <a:lnTo>
                  <a:pt x="405300" y="2290736"/>
                </a:lnTo>
                <a:lnTo>
                  <a:pt x="401794" y="2294868"/>
                </a:lnTo>
                <a:lnTo>
                  <a:pt x="397970" y="2298683"/>
                </a:lnTo>
                <a:lnTo>
                  <a:pt x="393509" y="2302180"/>
                </a:lnTo>
                <a:lnTo>
                  <a:pt x="389047" y="2305359"/>
                </a:lnTo>
                <a:lnTo>
                  <a:pt x="383630" y="2307902"/>
                </a:lnTo>
                <a:lnTo>
                  <a:pt x="378213" y="2309809"/>
                </a:lnTo>
                <a:lnTo>
                  <a:pt x="372795" y="2311717"/>
                </a:lnTo>
                <a:lnTo>
                  <a:pt x="367696" y="2312670"/>
                </a:lnTo>
                <a:lnTo>
                  <a:pt x="361642" y="2312988"/>
                </a:lnTo>
                <a:lnTo>
                  <a:pt x="356543" y="2312988"/>
                </a:lnTo>
                <a:lnTo>
                  <a:pt x="351125" y="2312034"/>
                </a:lnTo>
                <a:lnTo>
                  <a:pt x="345708" y="2311081"/>
                </a:lnTo>
                <a:lnTo>
                  <a:pt x="340609" y="2309491"/>
                </a:lnTo>
                <a:lnTo>
                  <a:pt x="335829" y="2307584"/>
                </a:lnTo>
                <a:lnTo>
                  <a:pt x="330730" y="2304723"/>
                </a:lnTo>
                <a:lnTo>
                  <a:pt x="326587" y="2301862"/>
                </a:lnTo>
                <a:lnTo>
                  <a:pt x="322126" y="2298365"/>
                </a:lnTo>
                <a:lnTo>
                  <a:pt x="318302" y="2294550"/>
                </a:lnTo>
                <a:lnTo>
                  <a:pt x="314478" y="2289782"/>
                </a:lnTo>
                <a:lnTo>
                  <a:pt x="311610" y="2285332"/>
                </a:lnTo>
                <a:lnTo>
                  <a:pt x="308742" y="2280245"/>
                </a:lnTo>
                <a:lnTo>
                  <a:pt x="306830" y="2275795"/>
                </a:lnTo>
                <a:lnTo>
                  <a:pt x="302687" y="2264987"/>
                </a:lnTo>
                <a:lnTo>
                  <a:pt x="296951" y="2249092"/>
                </a:lnTo>
                <a:lnTo>
                  <a:pt x="293764" y="2239237"/>
                </a:lnTo>
                <a:lnTo>
                  <a:pt x="290259" y="2228111"/>
                </a:lnTo>
                <a:lnTo>
                  <a:pt x="287391" y="2216349"/>
                </a:lnTo>
                <a:lnTo>
                  <a:pt x="284204" y="2202998"/>
                </a:lnTo>
                <a:lnTo>
                  <a:pt x="281017" y="2189328"/>
                </a:lnTo>
                <a:lnTo>
                  <a:pt x="278468" y="2173752"/>
                </a:lnTo>
                <a:lnTo>
                  <a:pt x="276556" y="2158175"/>
                </a:lnTo>
                <a:lnTo>
                  <a:pt x="274644" y="2141645"/>
                </a:lnTo>
                <a:lnTo>
                  <a:pt x="273369" y="2124161"/>
                </a:lnTo>
                <a:lnTo>
                  <a:pt x="273050" y="2106041"/>
                </a:lnTo>
                <a:lnTo>
                  <a:pt x="273369" y="2088239"/>
                </a:lnTo>
                <a:lnTo>
                  <a:pt x="274325" y="2078384"/>
                </a:lnTo>
                <a:lnTo>
                  <a:pt x="274962" y="2069483"/>
                </a:lnTo>
                <a:lnTo>
                  <a:pt x="275918" y="2059629"/>
                </a:lnTo>
                <a:lnTo>
                  <a:pt x="277193" y="2049774"/>
                </a:lnTo>
                <a:lnTo>
                  <a:pt x="278786" y="2040237"/>
                </a:lnTo>
                <a:lnTo>
                  <a:pt x="280698" y="2030382"/>
                </a:lnTo>
                <a:lnTo>
                  <a:pt x="282929" y="2020846"/>
                </a:lnTo>
                <a:lnTo>
                  <a:pt x="285479" y="2010673"/>
                </a:lnTo>
                <a:lnTo>
                  <a:pt x="288347" y="2000819"/>
                </a:lnTo>
                <a:lnTo>
                  <a:pt x="291533" y="1990328"/>
                </a:lnTo>
                <a:lnTo>
                  <a:pt x="295039" y="1980473"/>
                </a:lnTo>
                <a:lnTo>
                  <a:pt x="299181" y="1970619"/>
                </a:lnTo>
                <a:lnTo>
                  <a:pt x="303324" y="1960446"/>
                </a:lnTo>
                <a:lnTo>
                  <a:pt x="308423" y="1950274"/>
                </a:lnTo>
                <a:lnTo>
                  <a:pt x="313522" y="1940419"/>
                </a:lnTo>
                <a:lnTo>
                  <a:pt x="319258" y="1930247"/>
                </a:lnTo>
                <a:lnTo>
                  <a:pt x="325313" y="1920710"/>
                </a:lnTo>
                <a:lnTo>
                  <a:pt x="331368" y="1910855"/>
                </a:lnTo>
                <a:lnTo>
                  <a:pt x="338697" y="1901318"/>
                </a:lnTo>
                <a:lnTo>
                  <a:pt x="346027" y="1891464"/>
                </a:lnTo>
                <a:lnTo>
                  <a:pt x="353675" y="1881927"/>
                </a:lnTo>
                <a:lnTo>
                  <a:pt x="362279" y="1872708"/>
                </a:lnTo>
                <a:lnTo>
                  <a:pt x="370883" y="1863807"/>
                </a:lnTo>
                <a:lnTo>
                  <a:pt x="380125" y="1854906"/>
                </a:lnTo>
                <a:lnTo>
                  <a:pt x="389685" y="1846005"/>
                </a:lnTo>
                <a:lnTo>
                  <a:pt x="400201" y="1837740"/>
                </a:lnTo>
                <a:lnTo>
                  <a:pt x="411036" y="1829157"/>
                </a:lnTo>
                <a:lnTo>
                  <a:pt x="422190" y="1820892"/>
                </a:lnTo>
                <a:lnTo>
                  <a:pt x="433980" y="1813263"/>
                </a:lnTo>
                <a:lnTo>
                  <a:pt x="446409" y="1805315"/>
                </a:lnTo>
                <a:lnTo>
                  <a:pt x="451189" y="1802772"/>
                </a:lnTo>
                <a:lnTo>
                  <a:pt x="456606" y="1800547"/>
                </a:lnTo>
                <a:lnTo>
                  <a:pt x="461705" y="1798957"/>
                </a:lnTo>
                <a:lnTo>
                  <a:pt x="467441" y="1797686"/>
                </a:lnTo>
                <a:lnTo>
                  <a:pt x="472859" y="1797050"/>
                </a:lnTo>
                <a:close/>
                <a:moveTo>
                  <a:pt x="799783" y="1741488"/>
                </a:moveTo>
                <a:lnTo>
                  <a:pt x="816611" y="1747205"/>
                </a:lnTo>
                <a:lnTo>
                  <a:pt x="833438" y="1753558"/>
                </a:lnTo>
                <a:lnTo>
                  <a:pt x="849631" y="1760228"/>
                </a:lnTo>
                <a:lnTo>
                  <a:pt x="865506" y="1767851"/>
                </a:lnTo>
                <a:lnTo>
                  <a:pt x="881064" y="1776427"/>
                </a:lnTo>
                <a:lnTo>
                  <a:pt x="896304" y="1785321"/>
                </a:lnTo>
                <a:lnTo>
                  <a:pt x="910909" y="1795167"/>
                </a:lnTo>
                <a:lnTo>
                  <a:pt x="925514" y="1805332"/>
                </a:lnTo>
                <a:lnTo>
                  <a:pt x="939166" y="1816131"/>
                </a:lnTo>
                <a:lnTo>
                  <a:pt x="952819" y="1827566"/>
                </a:lnTo>
                <a:lnTo>
                  <a:pt x="965201" y="1839953"/>
                </a:lnTo>
                <a:lnTo>
                  <a:pt x="977584" y="1852976"/>
                </a:lnTo>
                <a:lnTo>
                  <a:pt x="989331" y="1866317"/>
                </a:lnTo>
                <a:lnTo>
                  <a:pt x="1000444" y="1879975"/>
                </a:lnTo>
                <a:lnTo>
                  <a:pt x="1011239" y="1894586"/>
                </a:lnTo>
                <a:lnTo>
                  <a:pt x="1021081" y="1909514"/>
                </a:lnTo>
                <a:lnTo>
                  <a:pt x="1026479" y="1918090"/>
                </a:lnTo>
                <a:lnTo>
                  <a:pt x="1031559" y="1926666"/>
                </a:lnTo>
                <a:lnTo>
                  <a:pt x="1036004" y="1935242"/>
                </a:lnTo>
                <a:lnTo>
                  <a:pt x="1040766" y="1944136"/>
                </a:lnTo>
                <a:lnTo>
                  <a:pt x="1044894" y="1952712"/>
                </a:lnTo>
                <a:lnTo>
                  <a:pt x="1049021" y="1961605"/>
                </a:lnTo>
                <a:lnTo>
                  <a:pt x="1052831" y="1970817"/>
                </a:lnTo>
                <a:lnTo>
                  <a:pt x="1056324" y="1979710"/>
                </a:lnTo>
                <a:lnTo>
                  <a:pt x="1059816" y="1988922"/>
                </a:lnTo>
                <a:lnTo>
                  <a:pt x="1062991" y="1997815"/>
                </a:lnTo>
                <a:lnTo>
                  <a:pt x="1065849" y="2007026"/>
                </a:lnTo>
                <a:lnTo>
                  <a:pt x="1068706" y="2016555"/>
                </a:lnTo>
                <a:lnTo>
                  <a:pt x="1070929" y="2025767"/>
                </a:lnTo>
                <a:lnTo>
                  <a:pt x="1073151" y="2035295"/>
                </a:lnTo>
                <a:lnTo>
                  <a:pt x="1075056" y="2044507"/>
                </a:lnTo>
                <a:lnTo>
                  <a:pt x="1076961" y="2054353"/>
                </a:lnTo>
                <a:lnTo>
                  <a:pt x="1078549" y="2063882"/>
                </a:lnTo>
                <a:lnTo>
                  <a:pt x="1079819" y="2073411"/>
                </a:lnTo>
                <a:lnTo>
                  <a:pt x="1080771" y="2082940"/>
                </a:lnTo>
                <a:lnTo>
                  <a:pt x="1081724" y="2092786"/>
                </a:lnTo>
                <a:lnTo>
                  <a:pt x="1082359" y="2102315"/>
                </a:lnTo>
                <a:lnTo>
                  <a:pt x="1082676" y="2111844"/>
                </a:lnTo>
                <a:lnTo>
                  <a:pt x="1082676" y="2122008"/>
                </a:lnTo>
                <a:lnTo>
                  <a:pt x="1082676" y="2131537"/>
                </a:lnTo>
                <a:lnTo>
                  <a:pt x="1082359" y="2141066"/>
                </a:lnTo>
                <a:lnTo>
                  <a:pt x="1081724" y="2150913"/>
                </a:lnTo>
                <a:lnTo>
                  <a:pt x="1080771" y="2160442"/>
                </a:lnTo>
                <a:lnTo>
                  <a:pt x="1079819" y="2170606"/>
                </a:lnTo>
                <a:lnTo>
                  <a:pt x="1078231" y="2180135"/>
                </a:lnTo>
                <a:lnTo>
                  <a:pt x="1076644" y="2189981"/>
                </a:lnTo>
                <a:lnTo>
                  <a:pt x="1075056" y="2199510"/>
                </a:lnTo>
                <a:lnTo>
                  <a:pt x="1072834" y="2209674"/>
                </a:lnTo>
                <a:lnTo>
                  <a:pt x="1070611" y="2219203"/>
                </a:lnTo>
                <a:lnTo>
                  <a:pt x="1068071" y="2228732"/>
                </a:lnTo>
                <a:lnTo>
                  <a:pt x="1065214" y="2238261"/>
                </a:lnTo>
                <a:lnTo>
                  <a:pt x="1062356" y="2247472"/>
                </a:lnTo>
                <a:lnTo>
                  <a:pt x="1058864" y="2257001"/>
                </a:lnTo>
                <a:lnTo>
                  <a:pt x="1055689" y="2266212"/>
                </a:lnTo>
                <a:lnTo>
                  <a:pt x="1052196" y="2275106"/>
                </a:lnTo>
                <a:lnTo>
                  <a:pt x="1048386" y="2284317"/>
                </a:lnTo>
                <a:lnTo>
                  <a:pt x="1044259" y="2292893"/>
                </a:lnTo>
                <a:lnTo>
                  <a:pt x="1039814" y="2301787"/>
                </a:lnTo>
                <a:lnTo>
                  <a:pt x="1035369" y="2310045"/>
                </a:lnTo>
                <a:lnTo>
                  <a:pt x="1030606" y="2318621"/>
                </a:lnTo>
                <a:lnTo>
                  <a:pt x="1025844" y="2327197"/>
                </a:lnTo>
                <a:lnTo>
                  <a:pt x="1020764" y="2335456"/>
                </a:lnTo>
                <a:lnTo>
                  <a:pt x="1015366" y="2343396"/>
                </a:lnTo>
                <a:lnTo>
                  <a:pt x="1009969" y="2351655"/>
                </a:lnTo>
                <a:lnTo>
                  <a:pt x="1004254" y="2359278"/>
                </a:lnTo>
                <a:lnTo>
                  <a:pt x="998539" y="2366901"/>
                </a:lnTo>
                <a:lnTo>
                  <a:pt x="992506" y="2374524"/>
                </a:lnTo>
                <a:lnTo>
                  <a:pt x="985839" y="2381830"/>
                </a:lnTo>
                <a:lnTo>
                  <a:pt x="979806" y="2389135"/>
                </a:lnTo>
                <a:lnTo>
                  <a:pt x="972821" y="2396440"/>
                </a:lnTo>
                <a:lnTo>
                  <a:pt x="966471" y="2403111"/>
                </a:lnTo>
                <a:lnTo>
                  <a:pt x="959169" y="2409781"/>
                </a:lnTo>
                <a:lnTo>
                  <a:pt x="952184" y="2416451"/>
                </a:lnTo>
                <a:lnTo>
                  <a:pt x="944564" y="2423121"/>
                </a:lnTo>
                <a:lnTo>
                  <a:pt x="937261" y="2429156"/>
                </a:lnTo>
                <a:lnTo>
                  <a:pt x="929641" y="2435191"/>
                </a:lnTo>
                <a:lnTo>
                  <a:pt x="921704" y="2441544"/>
                </a:lnTo>
                <a:lnTo>
                  <a:pt x="913766" y="2447261"/>
                </a:lnTo>
                <a:lnTo>
                  <a:pt x="905511" y="2452661"/>
                </a:lnTo>
                <a:lnTo>
                  <a:pt x="897256" y="2458061"/>
                </a:lnTo>
                <a:lnTo>
                  <a:pt x="884874" y="2465684"/>
                </a:lnTo>
                <a:lnTo>
                  <a:pt x="872809" y="2472354"/>
                </a:lnTo>
                <a:lnTo>
                  <a:pt x="860426" y="2478707"/>
                </a:lnTo>
                <a:lnTo>
                  <a:pt x="847726" y="2484742"/>
                </a:lnTo>
                <a:lnTo>
                  <a:pt x="834708" y="2490141"/>
                </a:lnTo>
                <a:lnTo>
                  <a:pt x="821691" y="2495541"/>
                </a:lnTo>
                <a:lnTo>
                  <a:pt x="808991" y="2499988"/>
                </a:lnTo>
                <a:lnTo>
                  <a:pt x="795338" y="2503799"/>
                </a:lnTo>
                <a:lnTo>
                  <a:pt x="782003" y="2507611"/>
                </a:lnTo>
                <a:lnTo>
                  <a:pt x="768668" y="2510787"/>
                </a:lnTo>
                <a:lnTo>
                  <a:pt x="755016" y="2513328"/>
                </a:lnTo>
                <a:lnTo>
                  <a:pt x="741046" y="2515552"/>
                </a:lnTo>
                <a:lnTo>
                  <a:pt x="727393" y="2517140"/>
                </a:lnTo>
                <a:lnTo>
                  <a:pt x="713741" y="2518728"/>
                </a:lnTo>
                <a:lnTo>
                  <a:pt x="699771" y="2519363"/>
                </a:lnTo>
                <a:lnTo>
                  <a:pt x="685801" y="2519363"/>
                </a:lnTo>
                <a:lnTo>
                  <a:pt x="675958" y="2519363"/>
                </a:lnTo>
                <a:lnTo>
                  <a:pt x="666116" y="2519046"/>
                </a:lnTo>
                <a:lnTo>
                  <a:pt x="646113" y="2517140"/>
                </a:lnTo>
                <a:lnTo>
                  <a:pt x="647701" y="2406922"/>
                </a:lnTo>
                <a:lnTo>
                  <a:pt x="648971" y="2312586"/>
                </a:lnTo>
                <a:lnTo>
                  <a:pt x="650241" y="2242708"/>
                </a:lnTo>
                <a:lnTo>
                  <a:pt x="650876" y="2220156"/>
                </a:lnTo>
                <a:lnTo>
                  <a:pt x="651193" y="2207133"/>
                </a:lnTo>
                <a:lnTo>
                  <a:pt x="653416" y="2182040"/>
                </a:lnTo>
                <a:lnTo>
                  <a:pt x="656273" y="2157583"/>
                </a:lnTo>
                <a:lnTo>
                  <a:pt x="658813" y="2134078"/>
                </a:lnTo>
                <a:lnTo>
                  <a:pt x="661988" y="2111209"/>
                </a:lnTo>
                <a:lnTo>
                  <a:pt x="665481" y="2089293"/>
                </a:lnTo>
                <a:lnTo>
                  <a:pt x="668973" y="2068329"/>
                </a:lnTo>
                <a:lnTo>
                  <a:pt x="672148" y="2048001"/>
                </a:lnTo>
                <a:lnTo>
                  <a:pt x="675958" y="2028625"/>
                </a:lnTo>
                <a:lnTo>
                  <a:pt x="680403" y="2009885"/>
                </a:lnTo>
                <a:lnTo>
                  <a:pt x="684531" y="1991463"/>
                </a:lnTo>
                <a:lnTo>
                  <a:pt x="688658" y="1974311"/>
                </a:lnTo>
                <a:lnTo>
                  <a:pt x="693421" y="1957476"/>
                </a:lnTo>
                <a:lnTo>
                  <a:pt x="697866" y="1941595"/>
                </a:lnTo>
                <a:lnTo>
                  <a:pt x="702946" y="1926031"/>
                </a:lnTo>
                <a:lnTo>
                  <a:pt x="707708" y="1911420"/>
                </a:lnTo>
                <a:lnTo>
                  <a:pt x="712788" y="1897444"/>
                </a:lnTo>
                <a:lnTo>
                  <a:pt x="717868" y="1883786"/>
                </a:lnTo>
                <a:lnTo>
                  <a:pt x="723266" y="1870763"/>
                </a:lnTo>
                <a:lnTo>
                  <a:pt x="728663" y="1858693"/>
                </a:lnTo>
                <a:lnTo>
                  <a:pt x="733743" y="1846941"/>
                </a:lnTo>
                <a:lnTo>
                  <a:pt x="739141" y="1835824"/>
                </a:lnTo>
                <a:lnTo>
                  <a:pt x="744538" y="1825025"/>
                </a:lnTo>
                <a:lnTo>
                  <a:pt x="750253" y="1814543"/>
                </a:lnTo>
                <a:lnTo>
                  <a:pt x="755651" y="1804696"/>
                </a:lnTo>
                <a:lnTo>
                  <a:pt x="761366" y="1795485"/>
                </a:lnTo>
                <a:lnTo>
                  <a:pt x="766763" y="1786591"/>
                </a:lnTo>
                <a:lnTo>
                  <a:pt x="777876" y="1770392"/>
                </a:lnTo>
                <a:lnTo>
                  <a:pt x="788988" y="1755464"/>
                </a:lnTo>
                <a:lnTo>
                  <a:pt x="799783" y="1741488"/>
                </a:lnTo>
                <a:close/>
                <a:moveTo>
                  <a:pt x="687070" y="1632268"/>
                </a:moveTo>
                <a:lnTo>
                  <a:pt x="675640" y="1632585"/>
                </a:lnTo>
                <a:lnTo>
                  <a:pt x="663575" y="1632585"/>
                </a:lnTo>
                <a:lnTo>
                  <a:pt x="651828" y="1633538"/>
                </a:lnTo>
                <a:lnTo>
                  <a:pt x="640080" y="1634173"/>
                </a:lnTo>
                <a:lnTo>
                  <a:pt x="628015" y="1635760"/>
                </a:lnTo>
                <a:lnTo>
                  <a:pt x="616585" y="1637348"/>
                </a:lnTo>
                <a:lnTo>
                  <a:pt x="604838" y="1638935"/>
                </a:lnTo>
                <a:lnTo>
                  <a:pt x="592773" y="1641158"/>
                </a:lnTo>
                <a:lnTo>
                  <a:pt x="581343" y="1643381"/>
                </a:lnTo>
                <a:lnTo>
                  <a:pt x="569595" y="1645920"/>
                </a:lnTo>
                <a:lnTo>
                  <a:pt x="558165" y="1649095"/>
                </a:lnTo>
                <a:lnTo>
                  <a:pt x="546735" y="1652270"/>
                </a:lnTo>
                <a:lnTo>
                  <a:pt x="534670" y="1655763"/>
                </a:lnTo>
                <a:lnTo>
                  <a:pt x="523240" y="1659573"/>
                </a:lnTo>
                <a:lnTo>
                  <a:pt x="512128" y="1663700"/>
                </a:lnTo>
                <a:lnTo>
                  <a:pt x="500698" y="1668145"/>
                </a:lnTo>
                <a:lnTo>
                  <a:pt x="489268" y="1672908"/>
                </a:lnTo>
                <a:lnTo>
                  <a:pt x="478155" y="1678305"/>
                </a:lnTo>
                <a:lnTo>
                  <a:pt x="467043" y="1683703"/>
                </a:lnTo>
                <a:lnTo>
                  <a:pt x="455930" y="1689418"/>
                </a:lnTo>
                <a:lnTo>
                  <a:pt x="444818" y="1695133"/>
                </a:lnTo>
                <a:lnTo>
                  <a:pt x="434023" y="1701483"/>
                </a:lnTo>
                <a:lnTo>
                  <a:pt x="423545" y="1708150"/>
                </a:lnTo>
                <a:lnTo>
                  <a:pt x="412750" y="1714818"/>
                </a:lnTo>
                <a:lnTo>
                  <a:pt x="402273" y="1721803"/>
                </a:lnTo>
                <a:lnTo>
                  <a:pt x="392430" y="1729423"/>
                </a:lnTo>
                <a:lnTo>
                  <a:pt x="382588" y="1736726"/>
                </a:lnTo>
                <a:lnTo>
                  <a:pt x="373063" y="1744663"/>
                </a:lnTo>
                <a:lnTo>
                  <a:pt x="363220" y="1752283"/>
                </a:lnTo>
                <a:lnTo>
                  <a:pt x="354330" y="1760856"/>
                </a:lnTo>
                <a:lnTo>
                  <a:pt x="345440" y="1768793"/>
                </a:lnTo>
                <a:lnTo>
                  <a:pt x="336550" y="1777683"/>
                </a:lnTo>
                <a:lnTo>
                  <a:pt x="328295" y="1785938"/>
                </a:lnTo>
                <a:lnTo>
                  <a:pt x="320040" y="1795146"/>
                </a:lnTo>
                <a:lnTo>
                  <a:pt x="312103" y="1804036"/>
                </a:lnTo>
                <a:lnTo>
                  <a:pt x="304483" y="1813243"/>
                </a:lnTo>
                <a:lnTo>
                  <a:pt x="297180" y="1822768"/>
                </a:lnTo>
                <a:lnTo>
                  <a:pt x="289878" y="1832293"/>
                </a:lnTo>
                <a:lnTo>
                  <a:pt x="282893" y="1841818"/>
                </a:lnTo>
                <a:lnTo>
                  <a:pt x="276225" y="1851978"/>
                </a:lnTo>
                <a:lnTo>
                  <a:pt x="269875" y="1861821"/>
                </a:lnTo>
                <a:lnTo>
                  <a:pt x="263842" y="1871663"/>
                </a:lnTo>
                <a:lnTo>
                  <a:pt x="257810" y="1882141"/>
                </a:lnTo>
                <a:lnTo>
                  <a:pt x="252095" y="1892301"/>
                </a:lnTo>
                <a:lnTo>
                  <a:pt x="246697" y="1903096"/>
                </a:lnTo>
                <a:lnTo>
                  <a:pt x="241617" y="1913573"/>
                </a:lnTo>
                <a:lnTo>
                  <a:pt x="236855" y="1924051"/>
                </a:lnTo>
                <a:lnTo>
                  <a:pt x="232092" y="1935163"/>
                </a:lnTo>
                <a:lnTo>
                  <a:pt x="227965" y="1945958"/>
                </a:lnTo>
                <a:lnTo>
                  <a:pt x="223837" y="1957071"/>
                </a:lnTo>
                <a:lnTo>
                  <a:pt x="220027" y="1968183"/>
                </a:lnTo>
                <a:lnTo>
                  <a:pt x="216535" y="1979296"/>
                </a:lnTo>
                <a:lnTo>
                  <a:pt x="213360" y="1990726"/>
                </a:lnTo>
                <a:lnTo>
                  <a:pt x="210502" y="2001838"/>
                </a:lnTo>
                <a:lnTo>
                  <a:pt x="207645" y="2013268"/>
                </a:lnTo>
                <a:lnTo>
                  <a:pt x="205105" y="2024698"/>
                </a:lnTo>
                <a:lnTo>
                  <a:pt x="203200" y="2036763"/>
                </a:lnTo>
                <a:lnTo>
                  <a:pt x="201295" y="2048193"/>
                </a:lnTo>
                <a:lnTo>
                  <a:pt x="199390" y="2059623"/>
                </a:lnTo>
                <a:lnTo>
                  <a:pt x="198120" y="2071371"/>
                </a:lnTo>
                <a:lnTo>
                  <a:pt x="196850" y="2082801"/>
                </a:lnTo>
                <a:lnTo>
                  <a:pt x="196215" y="2094866"/>
                </a:lnTo>
                <a:lnTo>
                  <a:pt x="195897" y="2106613"/>
                </a:lnTo>
                <a:lnTo>
                  <a:pt x="195580" y="2118043"/>
                </a:lnTo>
                <a:lnTo>
                  <a:pt x="195580" y="2129791"/>
                </a:lnTo>
                <a:lnTo>
                  <a:pt x="195897" y="2141856"/>
                </a:lnTo>
                <a:lnTo>
                  <a:pt x="196532" y="2153603"/>
                </a:lnTo>
                <a:lnTo>
                  <a:pt x="197485" y="2165668"/>
                </a:lnTo>
                <a:lnTo>
                  <a:pt x="198437" y="2177098"/>
                </a:lnTo>
                <a:lnTo>
                  <a:pt x="200025" y="2188846"/>
                </a:lnTo>
                <a:lnTo>
                  <a:pt x="201930" y="2200593"/>
                </a:lnTo>
                <a:lnTo>
                  <a:pt x="203835" y="2212023"/>
                </a:lnTo>
                <a:lnTo>
                  <a:pt x="206057" y="2224088"/>
                </a:lnTo>
                <a:lnTo>
                  <a:pt x="208915" y="2235518"/>
                </a:lnTo>
                <a:lnTo>
                  <a:pt x="211772" y="2247266"/>
                </a:lnTo>
                <a:lnTo>
                  <a:pt x="215265" y="2258696"/>
                </a:lnTo>
                <a:lnTo>
                  <a:pt x="218757" y="2270443"/>
                </a:lnTo>
                <a:lnTo>
                  <a:pt x="222567" y="2281873"/>
                </a:lnTo>
                <a:lnTo>
                  <a:pt x="226695" y="2293303"/>
                </a:lnTo>
                <a:lnTo>
                  <a:pt x="231140" y="2304733"/>
                </a:lnTo>
                <a:lnTo>
                  <a:pt x="235902" y="2315846"/>
                </a:lnTo>
                <a:lnTo>
                  <a:pt x="240982" y="2327276"/>
                </a:lnTo>
                <a:lnTo>
                  <a:pt x="246380" y="2338388"/>
                </a:lnTo>
                <a:lnTo>
                  <a:pt x="252095" y="2349501"/>
                </a:lnTo>
                <a:lnTo>
                  <a:pt x="257810" y="2360296"/>
                </a:lnTo>
                <a:lnTo>
                  <a:pt x="264160" y="2371408"/>
                </a:lnTo>
                <a:lnTo>
                  <a:pt x="270827" y="2381886"/>
                </a:lnTo>
                <a:lnTo>
                  <a:pt x="277813" y="2392681"/>
                </a:lnTo>
                <a:lnTo>
                  <a:pt x="284798" y="2403158"/>
                </a:lnTo>
                <a:lnTo>
                  <a:pt x="292100" y="2413001"/>
                </a:lnTo>
                <a:lnTo>
                  <a:pt x="299720" y="2422843"/>
                </a:lnTo>
                <a:lnTo>
                  <a:pt x="307658" y="2432368"/>
                </a:lnTo>
                <a:lnTo>
                  <a:pt x="315595" y="2442211"/>
                </a:lnTo>
                <a:lnTo>
                  <a:pt x="323533" y="2451101"/>
                </a:lnTo>
                <a:lnTo>
                  <a:pt x="332105" y="2459991"/>
                </a:lnTo>
                <a:lnTo>
                  <a:pt x="340360" y="2468881"/>
                </a:lnTo>
                <a:lnTo>
                  <a:pt x="349250" y="2477136"/>
                </a:lnTo>
                <a:lnTo>
                  <a:pt x="358140" y="2485391"/>
                </a:lnTo>
                <a:lnTo>
                  <a:pt x="367348" y="2493328"/>
                </a:lnTo>
                <a:lnTo>
                  <a:pt x="376238" y="2500948"/>
                </a:lnTo>
                <a:lnTo>
                  <a:pt x="385445" y="2508251"/>
                </a:lnTo>
                <a:lnTo>
                  <a:pt x="394970" y="2515553"/>
                </a:lnTo>
                <a:lnTo>
                  <a:pt x="405130" y="2522538"/>
                </a:lnTo>
                <a:lnTo>
                  <a:pt x="414655" y="2528888"/>
                </a:lnTo>
                <a:lnTo>
                  <a:pt x="424498" y="2535556"/>
                </a:lnTo>
                <a:lnTo>
                  <a:pt x="434975" y="2541588"/>
                </a:lnTo>
                <a:lnTo>
                  <a:pt x="445135" y="2547621"/>
                </a:lnTo>
                <a:lnTo>
                  <a:pt x="455613" y="2553018"/>
                </a:lnTo>
                <a:lnTo>
                  <a:pt x="465773" y="2558416"/>
                </a:lnTo>
                <a:lnTo>
                  <a:pt x="476568" y="2563813"/>
                </a:lnTo>
                <a:lnTo>
                  <a:pt x="487363" y="2568258"/>
                </a:lnTo>
                <a:lnTo>
                  <a:pt x="498158" y="2573021"/>
                </a:lnTo>
                <a:lnTo>
                  <a:pt x="509270" y="2577466"/>
                </a:lnTo>
                <a:lnTo>
                  <a:pt x="520065" y="2581276"/>
                </a:lnTo>
                <a:lnTo>
                  <a:pt x="531178" y="2585086"/>
                </a:lnTo>
                <a:lnTo>
                  <a:pt x="542290" y="2588896"/>
                </a:lnTo>
                <a:lnTo>
                  <a:pt x="553720" y="2592071"/>
                </a:lnTo>
                <a:lnTo>
                  <a:pt x="564833" y="2594928"/>
                </a:lnTo>
                <a:lnTo>
                  <a:pt x="576580" y="2597786"/>
                </a:lnTo>
                <a:lnTo>
                  <a:pt x="588010" y="2600326"/>
                </a:lnTo>
                <a:lnTo>
                  <a:pt x="599440" y="2602231"/>
                </a:lnTo>
                <a:lnTo>
                  <a:pt x="611188" y="2604136"/>
                </a:lnTo>
                <a:lnTo>
                  <a:pt x="622618" y="2605724"/>
                </a:lnTo>
                <a:lnTo>
                  <a:pt x="634683" y="2607311"/>
                </a:lnTo>
                <a:lnTo>
                  <a:pt x="646113" y="2608581"/>
                </a:lnTo>
                <a:lnTo>
                  <a:pt x="657860" y="2609216"/>
                </a:lnTo>
                <a:lnTo>
                  <a:pt x="669925" y="2609534"/>
                </a:lnTo>
                <a:lnTo>
                  <a:pt x="681355" y="2609851"/>
                </a:lnTo>
                <a:lnTo>
                  <a:pt x="693103" y="2609851"/>
                </a:lnTo>
                <a:lnTo>
                  <a:pt x="704850" y="2609534"/>
                </a:lnTo>
                <a:lnTo>
                  <a:pt x="716915" y="2608899"/>
                </a:lnTo>
                <a:lnTo>
                  <a:pt x="728345" y="2607946"/>
                </a:lnTo>
                <a:lnTo>
                  <a:pt x="740093" y="2606676"/>
                </a:lnTo>
                <a:lnTo>
                  <a:pt x="752158" y="2605406"/>
                </a:lnTo>
                <a:lnTo>
                  <a:pt x="763905" y="2603501"/>
                </a:lnTo>
                <a:lnTo>
                  <a:pt x="775335" y="2601279"/>
                </a:lnTo>
                <a:lnTo>
                  <a:pt x="787083" y="2598738"/>
                </a:lnTo>
                <a:lnTo>
                  <a:pt x="798830" y="2596198"/>
                </a:lnTo>
                <a:lnTo>
                  <a:pt x="810578" y="2593658"/>
                </a:lnTo>
                <a:lnTo>
                  <a:pt x="822008" y="2590166"/>
                </a:lnTo>
                <a:lnTo>
                  <a:pt x="833438" y="2586673"/>
                </a:lnTo>
                <a:lnTo>
                  <a:pt x="844868" y="2582863"/>
                </a:lnTo>
                <a:lnTo>
                  <a:pt x="856615" y="2578736"/>
                </a:lnTo>
                <a:lnTo>
                  <a:pt x="867410" y="2573973"/>
                </a:lnTo>
                <a:lnTo>
                  <a:pt x="879158" y="2569528"/>
                </a:lnTo>
                <a:lnTo>
                  <a:pt x="890270" y="2564131"/>
                </a:lnTo>
                <a:lnTo>
                  <a:pt x="901383" y="2558733"/>
                </a:lnTo>
                <a:lnTo>
                  <a:pt x="912178" y="2553336"/>
                </a:lnTo>
                <a:lnTo>
                  <a:pt x="923290" y="2547303"/>
                </a:lnTo>
                <a:lnTo>
                  <a:pt x="934085" y="2540636"/>
                </a:lnTo>
                <a:lnTo>
                  <a:pt x="944880" y="2534286"/>
                </a:lnTo>
                <a:lnTo>
                  <a:pt x="955675" y="2527301"/>
                </a:lnTo>
                <a:lnTo>
                  <a:pt x="965835" y="2520633"/>
                </a:lnTo>
                <a:lnTo>
                  <a:pt x="976313" y="2512696"/>
                </a:lnTo>
                <a:lnTo>
                  <a:pt x="986155" y="2505711"/>
                </a:lnTo>
                <a:lnTo>
                  <a:pt x="995680" y="2497456"/>
                </a:lnTo>
                <a:lnTo>
                  <a:pt x="1005205" y="2489836"/>
                </a:lnTo>
                <a:lnTo>
                  <a:pt x="1014095" y="2481581"/>
                </a:lnTo>
                <a:lnTo>
                  <a:pt x="1023303" y="2473326"/>
                </a:lnTo>
                <a:lnTo>
                  <a:pt x="1031558" y="2464753"/>
                </a:lnTo>
                <a:lnTo>
                  <a:pt x="1040130" y="2456181"/>
                </a:lnTo>
                <a:lnTo>
                  <a:pt x="1048385" y="2446973"/>
                </a:lnTo>
                <a:lnTo>
                  <a:pt x="1056640" y="2438083"/>
                </a:lnTo>
                <a:lnTo>
                  <a:pt x="1064260" y="2429193"/>
                </a:lnTo>
                <a:lnTo>
                  <a:pt x="1071563" y="2419351"/>
                </a:lnTo>
                <a:lnTo>
                  <a:pt x="1078865" y="2409826"/>
                </a:lnTo>
                <a:lnTo>
                  <a:pt x="1085533" y="2400301"/>
                </a:lnTo>
                <a:lnTo>
                  <a:pt x="1092200" y="2390458"/>
                </a:lnTo>
                <a:lnTo>
                  <a:pt x="1098550" y="2380616"/>
                </a:lnTo>
                <a:lnTo>
                  <a:pt x="1104583" y="2370456"/>
                </a:lnTo>
                <a:lnTo>
                  <a:pt x="1110933" y="2360296"/>
                </a:lnTo>
                <a:lnTo>
                  <a:pt x="1116330" y="2349818"/>
                </a:lnTo>
                <a:lnTo>
                  <a:pt x="1121728" y="2339023"/>
                </a:lnTo>
                <a:lnTo>
                  <a:pt x="1126808" y="2328863"/>
                </a:lnTo>
                <a:lnTo>
                  <a:pt x="1131570" y="2318068"/>
                </a:lnTo>
                <a:lnTo>
                  <a:pt x="1136015" y="2306956"/>
                </a:lnTo>
                <a:lnTo>
                  <a:pt x="1140778" y="2296478"/>
                </a:lnTo>
                <a:lnTo>
                  <a:pt x="1144588" y="2285366"/>
                </a:lnTo>
                <a:lnTo>
                  <a:pt x="1148398" y="2274253"/>
                </a:lnTo>
                <a:lnTo>
                  <a:pt x="1151890" y="2263141"/>
                </a:lnTo>
                <a:lnTo>
                  <a:pt x="1155383" y="2251711"/>
                </a:lnTo>
                <a:lnTo>
                  <a:pt x="1158240" y="2240598"/>
                </a:lnTo>
                <a:lnTo>
                  <a:pt x="1161098" y="2228851"/>
                </a:lnTo>
                <a:lnTo>
                  <a:pt x="1163320" y="2217421"/>
                </a:lnTo>
                <a:lnTo>
                  <a:pt x="1165543" y="2205673"/>
                </a:lnTo>
                <a:lnTo>
                  <a:pt x="1167448" y="2194243"/>
                </a:lnTo>
                <a:lnTo>
                  <a:pt x="1169035" y="2182813"/>
                </a:lnTo>
                <a:lnTo>
                  <a:pt x="1170305" y="2170748"/>
                </a:lnTo>
                <a:lnTo>
                  <a:pt x="1171258" y="2159318"/>
                </a:lnTo>
                <a:lnTo>
                  <a:pt x="1172210" y="2147571"/>
                </a:lnTo>
                <a:lnTo>
                  <a:pt x="1172845" y="2135823"/>
                </a:lnTo>
                <a:lnTo>
                  <a:pt x="1172845" y="2123758"/>
                </a:lnTo>
                <a:lnTo>
                  <a:pt x="1172845" y="2112328"/>
                </a:lnTo>
                <a:lnTo>
                  <a:pt x="1172528" y="2100581"/>
                </a:lnTo>
                <a:lnTo>
                  <a:pt x="1172210" y="2088516"/>
                </a:lnTo>
                <a:lnTo>
                  <a:pt x="1170940" y="2076768"/>
                </a:lnTo>
                <a:lnTo>
                  <a:pt x="1169670" y="2065021"/>
                </a:lnTo>
                <a:lnTo>
                  <a:pt x="1168083" y="2053591"/>
                </a:lnTo>
                <a:lnTo>
                  <a:pt x="1166813" y="2041526"/>
                </a:lnTo>
                <a:lnTo>
                  <a:pt x="1164273" y="2029778"/>
                </a:lnTo>
                <a:lnTo>
                  <a:pt x="1162050" y="2018348"/>
                </a:lnTo>
                <a:lnTo>
                  <a:pt x="1159510" y="2006283"/>
                </a:lnTo>
                <a:lnTo>
                  <a:pt x="1156335" y="1994853"/>
                </a:lnTo>
                <a:lnTo>
                  <a:pt x="1153478" y="1983423"/>
                </a:lnTo>
                <a:lnTo>
                  <a:pt x="1149985" y="1971993"/>
                </a:lnTo>
                <a:lnTo>
                  <a:pt x="1145540" y="1960563"/>
                </a:lnTo>
                <a:lnTo>
                  <a:pt x="1141730" y="1949133"/>
                </a:lnTo>
                <a:lnTo>
                  <a:pt x="1137285" y="1937386"/>
                </a:lnTo>
                <a:lnTo>
                  <a:pt x="1132205" y="1926591"/>
                </a:lnTo>
                <a:lnTo>
                  <a:pt x="1127443" y="1914843"/>
                </a:lnTo>
                <a:lnTo>
                  <a:pt x="1122045" y="1903731"/>
                </a:lnTo>
                <a:lnTo>
                  <a:pt x="1116330" y="1892936"/>
                </a:lnTo>
                <a:lnTo>
                  <a:pt x="1110615" y="1882141"/>
                </a:lnTo>
                <a:lnTo>
                  <a:pt x="1103948" y="1871028"/>
                </a:lnTo>
                <a:lnTo>
                  <a:pt x="1097598" y="1860233"/>
                </a:lnTo>
                <a:lnTo>
                  <a:pt x="1090613" y="1849438"/>
                </a:lnTo>
                <a:lnTo>
                  <a:pt x="1083310" y="1839278"/>
                </a:lnTo>
                <a:lnTo>
                  <a:pt x="1076008" y="1829436"/>
                </a:lnTo>
                <a:lnTo>
                  <a:pt x="1068388" y="1819276"/>
                </a:lnTo>
                <a:lnTo>
                  <a:pt x="1060768" y="1809751"/>
                </a:lnTo>
                <a:lnTo>
                  <a:pt x="1053148" y="1800226"/>
                </a:lnTo>
                <a:lnTo>
                  <a:pt x="1044575" y="1791018"/>
                </a:lnTo>
                <a:lnTo>
                  <a:pt x="1036320" y="1782128"/>
                </a:lnTo>
                <a:lnTo>
                  <a:pt x="1027748" y="1773556"/>
                </a:lnTo>
                <a:lnTo>
                  <a:pt x="1019175" y="1764983"/>
                </a:lnTo>
                <a:lnTo>
                  <a:pt x="1010285" y="1757046"/>
                </a:lnTo>
                <a:lnTo>
                  <a:pt x="1001395" y="1749108"/>
                </a:lnTo>
                <a:lnTo>
                  <a:pt x="992188" y="1741171"/>
                </a:lnTo>
                <a:lnTo>
                  <a:pt x="982663" y="1734186"/>
                </a:lnTo>
                <a:lnTo>
                  <a:pt x="973138" y="1726883"/>
                </a:lnTo>
                <a:lnTo>
                  <a:pt x="963613" y="1719898"/>
                </a:lnTo>
                <a:lnTo>
                  <a:pt x="953770" y="1713230"/>
                </a:lnTo>
                <a:lnTo>
                  <a:pt x="943610" y="1706880"/>
                </a:lnTo>
                <a:lnTo>
                  <a:pt x="933768" y="1700848"/>
                </a:lnTo>
                <a:lnTo>
                  <a:pt x="923290" y="1695133"/>
                </a:lnTo>
                <a:lnTo>
                  <a:pt x="913130" y="1689418"/>
                </a:lnTo>
                <a:lnTo>
                  <a:pt x="902335" y="1684020"/>
                </a:lnTo>
                <a:lnTo>
                  <a:pt x="892175" y="1678623"/>
                </a:lnTo>
                <a:lnTo>
                  <a:pt x="881380" y="1673860"/>
                </a:lnTo>
                <a:lnTo>
                  <a:pt x="870268" y="1669415"/>
                </a:lnTo>
                <a:lnTo>
                  <a:pt x="859473" y="1664653"/>
                </a:lnTo>
                <a:lnTo>
                  <a:pt x="848360" y="1660843"/>
                </a:lnTo>
                <a:lnTo>
                  <a:pt x="837248" y="1657033"/>
                </a:lnTo>
                <a:lnTo>
                  <a:pt x="825818" y="1653858"/>
                </a:lnTo>
                <a:lnTo>
                  <a:pt x="814705" y="1650365"/>
                </a:lnTo>
                <a:lnTo>
                  <a:pt x="803275" y="1647190"/>
                </a:lnTo>
                <a:lnTo>
                  <a:pt x="791845" y="1644651"/>
                </a:lnTo>
                <a:lnTo>
                  <a:pt x="780415" y="1642111"/>
                </a:lnTo>
                <a:lnTo>
                  <a:pt x="768985" y="1639888"/>
                </a:lnTo>
                <a:lnTo>
                  <a:pt x="757238" y="1637983"/>
                </a:lnTo>
                <a:lnTo>
                  <a:pt x="745490" y="1636395"/>
                </a:lnTo>
                <a:lnTo>
                  <a:pt x="734060" y="1635125"/>
                </a:lnTo>
                <a:lnTo>
                  <a:pt x="722313" y="1633855"/>
                </a:lnTo>
                <a:lnTo>
                  <a:pt x="710565" y="1632903"/>
                </a:lnTo>
                <a:lnTo>
                  <a:pt x="698818" y="1632585"/>
                </a:lnTo>
                <a:lnTo>
                  <a:pt x="687070" y="1632268"/>
                </a:lnTo>
                <a:close/>
                <a:moveTo>
                  <a:pt x="1446848" y="1466850"/>
                </a:moveTo>
                <a:lnTo>
                  <a:pt x="1448435" y="1479858"/>
                </a:lnTo>
                <a:lnTo>
                  <a:pt x="1450658" y="1496357"/>
                </a:lnTo>
                <a:lnTo>
                  <a:pt x="1453833" y="1515711"/>
                </a:lnTo>
                <a:lnTo>
                  <a:pt x="1457960" y="1538238"/>
                </a:lnTo>
                <a:lnTo>
                  <a:pt x="1468120" y="1591541"/>
                </a:lnTo>
                <a:lnTo>
                  <a:pt x="1480185" y="1653093"/>
                </a:lnTo>
                <a:lnTo>
                  <a:pt x="1494155" y="1721308"/>
                </a:lnTo>
                <a:lnTo>
                  <a:pt x="1509713" y="1794282"/>
                </a:lnTo>
                <a:lnTo>
                  <a:pt x="1525905" y="1870112"/>
                </a:lnTo>
                <a:lnTo>
                  <a:pt x="1542098" y="1946576"/>
                </a:lnTo>
                <a:lnTo>
                  <a:pt x="1574800" y="2092842"/>
                </a:lnTo>
                <a:lnTo>
                  <a:pt x="1602740" y="2217533"/>
                </a:lnTo>
                <a:lnTo>
                  <a:pt x="1629410" y="2336830"/>
                </a:lnTo>
                <a:lnTo>
                  <a:pt x="1730693" y="1746690"/>
                </a:lnTo>
                <a:lnTo>
                  <a:pt x="1671003" y="1606453"/>
                </a:lnTo>
                <a:lnTo>
                  <a:pt x="1768475" y="1514442"/>
                </a:lnTo>
                <a:lnTo>
                  <a:pt x="1798955" y="1514442"/>
                </a:lnTo>
                <a:lnTo>
                  <a:pt x="1806258" y="1514442"/>
                </a:lnTo>
                <a:lnTo>
                  <a:pt x="1836420" y="1514442"/>
                </a:lnTo>
                <a:lnTo>
                  <a:pt x="1933575" y="1606453"/>
                </a:lnTo>
                <a:lnTo>
                  <a:pt x="1873885" y="1746690"/>
                </a:lnTo>
                <a:lnTo>
                  <a:pt x="1975168" y="2336830"/>
                </a:lnTo>
                <a:lnTo>
                  <a:pt x="2002155" y="2217533"/>
                </a:lnTo>
                <a:lnTo>
                  <a:pt x="2030095" y="2092842"/>
                </a:lnTo>
                <a:lnTo>
                  <a:pt x="2062480" y="1946576"/>
                </a:lnTo>
                <a:lnTo>
                  <a:pt x="2078990" y="1870112"/>
                </a:lnTo>
                <a:lnTo>
                  <a:pt x="2094865" y="1794282"/>
                </a:lnTo>
                <a:lnTo>
                  <a:pt x="2110740" y="1721308"/>
                </a:lnTo>
                <a:lnTo>
                  <a:pt x="2124393" y="1653093"/>
                </a:lnTo>
                <a:lnTo>
                  <a:pt x="2136775" y="1591541"/>
                </a:lnTo>
                <a:lnTo>
                  <a:pt x="2146618" y="1538238"/>
                </a:lnTo>
                <a:lnTo>
                  <a:pt x="2150428" y="1515711"/>
                </a:lnTo>
                <a:lnTo>
                  <a:pt x="2153920" y="1496357"/>
                </a:lnTo>
                <a:lnTo>
                  <a:pt x="2156143" y="1479858"/>
                </a:lnTo>
                <a:lnTo>
                  <a:pt x="2157730" y="1466850"/>
                </a:lnTo>
                <a:lnTo>
                  <a:pt x="2164398" y="1469071"/>
                </a:lnTo>
                <a:lnTo>
                  <a:pt x="2173923" y="1471609"/>
                </a:lnTo>
                <a:lnTo>
                  <a:pt x="2226628" y="1488108"/>
                </a:lnTo>
                <a:lnTo>
                  <a:pt x="2293620" y="1509683"/>
                </a:lnTo>
                <a:lnTo>
                  <a:pt x="2331085" y="1522374"/>
                </a:lnTo>
                <a:lnTo>
                  <a:pt x="2370455" y="1535700"/>
                </a:lnTo>
                <a:lnTo>
                  <a:pt x="2411730" y="1549660"/>
                </a:lnTo>
                <a:lnTo>
                  <a:pt x="2453323" y="1564255"/>
                </a:lnTo>
                <a:lnTo>
                  <a:pt x="2495868" y="1579801"/>
                </a:lnTo>
                <a:lnTo>
                  <a:pt x="2538413" y="1595665"/>
                </a:lnTo>
                <a:lnTo>
                  <a:pt x="2580005" y="1612164"/>
                </a:lnTo>
                <a:lnTo>
                  <a:pt x="2620645" y="1628345"/>
                </a:lnTo>
                <a:lnTo>
                  <a:pt x="2659698" y="1644844"/>
                </a:lnTo>
                <a:lnTo>
                  <a:pt x="2678430" y="1653410"/>
                </a:lnTo>
                <a:lnTo>
                  <a:pt x="2696210" y="1661342"/>
                </a:lnTo>
                <a:lnTo>
                  <a:pt x="2713990" y="1669909"/>
                </a:lnTo>
                <a:lnTo>
                  <a:pt x="2730818" y="1678158"/>
                </a:lnTo>
                <a:lnTo>
                  <a:pt x="2747010" y="1686090"/>
                </a:lnTo>
                <a:lnTo>
                  <a:pt x="2761933" y="1694339"/>
                </a:lnTo>
                <a:lnTo>
                  <a:pt x="2773363" y="1705761"/>
                </a:lnTo>
                <a:lnTo>
                  <a:pt x="2785110" y="1718770"/>
                </a:lnTo>
                <a:lnTo>
                  <a:pt x="2798128" y="1733364"/>
                </a:lnTo>
                <a:lnTo>
                  <a:pt x="2805113" y="1741296"/>
                </a:lnTo>
                <a:lnTo>
                  <a:pt x="2811780" y="1749546"/>
                </a:lnTo>
                <a:lnTo>
                  <a:pt x="2818766" y="1758747"/>
                </a:lnTo>
                <a:lnTo>
                  <a:pt x="2825750" y="1768265"/>
                </a:lnTo>
                <a:lnTo>
                  <a:pt x="2833053" y="1778735"/>
                </a:lnTo>
                <a:lnTo>
                  <a:pt x="2839720" y="1789840"/>
                </a:lnTo>
                <a:lnTo>
                  <a:pt x="2847023" y="1801262"/>
                </a:lnTo>
                <a:lnTo>
                  <a:pt x="2854326" y="1813636"/>
                </a:lnTo>
                <a:lnTo>
                  <a:pt x="2861310" y="1826962"/>
                </a:lnTo>
                <a:lnTo>
                  <a:pt x="2867978" y="1840922"/>
                </a:lnTo>
                <a:lnTo>
                  <a:pt x="2874963" y="1855517"/>
                </a:lnTo>
                <a:lnTo>
                  <a:pt x="2881948" y="1871698"/>
                </a:lnTo>
                <a:lnTo>
                  <a:pt x="2888933" y="1887880"/>
                </a:lnTo>
                <a:lnTo>
                  <a:pt x="2895283" y="1905964"/>
                </a:lnTo>
                <a:lnTo>
                  <a:pt x="2901316" y="1924367"/>
                </a:lnTo>
                <a:lnTo>
                  <a:pt x="2907666" y="1944355"/>
                </a:lnTo>
                <a:lnTo>
                  <a:pt x="2913698" y="1964978"/>
                </a:lnTo>
                <a:lnTo>
                  <a:pt x="2919413" y="1986871"/>
                </a:lnTo>
                <a:lnTo>
                  <a:pt x="2924810" y="2010032"/>
                </a:lnTo>
                <a:lnTo>
                  <a:pt x="2930208" y="2034463"/>
                </a:lnTo>
                <a:lnTo>
                  <a:pt x="2934653" y="2059528"/>
                </a:lnTo>
                <a:lnTo>
                  <a:pt x="2939416" y="2086496"/>
                </a:lnTo>
                <a:lnTo>
                  <a:pt x="2943543" y="2114734"/>
                </a:lnTo>
                <a:lnTo>
                  <a:pt x="2947353" y="2144241"/>
                </a:lnTo>
                <a:lnTo>
                  <a:pt x="2950846" y="2175017"/>
                </a:lnTo>
                <a:lnTo>
                  <a:pt x="2953703" y="2207062"/>
                </a:lnTo>
                <a:lnTo>
                  <a:pt x="2954338" y="2215946"/>
                </a:lnTo>
                <a:lnTo>
                  <a:pt x="2954656" y="2230858"/>
                </a:lnTo>
                <a:lnTo>
                  <a:pt x="2955608" y="2275595"/>
                </a:lnTo>
                <a:lnTo>
                  <a:pt x="2957196" y="2411390"/>
                </a:lnTo>
                <a:lnTo>
                  <a:pt x="2959100" y="2583673"/>
                </a:lnTo>
                <a:lnTo>
                  <a:pt x="2960688" y="2760715"/>
                </a:lnTo>
                <a:lnTo>
                  <a:pt x="2908936" y="2767695"/>
                </a:lnTo>
                <a:lnTo>
                  <a:pt x="2857818" y="2773723"/>
                </a:lnTo>
                <a:lnTo>
                  <a:pt x="2806383" y="2779434"/>
                </a:lnTo>
                <a:lnTo>
                  <a:pt x="2755266" y="2784511"/>
                </a:lnTo>
                <a:lnTo>
                  <a:pt x="2702878" y="2788952"/>
                </a:lnTo>
                <a:lnTo>
                  <a:pt x="2649220" y="2793712"/>
                </a:lnTo>
                <a:lnTo>
                  <a:pt x="2536825" y="2802278"/>
                </a:lnTo>
                <a:lnTo>
                  <a:pt x="2535555" y="2668704"/>
                </a:lnTo>
                <a:lnTo>
                  <a:pt x="2534920" y="2527832"/>
                </a:lnTo>
                <a:lnTo>
                  <a:pt x="2534285" y="2333022"/>
                </a:lnTo>
                <a:lnTo>
                  <a:pt x="2534285" y="2318745"/>
                </a:lnTo>
                <a:lnTo>
                  <a:pt x="2533333" y="2305102"/>
                </a:lnTo>
                <a:lnTo>
                  <a:pt x="2531745" y="2291776"/>
                </a:lnTo>
                <a:lnTo>
                  <a:pt x="2530475" y="2279085"/>
                </a:lnTo>
                <a:lnTo>
                  <a:pt x="2527935" y="2266711"/>
                </a:lnTo>
                <a:lnTo>
                  <a:pt x="2525713" y="2254654"/>
                </a:lnTo>
                <a:lnTo>
                  <a:pt x="2522538" y="2243232"/>
                </a:lnTo>
                <a:lnTo>
                  <a:pt x="2519680" y="2232127"/>
                </a:lnTo>
                <a:lnTo>
                  <a:pt x="2515870" y="2221340"/>
                </a:lnTo>
                <a:lnTo>
                  <a:pt x="2512060" y="2210870"/>
                </a:lnTo>
                <a:lnTo>
                  <a:pt x="2508250" y="2200717"/>
                </a:lnTo>
                <a:lnTo>
                  <a:pt x="2503488" y="2191198"/>
                </a:lnTo>
                <a:lnTo>
                  <a:pt x="2499360" y="2181680"/>
                </a:lnTo>
                <a:lnTo>
                  <a:pt x="2494280" y="2172796"/>
                </a:lnTo>
                <a:lnTo>
                  <a:pt x="2489835" y="2163912"/>
                </a:lnTo>
                <a:lnTo>
                  <a:pt x="2484755" y="2155346"/>
                </a:lnTo>
                <a:lnTo>
                  <a:pt x="2484755" y="2813383"/>
                </a:lnTo>
                <a:lnTo>
                  <a:pt x="2405698" y="2818459"/>
                </a:lnTo>
                <a:lnTo>
                  <a:pt x="2323148" y="2822584"/>
                </a:lnTo>
                <a:lnTo>
                  <a:pt x="2238058" y="2826391"/>
                </a:lnTo>
                <a:lnTo>
                  <a:pt x="2150745" y="2829881"/>
                </a:lnTo>
                <a:lnTo>
                  <a:pt x="2062798" y="2832102"/>
                </a:lnTo>
                <a:lnTo>
                  <a:pt x="1974850" y="2834006"/>
                </a:lnTo>
                <a:lnTo>
                  <a:pt x="1887538" y="2835275"/>
                </a:lnTo>
                <a:lnTo>
                  <a:pt x="1802448" y="2835275"/>
                </a:lnTo>
                <a:lnTo>
                  <a:pt x="1750378" y="2835275"/>
                </a:lnTo>
                <a:lnTo>
                  <a:pt x="1697673" y="2834958"/>
                </a:lnTo>
                <a:lnTo>
                  <a:pt x="1644333" y="2834006"/>
                </a:lnTo>
                <a:lnTo>
                  <a:pt x="1590358" y="2833372"/>
                </a:lnTo>
                <a:lnTo>
                  <a:pt x="1536065" y="2832102"/>
                </a:lnTo>
                <a:lnTo>
                  <a:pt x="1482090" y="2830516"/>
                </a:lnTo>
                <a:lnTo>
                  <a:pt x="1427798" y="2829247"/>
                </a:lnTo>
                <a:lnTo>
                  <a:pt x="1374775" y="2826709"/>
                </a:lnTo>
                <a:lnTo>
                  <a:pt x="1257300" y="2643639"/>
                </a:lnTo>
                <a:lnTo>
                  <a:pt x="1274128" y="2624919"/>
                </a:lnTo>
                <a:lnTo>
                  <a:pt x="1290003" y="2605882"/>
                </a:lnTo>
                <a:lnTo>
                  <a:pt x="1305560" y="2585894"/>
                </a:lnTo>
                <a:lnTo>
                  <a:pt x="1319848" y="2565588"/>
                </a:lnTo>
                <a:lnTo>
                  <a:pt x="1334135" y="2544965"/>
                </a:lnTo>
                <a:lnTo>
                  <a:pt x="1347470" y="2524024"/>
                </a:lnTo>
                <a:lnTo>
                  <a:pt x="1360170" y="2502132"/>
                </a:lnTo>
                <a:lnTo>
                  <a:pt x="1371918" y="2480557"/>
                </a:lnTo>
                <a:lnTo>
                  <a:pt x="1383348" y="2458348"/>
                </a:lnTo>
                <a:lnTo>
                  <a:pt x="1393825" y="2435503"/>
                </a:lnTo>
                <a:lnTo>
                  <a:pt x="1403668" y="2412342"/>
                </a:lnTo>
                <a:lnTo>
                  <a:pt x="1412558" y="2389181"/>
                </a:lnTo>
                <a:lnTo>
                  <a:pt x="1420813" y="2365385"/>
                </a:lnTo>
                <a:lnTo>
                  <a:pt x="1428115" y="2341589"/>
                </a:lnTo>
                <a:lnTo>
                  <a:pt x="1435100" y="2317158"/>
                </a:lnTo>
                <a:lnTo>
                  <a:pt x="1441133" y="2293045"/>
                </a:lnTo>
                <a:lnTo>
                  <a:pt x="1444943" y="2274008"/>
                </a:lnTo>
                <a:lnTo>
                  <a:pt x="1448753" y="2254972"/>
                </a:lnTo>
                <a:lnTo>
                  <a:pt x="1451928" y="2236252"/>
                </a:lnTo>
                <a:lnTo>
                  <a:pt x="1454785" y="2217215"/>
                </a:lnTo>
                <a:lnTo>
                  <a:pt x="1456690" y="2198179"/>
                </a:lnTo>
                <a:lnTo>
                  <a:pt x="1458595" y="2179142"/>
                </a:lnTo>
                <a:lnTo>
                  <a:pt x="1459548" y="2160105"/>
                </a:lnTo>
                <a:lnTo>
                  <a:pt x="1460500" y="2141068"/>
                </a:lnTo>
                <a:lnTo>
                  <a:pt x="1460818" y="2122349"/>
                </a:lnTo>
                <a:lnTo>
                  <a:pt x="1460500" y="2103312"/>
                </a:lnTo>
                <a:lnTo>
                  <a:pt x="1459548" y="2084593"/>
                </a:lnTo>
                <a:lnTo>
                  <a:pt x="1458913" y="2065873"/>
                </a:lnTo>
                <a:lnTo>
                  <a:pt x="1457008" y="2046519"/>
                </a:lnTo>
                <a:lnTo>
                  <a:pt x="1455103" y="2027800"/>
                </a:lnTo>
                <a:lnTo>
                  <a:pt x="1452880" y="2009715"/>
                </a:lnTo>
                <a:lnTo>
                  <a:pt x="1449705" y="1990995"/>
                </a:lnTo>
                <a:lnTo>
                  <a:pt x="1446213" y="1971958"/>
                </a:lnTo>
                <a:lnTo>
                  <a:pt x="1442403" y="1953874"/>
                </a:lnTo>
                <a:lnTo>
                  <a:pt x="1437958" y="1935471"/>
                </a:lnTo>
                <a:lnTo>
                  <a:pt x="1433195" y="1917069"/>
                </a:lnTo>
                <a:lnTo>
                  <a:pt x="1427798" y="1898984"/>
                </a:lnTo>
                <a:lnTo>
                  <a:pt x="1422083" y="1881217"/>
                </a:lnTo>
                <a:lnTo>
                  <a:pt x="1416050" y="1863132"/>
                </a:lnTo>
                <a:lnTo>
                  <a:pt x="1409383" y="1845364"/>
                </a:lnTo>
                <a:lnTo>
                  <a:pt x="1402715" y="1827596"/>
                </a:lnTo>
                <a:lnTo>
                  <a:pt x="1395095" y="1810146"/>
                </a:lnTo>
                <a:lnTo>
                  <a:pt x="1386840" y="1792696"/>
                </a:lnTo>
                <a:lnTo>
                  <a:pt x="1378585" y="1775563"/>
                </a:lnTo>
                <a:lnTo>
                  <a:pt x="1369695" y="1758429"/>
                </a:lnTo>
                <a:lnTo>
                  <a:pt x="1360488" y="1741614"/>
                </a:lnTo>
                <a:lnTo>
                  <a:pt x="1350963" y="1724798"/>
                </a:lnTo>
                <a:lnTo>
                  <a:pt x="1340485" y="1708299"/>
                </a:lnTo>
                <a:lnTo>
                  <a:pt x="1333500" y="1696877"/>
                </a:lnTo>
                <a:lnTo>
                  <a:pt x="1325563" y="1685773"/>
                </a:lnTo>
                <a:lnTo>
                  <a:pt x="1317943" y="1674668"/>
                </a:lnTo>
                <a:lnTo>
                  <a:pt x="1310323" y="1663563"/>
                </a:lnTo>
                <a:lnTo>
                  <a:pt x="1302385" y="1653093"/>
                </a:lnTo>
                <a:lnTo>
                  <a:pt x="1293813" y="1642623"/>
                </a:lnTo>
                <a:lnTo>
                  <a:pt x="1285558" y="1632152"/>
                </a:lnTo>
                <a:lnTo>
                  <a:pt x="1276985" y="1621999"/>
                </a:lnTo>
                <a:lnTo>
                  <a:pt x="1259523" y="1602011"/>
                </a:lnTo>
                <a:lnTo>
                  <a:pt x="1241425" y="1582657"/>
                </a:lnTo>
                <a:lnTo>
                  <a:pt x="1222693" y="1564255"/>
                </a:lnTo>
                <a:lnTo>
                  <a:pt x="1203325" y="1546170"/>
                </a:lnTo>
                <a:lnTo>
                  <a:pt x="1270953" y="1523008"/>
                </a:lnTo>
                <a:lnTo>
                  <a:pt x="1332865" y="1502702"/>
                </a:lnTo>
                <a:lnTo>
                  <a:pt x="1386840" y="1485569"/>
                </a:lnTo>
                <a:lnTo>
                  <a:pt x="1430655" y="1471609"/>
                </a:lnTo>
                <a:lnTo>
                  <a:pt x="1440815" y="1468754"/>
                </a:lnTo>
                <a:lnTo>
                  <a:pt x="1446848" y="1466850"/>
                </a:lnTo>
                <a:close/>
                <a:moveTo>
                  <a:pt x="671830" y="1436688"/>
                </a:moveTo>
                <a:lnTo>
                  <a:pt x="688658" y="1436688"/>
                </a:lnTo>
                <a:lnTo>
                  <a:pt x="704850" y="1437323"/>
                </a:lnTo>
                <a:lnTo>
                  <a:pt x="721360" y="1437958"/>
                </a:lnTo>
                <a:lnTo>
                  <a:pt x="737870" y="1439228"/>
                </a:lnTo>
                <a:lnTo>
                  <a:pt x="754380" y="1440816"/>
                </a:lnTo>
                <a:lnTo>
                  <a:pt x="770255" y="1442721"/>
                </a:lnTo>
                <a:lnTo>
                  <a:pt x="786765" y="1444943"/>
                </a:lnTo>
                <a:lnTo>
                  <a:pt x="802958" y="1447483"/>
                </a:lnTo>
                <a:lnTo>
                  <a:pt x="818833" y="1450340"/>
                </a:lnTo>
                <a:lnTo>
                  <a:pt x="835025" y="1453515"/>
                </a:lnTo>
                <a:lnTo>
                  <a:pt x="851218" y="1457643"/>
                </a:lnTo>
                <a:lnTo>
                  <a:pt x="866775" y="1461771"/>
                </a:lnTo>
                <a:lnTo>
                  <a:pt x="882333" y="1466215"/>
                </a:lnTo>
                <a:lnTo>
                  <a:pt x="898208" y="1471295"/>
                </a:lnTo>
                <a:lnTo>
                  <a:pt x="913765" y="1476693"/>
                </a:lnTo>
                <a:lnTo>
                  <a:pt x="929005" y="1482408"/>
                </a:lnTo>
                <a:lnTo>
                  <a:pt x="944563" y="1488440"/>
                </a:lnTo>
                <a:lnTo>
                  <a:pt x="959803" y="1495108"/>
                </a:lnTo>
                <a:lnTo>
                  <a:pt x="974725" y="1501458"/>
                </a:lnTo>
                <a:lnTo>
                  <a:pt x="989648" y="1508760"/>
                </a:lnTo>
                <a:lnTo>
                  <a:pt x="1004253" y="1516380"/>
                </a:lnTo>
                <a:lnTo>
                  <a:pt x="1018540" y="1524318"/>
                </a:lnTo>
                <a:lnTo>
                  <a:pt x="1033145" y="1532573"/>
                </a:lnTo>
                <a:lnTo>
                  <a:pt x="1047433" y="1541146"/>
                </a:lnTo>
                <a:lnTo>
                  <a:pt x="1061085" y="1550035"/>
                </a:lnTo>
                <a:lnTo>
                  <a:pt x="1075373" y="1559560"/>
                </a:lnTo>
                <a:lnTo>
                  <a:pt x="1088708" y="1569085"/>
                </a:lnTo>
                <a:lnTo>
                  <a:pt x="1102043" y="1579245"/>
                </a:lnTo>
                <a:lnTo>
                  <a:pt x="1115378" y="1589723"/>
                </a:lnTo>
                <a:lnTo>
                  <a:pt x="1128078" y="1600518"/>
                </a:lnTo>
                <a:lnTo>
                  <a:pt x="1141095" y="1611630"/>
                </a:lnTo>
                <a:lnTo>
                  <a:pt x="1153478" y="1623061"/>
                </a:lnTo>
                <a:lnTo>
                  <a:pt x="1165543" y="1634490"/>
                </a:lnTo>
                <a:lnTo>
                  <a:pt x="1177290" y="1646873"/>
                </a:lnTo>
                <a:lnTo>
                  <a:pt x="1189355" y="1659573"/>
                </a:lnTo>
                <a:lnTo>
                  <a:pt x="1200785" y="1671955"/>
                </a:lnTo>
                <a:lnTo>
                  <a:pt x="1211898" y="1685608"/>
                </a:lnTo>
                <a:lnTo>
                  <a:pt x="1222693" y="1698943"/>
                </a:lnTo>
                <a:lnTo>
                  <a:pt x="1233170" y="1712595"/>
                </a:lnTo>
                <a:lnTo>
                  <a:pt x="1243330" y="1726883"/>
                </a:lnTo>
                <a:lnTo>
                  <a:pt x="1253173" y="1741171"/>
                </a:lnTo>
                <a:lnTo>
                  <a:pt x="1262698" y="1755776"/>
                </a:lnTo>
                <a:lnTo>
                  <a:pt x="1272223" y="1771016"/>
                </a:lnTo>
                <a:lnTo>
                  <a:pt x="1280795" y="1785938"/>
                </a:lnTo>
                <a:lnTo>
                  <a:pt x="1289050" y="1801496"/>
                </a:lnTo>
                <a:lnTo>
                  <a:pt x="1297305" y="1817053"/>
                </a:lnTo>
                <a:lnTo>
                  <a:pt x="1304925" y="1832293"/>
                </a:lnTo>
                <a:lnTo>
                  <a:pt x="1311593" y="1848168"/>
                </a:lnTo>
                <a:lnTo>
                  <a:pt x="1318578" y="1864043"/>
                </a:lnTo>
                <a:lnTo>
                  <a:pt x="1324610" y="1879918"/>
                </a:lnTo>
                <a:lnTo>
                  <a:pt x="1330325" y="1895793"/>
                </a:lnTo>
                <a:lnTo>
                  <a:pt x="1335723" y="1911986"/>
                </a:lnTo>
                <a:lnTo>
                  <a:pt x="1340803" y="1927861"/>
                </a:lnTo>
                <a:lnTo>
                  <a:pt x="1345248" y="1944371"/>
                </a:lnTo>
                <a:lnTo>
                  <a:pt x="1349693" y="1960881"/>
                </a:lnTo>
                <a:lnTo>
                  <a:pt x="1353503" y="1977073"/>
                </a:lnTo>
                <a:lnTo>
                  <a:pt x="1356360" y="1993266"/>
                </a:lnTo>
                <a:lnTo>
                  <a:pt x="1359535" y="2009776"/>
                </a:lnTo>
                <a:lnTo>
                  <a:pt x="1361758" y="2026286"/>
                </a:lnTo>
                <a:lnTo>
                  <a:pt x="1363980" y="2042796"/>
                </a:lnTo>
                <a:lnTo>
                  <a:pt x="1365568" y="2059623"/>
                </a:lnTo>
                <a:lnTo>
                  <a:pt x="1367155" y="2076133"/>
                </a:lnTo>
                <a:lnTo>
                  <a:pt x="1367790" y="2092326"/>
                </a:lnTo>
                <a:lnTo>
                  <a:pt x="1368425" y="2108836"/>
                </a:lnTo>
                <a:lnTo>
                  <a:pt x="1368425" y="2125346"/>
                </a:lnTo>
                <a:lnTo>
                  <a:pt x="1368425" y="2141856"/>
                </a:lnTo>
                <a:lnTo>
                  <a:pt x="1367473" y="2158366"/>
                </a:lnTo>
                <a:lnTo>
                  <a:pt x="1366520" y="2174558"/>
                </a:lnTo>
                <a:lnTo>
                  <a:pt x="1364933" y="2191068"/>
                </a:lnTo>
                <a:lnTo>
                  <a:pt x="1363028" y="2207578"/>
                </a:lnTo>
                <a:lnTo>
                  <a:pt x="1360805" y="2223771"/>
                </a:lnTo>
                <a:lnTo>
                  <a:pt x="1357948" y="2239963"/>
                </a:lnTo>
                <a:lnTo>
                  <a:pt x="1354773" y="2256156"/>
                </a:lnTo>
                <a:lnTo>
                  <a:pt x="1351598" y="2272348"/>
                </a:lnTo>
                <a:lnTo>
                  <a:pt x="1348423" y="2284731"/>
                </a:lnTo>
                <a:lnTo>
                  <a:pt x="1345248" y="2297431"/>
                </a:lnTo>
                <a:lnTo>
                  <a:pt x="1342073" y="2309813"/>
                </a:lnTo>
                <a:lnTo>
                  <a:pt x="1337945" y="2322196"/>
                </a:lnTo>
                <a:lnTo>
                  <a:pt x="1334135" y="2334578"/>
                </a:lnTo>
                <a:lnTo>
                  <a:pt x="1330008" y="2347278"/>
                </a:lnTo>
                <a:lnTo>
                  <a:pt x="1325563" y="2359343"/>
                </a:lnTo>
                <a:lnTo>
                  <a:pt x="1320800" y="2371408"/>
                </a:lnTo>
                <a:lnTo>
                  <a:pt x="1316038" y="2383473"/>
                </a:lnTo>
                <a:lnTo>
                  <a:pt x="1310958" y="2395538"/>
                </a:lnTo>
                <a:lnTo>
                  <a:pt x="1305560" y="2407286"/>
                </a:lnTo>
                <a:lnTo>
                  <a:pt x="1299845" y="2419033"/>
                </a:lnTo>
                <a:lnTo>
                  <a:pt x="1294130" y="2431098"/>
                </a:lnTo>
                <a:lnTo>
                  <a:pt x="1288098" y="2442528"/>
                </a:lnTo>
                <a:lnTo>
                  <a:pt x="1281430" y="2453958"/>
                </a:lnTo>
                <a:lnTo>
                  <a:pt x="1275080" y="2465388"/>
                </a:lnTo>
                <a:lnTo>
                  <a:pt x="1268413" y="2476818"/>
                </a:lnTo>
                <a:lnTo>
                  <a:pt x="1261110" y="2487931"/>
                </a:lnTo>
                <a:lnTo>
                  <a:pt x="1253808" y="2499043"/>
                </a:lnTo>
                <a:lnTo>
                  <a:pt x="1246505" y="2509838"/>
                </a:lnTo>
                <a:lnTo>
                  <a:pt x="1238885" y="2520951"/>
                </a:lnTo>
                <a:lnTo>
                  <a:pt x="1230948" y="2531428"/>
                </a:lnTo>
                <a:lnTo>
                  <a:pt x="1223010" y="2541906"/>
                </a:lnTo>
                <a:lnTo>
                  <a:pt x="1214438" y="2552383"/>
                </a:lnTo>
                <a:lnTo>
                  <a:pt x="1206183" y="2562543"/>
                </a:lnTo>
                <a:lnTo>
                  <a:pt x="1197293" y="2573021"/>
                </a:lnTo>
                <a:lnTo>
                  <a:pt x="1188403" y="2582863"/>
                </a:lnTo>
                <a:lnTo>
                  <a:pt x="1179195" y="2592388"/>
                </a:lnTo>
                <a:lnTo>
                  <a:pt x="1169670" y="2602231"/>
                </a:lnTo>
                <a:lnTo>
                  <a:pt x="1160145" y="2611439"/>
                </a:lnTo>
                <a:lnTo>
                  <a:pt x="1150303" y="2620964"/>
                </a:lnTo>
                <a:lnTo>
                  <a:pt x="1140460" y="2630171"/>
                </a:lnTo>
                <a:lnTo>
                  <a:pt x="1455420" y="3124201"/>
                </a:lnTo>
                <a:lnTo>
                  <a:pt x="1458595" y="3128964"/>
                </a:lnTo>
                <a:lnTo>
                  <a:pt x="1461135" y="3134044"/>
                </a:lnTo>
                <a:lnTo>
                  <a:pt x="1463675" y="3139441"/>
                </a:lnTo>
                <a:lnTo>
                  <a:pt x="1465898" y="3144839"/>
                </a:lnTo>
                <a:lnTo>
                  <a:pt x="1467803" y="3150236"/>
                </a:lnTo>
                <a:lnTo>
                  <a:pt x="1469390" y="3155316"/>
                </a:lnTo>
                <a:lnTo>
                  <a:pt x="1470343" y="3160714"/>
                </a:lnTo>
                <a:lnTo>
                  <a:pt x="1471613" y="3166111"/>
                </a:lnTo>
                <a:lnTo>
                  <a:pt x="1472248" y="3171826"/>
                </a:lnTo>
                <a:lnTo>
                  <a:pt x="1472883" y="3177224"/>
                </a:lnTo>
                <a:lnTo>
                  <a:pt x="1473200" y="3182621"/>
                </a:lnTo>
                <a:lnTo>
                  <a:pt x="1473200" y="3188336"/>
                </a:lnTo>
                <a:lnTo>
                  <a:pt x="1472883" y="3193734"/>
                </a:lnTo>
                <a:lnTo>
                  <a:pt x="1471930" y="3199131"/>
                </a:lnTo>
                <a:lnTo>
                  <a:pt x="1471295" y="3204529"/>
                </a:lnTo>
                <a:lnTo>
                  <a:pt x="1470025" y="3209609"/>
                </a:lnTo>
                <a:lnTo>
                  <a:pt x="1469073" y="3215006"/>
                </a:lnTo>
                <a:lnTo>
                  <a:pt x="1467485" y="3220404"/>
                </a:lnTo>
                <a:lnTo>
                  <a:pt x="1465580" y="3225484"/>
                </a:lnTo>
                <a:lnTo>
                  <a:pt x="1463675" y="3230881"/>
                </a:lnTo>
                <a:lnTo>
                  <a:pt x="1461135" y="3235644"/>
                </a:lnTo>
                <a:lnTo>
                  <a:pt x="1458595" y="3240406"/>
                </a:lnTo>
                <a:lnTo>
                  <a:pt x="1455420" y="3245486"/>
                </a:lnTo>
                <a:lnTo>
                  <a:pt x="1452563" y="3249931"/>
                </a:lnTo>
                <a:lnTo>
                  <a:pt x="1449388" y="3254376"/>
                </a:lnTo>
                <a:lnTo>
                  <a:pt x="1445895" y="3258821"/>
                </a:lnTo>
                <a:lnTo>
                  <a:pt x="1442085" y="3262949"/>
                </a:lnTo>
                <a:lnTo>
                  <a:pt x="1437958" y="3266759"/>
                </a:lnTo>
                <a:lnTo>
                  <a:pt x="1433830" y="3270886"/>
                </a:lnTo>
                <a:lnTo>
                  <a:pt x="1429385" y="3274379"/>
                </a:lnTo>
                <a:lnTo>
                  <a:pt x="1424940" y="3277871"/>
                </a:lnTo>
                <a:lnTo>
                  <a:pt x="1419860" y="3281364"/>
                </a:lnTo>
                <a:lnTo>
                  <a:pt x="1415098" y="3283904"/>
                </a:lnTo>
                <a:lnTo>
                  <a:pt x="1409700" y="3287079"/>
                </a:lnTo>
                <a:lnTo>
                  <a:pt x="1404620" y="3289301"/>
                </a:lnTo>
                <a:lnTo>
                  <a:pt x="1399223" y="3291524"/>
                </a:lnTo>
                <a:lnTo>
                  <a:pt x="1393825" y="3293429"/>
                </a:lnTo>
                <a:lnTo>
                  <a:pt x="1388428" y="3295016"/>
                </a:lnTo>
                <a:lnTo>
                  <a:pt x="1382713" y="3296286"/>
                </a:lnTo>
                <a:lnTo>
                  <a:pt x="1377633" y="3297239"/>
                </a:lnTo>
                <a:lnTo>
                  <a:pt x="1372235" y="3298191"/>
                </a:lnTo>
                <a:lnTo>
                  <a:pt x="1366520" y="3298509"/>
                </a:lnTo>
                <a:lnTo>
                  <a:pt x="1361123" y="3298826"/>
                </a:lnTo>
                <a:lnTo>
                  <a:pt x="1355725" y="3298826"/>
                </a:lnTo>
                <a:lnTo>
                  <a:pt x="1350010" y="3298509"/>
                </a:lnTo>
                <a:lnTo>
                  <a:pt x="1344613" y="3297874"/>
                </a:lnTo>
                <a:lnTo>
                  <a:pt x="1339215" y="3296921"/>
                </a:lnTo>
                <a:lnTo>
                  <a:pt x="1333818" y="3295969"/>
                </a:lnTo>
                <a:lnTo>
                  <a:pt x="1328420" y="3294699"/>
                </a:lnTo>
                <a:lnTo>
                  <a:pt x="1323658" y="3293111"/>
                </a:lnTo>
                <a:lnTo>
                  <a:pt x="1318260" y="3291206"/>
                </a:lnTo>
                <a:lnTo>
                  <a:pt x="1313180" y="3289301"/>
                </a:lnTo>
                <a:lnTo>
                  <a:pt x="1308100" y="3287079"/>
                </a:lnTo>
                <a:lnTo>
                  <a:pt x="1303338" y="3284221"/>
                </a:lnTo>
                <a:lnTo>
                  <a:pt x="1298575" y="3281364"/>
                </a:lnTo>
                <a:lnTo>
                  <a:pt x="1293813" y="3278189"/>
                </a:lnTo>
                <a:lnTo>
                  <a:pt x="1289368" y="3275014"/>
                </a:lnTo>
                <a:lnTo>
                  <a:pt x="1284923" y="3271839"/>
                </a:lnTo>
                <a:lnTo>
                  <a:pt x="1280795" y="3268029"/>
                </a:lnTo>
                <a:lnTo>
                  <a:pt x="1276985" y="3263584"/>
                </a:lnTo>
                <a:lnTo>
                  <a:pt x="1273175" y="3259456"/>
                </a:lnTo>
                <a:lnTo>
                  <a:pt x="1269365" y="3255329"/>
                </a:lnTo>
                <a:lnTo>
                  <a:pt x="1265873" y="3250249"/>
                </a:lnTo>
                <a:lnTo>
                  <a:pt x="1262698" y="3245804"/>
                </a:lnTo>
                <a:lnTo>
                  <a:pt x="947420" y="2751774"/>
                </a:lnTo>
                <a:lnTo>
                  <a:pt x="935038" y="2756854"/>
                </a:lnTo>
                <a:lnTo>
                  <a:pt x="922338" y="2761934"/>
                </a:lnTo>
                <a:lnTo>
                  <a:pt x="909638" y="2766379"/>
                </a:lnTo>
                <a:lnTo>
                  <a:pt x="896938" y="2770506"/>
                </a:lnTo>
                <a:lnTo>
                  <a:pt x="883920" y="2774951"/>
                </a:lnTo>
                <a:lnTo>
                  <a:pt x="871538" y="2778761"/>
                </a:lnTo>
                <a:lnTo>
                  <a:pt x="858520" y="2782254"/>
                </a:lnTo>
                <a:lnTo>
                  <a:pt x="845503" y="2785429"/>
                </a:lnTo>
                <a:lnTo>
                  <a:pt x="832485" y="2788604"/>
                </a:lnTo>
                <a:lnTo>
                  <a:pt x="819468" y="2791144"/>
                </a:lnTo>
                <a:lnTo>
                  <a:pt x="806450" y="2794001"/>
                </a:lnTo>
                <a:lnTo>
                  <a:pt x="793433" y="2796224"/>
                </a:lnTo>
                <a:lnTo>
                  <a:pt x="780415" y="2798129"/>
                </a:lnTo>
                <a:lnTo>
                  <a:pt x="767398" y="2799716"/>
                </a:lnTo>
                <a:lnTo>
                  <a:pt x="754063" y="2801304"/>
                </a:lnTo>
                <a:lnTo>
                  <a:pt x="741045" y="2802891"/>
                </a:lnTo>
                <a:lnTo>
                  <a:pt x="728028" y="2803526"/>
                </a:lnTo>
                <a:lnTo>
                  <a:pt x="715010" y="2804161"/>
                </a:lnTo>
                <a:lnTo>
                  <a:pt x="701675" y="2804796"/>
                </a:lnTo>
                <a:lnTo>
                  <a:pt x="688658" y="2805114"/>
                </a:lnTo>
                <a:lnTo>
                  <a:pt x="675640" y="2805114"/>
                </a:lnTo>
                <a:lnTo>
                  <a:pt x="662623" y="2804796"/>
                </a:lnTo>
                <a:lnTo>
                  <a:pt x="649605" y="2804161"/>
                </a:lnTo>
                <a:lnTo>
                  <a:pt x="636588" y="2803526"/>
                </a:lnTo>
                <a:lnTo>
                  <a:pt x="623570" y="2802256"/>
                </a:lnTo>
                <a:lnTo>
                  <a:pt x="610553" y="2801304"/>
                </a:lnTo>
                <a:lnTo>
                  <a:pt x="597535" y="2799716"/>
                </a:lnTo>
                <a:lnTo>
                  <a:pt x="584518" y="2797811"/>
                </a:lnTo>
                <a:lnTo>
                  <a:pt x="571818" y="2795906"/>
                </a:lnTo>
                <a:lnTo>
                  <a:pt x="558800" y="2793684"/>
                </a:lnTo>
                <a:lnTo>
                  <a:pt x="546100" y="2791144"/>
                </a:lnTo>
                <a:lnTo>
                  <a:pt x="533718" y="2788286"/>
                </a:lnTo>
                <a:lnTo>
                  <a:pt x="517525" y="2784794"/>
                </a:lnTo>
                <a:lnTo>
                  <a:pt x="501968" y="2780666"/>
                </a:lnTo>
                <a:lnTo>
                  <a:pt x="485775" y="2775904"/>
                </a:lnTo>
                <a:lnTo>
                  <a:pt x="470218" y="2771141"/>
                </a:lnTo>
                <a:lnTo>
                  <a:pt x="454660" y="2765744"/>
                </a:lnTo>
                <a:lnTo>
                  <a:pt x="439103" y="2760029"/>
                </a:lnTo>
                <a:lnTo>
                  <a:pt x="424180" y="2753679"/>
                </a:lnTo>
                <a:lnTo>
                  <a:pt x="408940" y="2747329"/>
                </a:lnTo>
                <a:lnTo>
                  <a:pt x="394018" y="2740661"/>
                </a:lnTo>
                <a:lnTo>
                  <a:pt x="379095" y="2733676"/>
                </a:lnTo>
                <a:lnTo>
                  <a:pt x="364173" y="2725739"/>
                </a:lnTo>
                <a:lnTo>
                  <a:pt x="349568" y="2717801"/>
                </a:lnTo>
                <a:lnTo>
                  <a:pt x="335598" y="2709864"/>
                </a:lnTo>
                <a:lnTo>
                  <a:pt x="321310" y="2700974"/>
                </a:lnTo>
                <a:lnTo>
                  <a:pt x="307023" y="2692084"/>
                </a:lnTo>
                <a:lnTo>
                  <a:pt x="293370" y="2682559"/>
                </a:lnTo>
                <a:lnTo>
                  <a:pt x="279718" y="2673034"/>
                </a:lnTo>
                <a:lnTo>
                  <a:pt x="266065" y="2663191"/>
                </a:lnTo>
                <a:lnTo>
                  <a:pt x="253047" y="2652396"/>
                </a:lnTo>
                <a:lnTo>
                  <a:pt x="240347" y="2641601"/>
                </a:lnTo>
                <a:lnTo>
                  <a:pt x="227647" y="2630489"/>
                </a:lnTo>
                <a:lnTo>
                  <a:pt x="214947" y="2619059"/>
                </a:lnTo>
                <a:lnTo>
                  <a:pt x="203200" y="2607629"/>
                </a:lnTo>
                <a:lnTo>
                  <a:pt x="190817" y="2595563"/>
                </a:lnTo>
                <a:lnTo>
                  <a:pt x="179387" y="2582863"/>
                </a:lnTo>
                <a:lnTo>
                  <a:pt x="167957" y="2570163"/>
                </a:lnTo>
                <a:lnTo>
                  <a:pt x="156845" y="2556828"/>
                </a:lnTo>
                <a:lnTo>
                  <a:pt x="146050" y="2543493"/>
                </a:lnTo>
                <a:lnTo>
                  <a:pt x="135255" y="2529523"/>
                </a:lnTo>
                <a:lnTo>
                  <a:pt x="125095" y="2515553"/>
                </a:lnTo>
                <a:lnTo>
                  <a:pt x="115252" y="2500948"/>
                </a:lnTo>
                <a:lnTo>
                  <a:pt x="105410" y="2486343"/>
                </a:lnTo>
                <a:lnTo>
                  <a:pt x="96202" y="2471103"/>
                </a:lnTo>
                <a:lnTo>
                  <a:pt x="87630" y="2456181"/>
                </a:lnTo>
                <a:lnTo>
                  <a:pt x="79057" y="2440941"/>
                </a:lnTo>
                <a:lnTo>
                  <a:pt x="71437" y="2425383"/>
                </a:lnTo>
                <a:lnTo>
                  <a:pt x="63817" y="2409826"/>
                </a:lnTo>
                <a:lnTo>
                  <a:pt x="56515" y="2394268"/>
                </a:lnTo>
                <a:lnTo>
                  <a:pt x="50165" y="2378076"/>
                </a:lnTo>
                <a:lnTo>
                  <a:pt x="43815" y="2362518"/>
                </a:lnTo>
                <a:lnTo>
                  <a:pt x="38100" y="2346326"/>
                </a:lnTo>
                <a:lnTo>
                  <a:pt x="32385" y="2330451"/>
                </a:lnTo>
                <a:lnTo>
                  <a:pt x="27622" y="2313941"/>
                </a:lnTo>
                <a:lnTo>
                  <a:pt x="23177" y="2297748"/>
                </a:lnTo>
                <a:lnTo>
                  <a:pt x="19050" y="2281556"/>
                </a:lnTo>
                <a:lnTo>
                  <a:pt x="15240" y="2265363"/>
                </a:lnTo>
                <a:lnTo>
                  <a:pt x="11747" y="2248853"/>
                </a:lnTo>
                <a:lnTo>
                  <a:pt x="9207" y="2232343"/>
                </a:lnTo>
                <a:lnTo>
                  <a:pt x="6350" y="2216151"/>
                </a:lnTo>
                <a:lnTo>
                  <a:pt x="4445" y="2199641"/>
                </a:lnTo>
                <a:lnTo>
                  <a:pt x="2540" y="2182813"/>
                </a:lnTo>
                <a:lnTo>
                  <a:pt x="1587" y="2166303"/>
                </a:lnTo>
                <a:lnTo>
                  <a:pt x="635" y="2149793"/>
                </a:lnTo>
                <a:lnTo>
                  <a:pt x="0" y="2133283"/>
                </a:lnTo>
                <a:lnTo>
                  <a:pt x="0" y="2117091"/>
                </a:lnTo>
                <a:lnTo>
                  <a:pt x="317" y="2100581"/>
                </a:lnTo>
                <a:lnTo>
                  <a:pt x="952" y="2084071"/>
                </a:lnTo>
                <a:lnTo>
                  <a:pt x="2222" y="2067561"/>
                </a:lnTo>
                <a:lnTo>
                  <a:pt x="3810" y="2051051"/>
                </a:lnTo>
                <a:lnTo>
                  <a:pt x="5715" y="2034541"/>
                </a:lnTo>
                <a:lnTo>
                  <a:pt x="7937" y="2018666"/>
                </a:lnTo>
                <a:lnTo>
                  <a:pt x="10795" y="2002473"/>
                </a:lnTo>
                <a:lnTo>
                  <a:pt x="13652" y="1986598"/>
                </a:lnTo>
                <a:lnTo>
                  <a:pt x="17145" y="1970406"/>
                </a:lnTo>
                <a:lnTo>
                  <a:pt x="20955" y="1954213"/>
                </a:lnTo>
                <a:lnTo>
                  <a:pt x="24765" y="1938656"/>
                </a:lnTo>
                <a:lnTo>
                  <a:pt x="29527" y="1922463"/>
                </a:lnTo>
                <a:lnTo>
                  <a:pt x="34290" y="1906906"/>
                </a:lnTo>
                <a:lnTo>
                  <a:pt x="39687" y="1891666"/>
                </a:lnTo>
                <a:lnTo>
                  <a:pt x="45402" y="1876426"/>
                </a:lnTo>
                <a:lnTo>
                  <a:pt x="51752" y="1861186"/>
                </a:lnTo>
                <a:lnTo>
                  <a:pt x="58102" y="1845628"/>
                </a:lnTo>
                <a:lnTo>
                  <a:pt x="64452" y="1830706"/>
                </a:lnTo>
                <a:lnTo>
                  <a:pt x="71755" y="1815783"/>
                </a:lnTo>
                <a:lnTo>
                  <a:pt x="79375" y="1800861"/>
                </a:lnTo>
                <a:lnTo>
                  <a:pt x="87630" y="1786573"/>
                </a:lnTo>
                <a:lnTo>
                  <a:pt x="95567" y="1772286"/>
                </a:lnTo>
                <a:lnTo>
                  <a:pt x="104457" y="1757998"/>
                </a:lnTo>
                <a:lnTo>
                  <a:pt x="113030" y="1744028"/>
                </a:lnTo>
                <a:lnTo>
                  <a:pt x="122872" y="1730376"/>
                </a:lnTo>
                <a:lnTo>
                  <a:pt x="132397" y="1716723"/>
                </a:lnTo>
                <a:lnTo>
                  <a:pt x="142240" y="1703388"/>
                </a:lnTo>
                <a:lnTo>
                  <a:pt x="152717" y="1690053"/>
                </a:lnTo>
                <a:lnTo>
                  <a:pt x="163195" y="1677353"/>
                </a:lnTo>
                <a:lnTo>
                  <a:pt x="174307" y="1664335"/>
                </a:lnTo>
                <a:lnTo>
                  <a:pt x="185737" y="1652270"/>
                </a:lnTo>
                <a:lnTo>
                  <a:pt x="197802" y="1639888"/>
                </a:lnTo>
                <a:lnTo>
                  <a:pt x="209867" y="1628140"/>
                </a:lnTo>
                <a:lnTo>
                  <a:pt x="222250" y="1616075"/>
                </a:lnTo>
                <a:lnTo>
                  <a:pt x="235267" y="1604646"/>
                </a:lnTo>
                <a:lnTo>
                  <a:pt x="248285" y="1593533"/>
                </a:lnTo>
                <a:lnTo>
                  <a:pt x="261937" y="1583056"/>
                </a:lnTo>
                <a:lnTo>
                  <a:pt x="275908" y="1572260"/>
                </a:lnTo>
                <a:lnTo>
                  <a:pt x="289878" y="1561783"/>
                </a:lnTo>
                <a:lnTo>
                  <a:pt x="304165" y="1552258"/>
                </a:lnTo>
                <a:lnTo>
                  <a:pt x="319088" y="1542416"/>
                </a:lnTo>
                <a:lnTo>
                  <a:pt x="334010" y="1533208"/>
                </a:lnTo>
                <a:lnTo>
                  <a:pt x="349250" y="1524318"/>
                </a:lnTo>
                <a:lnTo>
                  <a:pt x="364490" y="1516063"/>
                </a:lnTo>
                <a:lnTo>
                  <a:pt x="379730" y="1508443"/>
                </a:lnTo>
                <a:lnTo>
                  <a:pt x="395605" y="1500823"/>
                </a:lnTo>
                <a:lnTo>
                  <a:pt x="411163" y="1493838"/>
                </a:lnTo>
                <a:lnTo>
                  <a:pt x="426720" y="1486853"/>
                </a:lnTo>
                <a:lnTo>
                  <a:pt x="442913" y="1480821"/>
                </a:lnTo>
                <a:lnTo>
                  <a:pt x="459105" y="1475105"/>
                </a:lnTo>
                <a:lnTo>
                  <a:pt x="474980" y="1469708"/>
                </a:lnTo>
                <a:lnTo>
                  <a:pt x="491173" y="1464628"/>
                </a:lnTo>
                <a:lnTo>
                  <a:pt x="507365" y="1460183"/>
                </a:lnTo>
                <a:lnTo>
                  <a:pt x="523558" y="1456055"/>
                </a:lnTo>
                <a:lnTo>
                  <a:pt x="540068" y="1452245"/>
                </a:lnTo>
                <a:lnTo>
                  <a:pt x="556578" y="1449070"/>
                </a:lnTo>
                <a:lnTo>
                  <a:pt x="573088" y="1445895"/>
                </a:lnTo>
                <a:lnTo>
                  <a:pt x="589598" y="1443356"/>
                </a:lnTo>
                <a:lnTo>
                  <a:pt x="605790" y="1441451"/>
                </a:lnTo>
                <a:lnTo>
                  <a:pt x="622300" y="1439546"/>
                </a:lnTo>
                <a:lnTo>
                  <a:pt x="638810" y="1438275"/>
                </a:lnTo>
                <a:lnTo>
                  <a:pt x="655320" y="1437640"/>
                </a:lnTo>
                <a:lnTo>
                  <a:pt x="671830" y="1436688"/>
                </a:lnTo>
                <a:close/>
                <a:moveTo>
                  <a:pt x="1808801" y="0"/>
                </a:moveTo>
                <a:lnTo>
                  <a:pt x="1822779" y="318"/>
                </a:lnTo>
                <a:lnTo>
                  <a:pt x="1836121" y="635"/>
                </a:lnTo>
                <a:lnTo>
                  <a:pt x="1849463" y="1588"/>
                </a:lnTo>
                <a:lnTo>
                  <a:pt x="1862806" y="3177"/>
                </a:lnTo>
                <a:lnTo>
                  <a:pt x="1875830" y="4447"/>
                </a:lnTo>
                <a:lnTo>
                  <a:pt x="1888855" y="6353"/>
                </a:lnTo>
                <a:lnTo>
                  <a:pt x="1901562" y="8894"/>
                </a:lnTo>
                <a:lnTo>
                  <a:pt x="1914269" y="11435"/>
                </a:lnTo>
                <a:lnTo>
                  <a:pt x="1926658" y="14612"/>
                </a:lnTo>
                <a:lnTo>
                  <a:pt x="1939047" y="17471"/>
                </a:lnTo>
                <a:lnTo>
                  <a:pt x="1951119" y="21282"/>
                </a:lnTo>
                <a:lnTo>
                  <a:pt x="1963190" y="25412"/>
                </a:lnTo>
                <a:lnTo>
                  <a:pt x="1974944" y="29859"/>
                </a:lnTo>
                <a:lnTo>
                  <a:pt x="1986698" y="34306"/>
                </a:lnTo>
                <a:lnTo>
                  <a:pt x="1998452" y="39071"/>
                </a:lnTo>
                <a:lnTo>
                  <a:pt x="2009571" y="44471"/>
                </a:lnTo>
                <a:lnTo>
                  <a:pt x="2020689" y="49870"/>
                </a:lnTo>
                <a:lnTo>
                  <a:pt x="2031490" y="55906"/>
                </a:lnTo>
                <a:lnTo>
                  <a:pt x="2042291" y="61941"/>
                </a:lnTo>
                <a:lnTo>
                  <a:pt x="2053092" y="67976"/>
                </a:lnTo>
                <a:lnTo>
                  <a:pt x="2063257" y="74964"/>
                </a:lnTo>
                <a:lnTo>
                  <a:pt x="2073741" y="81953"/>
                </a:lnTo>
                <a:lnTo>
                  <a:pt x="2083589" y="89259"/>
                </a:lnTo>
                <a:lnTo>
                  <a:pt x="2093754" y="96564"/>
                </a:lnTo>
                <a:lnTo>
                  <a:pt x="2103284" y="104506"/>
                </a:lnTo>
                <a:lnTo>
                  <a:pt x="2112814" y="112447"/>
                </a:lnTo>
                <a:lnTo>
                  <a:pt x="2122027" y="120388"/>
                </a:lnTo>
                <a:lnTo>
                  <a:pt x="2131239" y="129282"/>
                </a:lnTo>
                <a:lnTo>
                  <a:pt x="2139816" y="138176"/>
                </a:lnTo>
                <a:lnTo>
                  <a:pt x="2148711" y="147070"/>
                </a:lnTo>
                <a:lnTo>
                  <a:pt x="2157288" y="156282"/>
                </a:lnTo>
                <a:lnTo>
                  <a:pt x="2165548" y="165811"/>
                </a:lnTo>
                <a:lnTo>
                  <a:pt x="2173490" y="175658"/>
                </a:lnTo>
                <a:lnTo>
                  <a:pt x="2181749" y="185505"/>
                </a:lnTo>
                <a:lnTo>
                  <a:pt x="2189373" y="195987"/>
                </a:lnTo>
                <a:lnTo>
                  <a:pt x="2196680" y="206152"/>
                </a:lnTo>
                <a:lnTo>
                  <a:pt x="2203986" y="216952"/>
                </a:lnTo>
                <a:lnTo>
                  <a:pt x="2211293" y="227752"/>
                </a:lnTo>
                <a:lnTo>
                  <a:pt x="2217646" y="238870"/>
                </a:lnTo>
                <a:lnTo>
                  <a:pt x="2224635" y="249987"/>
                </a:lnTo>
                <a:lnTo>
                  <a:pt x="2230671" y="261423"/>
                </a:lnTo>
                <a:lnTo>
                  <a:pt x="2237024" y="273175"/>
                </a:lnTo>
                <a:lnTo>
                  <a:pt x="2243060" y="285246"/>
                </a:lnTo>
                <a:lnTo>
                  <a:pt x="2248778" y="296999"/>
                </a:lnTo>
                <a:lnTo>
                  <a:pt x="2253861" y="309069"/>
                </a:lnTo>
                <a:lnTo>
                  <a:pt x="2259261" y="321458"/>
                </a:lnTo>
                <a:lnTo>
                  <a:pt x="2264344" y="334163"/>
                </a:lnTo>
                <a:lnTo>
                  <a:pt x="2269427" y="347187"/>
                </a:lnTo>
                <a:lnTo>
                  <a:pt x="2273874" y="359575"/>
                </a:lnTo>
                <a:lnTo>
                  <a:pt x="2278004" y="372599"/>
                </a:lnTo>
                <a:lnTo>
                  <a:pt x="2282452" y="386257"/>
                </a:lnTo>
                <a:lnTo>
                  <a:pt x="2286264" y="399598"/>
                </a:lnTo>
                <a:lnTo>
                  <a:pt x="2290076" y="412939"/>
                </a:lnTo>
                <a:lnTo>
                  <a:pt x="2292935" y="426598"/>
                </a:lnTo>
                <a:lnTo>
                  <a:pt x="2296429" y="440575"/>
                </a:lnTo>
                <a:lnTo>
                  <a:pt x="2299288" y="454233"/>
                </a:lnTo>
                <a:lnTo>
                  <a:pt x="2301830" y="468527"/>
                </a:lnTo>
                <a:lnTo>
                  <a:pt x="2304053" y="482504"/>
                </a:lnTo>
                <a:lnTo>
                  <a:pt x="2306595" y="497116"/>
                </a:lnTo>
                <a:lnTo>
                  <a:pt x="2308501" y="511410"/>
                </a:lnTo>
                <a:lnTo>
                  <a:pt x="2309772" y="526339"/>
                </a:lnTo>
                <a:lnTo>
                  <a:pt x="2311360" y="540633"/>
                </a:lnTo>
                <a:lnTo>
                  <a:pt x="2312630" y="555245"/>
                </a:lnTo>
                <a:lnTo>
                  <a:pt x="2313266" y="570174"/>
                </a:lnTo>
                <a:lnTo>
                  <a:pt x="2320255" y="573033"/>
                </a:lnTo>
                <a:lnTo>
                  <a:pt x="2327244" y="576209"/>
                </a:lnTo>
                <a:lnTo>
                  <a:pt x="2333597" y="579704"/>
                </a:lnTo>
                <a:lnTo>
                  <a:pt x="2339633" y="583515"/>
                </a:lnTo>
                <a:lnTo>
                  <a:pt x="2345351" y="587645"/>
                </a:lnTo>
                <a:lnTo>
                  <a:pt x="2350751" y="592727"/>
                </a:lnTo>
                <a:lnTo>
                  <a:pt x="2356152" y="597809"/>
                </a:lnTo>
                <a:lnTo>
                  <a:pt x="2361234" y="603527"/>
                </a:lnTo>
                <a:lnTo>
                  <a:pt x="2365364" y="609562"/>
                </a:lnTo>
                <a:lnTo>
                  <a:pt x="2369494" y="616233"/>
                </a:lnTo>
                <a:lnTo>
                  <a:pt x="2372988" y="622903"/>
                </a:lnTo>
                <a:lnTo>
                  <a:pt x="2376483" y="630527"/>
                </a:lnTo>
                <a:lnTo>
                  <a:pt x="2379024" y="638786"/>
                </a:lnTo>
                <a:lnTo>
                  <a:pt x="2381566" y="647362"/>
                </a:lnTo>
                <a:lnTo>
                  <a:pt x="2383472" y="656574"/>
                </a:lnTo>
                <a:lnTo>
                  <a:pt x="2384425" y="666103"/>
                </a:lnTo>
                <a:lnTo>
                  <a:pt x="2385378" y="674362"/>
                </a:lnTo>
                <a:lnTo>
                  <a:pt x="2385695" y="681985"/>
                </a:lnTo>
                <a:lnTo>
                  <a:pt x="2386013" y="689927"/>
                </a:lnTo>
                <a:lnTo>
                  <a:pt x="2385695" y="698503"/>
                </a:lnTo>
                <a:lnTo>
                  <a:pt x="2385378" y="706444"/>
                </a:lnTo>
                <a:lnTo>
                  <a:pt x="2384425" y="714703"/>
                </a:lnTo>
                <a:lnTo>
                  <a:pt x="2383472" y="723279"/>
                </a:lnTo>
                <a:lnTo>
                  <a:pt x="2381883" y="731538"/>
                </a:lnTo>
                <a:lnTo>
                  <a:pt x="2380295" y="740115"/>
                </a:lnTo>
                <a:lnTo>
                  <a:pt x="2378389" y="748373"/>
                </a:lnTo>
                <a:lnTo>
                  <a:pt x="2376483" y="756950"/>
                </a:lnTo>
                <a:lnTo>
                  <a:pt x="2374259" y="765526"/>
                </a:lnTo>
                <a:lnTo>
                  <a:pt x="2371400" y="773467"/>
                </a:lnTo>
                <a:lnTo>
                  <a:pt x="2368541" y="781726"/>
                </a:lnTo>
                <a:lnTo>
                  <a:pt x="2365364" y="789985"/>
                </a:lnTo>
                <a:lnTo>
                  <a:pt x="2361870" y="797926"/>
                </a:lnTo>
                <a:lnTo>
                  <a:pt x="2358376" y="805550"/>
                </a:lnTo>
                <a:lnTo>
                  <a:pt x="2354563" y="813173"/>
                </a:lnTo>
                <a:lnTo>
                  <a:pt x="2350434" y="820479"/>
                </a:lnTo>
                <a:lnTo>
                  <a:pt x="2346304" y="827785"/>
                </a:lnTo>
                <a:lnTo>
                  <a:pt x="2341539" y="834773"/>
                </a:lnTo>
                <a:lnTo>
                  <a:pt x="2337091" y="841444"/>
                </a:lnTo>
                <a:lnTo>
                  <a:pt x="2332009" y="848114"/>
                </a:lnTo>
                <a:lnTo>
                  <a:pt x="2326608" y="854149"/>
                </a:lnTo>
                <a:lnTo>
                  <a:pt x="2321843" y="859867"/>
                </a:lnTo>
                <a:lnTo>
                  <a:pt x="2316125" y="865585"/>
                </a:lnTo>
                <a:lnTo>
                  <a:pt x="2310407" y="870667"/>
                </a:lnTo>
                <a:lnTo>
                  <a:pt x="2304689" y="875432"/>
                </a:lnTo>
                <a:lnTo>
                  <a:pt x="2298335" y="879879"/>
                </a:lnTo>
                <a:lnTo>
                  <a:pt x="2292300" y="884008"/>
                </a:lnTo>
                <a:lnTo>
                  <a:pt x="2285628" y="887502"/>
                </a:lnTo>
                <a:lnTo>
                  <a:pt x="2279275" y="890996"/>
                </a:lnTo>
                <a:lnTo>
                  <a:pt x="2273239" y="915137"/>
                </a:lnTo>
                <a:lnTo>
                  <a:pt x="2266250" y="938643"/>
                </a:lnTo>
                <a:lnTo>
                  <a:pt x="2258626" y="962467"/>
                </a:lnTo>
                <a:lnTo>
                  <a:pt x="2251002" y="986290"/>
                </a:lnTo>
                <a:lnTo>
                  <a:pt x="2242425" y="1009161"/>
                </a:lnTo>
                <a:lnTo>
                  <a:pt x="2233212" y="1032031"/>
                </a:lnTo>
                <a:lnTo>
                  <a:pt x="2223682" y="1054584"/>
                </a:lnTo>
                <a:lnTo>
                  <a:pt x="2213834" y="1076819"/>
                </a:lnTo>
                <a:lnTo>
                  <a:pt x="2203351" y="1098419"/>
                </a:lnTo>
                <a:lnTo>
                  <a:pt x="2192232" y="1119701"/>
                </a:lnTo>
                <a:lnTo>
                  <a:pt x="2180479" y="1140348"/>
                </a:lnTo>
                <a:lnTo>
                  <a:pt x="2168407" y="1160360"/>
                </a:lnTo>
                <a:lnTo>
                  <a:pt x="2155700" y="1179736"/>
                </a:lnTo>
                <a:lnTo>
                  <a:pt x="2142358" y="1198477"/>
                </a:lnTo>
                <a:lnTo>
                  <a:pt x="2128380" y="1216901"/>
                </a:lnTo>
                <a:lnTo>
                  <a:pt x="2114403" y="1234054"/>
                </a:lnTo>
                <a:lnTo>
                  <a:pt x="2106779" y="1242630"/>
                </a:lnTo>
                <a:lnTo>
                  <a:pt x="2099472" y="1250889"/>
                </a:lnTo>
                <a:lnTo>
                  <a:pt x="2091848" y="1259148"/>
                </a:lnTo>
                <a:lnTo>
                  <a:pt x="2083589" y="1266771"/>
                </a:lnTo>
                <a:lnTo>
                  <a:pt x="2075647" y="1274395"/>
                </a:lnTo>
                <a:lnTo>
                  <a:pt x="2067705" y="1282018"/>
                </a:lnTo>
                <a:lnTo>
                  <a:pt x="2059445" y="1289006"/>
                </a:lnTo>
                <a:lnTo>
                  <a:pt x="2051186" y="1295994"/>
                </a:lnTo>
                <a:lnTo>
                  <a:pt x="2042609" y="1302665"/>
                </a:lnTo>
                <a:lnTo>
                  <a:pt x="2034032" y="1309018"/>
                </a:lnTo>
                <a:lnTo>
                  <a:pt x="2025137" y="1315688"/>
                </a:lnTo>
                <a:lnTo>
                  <a:pt x="2016242" y="1321724"/>
                </a:lnTo>
                <a:lnTo>
                  <a:pt x="2007029" y="1327441"/>
                </a:lnTo>
                <a:lnTo>
                  <a:pt x="1997817" y="1332841"/>
                </a:lnTo>
                <a:lnTo>
                  <a:pt x="1988922" y="1338241"/>
                </a:lnTo>
                <a:lnTo>
                  <a:pt x="1979074" y="1343324"/>
                </a:lnTo>
                <a:lnTo>
                  <a:pt x="1969544" y="1348088"/>
                </a:lnTo>
                <a:lnTo>
                  <a:pt x="1960014" y="1352535"/>
                </a:lnTo>
                <a:lnTo>
                  <a:pt x="1950166" y="1356665"/>
                </a:lnTo>
                <a:lnTo>
                  <a:pt x="1940000" y="1360477"/>
                </a:lnTo>
                <a:lnTo>
                  <a:pt x="1929835" y="1364288"/>
                </a:lnTo>
                <a:lnTo>
                  <a:pt x="1919352" y="1367782"/>
                </a:lnTo>
                <a:lnTo>
                  <a:pt x="1909186" y="1370641"/>
                </a:lnTo>
                <a:lnTo>
                  <a:pt x="1898703" y="1373500"/>
                </a:lnTo>
                <a:lnTo>
                  <a:pt x="1888220" y="1375724"/>
                </a:lnTo>
                <a:lnTo>
                  <a:pt x="1877101" y="1377947"/>
                </a:lnTo>
                <a:lnTo>
                  <a:pt x="1865982" y="1379853"/>
                </a:lnTo>
                <a:lnTo>
                  <a:pt x="1854864" y="1381123"/>
                </a:lnTo>
                <a:lnTo>
                  <a:pt x="1843745" y="1382712"/>
                </a:lnTo>
                <a:lnTo>
                  <a:pt x="1832309" y="1383347"/>
                </a:lnTo>
                <a:lnTo>
                  <a:pt x="1820873" y="1383665"/>
                </a:lnTo>
                <a:lnTo>
                  <a:pt x="1808801" y="1384300"/>
                </a:lnTo>
                <a:lnTo>
                  <a:pt x="1797365" y="1383665"/>
                </a:lnTo>
                <a:lnTo>
                  <a:pt x="1785929" y="1383347"/>
                </a:lnTo>
                <a:lnTo>
                  <a:pt x="1774493" y="1382712"/>
                </a:lnTo>
                <a:lnTo>
                  <a:pt x="1763374" y="1381441"/>
                </a:lnTo>
                <a:lnTo>
                  <a:pt x="1752256" y="1379853"/>
                </a:lnTo>
                <a:lnTo>
                  <a:pt x="1741137" y="1377947"/>
                </a:lnTo>
                <a:lnTo>
                  <a:pt x="1730336" y="1375724"/>
                </a:lnTo>
                <a:lnTo>
                  <a:pt x="1719535" y="1373500"/>
                </a:lnTo>
                <a:lnTo>
                  <a:pt x="1709052" y="1370641"/>
                </a:lnTo>
                <a:lnTo>
                  <a:pt x="1698569" y="1367782"/>
                </a:lnTo>
                <a:lnTo>
                  <a:pt x="1688721" y="1364606"/>
                </a:lnTo>
                <a:lnTo>
                  <a:pt x="1678238" y="1360794"/>
                </a:lnTo>
                <a:lnTo>
                  <a:pt x="1668390" y="1356982"/>
                </a:lnTo>
                <a:lnTo>
                  <a:pt x="1658542" y="1352853"/>
                </a:lnTo>
                <a:lnTo>
                  <a:pt x="1649012" y="1348088"/>
                </a:lnTo>
                <a:lnTo>
                  <a:pt x="1639164" y="1343641"/>
                </a:lnTo>
                <a:lnTo>
                  <a:pt x="1630269" y="1338559"/>
                </a:lnTo>
                <a:lnTo>
                  <a:pt x="1620421" y="1333794"/>
                </a:lnTo>
                <a:lnTo>
                  <a:pt x="1611526" y="1327759"/>
                </a:lnTo>
                <a:lnTo>
                  <a:pt x="1602632" y="1322042"/>
                </a:lnTo>
                <a:lnTo>
                  <a:pt x="1593737" y="1316324"/>
                </a:lnTo>
                <a:lnTo>
                  <a:pt x="1584842" y="1309971"/>
                </a:lnTo>
                <a:lnTo>
                  <a:pt x="1576265" y="1303936"/>
                </a:lnTo>
                <a:lnTo>
                  <a:pt x="1567688" y="1296947"/>
                </a:lnTo>
                <a:lnTo>
                  <a:pt x="1559746" y="1289959"/>
                </a:lnTo>
                <a:lnTo>
                  <a:pt x="1551169" y="1282653"/>
                </a:lnTo>
                <a:lnTo>
                  <a:pt x="1543227" y="1275348"/>
                </a:lnTo>
                <a:lnTo>
                  <a:pt x="1535285" y="1267724"/>
                </a:lnTo>
                <a:lnTo>
                  <a:pt x="1527661" y="1260100"/>
                </a:lnTo>
                <a:lnTo>
                  <a:pt x="1520037" y="1252159"/>
                </a:lnTo>
                <a:lnTo>
                  <a:pt x="1512095" y="1244218"/>
                </a:lnTo>
                <a:lnTo>
                  <a:pt x="1505106" y="1235642"/>
                </a:lnTo>
                <a:lnTo>
                  <a:pt x="1490811" y="1218489"/>
                </a:lnTo>
                <a:lnTo>
                  <a:pt x="1477151" y="1200383"/>
                </a:lnTo>
                <a:lnTo>
                  <a:pt x="1463491" y="1181642"/>
                </a:lnTo>
                <a:lnTo>
                  <a:pt x="1451102" y="1162583"/>
                </a:lnTo>
                <a:lnTo>
                  <a:pt x="1438712" y="1142572"/>
                </a:lnTo>
                <a:lnTo>
                  <a:pt x="1426958" y="1121925"/>
                </a:lnTo>
                <a:lnTo>
                  <a:pt x="1415840" y="1101278"/>
                </a:lnTo>
                <a:lnTo>
                  <a:pt x="1405357" y="1079678"/>
                </a:lnTo>
                <a:lnTo>
                  <a:pt x="1395191" y="1057760"/>
                </a:lnTo>
                <a:lnTo>
                  <a:pt x="1385979" y="1035525"/>
                </a:lnTo>
                <a:lnTo>
                  <a:pt x="1376766" y="1012972"/>
                </a:lnTo>
                <a:lnTo>
                  <a:pt x="1368189" y="989467"/>
                </a:lnTo>
                <a:lnTo>
                  <a:pt x="1360247" y="966278"/>
                </a:lnTo>
                <a:lnTo>
                  <a:pt x="1352941" y="943090"/>
                </a:lnTo>
                <a:lnTo>
                  <a:pt x="1346269" y="919267"/>
                </a:lnTo>
                <a:lnTo>
                  <a:pt x="1339598" y="895126"/>
                </a:lnTo>
                <a:lnTo>
                  <a:pt x="1332292" y="892902"/>
                </a:lnTo>
                <a:lnTo>
                  <a:pt x="1324985" y="889726"/>
                </a:lnTo>
                <a:lnTo>
                  <a:pt x="1318314" y="886232"/>
                </a:lnTo>
                <a:lnTo>
                  <a:pt x="1311325" y="882420"/>
                </a:lnTo>
                <a:lnTo>
                  <a:pt x="1304654" y="878290"/>
                </a:lnTo>
                <a:lnTo>
                  <a:pt x="1298619" y="873208"/>
                </a:lnTo>
                <a:lnTo>
                  <a:pt x="1292265" y="867808"/>
                </a:lnTo>
                <a:lnTo>
                  <a:pt x="1286547" y="862726"/>
                </a:lnTo>
                <a:lnTo>
                  <a:pt x="1280829" y="856373"/>
                </a:lnTo>
                <a:lnTo>
                  <a:pt x="1274793" y="850020"/>
                </a:lnTo>
                <a:lnTo>
                  <a:pt x="1269710" y="843032"/>
                </a:lnTo>
                <a:lnTo>
                  <a:pt x="1264627" y="836044"/>
                </a:lnTo>
                <a:lnTo>
                  <a:pt x="1259545" y="828738"/>
                </a:lnTo>
                <a:lnTo>
                  <a:pt x="1255097" y="821114"/>
                </a:lnTo>
                <a:lnTo>
                  <a:pt x="1250968" y="813491"/>
                </a:lnTo>
                <a:lnTo>
                  <a:pt x="1246520" y="805550"/>
                </a:lnTo>
                <a:lnTo>
                  <a:pt x="1242708" y="796973"/>
                </a:lnTo>
                <a:lnTo>
                  <a:pt x="1239214" y="788714"/>
                </a:lnTo>
                <a:lnTo>
                  <a:pt x="1236037" y="780138"/>
                </a:lnTo>
                <a:lnTo>
                  <a:pt x="1232860" y="771562"/>
                </a:lnTo>
                <a:lnTo>
                  <a:pt x="1230001" y="762667"/>
                </a:lnTo>
                <a:lnTo>
                  <a:pt x="1227460" y="753773"/>
                </a:lnTo>
                <a:lnTo>
                  <a:pt x="1225554" y="745197"/>
                </a:lnTo>
                <a:lnTo>
                  <a:pt x="1223648" y="735985"/>
                </a:lnTo>
                <a:lnTo>
                  <a:pt x="1222059" y="727091"/>
                </a:lnTo>
                <a:lnTo>
                  <a:pt x="1220471" y="718197"/>
                </a:lnTo>
                <a:lnTo>
                  <a:pt x="1219836" y="708985"/>
                </a:lnTo>
                <a:lnTo>
                  <a:pt x="1219200" y="700409"/>
                </a:lnTo>
                <a:lnTo>
                  <a:pt x="1219200" y="691832"/>
                </a:lnTo>
                <a:lnTo>
                  <a:pt x="1219200" y="682938"/>
                </a:lnTo>
                <a:lnTo>
                  <a:pt x="1219518" y="674680"/>
                </a:lnTo>
                <a:lnTo>
                  <a:pt x="1220153" y="666103"/>
                </a:lnTo>
                <a:lnTo>
                  <a:pt x="1221742" y="655621"/>
                </a:lnTo>
                <a:lnTo>
                  <a:pt x="1223648" y="645456"/>
                </a:lnTo>
                <a:lnTo>
                  <a:pt x="1226824" y="635927"/>
                </a:lnTo>
                <a:lnTo>
                  <a:pt x="1229683" y="627350"/>
                </a:lnTo>
                <a:lnTo>
                  <a:pt x="1233496" y="618774"/>
                </a:lnTo>
                <a:lnTo>
                  <a:pt x="1237943" y="611468"/>
                </a:lnTo>
                <a:lnTo>
                  <a:pt x="1242708" y="604162"/>
                </a:lnTo>
                <a:lnTo>
                  <a:pt x="1248108" y="598127"/>
                </a:lnTo>
                <a:lnTo>
                  <a:pt x="1253827" y="592409"/>
                </a:lnTo>
                <a:lnTo>
                  <a:pt x="1259862" y="587009"/>
                </a:lnTo>
                <a:lnTo>
                  <a:pt x="1266534" y="581927"/>
                </a:lnTo>
                <a:lnTo>
                  <a:pt x="1273522" y="577798"/>
                </a:lnTo>
                <a:lnTo>
                  <a:pt x="1280829" y="574304"/>
                </a:lnTo>
                <a:lnTo>
                  <a:pt x="1288453" y="570809"/>
                </a:lnTo>
                <a:lnTo>
                  <a:pt x="1296395" y="568268"/>
                </a:lnTo>
                <a:lnTo>
                  <a:pt x="1304654" y="566045"/>
                </a:lnTo>
                <a:lnTo>
                  <a:pt x="1305607" y="551115"/>
                </a:lnTo>
                <a:lnTo>
                  <a:pt x="1306560" y="536504"/>
                </a:lnTo>
                <a:lnTo>
                  <a:pt x="1308149" y="521892"/>
                </a:lnTo>
                <a:lnTo>
                  <a:pt x="1310055" y="507598"/>
                </a:lnTo>
                <a:lnTo>
                  <a:pt x="1311961" y="493304"/>
                </a:lnTo>
                <a:lnTo>
                  <a:pt x="1314502" y="479010"/>
                </a:lnTo>
                <a:lnTo>
                  <a:pt x="1316726" y="465033"/>
                </a:lnTo>
                <a:lnTo>
                  <a:pt x="1319267" y="450739"/>
                </a:lnTo>
                <a:lnTo>
                  <a:pt x="1322444" y="437081"/>
                </a:lnTo>
                <a:lnTo>
                  <a:pt x="1325303" y="423104"/>
                </a:lnTo>
                <a:lnTo>
                  <a:pt x="1328797" y="409763"/>
                </a:lnTo>
                <a:lnTo>
                  <a:pt x="1332610" y="396422"/>
                </a:lnTo>
                <a:lnTo>
                  <a:pt x="1336422" y="383081"/>
                </a:lnTo>
                <a:lnTo>
                  <a:pt x="1340869" y="370057"/>
                </a:lnTo>
                <a:lnTo>
                  <a:pt x="1344999" y="357034"/>
                </a:lnTo>
                <a:lnTo>
                  <a:pt x="1349446" y="344010"/>
                </a:lnTo>
                <a:lnTo>
                  <a:pt x="1354529" y="331305"/>
                </a:lnTo>
                <a:lnTo>
                  <a:pt x="1359612" y="319234"/>
                </a:lnTo>
                <a:lnTo>
                  <a:pt x="1365012" y="306528"/>
                </a:lnTo>
                <a:lnTo>
                  <a:pt x="1370095" y="294775"/>
                </a:lnTo>
                <a:lnTo>
                  <a:pt x="1376131" y="282705"/>
                </a:lnTo>
                <a:lnTo>
                  <a:pt x="1382167" y="270952"/>
                </a:lnTo>
                <a:lnTo>
                  <a:pt x="1388202" y="259517"/>
                </a:lnTo>
                <a:lnTo>
                  <a:pt x="1394873" y="248081"/>
                </a:lnTo>
                <a:lnTo>
                  <a:pt x="1401227" y="236964"/>
                </a:lnTo>
                <a:lnTo>
                  <a:pt x="1408216" y="225846"/>
                </a:lnTo>
                <a:lnTo>
                  <a:pt x="1414887" y="215046"/>
                </a:lnTo>
                <a:lnTo>
                  <a:pt x="1422193" y="204246"/>
                </a:lnTo>
                <a:lnTo>
                  <a:pt x="1429817" y="194082"/>
                </a:lnTo>
                <a:lnTo>
                  <a:pt x="1437759" y="183917"/>
                </a:lnTo>
                <a:lnTo>
                  <a:pt x="1445701" y="174070"/>
                </a:lnTo>
                <a:lnTo>
                  <a:pt x="1453643" y="164541"/>
                </a:lnTo>
                <a:lnTo>
                  <a:pt x="1461585" y="155011"/>
                </a:lnTo>
                <a:lnTo>
                  <a:pt x="1470480" y="145799"/>
                </a:lnTo>
                <a:lnTo>
                  <a:pt x="1479057" y="136588"/>
                </a:lnTo>
                <a:lnTo>
                  <a:pt x="1488269" y="128329"/>
                </a:lnTo>
                <a:lnTo>
                  <a:pt x="1496846" y="119753"/>
                </a:lnTo>
                <a:lnTo>
                  <a:pt x="1506377" y="111494"/>
                </a:lnTo>
                <a:lnTo>
                  <a:pt x="1515589" y="103235"/>
                </a:lnTo>
                <a:lnTo>
                  <a:pt x="1525755" y="95611"/>
                </a:lnTo>
                <a:lnTo>
                  <a:pt x="1535285" y="88306"/>
                </a:lnTo>
                <a:lnTo>
                  <a:pt x="1545133" y="81000"/>
                </a:lnTo>
                <a:lnTo>
                  <a:pt x="1555616" y="74329"/>
                </a:lnTo>
                <a:lnTo>
                  <a:pt x="1565781" y="67659"/>
                </a:lnTo>
                <a:lnTo>
                  <a:pt x="1576582" y="61306"/>
                </a:lnTo>
                <a:lnTo>
                  <a:pt x="1587383" y="54953"/>
                </a:lnTo>
                <a:lnTo>
                  <a:pt x="1597866" y="49235"/>
                </a:lnTo>
                <a:lnTo>
                  <a:pt x="1608985" y="44153"/>
                </a:lnTo>
                <a:lnTo>
                  <a:pt x="1620421" y="38753"/>
                </a:lnTo>
                <a:lnTo>
                  <a:pt x="1632175" y="33988"/>
                </a:lnTo>
                <a:lnTo>
                  <a:pt x="1643611" y="29541"/>
                </a:lnTo>
                <a:lnTo>
                  <a:pt x="1655365" y="25412"/>
                </a:lnTo>
                <a:lnTo>
                  <a:pt x="1667119" y="20965"/>
                </a:lnTo>
                <a:lnTo>
                  <a:pt x="1679508" y="17471"/>
                </a:lnTo>
                <a:lnTo>
                  <a:pt x="1691898" y="14294"/>
                </a:lnTo>
                <a:lnTo>
                  <a:pt x="1703969" y="11435"/>
                </a:lnTo>
                <a:lnTo>
                  <a:pt x="1716676" y="8894"/>
                </a:lnTo>
                <a:lnTo>
                  <a:pt x="1729383" y="6353"/>
                </a:lnTo>
                <a:lnTo>
                  <a:pt x="1742408" y="4447"/>
                </a:lnTo>
                <a:lnTo>
                  <a:pt x="1755432" y="3177"/>
                </a:lnTo>
                <a:lnTo>
                  <a:pt x="1768457" y="1588"/>
                </a:lnTo>
                <a:lnTo>
                  <a:pt x="1781799" y="635"/>
                </a:lnTo>
                <a:lnTo>
                  <a:pt x="1795459" y="318"/>
                </a:lnTo>
                <a:lnTo>
                  <a:pt x="1808801"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27" name="矩形 25"/>
          <p:cNvSpPr>
            <a:spLocks noChangeArrowheads="1"/>
          </p:cNvSpPr>
          <p:nvPr/>
        </p:nvSpPr>
        <p:spPr bwMode="auto">
          <a:xfrm>
            <a:off x="1408113" y="3638958"/>
            <a:ext cx="1539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a:solidFill>
                  <a:schemeClr val="bg1"/>
                </a:solidFill>
                <a:latin typeface="微软雅黑" panose="020B0503020204020204" pitchFamily="2" charset="-122"/>
                <a:ea typeface="微软雅黑" panose="020B0503020204020204" pitchFamily="2" charset="-122"/>
              </a:rPr>
              <a:t>添加标题</a:t>
            </a:r>
            <a:endParaRPr lang="zh-CN" altLang="en-US" sz="1800">
              <a:solidFill>
                <a:schemeClr val="bg1"/>
              </a:solidFill>
              <a:latin typeface="微软雅黑" panose="020B0503020204020204" pitchFamily="2" charset="-122"/>
              <a:ea typeface="微软雅黑" panose="020B0503020204020204" pitchFamily="2" charset="-122"/>
            </a:endParaRPr>
          </a:p>
        </p:txBody>
      </p:sp>
      <p:sp>
        <p:nvSpPr>
          <p:cNvPr id="28" name="矩形: 圆角 27"/>
          <p:cNvSpPr/>
          <p:nvPr/>
        </p:nvSpPr>
        <p:spPr bwMode="auto">
          <a:xfrm>
            <a:off x="4954588" y="2276905"/>
            <a:ext cx="2282825" cy="1970088"/>
          </a:xfrm>
          <a:prstGeom prst="roundRect">
            <a:avLst/>
          </a:prstGeom>
          <a:solidFill>
            <a:schemeClr val="accent2"/>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9" name="KSO_Shape"/>
          <p:cNvSpPr/>
          <p:nvPr/>
        </p:nvSpPr>
        <p:spPr bwMode="auto">
          <a:xfrm>
            <a:off x="5589588" y="2483280"/>
            <a:ext cx="1009650" cy="944563"/>
          </a:xfrm>
          <a:custGeom>
            <a:avLst/>
            <a:gdLst>
              <a:gd name="T0" fmla="*/ 1264650 w 2063750"/>
              <a:gd name="T1" fmla="*/ 933236 h 1925638"/>
              <a:gd name="T2" fmla="*/ 1205010 w 2063750"/>
              <a:gd name="T3" fmla="*/ 981200 h 1925638"/>
              <a:gd name="T4" fmla="*/ 1169637 w 2063750"/>
              <a:gd name="T5" fmla="*/ 913641 h 1925638"/>
              <a:gd name="T6" fmla="*/ 1863628 w 2063750"/>
              <a:gd name="T7" fmla="*/ 619424 h 1925638"/>
              <a:gd name="T8" fmla="*/ 1873035 w 2063750"/>
              <a:gd name="T9" fmla="*/ 667280 h 1925638"/>
              <a:gd name="T10" fmla="*/ 1691374 w 2063750"/>
              <a:gd name="T11" fmla="*/ 669322 h 1925638"/>
              <a:gd name="T12" fmla="*/ 1696077 w 2063750"/>
              <a:gd name="T13" fmla="*/ 621175 h 1925638"/>
              <a:gd name="T14" fmla="*/ 742063 w 2063750"/>
              <a:gd name="T15" fmla="*/ 629637 h 1925638"/>
              <a:gd name="T16" fmla="*/ 727975 w 2063750"/>
              <a:gd name="T17" fmla="*/ 676034 h 1925638"/>
              <a:gd name="T18" fmla="*/ 550987 w 2063750"/>
              <a:gd name="T19" fmla="*/ 656483 h 1925638"/>
              <a:gd name="T20" fmla="*/ 577990 w 2063750"/>
              <a:gd name="T21" fmla="*/ 615922 h 1925638"/>
              <a:gd name="T22" fmla="*/ 1273128 w 2063750"/>
              <a:gd name="T23" fmla="*/ 560052 h 1925638"/>
              <a:gd name="T24" fmla="*/ 1196826 w 2063750"/>
              <a:gd name="T25" fmla="*/ 846374 h 1925638"/>
              <a:gd name="T26" fmla="*/ 1157651 w 2063750"/>
              <a:gd name="T27" fmla="*/ 551279 h 1925638"/>
              <a:gd name="T28" fmla="*/ 1196634 w 2063750"/>
              <a:gd name="T29" fmla="*/ 394965 h 1925638"/>
              <a:gd name="T30" fmla="*/ 1004375 w 2063750"/>
              <a:gd name="T31" fmla="*/ 453667 h 1925638"/>
              <a:gd name="T32" fmla="*/ 916159 w 2063750"/>
              <a:gd name="T33" fmla="*/ 617446 h 1925638"/>
              <a:gd name="T34" fmla="*/ 942243 w 2063750"/>
              <a:gd name="T35" fmla="*/ 775648 h 1925638"/>
              <a:gd name="T36" fmla="*/ 1065042 w 2063750"/>
              <a:gd name="T37" fmla="*/ 952636 h 1925638"/>
              <a:gd name="T38" fmla="*/ 1352258 w 2063750"/>
              <a:gd name="T39" fmla="*/ 1009577 h 1925638"/>
              <a:gd name="T40" fmla="*/ 1456007 w 2063750"/>
              <a:gd name="T41" fmla="*/ 831122 h 1925638"/>
              <a:gd name="T42" fmla="*/ 1514915 w 2063750"/>
              <a:gd name="T43" fmla="*/ 694346 h 1925638"/>
              <a:gd name="T44" fmla="*/ 1484729 w 2063750"/>
              <a:gd name="T45" fmla="*/ 506499 h 1925638"/>
              <a:gd name="T46" fmla="*/ 1323829 w 2063750"/>
              <a:gd name="T47" fmla="*/ 407879 h 1925638"/>
              <a:gd name="T48" fmla="*/ 1277230 w 2063750"/>
              <a:gd name="T49" fmla="*/ 330686 h 1925638"/>
              <a:gd name="T50" fmla="*/ 1483556 w 2063750"/>
              <a:gd name="T51" fmla="*/ 408467 h 1925638"/>
              <a:gd name="T52" fmla="*/ 1585840 w 2063750"/>
              <a:gd name="T53" fmla="*/ 598074 h 1925638"/>
              <a:gd name="T54" fmla="*/ 1556532 w 2063750"/>
              <a:gd name="T55" fmla="*/ 799717 h 1925638"/>
              <a:gd name="T56" fmla="*/ 1444577 w 2063750"/>
              <a:gd name="T57" fmla="*/ 953809 h 1925638"/>
              <a:gd name="T58" fmla="*/ 1379514 w 2063750"/>
              <a:gd name="T59" fmla="*/ 1234993 h 1925638"/>
              <a:gd name="T60" fmla="*/ 1224769 w 2063750"/>
              <a:gd name="T61" fmla="*/ 1299859 h 1925638"/>
              <a:gd name="T62" fmla="*/ 973458 w 2063750"/>
              <a:gd name="T63" fmla="*/ 1301550 h 1925638"/>
              <a:gd name="T64" fmla="*/ 884643 w 2063750"/>
              <a:gd name="T65" fmla="*/ 1352828 h 1925638"/>
              <a:gd name="T66" fmla="*/ 1171315 w 2063750"/>
              <a:gd name="T67" fmla="*/ 1381250 h 1925638"/>
              <a:gd name="T68" fmla="*/ 1609826 w 2063750"/>
              <a:gd name="T69" fmla="*/ 1205732 h 1925638"/>
              <a:gd name="T70" fmla="*/ 1769285 w 2063750"/>
              <a:gd name="T71" fmla="*/ 1202215 h 1925638"/>
              <a:gd name="T72" fmla="*/ 1698033 w 2063750"/>
              <a:gd name="T73" fmla="*/ 1343539 h 1925638"/>
              <a:gd name="T74" fmla="*/ 1830840 w 2063750"/>
              <a:gd name="T75" fmla="*/ 1309461 h 1925638"/>
              <a:gd name="T76" fmla="*/ 1902362 w 2063750"/>
              <a:gd name="T77" fmla="*/ 1344330 h 1925638"/>
              <a:gd name="T78" fmla="*/ 1805632 w 2063750"/>
              <a:gd name="T79" fmla="*/ 1426962 h 1925638"/>
              <a:gd name="T80" fmla="*/ 1115916 w 2063750"/>
              <a:gd name="T81" fmla="*/ 1759833 h 1925638"/>
              <a:gd name="T82" fmla="*/ 544327 w 2063750"/>
              <a:gd name="T83" fmla="*/ 1713829 h 1925638"/>
              <a:gd name="T84" fmla="*/ 50124 w 2063750"/>
              <a:gd name="T85" fmla="*/ 1388576 h 1925638"/>
              <a:gd name="T86" fmla="*/ 277587 w 2063750"/>
              <a:gd name="T87" fmla="*/ 1364841 h 1925638"/>
              <a:gd name="T88" fmla="*/ 557812 w 2063750"/>
              <a:gd name="T89" fmla="*/ 1209541 h 1925638"/>
              <a:gd name="T90" fmla="*/ 1023426 w 2063750"/>
              <a:gd name="T91" fmla="*/ 1057126 h 1925638"/>
              <a:gd name="T92" fmla="*/ 919090 w 2063750"/>
              <a:gd name="T93" fmla="*/ 864876 h 1925638"/>
              <a:gd name="T94" fmla="*/ 854320 w 2063750"/>
              <a:gd name="T95" fmla="*/ 707847 h 1925638"/>
              <a:gd name="T96" fmla="*/ 887730 w 2063750"/>
              <a:gd name="T97" fmla="*/ 478909 h 1925638"/>
              <a:gd name="T98" fmla="*/ 1065042 w 2063750"/>
              <a:gd name="T99" fmla="*/ 350938 h 1925638"/>
              <a:gd name="T100" fmla="*/ 1690144 w 2063750"/>
              <a:gd name="T101" fmla="*/ 203159 h 1925638"/>
              <a:gd name="T102" fmla="*/ 1700127 w 2063750"/>
              <a:gd name="T103" fmla="*/ 250943 h 1925638"/>
              <a:gd name="T104" fmla="*/ 1558014 w 2063750"/>
              <a:gd name="T105" fmla="*/ 348271 h 1925638"/>
              <a:gd name="T106" fmla="*/ 1655497 w 2063750"/>
              <a:gd name="T107" fmla="*/ 206383 h 1925638"/>
              <a:gd name="T108" fmla="*/ 904489 w 2063750"/>
              <a:gd name="T109" fmla="*/ 306056 h 1925638"/>
              <a:gd name="T110" fmla="*/ 895180 w 2063750"/>
              <a:gd name="T111" fmla="*/ 353841 h 1925638"/>
              <a:gd name="T112" fmla="*/ 757001 w 2063750"/>
              <a:gd name="T113" fmla="*/ 243028 h 1925638"/>
              <a:gd name="T114" fmla="*/ 779982 w 2063750"/>
              <a:gd name="T115" fmla="*/ 199933 h 1925638"/>
              <a:gd name="T116" fmla="*/ 1248509 w 2063750"/>
              <a:gd name="T117" fmla="*/ 28478 h 1925638"/>
              <a:gd name="T118" fmla="*/ 1217149 w 2063750"/>
              <a:gd name="T119" fmla="*/ 197882 h 1925638"/>
              <a:gd name="T120" fmla="*/ 1185497 w 2063750"/>
              <a:gd name="T121" fmla="*/ 28478 h 192563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063750" h="1925638">
                <a:moveTo>
                  <a:pt x="1310496" y="957198"/>
                </a:moveTo>
                <a:lnTo>
                  <a:pt x="1315880" y="957198"/>
                </a:lnTo>
                <a:lnTo>
                  <a:pt x="1321581" y="957198"/>
                </a:lnTo>
                <a:lnTo>
                  <a:pt x="1326965" y="958465"/>
                </a:lnTo>
                <a:lnTo>
                  <a:pt x="1332032" y="959732"/>
                </a:lnTo>
                <a:lnTo>
                  <a:pt x="1337099" y="961316"/>
                </a:lnTo>
                <a:lnTo>
                  <a:pt x="1341850" y="963533"/>
                </a:lnTo>
                <a:lnTo>
                  <a:pt x="1346284" y="966383"/>
                </a:lnTo>
                <a:lnTo>
                  <a:pt x="1350718" y="969234"/>
                </a:lnTo>
                <a:lnTo>
                  <a:pt x="1354202" y="973035"/>
                </a:lnTo>
                <a:lnTo>
                  <a:pt x="1357685" y="976519"/>
                </a:lnTo>
                <a:lnTo>
                  <a:pt x="1360536" y="980637"/>
                </a:lnTo>
                <a:lnTo>
                  <a:pt x="1363386" y="985072"/>
                </a:lnTo>
                <a:lnTo>
                  <a:pt x="1365603" y="989506"/>
                </a:lnTo>
                <a:lnTo>
                  <a:pt x="1367503" y="994574"/>
                </a:lnTo>
                <a:lnTo>
                  <a:pt x="1369087" y="999959"/>
                </a:lnTo>
                <a:lnTo>
                  <a:pt x="1369720" y="1005344"/>
                </a:lnTo>
                <a:lnTo>
                  <a:pt x="1370037" y="1010728"/>
                </a:lnTo>
                <a:lnTo>
                  <a:pt x="1369720" y="1016113"/>
                </a:lnTo>
                <a:lnTo>
                  <a:pt x="1369087" y="1021181"/>
                </a:lnTo>
                <a:lnTo>
                  <a:pt x="1367503" y="1026566"/>
                </a:lnTo>
                <a:lnTo>
                  <a:pt x="1365603" y="1031634"/>
                </a:lnTo>
                <a:lnTo>
                  <a:pt x="1363386" y="1036385"/>
                </a:lnTo>
                <a:lnTo>
                  <a:pt x="1360536" y="1040503"/>
                </a:lnTo>
                <a:lnTo>
                  <a:pt x="1357685" y="1044620"/>
                </a:lnTo>
                <a:lnTo>
                  <a:pt x="1354202" y="1048738"/>
                </a:lnTo>
                <a:lnTo>
                  <a:pt x="1350718" y="1051906"/>
                </a:lnTo>
                <a:lnTo>
                  <a:pt x="1346284" y="1055073"/>
                </a:lnTo>
                <a:lnTo>
                  <a:pt x="1341850" y="1057290"/>
                </a:lnTo>
                <a:lnTo>
                  <a:pt x="1337099" y="1059507"/>
                </a:lnTo>
                <a:lnTo>
                  <a:pt x="1332032" y="1061408"/>
                </a:lnTo>
                <a:lnTo>
                  <a:pt x="1326965" y="1062675"/>
                </a:lnTo>
                <a:lnTo>
                  <a:pt x="1321581" y="1063308"/>
                </a:lnTo>
                <a:lnTo>
                  <a:pt x="1315880" y="1063625"/>
                </a:lnTo>
                <a:lnTo>
                  <a:pt x="1310496" y="1063308"/>
                </a:lnTo>
                <a:lnTo>
                  <a:pt x="1305428" y="1062675"/>
                </a:lnTo>
                <a:lnTo>
                  <a:pt x="1300361" y="1061408"/>
                </a:lnTo>
                <a:lnTo>
                  <a:pt x="1295294" y="1059507"/>
                </a:lnTo>
                <a:lnTo>
                  <a:pt x="1290543" y="1057290"/>
                </a:lnTo>
                <a:lnTo>
                  <a:pt x="1286109" y="1055073"/>
                </a:lnTo>
                <a:lnTo>
                  <a:pt x="1281992" y="1051906"/>
                </a:lnTo>
                <a:lnTo>
                  <a:pt x="1278191" y="1048738"/>
                </a:lnTo>
                <a:lnTo>
                  <a:pt x="1275024" y="1044620"/>
                </a:lnTo>
                <a:lnTo>
                  <a:pt x="1271857" y="1040503"/>
                </a:lnTo>
                <a:lnTo>
                  <a:pt x="1269324" y="1036385"/>
                </a:lnTo>
                <a:lnTo>
                  <a:pt x="1267107" y="1031634"/>
                </a:lnTo>
                <a:lnTo>
                  <a:pt x="1265206" y="1026566"/>
                </a:lnTo>
                <a:lnTo>
                  <a:pt x="1263940" y="1021181"/>
                </a:lnTo>
                <a:lnTo>
                  <a:pt x="1263306" y="1016113"/>
                </a:lnTo>
                <a:lnTo>
                  <a:pt x="1262989" y="1010728"/>
                </a:lnTo>
                <a:lnTo>
                  <a:pt x="1263306" y="1005344"/>
                </a:lnTo>
                <a:lnTo>
                  <a:pt x="1263940" y="999959"/>
                </a:lnTo>
                <a:lnTo>
                  <a:pt x="1265206" y="994574"/>
                </a:lnTo>
                <a:lnTo>
                  <a:pt x="1267107" y="989506"/>
                </a:lnTo>
                <a:lnTo>
                  <a:pt x="1269324" y="985072"/>
                </a:lnTo>
                <a:lnTo>
                  <a:pt x="1271857" y="980637"/>
                </a:lnTo>
                <a:lnTo>
                  <a:pt x="1275024" y="976519"/>
                </a:lnTo>
                <a:lnTo>
                  <a:pt x="1278191" y="973035"/>
                </a:lnTo>
                <a:lnTo>
                  <a:pt x="1281992" y="969234"/>
                </a:lnTo>
                <a:lnTo>
                  <a:pt x="1286109" y="966383"/>
                </a:lnTo>
                <a:lnTo>
                  <a:pt x="1290543" y="963533"/>
                </a:lnTo>
                <a:lnTo>
                  <a:pt x="1295294" y="961316"/>
                </a:lnTo>
                <a:lnTo>
                  <a:pt x="1300361" y="959732"/>
                </a:lnTo>
                <a:lnTo>
                  <a:pt x="1305428" y="958465"/>
                </a:lnTo>
                <a:lnTo>
                  <a:pt x="1310496" y="957198"/>
                </a:lnTo>
                <a:close/>
                <a:moveTo>
                  <a:pt x="1856524" y="666750"/>
                </a:moveTo>
                <a:lnTo>
                  <a:pt x="2002690" y="666750"/>
                </a:lnTo>
                <a:lnTo>
                  <a:pt x="2005874" y="667066"/>
                </a:lnTo>
                <a:lnTo>
                  <a:pt x="2009695" y="667382"/>
                </a:lnTo>
                <a:lnTo>
                  <a:pt x="2012561" y="668330"/>
                </a:lnTo>
                <a:lnTo>
                  <a:pt x="2016064" y="669595"/>
                </a:lnTo>
                <a:lnTo>
                  <a:pt x="2018930" y="670859"/>
                </a:lnTo>
                <a:lnTo>
                  <a:pt x="2021796" y="672755"/>
                </a:lnTo>
                <a:lnTo>
                  <a:pt x="2024344" y="674335"/>
                </a:lnTo>
                <a:lnTo>
                  <a:pt x="2026891" y="676863"/>
                </a:lnTo>
                <a:lnTo>
                  <a:pt x="2029121" y="679076"/>
                </a:lnTo>
                <a:lnTo>
                  <a:pt x="2031031" y="681920"/>
                </a:lnTo>
                <a:lnTo>
                  <a:pt x="2032623" y="684764"/>
                </a:lnTo>
                <a:lnTo>
                  <a:pt x="2034216" y="687292"/>
                </a:lnTo>
                <a:lnTo>
                  <a:pt x="2035489" y="690769"/>
                </a:lnTo>
                <a:lnTo>
                  <a:pt x="2036126" y="693929"/>
                </a:lnTo>
                <a:lnTo>
                  <a:pt x="2036763" y="697405"/>
                </a:lnTo>
                <a:lnTo>
                  <a:pt x="2036763" y="700566"/>
                </a:lnTo>
                <a:lnTo>
                  <a:pt x="2036763" y="704358"/>
                </a:lnTo>
                <a:lnTo>
                  <a:pt x="2036126" y="707834"/>
                </a:lnTo>
                <a:lnTo>
                  <a:pt x="2035489" y="710995"/>
                </a:lnTo>
                <a:lnTo>
                  <a:pt x="2034216" y="714155"/>
                </a:lnTo>
                <a:lnTo>
                  <a:pt x="2032623" y="716999"/>
                </a:lnTo>
                <a:lnTo>
                  <a:pt x="2031031" y="720160"/>
                </a:lnTo>
                <a:lnTo>
                  <a:pt x="2029121" y="722688"/>
                </a:lnTo>
                <a:lnTo>
                  <a:pt x="2026891" y="724900"/>
                </a:lnTo>
                <a:lnTo>
                  <a:pt x="2024344" y="727112"/>
                </a:lnTo>
                <a:lnTo>
                  <a:pt x="2021796" y="729009"/>
                </a:lnTo>
                <a:lnTo>
                  <a:pt x="2018930" y="730905"/>
                </a:lnTo>
                <a:lnTo>
                  <a:pt x="2016064" y="732169"/>
                </a:lnTo>
                <a:lnTo>
                  <a:pt x="2012561" y="733433"/>
                </a:lnTo>
                <a:lnTo>
                  <a:pt x="2009695" y="734381"/>
                </a:lnTo>
                <a:lnTo>
                  <a:pt x="2005874" y="734697"/>
                </a:lnTo>
                <a:lnTo>
                  <a:pt x="2002690" y="735013"/>
                </a:lnTo>
                <a:lnTo>
                  <a:pt x="1856524" y="735013"/>
                </a:lnTo>
                <a:lnTo>
                  <a:pt x="1853339" y="734697"/>
                </a:lnTo>
                <a:lnTo>
                  <a:pt x="1849518" y="734381"/>
                </a:lnTo>
                <a:lnTo>
                  <a:pt x="1846652" y="733433"/>
                </a:lnTo>
                <a:lnTo>
                  <a:pt x="1843149" y="732169"/>
                </a:lnTo>
                <a:lnTo>
                  <a:pt x="1840283" y="730905"/>
                </a:lnTo>
                <a:lnTo>
                  <a:pt x="1837417" y="729009"/>
                </a:lnTo>
                <a:lnTo>
                  <a:pt x="1834870" y="727112"/>
                </a:lnTo>
                <a:lnTo>
                  <a:pt x="1832322" y="724900"/>
                </a:lnTo>
                <a:lnTo>
                  <a:pt x="1830093" y="722688"/>
                </a:lnTo>
                <a:lnTo>
                  <a:pt x="1828182" y="720160"/>
                </a:lnTo>
                <a:lnTo>
                  <a:pt x="1826590" y="716999"/>
                </a:lnTo>
                <a:lnTo>
                  <a:pt x="1824998" y="714155"/>
                </a:lnTo>
                <a:lnTo>
                  <a:pt x="1823724" y="710995"/>
                </a:lnTo>
                <a:lnTo>
                  <a:pt x="1823087" y="707834"/>
                </a:lnTo>
                <a:lnTo>
                  <a:pt x="1822450" y="704358"/>
                </a:lnTo>
                <a:lnTo>
                  <a:pt x="1822450" y="700566"/>
                </a:lnTo>
                <a:lnTo>
                  <a:pt x="1822450" y="697405"/>
                </a:lnTo>
                <a:lnTo>
                  <a:pt x="1823087" y="693929"/>
                </a:lnTo>
                <a:lnTo>
                  <a:pt x="1823724" y="690769"/>
                </a:lnTo>
                <a:lnTo>
                  <a:pt x="1824998" y="687292"/>
                </a:lnTo>
                <a:lnTo>
                  <a:pt x="1826590" y="684764"/>
                </a:lnTo>
                <a:lnTo>
                  <a:pt x="1828182" y="681920"/>
                </a:lnTo>
                <a:lnTo>
                  <a:pt x="1830093" y="679076"/>
                </a:lnTo>
                <a:lnTo>
                  <a:pt x="1832322" y="676863"/>
                </a:lnTo>
                <a:lnTo>
                  <a:pt x="1834870" y="674335"/>
                </a:lnTo>
                <a:lnTo>
                  <a:pt x="1837417" y="672755"/>
                </a:lnTo>
                <a:lnTo>
                  <a:pt x="1840283" y="670859"/>
                </a:lnTo>
                <a:lnTo>
                  <a:pt x="1843149" y="669595"/>
                </a:lnTo>
                <a:lnTo>
                  <a:pt x="1846652" y="668330"/>
                </a:lnTo>
                <a:lnTo>
                  <a:pt x="1849518" y="667382"/>
                </a:lnTo>
                <a:lnTo>
                  <a:pt x="1853339" y="667066"/>
                </a:lnTo>
                <a:lnTo>
                  <a:pt x="1856524" y="666750"/>
                </a:lnTo>
                <a:close/>
                <a:moveTo>
                  <a:pt x="629654" y="666750"/>
                </a:moveTo>
                <a:lnTo>
                  <a:pt x="775285" y="666750"/>
                </a:lnTo>
                <a:lnTo>
                  <a:pt x="778783" y="667066"/>
                </a:lnTo>
                <a:lnTo>
                  <a:pt x="781962" y="667382"/>
                </a:lnTo>
                <a:lnTo>
                  <a:pt x="785460" y="668330"/>
                </a:lnTo>
                <a:lnTo>
                  <a:pt x="788640" y="669595"/>
                </a:lnTo>
                <a:lnTo>
                  <a:pt x="791819" y="670859"/>
                </a:lnTo>
                <a:lnTo>
                  <a:pt x="794363" y="672755"/>
                </a:lnTo>
                <a:lnTo>
                  <a:pt x="797225" y="674335"/>
                </a:lnTo>
                <a:lnTo>
                  <a:pt x="799451" y="676863"/>
                </a:lnTo>
                <a:lnTo>
                  <a:pt x="801677" y="679076"/>
                </a:lnTo>
                <a:lnTo>
                  <a:pt x="803902" y="681920"/>
                </a:lnTo>
                <a:lnTo>
                  <a:pt x="805492" y="684764"/>
                </a:lnTo>
                <a:lnTo>
                  <a:pt x="806764" y="687292"/>
                </a:lnTo>
                <a:lnTo>
                  <a:pt x="808036" y="690769"/>
                </a:lnTo>
                <a:lnTo>
                  <a:pt x="808990" y="693929"/>
                </a:lnTo>
                <a:lnTo>
                  <a:pt x="809626" y="697405"/>
                </a:lnTo>
                <a:lnTo>
                  <a:pt x="809626" y="700566"/>
                </a:lnTo>
                <a:lnTo>
                  <a:pt x="809626" y="704358"/>
                </a:lnTo>
                <a:lnTo>
                  <a:pt x="808990" y="707834"/>
                </a:lnTo>
                <a:lnTo>
                  <a:pt x="808036" y="710995"/>
                </a:lnTo>
                <a:lnTo>
                  <a:pt x="806764" y="714155"/>
                </a:lnTo>
                <a:lnTo>
                  <a:pt x="805492" y="716999"/>
                </a:lnTo>
                <a:lnTo>
                  <a:pt x="803902" y="720160"/>
                </a:lnTo>
                <a:lnTo>
                  <a:pt x="801677" y="722688"/>
                </a:lnTo>
                <a:lnTo>
                  <a:pt x="799451" y="724900"/>
                </a:lnTo>
                <a:lnTo>
                  <a:pt x="797225" y="727112"/>
                </a:lnTo>
                <a:lnTo>
                  <a:pt x="794363" y="729009"/>
                </a:lnTo>
                <a:lnTo>
                  <a:pt x="791819" y="730905"/>
                </a:lnTo>
                <a:lnTo>
                  <a:pt x="788640" y="732169"/>
                </a:lnTo>
                <a:lnTo>
                  <a:pt x="785460" y="733433"/>
                </a:lnTo>
                <a:lnTo>
                  <a:pt x="781962" y="734381"/>
                </a:lnTo>
                <a:lnTo>
                  <a:pt x="778783" y="734697"/>
                </a:lnTo>
                <a:lnTo>
                  <a:pt x="775285" y="735013"/>
                </a:lnTo>
                <a:lnTo>
                  <a:pt x="629654" y="735013"/>
                </a:lnTo>
                <a:lnTo>
                  <a:pt x="626156" y="734697"/>
                </a:lnTo>
                <a:lnTo>
                  <a:pt x="622976" y="734381"/>
                </a:lnTo>
                <a:lnTo>
                  <a:pt x="619479" y="733433"/>
                </a:lnTo>
                <a:lnTo>
                  <a:pt x="616299" y="732169"/>
                </a:lnTo>
                <a:lnTo>
                  <a:pt x="613119" y="730905"/>
                </a:lnTo>
                <a:lnTo>
                  <a:pt x="610576" y="729009"/>
                </a:lnTo>
                <a:lnTo>
                  <a:pt x="607714" y="727112"/>
                </a:lnTo>
                <a:lnTo>
                  <a:pt x="605488" y="724900"/>
                </a:lnTo>
                <a:lnTo>
                  <a:pt x="603262" y="722688"/>
                </a:lnTo>
                <a:lnTo>
                  <a:pt x="601036" y="720160"/>
                </a:lnTo>
                <a:lnTo>
                  <a:pt x="599447" y="716999"/>
                </a:lnTo>
                <a:lnTo>
                  <a:pt x="598175" y="714155"/>
                </a:lnTo>
                <a:lnTo>
                  <a:pt x="596903" y="710995"/>
                </a:lnTo>
                <a:lnTo>
                  <a:pt x="596267" y="707834"/>
                </a:lnTo>
                <a:lnTo>
                  <a:pt x="595313" y="704358"/>
                </a:lnTo>
                <a:lnTo>
                  <a:pt x="595313" y="700566"/>
                </a:lnTo>
                <a:lnTo>
                  <a:pt x="595313" y="697405"/>
                </a:lnTo>
                <a:lnTo>
                  <a:pt x="596267" y="693929"/>
                </a:lnTo>
                <a:lnTo>
                  <a:pt x="596903" y="690769"/>
                </a:lnTo>
                <a:lnTo>
                  <a:pt x="598175" y="687292"/>
                </a:lnTo>
                <a:lnTo>
                  <a:pt x="599447" y="684764"/>
                </a:lnTo>
                <a:lnTo>
                  <a:pt x="601036" y="681920"/>
                </a:lnTo>
                <a:lnTo>
                  <a:pt x="603262" y="679076"/>
                </a:lnTo>
                <a:lnTo>
                  <a:pt x="605488" y="676863"/>
                </a:lnTo>
                <a:lnTo>
                  <a:pt x="607714" y="674335"/>
                </a:lnTo>
                <a:lnTo>
                  <a:pt x="610576" y="672755"/>
                </a:lnTo>
                <a:lnTo>
                  <a:pt x="613119" y="670859"/>
                </a:lnTo>
                <a:lnTo>
                  <a:pt x="616299" y="669595"/>
                </a:lnTo>
                <a:lnTo>
                  <a:pt x="619479" y="668330"/>
                </a:lnTo>
                <a:lnTo>
                  <a:pt x="622976" y="667382"/>
                </a:lnTo>
                <a:lnTo>
                  <a:pt x="626156" y="667066"/>
                </a:lnTo>
                <a:lnTo>
                  <a:pt x="629654" y="666750"/>
                </a:lnTo>
                <a:close/>
                <a:moveTo>
                  <a:pt x="1315880" y="528637"/>
                </a:moveTo>
                <a:lnTo>
                  <a:pt x="1321897" y="528954"/>
                </a:lnTo>
                <a:lnTo>
                  <a:pt x="1327598" y="529904"/>
                </a:lnTo>
                <a:lnTo>
                  <a:pt x="1333615" y="531805"/>
                </a:lnTo>
                <a:lnTo>
                  <a:pt x="1339316" y="534655"/>
                </a:lnTo>
                <a:lnTo>
                  <a:pt x="1345017" y="537823"/>
                </a:lnTo>
                <a:lnTo>
                  <a:pt x="1350084" y="541941"/>
                </a:lnTo>
                <a:lnTo>
                  <a:pt x="1354835" y="546375"/>
                </a:lnTo>
                <a:lnTo>
                  <a:pt x="1359586" y="551760"/>
                </a:lnTo>
                <a:lnTo>
                  <a:pt x="1364020" y="557778"/>
                </a:lnTo>
                <a:lnTo>
                  <a:pt x="1367503" y="564430"/>
                </a:lnTo>
                <a:lnTo>
                  <a:pt x="1370987" y="571398"/>
                </a:lnTo>
                <a:lnTo>
                  <a:pt x="1373837" y="579634"/>
                </a:lnTo>
                <a:lnTo>
                  <a:pt x="1375104" y="583751"/>
                </a:lnTo>
                <a:lnTo>
                  <a:pt x="1376371" y="588186"/>
                </a:lnTo>
                <a:lnTo>
                  <a:pt x="1377955" y="597055"/>
                </a:lnTo>
                <a:lnTo>
                  <a:pt x="1379222" y="606557"/>
                </a:lnTo>
                <a:lnTo>
                  <a:pt x="1379538" y="616377"/>
                </a:lnTo>
                <a:lnTo>
                  <a:pt x="1379222" y="627463"/>
                </a:lnTo>
                <a:lnTo>
                  <a:pt x="1378905" y="637915"/>
                </a:lnTo>
                <a:lnTo>
                  <a:pt x="1378588" y="647101"/>
                </a:lnTo>
                <a:lnTo>
                  <a:pt x="1377955" y="655970"/>
                </a:lnTo>
                <a:lnTo>
                  <a:pt x="1376054" y="673074"/>
                </a:lnTo>
                <a:lnTo>
                  <a:pt x="1373204" y="690179"/>
                </a:lnTo>
                <a:lnTo>
                  <a:pt x="1370037" y="706967"/>
                </a:lnTo>
                <a:lnTo>
                  <a:pt x="1366237" y="725021"/>
                </a:lnTo>
                <a:lnTo>
                  <a:pt x="1361803" y="745293"/>
                </a:lnTo>
                <a:lnTo>
                  <a:pt x="1357369" y="769366"/>
                </a:lnTo>
                <a:lnTo>
                  <a:pt x="1352301" y="797873"/>
                </a:lnTo>
                <a:lnTo>
                  <a:pt x="1346917" y="830815"/>
                </a:lnTo>
                <a:lnTo>
                  <a:pt x="1344384" y="849503"/>
                </a:lnTo>
                <a:lnTo>
                  <a:pt x="1341533" y="870092"/>
                </a:lnTo>
                <a:lnTo>
                  <a:pt x="1338683" y="892264"/>
                </a:lnTo>
                <a:lnTo>
                  <a:pt x="1335832" y="916654"/>
                </a:lnTo>
                <a:lnTo>
                  <a:pt x="1296561" y="916654"/>
                </a:lnTo>
                <a:lnTo>
                  <a:pt x="1293710" y="892264"/>
                </a:lnTo>
                <a:lnTo>
                  <a:pt x="1290860" y="870092"/>
                </a:lnTo>
                <a:lnTo>
                  <a:pt x="1288326" y="849820"/>
                </a:lnTo>
                <a:lnTo>
                  <a:pt x="1285792" y="831132"/>
                </a:lnTo>
                <a:lnTo>
                  <a:pt x="1280092" y="797873"/>
                </a:lnTo>
                <a:lnTo>
                  <a:pt x="1275341" y="769366"/>
                </a:lnTo>
                <a:lnTo>
                  <a:pt x="1270590" y="745293"/>
                </a:lnTo>
                <a:lnTo>
                  <a:pt x="1266473" y="725021"/>
                </a:lnTo>
                <a:lnTo>
                  <a:pt x="1262356" y="706967"/>
                </a:lnTo>
                <a:lnTo>
                  <a:pt x="1258872" y="690179"/>
                </a:lnTo>
                <a:lnTo>
                  <a:pt x="1256339" y="673074"/>
                </a:lnTo>
                <a:lnTo>
                  <a:pt x="1254438" y="655970"/>
                </a:lnTo>
                <a:lnTo>
                  <a:pt x="1253805" y="647101"/>
                </a:lnTo>
                <a:lnTo>
                  <a:pt x="1252855" y="637915"/>
                </a:lnTo>
                <a:lnTo>
                  <a:pt x="1252538" y="627463"/>
                </a:lnTo>
                <a:lnTo>
                  <a:pt x="1252538" y="616377"/>
                </a:lnTo>
                <a:lnTo>
                  <a:pt x="1252855" y="606557"/>
                </a:lnTo>
                <a:lnTo>
                  <a:pt x="1254122" y="597055"/>
                </a:lnTo>
                <a:lnTo>
                  <a:pt x="1255705" y="588186"/>
                </a:lnTo>
                <a:lnTo>
                  <a:pt x="1256972" y="583751"/>
                </a:lnTo>
                <a:lnTo>
                  <a:pt x="1258239" y="579634"/>
                </a:lnTo>
                <a:lnTo>
                  <a:pt x="1261406" y="571398"/>
                </a:lnTo>
                <a:lnTo>
                  <a:pt x="1264573" y="564430"/>
                </a:lnTo>
                <a:lnTo>
                  <a:pt x="1268374" y="557778"/>
                </a:lnTo>
                <a:lnTo>
                  <a:pt x="1272807" y="551760"/>
                </a:lnTo>
                <a:lnTo>
                  <a:pt x="1277241" y="546375"/>
                </a:lnTo>
                <a:lnTo>
                  <a:pt x="1281992" y="541941"/>
                </a:lnTo>
                <a:lnTo>
                  <a:pt x="1287376" y="537823"/>
                </a:lnTo>
                <a:lnTo>
                  <a:pt x="1293077" y="534655"/>
                </a:lnTo>
                <a:lnTo>
                  <a:pt x="1298778" y="531805"/>
                </a:lnTo>
                <a:lnTo>
                  <a:pt x="1304162" y="529904"/>
                </a:lnTo>
                <a:lnTo>
                  <a:pt x="1310179" y="528954"/>
                </a:lnTo>
                <a:lnTo>
                  <a:pt x="1315880" y="528637"/>
                </a:lnTo>
                <a:close/>
                <a:moveTo>
                  <a:pt x="1316038" y="427125"/>
                </a:moveTo>
                <a:lnTo>
                  <a:pt x="1306196" y="427443"/>
                </a:lnTo>
                <a:lnTo>
                  <a:pt x="1296353" y="427761"/>
                </a:lnTo>
                <a:lnTo>
                  <a:pt x="1283971" y="428715"/>
                </a:lnTo>
                <a:lnTo>
                  <a:pt x="1269048" y="430622"/>
                </a:lnTo>
                <a:lnTo>
                  <a:pt x="1252221" y="432529"/>
                </a:lnTo>
                <a:lnTo>
                  <a:pt x="1233806" y="435390"/>
                </a:lnTo>
                <a:lnTo>
                  <a:pt x="1224281" y="437615"/>
                </a:lnTo>
                <a:lnTo>
                  <a:pt x="1214121" y="439523"/>
                </a:lnTo>
                <a:lnTo>
                  <a:pt x="1204278" y="441748"/>
                </a:lnTo>
                <a:lnTo>
                  <a:pt x="1193483" y="444609"/>
                </a:lnTo>
                <a:lnTo>
                  <a:pt x="1183323" y="447470"/>
                </a:lnTo>
                <a:lnTo>
                  <a:pt x="1172528" y="450967"/>
                </a:lnTo>
                <a:lnTo>
                  <a:pt x="1161733" y="454463"/>
                </a:lnTo>
                <a:lnTo>
                  <a:pt x="1150938" y="458914"/>
                </a:lnTo>
                <a:lnTo>
                  <a:pt x="1140143" y="463364"/>
                </a:lnTo>
                <a:lnTo>
                  <a:pt x="1129348" y="467814"/>
                </a:lnTo>
                <a:lnTo>
                  <a:pt x="1118871" y="473218"/>
                </a:lnTo>
                <a:lnTo>
                  <a:pt x="1108393" y="478940"/>
                </a:lnTo>
                <a:lnTo>
                  <a:pt x="1097916" y="484980"/>
                </a:lnTo>
                <a:lnTo>
                  <a:pt x="1088073" y="491338"/>
                </a:lnTo>
                <a:lnTo>
                  <a:pt x="1078231" y="498331"/>
                </a:lnTo>
                <a:lnTo>
                  <a:pt x="1069023" y="505960"/>
                </a:lnTo>
                <a:lnTo>
                  <a:pt x="1059498" y="514225"/>
                </a:lnTo>
                <a:lnTo>
                  <a:pt x="1050926" y="522808"/>
                </a:lnTo>
                <a:lnTo>
                  <a:pt x="1043623" y="530755"/>
                </a:lnTo>
                <a:lnTo>
                  <a:pt x="1036638" y="539656"/>
                </a:lnTo>
                <a:lnTo>
                  <a:pt x="1029971" y="548557"/>
                </a:lnTo>
                <a:lnTo>
                  <a:pt x="1023938" y="557775"/>
                </a:lnTo>
                <a:lnTo>
                  <a:pt x="1018541" y="567312"/>
                </a:lnTo>
                <a:lnTo>
                  <a:pt x="1013461" y="577166"/>
                </a:lnTo>
                <a:lnTo>
                  <a:pt x="1009333" y="587656"/>
                </a:lnTo>
                <a:lnTo>
                  <a:pt x="1005206" y="598464"/>
                </a:lnTo>
                <a:lnTo>
                  <a:pt x="1001713" y="608954"/>
                </a:lnTo>
                <a:lnTo>
                  <a:pt x="998856" y="620398"/>
                </a:lnTo>
                <a:lnTo>
                  <a:pt x="996633" y="632160"/>
                </a:lnTo>
                <a:lnTo>
                  <a:pt x="994728" y="643922"/>
                </a:lnTo>
                <a:lnTo>
                  <a:pt x="993458" y="656319"/>
                </a:lnTo>
                <a:lnTo>
                  <a:pt x="992506" y="668716"/>
                </a:lnTo>
                <a:lnTo>
                  <a:pt x="992506" y="681750"/>
                </a:lnTo>
                <a:lnTo>
                  <a:pt x="992506" y="694783"/>
                </a:lnTo>
                <a:lnTo>
                  <a:pt x="993141" y="707498"/>
                </a:lnTo>
                <a:lnTo>
                  <a:pt x="994093" y="719260"/>
                </a:lnTo>
                <a:lnTo>
                  <a:pt x="994728" y="730704"/>
                </a:lnTo>
                <a:lnTo>
                  <a:pt x="996316" y="741829"/>
                </a:lnTo>
                <a:lnTo>
                  <a:pt x="997586" y="752002"/>
                </a:lnTo>
                <a:lnTo>
                  <a:pt x="998856" y="762174"/>
                </a:lnTo>
                <a:lnTo>
                  <a:pt x="1000443" y="771393"/>
                </a:lnTo>
                <a:lnTo>
                  <a:pt x="1002031" y="780611"/>
                </a:lnTo>
                <a:lnTo>
                  <a:pt x="1003936" y="789194"/>
                </a:lnTo>
                <a:lnTo>
                  <a:pt x="1005841" y="797777"/>
                </a:lnTo>
                <a:lnTo>
                  <a:pt x="1008063" y="805724"/>
                </a:lnTo>
                <a:lnTo>
                  <a:pt x="1010603" y="813035"/>
                </a:lnTo>
                <a:lnTo>
                  <a:pt x="1012826" y="820347"/>
                </a:lnTo>
                <a:lnTo>
                  <a:pt x="1015683" y="827022"/>
                </a:lnTo>
                <a:lnTo>
                  <a:pt x="1018223" y="833698"/>
                </a:lnTo>
                <a:lnTo>
                  <a:pt x="1020763" y="840055"/>
                </a:lnTo>
                <a:lnTo>
                  <a:pt x="1023621" y="846095"/>
                </a:lnTo>
                <a:lnTo>
                  <a:pt x="1026478" y="851817"/>
                </a:lnTo>
                <a:lnTo>
                  <a:pt x="1032828" y="862943"/>
                </a:lnTo>
                <a:lnTo>
                  <a:pt x="1039496" y="872797"/>
                </a:lnTo>
                <a:lnTo>
                  <a:pt x="1046481" y="882652"/>
                </a:lnTo>
                <a:lnTo>
                  <a:pt x="1053466" y="891552"/>
                </a:lnTo>
                <a:lnTo>
                  <a:pt x="1061086" y="900135"/>
                </a:lnTo>
                <a:lnTo>
                  <a:pt x="1076643" y="917301"/>
                </a:lnTo>
                <a:lnTo>
                  <a:pt x="1091883" y="934467"/>
                </a:lnTo>
                <a:lnTo>
                  <a:pt x="1099821" y="943367"/>
                </a:lnTo>
                <a:lnTo>
                  <a:pt x="1107441" y="952904"/>
                </a:lnTo>
                <a:lnTo>
                  <a:pt x="1115061" y="962758"/>
                </a:lnTo>
                <a:lnTo>
                  <a:pt x="1122681" y="973566"/>
                </a:lnTo>
                <a:lnTo>
                  <a:pt x="1129983" y="985010"/>
                </a:lnTo>
                <a:lnTo>
                  <a:pt x="1136968" y="996772"/>
                </a:lnTo>
                <a:lnTo>
                  <a:pt x="1143953" y="1009805"/>
                </a:lnTo>
                <a:lnTo>
                  <a:pt x="1150938" y="1024427"/>
                </a:lnTo>
                <a:lnTo>
                  <a:pt x="1153796" y="1031739"/>
                </a:lnTo>
                <a:lnTo>
                  <a:pt x="1157288" y="1039686"/>
                </a:lnTo>
                <a:lnTo>
                  <a:pt x="1160146" y="1047633"/>
                </a:lnTo>
                <a:lnTo>
                  <a:pt x="1162686" y="1056216"/>
                </a:lnTo>
                <a:lnTo>
                  <a:pt x="1165543" y="1064799"/>
                </a:lnTo>
                <a:lnTo>
                  <a:pt x="1168083" y="1074017"/>
                </a:lnTo>
                <a:lnTo>
                  <a:pt x="1170941" y="1083554"/>
                </a:lnTo>
                <a:lnTo>
                  <a:pt x="1173163" y="1093408"/>
                </a:lnTo>
                <a:lnTo>
                  <a:pt x="1175386" y="1103580"/>
                </a:lnTo>
                <a:lnTo>
                  <a:pt x="1177608" y="1114388"/>
                </a:lnTo>
                <a:lnTo>
                  <a:pt x="1179513" y="1125196"/>
                </a:lnTo>
                <a:lnTo>
                  <a:pt x="1181418" y="1136958"/>
                </a:lnTo>
                <a:lnTo>
                  <a:pt x="1181680" y="1141412"/>
                </a:lnTo>
                <a:lnTo>
                  <a:pt x="1456680" y="1141412"/>
                </a:lnTo>
                <a:lnTo>
                  <a:pt x="1456691" y="1136958"/>
                </a:lnTo>
                <a:lnTo>
                  <a:pt x="1458596" y="1125196"/>
                </a:lnTo>
                <a:lnTo>
                  <a:pt x="1460818" y="1114388"/>
                </a:lnTo>
                <a:lnTo>
                  <a:pt x="1462723" y="1103580"/>
                </a:lnTo>
                <a:lnTo>
                  <a:pt x="1464946" y="1093408"/>
                </a:lnTo>
                <a:lnTo>
                  <a:pt x="1467486" y="1083554"/>
                </a:lnTo>
                <a:lnTo>
                  <a:pt x="1470026" y="1074017"/>
                </a:lnTo>
                <a:lnTo>
                  <a:pt x="1472883" y="1064799"/>
                </a:lnTo>
                <a:lnTo>
                  <a:pt x="1475423" y="1056216"/>
                </a:lnTo>
                <a:lnTo>
                  <a:pt x="1478281" y="1047633"/>
                </a:lnTo>
                <a:lnTo>
                  <a:pt x="1481456" y="1039686"/>
                </a:lnTo>
                <a:lnTo>
                  <a:pt x="1484313" y="1031739"/>
                </a:lnTo>
                <a:lnTo>
                  <a:pt x="1487806" y="1024427"/>
                </a:lnTo>
                <a:lnTo>
                  <a:pt x="1494156" y="1009805"/>
                </a:lnTo>
                <a:lnTo>
                  <a:pt x="1501141" y="996772"/>
                </a:lnTo>
                <a:lnTo>
                  <a:pt x="1508443" y="985010"/>
                </a:lnTo>
                <a:lnTo>
                  <a:pt x="1515746" y="973566"/>
                </a:lnTo>
                <a:lnTo>
                  <a:pt x="1523048" y="962758"/>
                </a:lnTo>
                <a:lnTo>
                  <a:pt x="1530986" y="952904"/>
                </a:lnTo>
                <a:lnTo>
                  <a:pt x="1538606" y="943367"/>
                </a:lnTo>
                <a:lnTo>
                  <a:pt x="1546543" y="934467"/>
                </a:lnTo>
                <a:lnTo>
                  <a:pt x="1561466" y="917301"/>
                </a:lnTo>
                <a:lnTo>
                  <a:pt x="1577341" y="900135"/>
                </a:lnTo>
                <a:lnTo>
                  <a:pt x="1584643" y="891552"/>
                </a:lnTo>
                <a:lnTo>
                  <a:pt x="1591946" y="882652"/>
                </a:lnTo>
                <a:lnTo>
                  <a:pt x="1598613" y="872797"/>
                </a:lnTo>
                <a:lnTo>
                  <a:pt x="1605281" y="862943"/>
                </a:lnTo>
                <a:lnTo>
                  <a:pt x="1611631" y="851817"/>
                </a:lnTo>
                <a:lnTo>
                  <a:pt x="1614806" y="846095"/>
                </a:lnTo>
                <a:lnTo>
                  <a:pt x="1617346" y="840055"/>
                </a:lnTo>
                <a:lnTo>
                  <a:pt x="1620203" y="833698"/>
                </a:lnTo>
                <a:lnTo>
                  <a:pt x="1623061" y="827022"/>
                </a:lnTo>
                <a:lnTo>
                  <a:pt x="1625283" y="820347"/>
                </a:lnTo>
                <a:lnTo>
                  <a:pt x="1628141" y="813035"/>
                </a:lnTo>
                <a:lnTo>
                  <a:pt x="1630046" y="805724"/>
                </a:lnTo>
                <a:lnTo>
                  <a:pt x="1632268" y="797777"/>
                </a:lnTo>
                <a:lnTo>
                  <a:pt x="1634491" y="789194"/>
                </a:lnTo>
                <a:lnTo>
                  <a:pt x="1636396" y="780611"/>
                </a:lnTo>
                <a:lnTo>
                  <a:pt x="1637983" y="771393"/>
                </a:lnTo>
                <a:lnTo>
                  <a:pt x="1639571" y="762174"/>
                </a:lnTo>
                <a:lnTo>
                  <a:pt x="1641158" y="752002"/>
                </a:lnTo>
                <a:lnTo>
                  <a:pt x="1642428" y="741829"/>
                </a:lnTo>
                <a:lnTo>
                  <a:pt x="1643381" y="730704"/>
                </a:lnTo>
                <a:lnTo>
                  <a:pt x="1644333" y="719260"/>
                </a:lnTo>
                <a:lnTo>
                  <a:pt x="1644968" y="707498"/>
                </a:lnTo>
                <a:lnTo>
                  <a:pt x="1645603" y="694783"/>
                </a:lnTo>
                <a:lnTo>
                  <a:pt x="1645921" y="681750"/>
                </a:lnTo>
                <a:lnTo>
                  <a:pt x="1645603" y="668716"/>
                </a:lnTo>
                <a:lnTo>
                  <a:pt x="1644968" y="656319"/>
                </a:lnTo>
                <a:lnTo>
                  <a:pt x="1643698" y="643922"/>
                </a:lnTo>
                <a:lnTo>
                  <a:pt x="1641793" y="632160"/>
                </a:lnTo>
                <a:lnTo>
                  <a:pt x="1639253" y="620398"/>
                </a:lnTo>
                <a:lnTo>
                  <a:pt x="1636396" y="608954"/>
                </a:lnTo>
                <a:lnTo>
                  <a:pt x="1632903" y="598464"/>
                </a:lnTo>
                <a:lnTo>
                  <a:pt x="1629411" y="587656"/>
                </a:lnTo>
                <a:lnTo>
                  <a:pt x="1624648" y="577166"/>
                </a:lnTo>
                <a:lnTo>
                  <a:pt x="1619568" y="567312"/>
                </a:lnTo>
                <a:lnTo>
                  <a:pt x="1614488" y="557775"/>
                </a:lnTo>
                <a:lnTo>
                  <a:pt x="1608456" y="548557"/>
                </a:lnTo>
                <a:lnTo>
                  <a:pt x="1602106" y="539656"/>
                </a:lnTo>
                <a:lnTo>
                  <a:pt x="1595121" y="530755"/>
                </a:lnTo>
                <a:lnTo>
                  <a:pt x="1587183" y="522808"/>
                </a:lnTo>
                <a:lnTo>
                  <a:pt x="1578611" y="514225"/>
                </a:lnTo>
                <a:lnTo>
                  <a:pt x="1569721" y="505960"/>
                </a:lnTo>
                <a:lnTo>
                  <a:pt x="1559878" y="498331"/>
                </a:lnTo>
                <a:lnTo>
                  <a:pt x="1550353" y="491338"/>
                </a:lnTo>
                <a:lnTo>
                  <a:pt x="1540193" y="484980"/>
                </a:lnTo>
                <a:lnTo>
                  <a:pt x="1529716" y="478622"/>
                </a:lnTo>
                <a:lnTo>
                  <a:pt x="1519556" y="473218"/>
                </a:lnTo>
                <a:lnTo>
                  <a:pt x="1508761" y="467814"/>
                </a:lnTo>
                <a:lnTo>
                  <a:pt x="1497966" y="463046"/>
                </a:lnTo>
                <a:lnTo>
                  <a:pt x="1487488" y="458596"/>
                </a:lnTo>
                <a:lnTo>
                  <a:pt x="1476376" y="454463"/>
                </a:lnTo>
                <a:lnTo>
                  <a:pt x="1465581" y="450967"/>
                </a:lnTo>
                <a:lnTo>
                  <a:pt x="1455103" y="447470"/>
                </a:lnTo>
                <a:lnTo>
                  <a:pt x="1444308" y="444609"/>
                </a:lnTo>
                <a:lnTo>
                  <a:pt x="1434148" y="441748"/>
                </a:lnTo>
                <a:lnTo>
                  <a:pt x="1423988" y="439523"/>
                </a:lnTo>
                <a:lnTo>
                  <a:pt x="1413828" y="437615"/>
                </a:lnTo>
                <a:lnTo>
                  <a:pt x="1404303" y="435390"/>
                </a:lnTo>
                <a:lnTo>
                  <a:pt x="1385888" y="432529"/>
                </a:lnTo>
                <a:lnTo>
                  <a:pt x="1369061" y="430304"/>
                </a:lnTo>
                <a:lnTo>
                  <a:pt x="1354456" y="428715"/>
                </a:lnTo>
                <a:lnTo>
                  <a:pt x="1342073" y="427761"/>
                </a:lnTo>
                <a:lnTo>
                  <a:pt x="1332866" y="427443"/>
                </a:lnTo>
                <a:lnTo>
                  <a:pt x="1323023" y="427125"/>
                </a:lnTo>
                <a:lnTo>
                  <a:pt x="1316038" y="427125"/>
                </a:lnTo>
                <a:close/>
                <a:moveTo>
                  <a:pt x="1309371" y="354012"/>
                </a:moveTo>
                <a:lnTo>
                  <a:pt x="1315403" y="354012"/>
                </a:lnTo>
                <a:lnTo>
                  <a:pt x="1322071" y="354012"/>
                </a:lnTo>
                <a:lnTo>
                  <a:pt x="1328103" y="354012"/>
                </a:lnTo>
                <a:lnTo>
                  <a:pt x="1337628" y="354330"/>
                </a:lnTo>
                <a:lnTo>
                  <a:pt x="1350011" y="354966"/>
                </a:lnTo>
                <a:lnTo>
                  <a:pt x="1365568" y="356237"/>
                </a:lnTo>
                <a:lnTo>
                  <a:pt x="1383666" y="358145"/>
                </a:lnTo>
                <a:lnTo>
                  <a:pt x="1403351" y="361006"/>
                </a:lnTo>
                <a:lnTo>
                  <a:pt x="1413828" y="362913"/>
                </a:lnTo>
                <a:lnTo>
                  <a:pt x="1424941" y="364820"/>
                </a:lnTo>
                <a:lnTo>
                  <a:pt x="1436371" y="367363"/>
                </a:lnTo>
                <a:lnTo>
                  <a:pt x="1448118" y="369906"/>
                </a:lnTo>
                <a:lnTo>
                  <a:pt x="1460183" y="373085"/>
                </a:lnTo>
                <a:lnTo>
                  <a:pt x="1471931" y="376264"/>
                </a:lnTo>
                <a:lnTo>
                  <a:pt x="1484313" y="380079"/>
                </a:lnTo>
                <a:lnTo>
                  <a:pt x="1497013" y="383893"/>
                </a:lnTo>
                <a:lnTo>
                  <a:pt x="1509396" y="388661"/>
                </a:lnTo>
                <a:lnTo>
                  <a:pt x="1522096" y="393748"/>
                </a:lnTo>
                <a:lnTo>
                  <a:pt x="1534478" y="399152"/>
                </a:lnTo>
                <a:lnTo>
                  <a:pt x="1547178" y="405191"/>
                </a:lnTo>
                <a:lnTo>
                  <a:pt x="1559561" y="411549"/>
                </a:lnTo>
                <a:lnTo>
                  <a:pt x="1571943" y="418542"/>
                </a:lnTo>
                <a:lnTo>
                  <a:pt x="1584008" y="425854"/>
                </a:lnTo>
                <a:lnTo>
                  <a:pt x="1595756" y="433801"/>
                </a:lnTo>
                <a:lnTo>
                  <a:pt x="1607186" y="442384"/>
                </a:lnTo>
                <a:lnTo>
                  <a:pt x="1618616" y="451602"/>
                </a:lnTo>
                <a:lnTo>
                  <a:pt x="1629728" y="461139"/>
                </a:lnTo>
                <a:lnTo>
                  <a:pt x="1640206" y="471629"/>
                </a:lnTo>
                <a:lnTo>
                  <a:pt x="1650366" y="483073"/>
                </a:lnTo>
                <a:lnTo>
                  <a:pt x="1659891" y="494199"/>
                </a:lnTo>
                <a:lnTo>
                  <a:pt x="1668463" y="506278"/>
                </a:lnTo>
                <a:lnTo>
                  <a:pt x="1672591" y="512318"/>
                </a:lnTo>
                <a:lnTo>
                  <a:pt x="1676401" y="518676"/>
                </a:lnTo>
                <a:lnTo>
                  <a:pt x="1680211" y="525033"/>
                </a:lnTo>
                <a:lnTo>
                  <a:pt x="1683703" y="531391"/>
                </a:lnTo>
                <a:lnTo>
                  <a:pt x="1690371" y="544424"/>
                </a:lnTo>
                <a:lnTo>
                  <a:pt x="1696403" y="558093"/>
                </a:lnTo>
                <a:lnTo>
                  <a:pt x="1701801" y="572398"/>
                </a:lnTo>
                <a:lnTo>
                  <a:pt x="1706563" y="586703"/>
                </a:lnTo>
                <a:lnTo>
                  <a:pt x="1710056" y="601325"/>
                </a:lnTo>
                <a:lnTo>
                  <a:pt x="1713548" y="616266"/>
                </a:lnTo>
                <a:lnTo>
                  <a:pt x="1715771" y="631842"/>
                </a:lnTo>
                <a:lnTo>
                  <a:pt x="1717993" y="647736"/>
                </a:lnTo>
                <a:lnTo>
                  <a:pt x="1718946" y="663948"/>
                </a:lnTo>
                <a:lnTo>
                  <a:pt x="1719263" y="680478"/>
                </a:lnTo>
                <a:lnTo>
                  <a:pt x="1718946" y="697644"/>
                </a:lnTo>
                <a:lnTo>
                  <a:pt x="1718311" y="712584"/>
                </a:lnTo>
                <a:lnTo>
                  <a:pt x="1717041" y="727207"/>
                </a:lnTo>
                <a:lnTo>
                  <a:pt x="1716088" y="740876"/>
                </a:lnTo>
                <a:lnTo>
                  <a:pt x="1714501" y="753909"/>
                </a:lnTo>
                <a:lnTo>
                  <a:pt x="1712913" y="766624"/>
                </a:lnTo>
                <a:lnTo>
                  <a:pt x="1711326" y="778704"/>
                </a:lnTo>
                <a:lnTo>
                  <a:pt x="1709103" y="790148"/>
                </a:lnTo>
                <a:lnTo>
                  <a:pt x="1706881" y="801274"/>
                </a:lnTo>
                <a:lnTo>
                  <a:pt x="1704658" y="812082"/>
                </a:lnTo>
                <a:lnTo>
                  <a:pt x="1701801" y="821936"/>
                </a:lnTo>
                <a:lnTo>
                  <a:pt x="1698943" y="831790"/>
                </a:lnTo>
                <a:lnTo>
                  <a:pt x="1696086" y="841009"/>
                </a:lnTo>
                <a:lnTo>
                  <a:pt x="1692911" y="849910"/>
                </a:lnTo>
                <a:lnTo>
                  <a:pt x="1689736" y="858175"/>
                </a:lnTo>
                <a:lnTo>
                  <a:pt x="1686243" y="866122"/>
                </a:lnTo>
                <a:lnTo>
                  <a:pt x="1682751" y="874069"/>
                </a:lnTo>
                <a:lnTo>
                  <a:pt x="1679258" y="881698"/>
                </a:lnTo>
                <a:lnTo>
                  <a:pt x="1675448" y="888691"/>
                </a:lnTo>
                <a:lnTo>
                  <a:pt x="1671321" y="895367"/>
                </a:lnTo>
                <a:lnTo>
                  <a:pt x="1667828" y="902042"/>
                </a:lnTo>
                <a:lnTo>
                  <a:pt x="1659573" y="914440"/>
                </a:lnTo>
                <a:lnTo>
                  <a:pt x="1651001" y="925884"/>
                </a:lnTo>
                <a:lnTo>
                  <a:pt x="1642428" y="936692"/>
                </a:lnTo>
                <a:lnTo>
                  <a:pt x="1633856" y="947182"/>
                </a:lnTo>
                <a:lnTo>
                  <a:pt x="1624648" y="957036"/>
                </a:lnTo>
                <a:lnTo>
                  <a:pt x="1615758" y="966891"/>
                </a:lnTo>
                <a:lnTo>
                  <a:pt x="1602423" y="981831"/>
                </a:lnTo>
                <a:lnTo>
                  <a:pt x="1595756" y="989460"/>
                </a:lnTo>
                <a:lnTo>
                  <a:pt x="1589406" y="997407"/>
                </a:lnTo>
                <a:lnTo>
                  <a:pt x="1583056" y="1005672"/>
                </a:lnTo>
                <a:lnTo>
                  <a:pt x="1576706" y="1014255"/>
                </a:lnTo>
                <a:lnTo>
                  <a:pt x="1570991" y="1023474"/>
                </a:lnTo>
                <a:lnTo>
                  <a:pt x="1564958" y="1033010"/>
                </a:lnTo>
                <a:lnTo>
                  <a:pt x="1559561" y="1043818"/>
                </a:lnTo>
                <a:lnTo>
                  <a:pt x="1554163" y="1054626"/>
                </a:lnTo>
                <a:lnTo>
                  <a:pt x="1549083" y="1067024"/>
                </a:lnTo>
                <a:lnTo>
                  <a:pt x="1544638" y="1080057"/>
                </a:lnTo>
                <a:lnTo>
                  <a:pt x="1540193" y="1094680"/>
                </a:lnTo>
                <a:lnTo>
                  <a:pt x="1536383" y="1110256"/>
                </a:lnTo>
                <a:lnTo>
                  <a:pt x="1532891" y="1127104"/>
                </a:lnTo>
                <a:lnTo>
                  <a:pt x="1529716" y="1144905"/>
                </a:lnTo>
                <a:lnTo>
                  <a:pt x="1529716" y="1286999"/>
                </a:lnTo>
                <a:lnTo>
                  <a:pt x="1526858" y="1293992"/>
                </a:lnTo>
                <a:lnTo>
                  <a:pt x="1525906" y="1296535"/>
                </a:lnTo>
                <a:lnTo>
                  <a:pt x="1523366" y="1300986"/>
                </a:lnTo>
                <a:lnTo>
                  <a:pt x="1520508" y="1306072"/>
                </a:lnTo>
                <a:lnTo>
                  <a:pt x="1516063" y="1312747"/>
                </a:lnTo>
                <a:lnTo>
                  <a:pt x="1510348" y="1320694"/>
                </a:lnTo>
                <a:lnTo>
                  <a:pt x="1503046" y="1328641"/>
                </a:lnTo>
                <a:lnTo>
                  <a:pt x="1499236" y="1333410"/>
                </a:lnTo>
                <a:lnTo>
                  <a:pt x="1494473" y="1337542"/>
                </a:lnTo>
                <a:lnTo>
                  <a:pt x="1489393" y="1342310"/>
                </a:lnTo>
                <a:lnTo>
                  <a:pt x="1483996" y="1346761"/>
                </a:lnTo>
                <a:lnTo>
                  <a:pt x="1478281" y="1351211"/>
                </a:lnTo>
                <a:lnTo>
                  <a:pt x="1471931" y="1355979"/>
                </a:lnTo>
                <a:lnTo>
                  <a:pt x="1465263" y="1360748"/>
                </a:lnTo>
                <a:lnTo>
                  <a:pt x="1457961" y="1365516"/>
                </a:lnTo>
                <a:lnTo>
                  <a:pt x="1450341" y="1369648"/>
                </a:lnTo>
                <a:lnTo>
                  <a:pt x="1442086" y="1374417"/>
                </a:lnTo>
                <a:lnTo>
                  <a:pt x="1432878" y="1378867"/>
                </a:lnTo>
                <a:lnTo>
                  <a:pt x="1423671" y="1382682"/>
                </a:lnTo>
                <a:lnTo>
                  <a:pt x="1413511" y="1386814"/>
                </a:lnTo>
                <a:lnTo>
                  <a:pt x="1403351" y="1390311"/>
                </a:lnTo>
                <a:lnTo>
                  <a:pt x="1392238" y="1394125"/>
                </a:lnTo>
                <a:lnTo>
                  <a:pt x="1380173" y="1397622"/>
                </a:lnTo>
                <a:lnTo>
                  <a:pt x="1367791" y="1400483"/>
                </a:lnTo>
                <a:lnTo>
                  <a:pt x="1354773" y="1403662"/>
                </a:lnTo>
                <a:lnTo>
                  <a:pt x="1341121" y="1405887"/>
                </a:lnTo>
                <a:lnTo>
                  <a:pt x="1326833" y="1407794"/>
                </a:lnTo>
                <a:lnTo>
                  <a:pt x="1324611" y="1408112"/>
                </a:lnTo>
                <a:lnTo>
                  <a:pt x="1311276" y="1407794"/>
                </a:lnTo>
                <a:lnTo>
                  <a:pt x="1296988" y="1405887"/>
                </a:lnTo>
                <a:lnTo>
                  <a:pt x="1283336" y="1403662"/>
                </a:lnTo>
                <a:lnTo>
                  <a:pt x="1270318" y="1400483"/>
                </a:lnTo>
                <a:lnTo>
                  <a:pt x="1257936" y="1397622"/>
                </a:lnTo>
                <a:lnTo>
                  <a:pt x="1246188" y="1394125"/>
                </a:lnTo>
                <a:lnTo>
                  <a:pt x="1235076" y="1390311"/>
                </a:lnTo>
                <a:lnTo>
                  <a:pt x="1224598" y="1386814"/>
                </a:lnTo>
                <a:lnTo>
                  <a:pt x="1214438" y="1382682"/>
                </a:lnTo>
                <a:lnTo>
                  <a:pt x="1205231" y="1378867"/>
                </a:lnTo>
                <a:lnTo>
                  <a:pt x="1196658" y="1374417"/>
                </a:lnTo>
                <a:lnTo>
                  <a:pt x="1192940" y="1372348"/>
                </a:lnTo>
                <a:lnTo>
                  <a:pt x="1177471" y="1376937"/>
                </a:lnTo>
                <a:lnTo>
                  <a:pt x="1156831" y="1382967"/>
                </a:lnTo>
                <a:lnTo>
                  <a:pt x="1135872" y="1388679"/>
                </a:lnTo>
                <a:lnTo>
                  <a:pt x="1094591" y="1399787"/>
                </a:lnTo>
                <a:lnTo>
                  <a:pt x="1054580" y="1409625"/>
                </a:lnTo>
                <a:lnTo>
                  <a:pt x="1017744" y="1419462"/>
                </a:lnTo>
                <a:lnTo>
                  <a:pt x="985672" y="1428031"/>
                </a:lnTo>
                <a:lnTo>
                  <a:pt x="971700" y="1432157"/>
                </a:lnTo>
                <a:lnTo>
                  <a:pt x="959633" y="1436282"/>
                </a:lnTo>
                <a:lnTo>
                  <a:pt x="949471" y="1439773"/>
                </a:lnTo>
                <a:lnTo>
                  <a:pt x="941215" y="1443581"/>
                </a:lnTo>
                <a:lnTo>
                  <a:pt x="938357" y="1445168"/>
                </a:lnTo>
                <a:lnTo>
                  <a:pt x="935499" y="1446755"/>
                </a:lnTo>
                <a:lnTo>
                  <a:pt x="933594" y="1448024"/>
                </a:lnTo>
                <a:lnTo>
                  <a:pt x="932324" y="1449928"/>
                </a:lnTo>
                <a:lnTo>
                  <a:pt x="932006" y="1451198"/>
                </a:lnTo>
                <a:lnTo>
                  <a:pt x="932006" y="1452784"/>
                </a:lnTo>
                <a:lnTo>
                  <a:pt x="932641" y="1454054"/>
                </a:lnTo>
                <a:lnTo>
                  <a:pt x="934229" y="1455641"/>
                </a:lnTo>
                <a:lnTo>
                  <a:pt x="938675" y="1457862"/>
                </a:lnTo>
                <a:lnTo>
                  <a:pt x="944390" y="1460401"/>
                </a:lnTo>
                <a:lnTo>
                  <a:pt x="950741" y="1462940"/>
                </a:lnTo>
                <a:lnTo>
                  <a:pt x="958363" y="1465161"/>
                </a:lnTo>
                <a:lnTo>
                  <a:pt x="966619" y="1467065"/>
                </a:lnTo>
                <a:lnTo>
                  <a:pt x="976145" y="1469604"/>
                </a:lnTo>
                <a:lnTo>
                  <a:pt x="985672" y="1471508"/>
                </a:lnTo>
                <a:lnTo>
                  <a:pt x="996468" y="1473412"/>
                </a:lnTo>
                <a:lnTo>
                  <a:pt x="1019014" y="1477538"/>
                </a:lnTo>
                <a:lnTo>
                  <a:pt x="1043783" y="1481029"/>
                </a:lnTo>
                <a:lnTo>
                  <a:pt x="1069505" y="1484202"/>
                </a:lnTo>
                <a:lnTo>
                  <a:pt x="1095861" y="1486741"/>
                </a:lnTo>
                <a:lnTo>
                  <a:pt x="1122218" y="1489597"/>
                </a:lnTo>
                <a:lnTo>
                  <a:pt x="1147939" y="1491819"/>
                </a:lnTo>
                <a:lnTo>
                  <a:pt x="1172708" y="1493723"/>
                </a:lnTo>
                <a:lnTo>
                  <a:pt x="1195889" y="1495309"/>
                </a:lnTo>
                <a:lnTo>
                  <a:pt x="1233995" y="1497214"/>
                </a:lnTo>
                <a:lnTo>
                  <a:pt x="1247967" y="1497848"/>
                </a:lnTo>
                <a:lnTo>
                  <a:pt x="1257811" y="1497848"/>
                </a:lnTo>
                <a:lnTo>
                  <a:pt x="1260034" y="1497848"/>
                </a:lnTo>
                <a:lnTo>
                  <a:pt x="1262574" y="1497531"/>
                </a:lnTo>
                <a:lnTo>
                  <a:pt x="1268925" y="1495944"/>
                </a:lnTo>
                <a:lnTo>
                  <a:pt x="1276864" y="1493723"/>
                </a:lnTo>
                <a:lnTo>
                  <a:pt x="1286391" y="1490549"/>
                </a:lnTo>
                <a:lnTo>
                  <a:pt x="1297187" y="1486106"/>
                </a:lnTo>
                <a:lnTo>
                  <a:pt x="1309254" y="1481663"/>
                </a:lnTo>
                <a:lnTo>
                  <a:pt x="1337516" y="1470239"/>
                </a:lnTo>
                <a:lnTo>
                  <a:pt x="1369588" y="1456593"/>
                </a:lnTo>
                <a:lnTo>
                  <a:pt x="1404836" y="1440725"/>
                </a:lnTo>
                <a:lnTo>
                  <a:pt x="1483271" y="1406768"/>
                </a:lnTo>
                <a:lnTo>
                  <a:pt x="1524870" y="1388679"/>
                </a:lnTo>
                <a:lnTo>
                  <a:pt x="1566786" y="1370908"/>
                </a:lnTo>
                <a:lnTo>
                  <a:pt x="1608703" y="1354088"/>
                </a:lnTo>
                <a:lnTo>
                  <a:pt x="1629343" y="1346154"/>
                </a:lnTo>
                <a:lnTo>
                  <a:pt x="1649666" y="1337903"/>
                </a:lnTo>
                <a:lnTo>
                  <a:pt x="1669672" y="1330604"/>
                </a:lnTo>
                <a:lnTo>
                  <a:pt x="1689043" y="1323622"/>
                </a:lnTo>
                <a:lnTo>
                  <a:pt x="1708095" y="1317275"/>
                </a:lnTo>
                <a:lnTo>
                  <a:pt x="1726513" y="1311246"/>
                </a:lnTo>
                <a:lnTo>
                  <a:pt x="1743978" y="1305851"/>
                </a:lnTo>
                <a:lnTo>
                  <a:pt x="1760491" y="1301725"/>
                </a:lnTo>
                <a:lnTo>
                  <a:pt x="1776368" y="1297599"/>
                </a:lnTo>
                <a:lnTo>
                  <a:pt x="1790976" y="1294743"/>
                </a:lnTo>
                <a:lnTo>
                  <a:pt x="1804630" y="1292204"/>
                </a:lnTo>
                <a:lnTo>
                  <a:pt x="1817650" y="1290618"/>
                </a:lnTo>
                <a:lnTo>
                  <a:pt x="1829717" y="1289031"/>
                </a:lnTo>
                <a:lnTo>
                  <a:pt x="1840831" y="1288396"/>
                </a:lnTo>
                <a:lnTo>
                  <a:pt x="1851310" y="1287762"/>
                </a:lnTo>
                <a:lnTo>
                  <a:pt x="1860836" y="1287127"/>
                </a:lnTo>
                <a:lnTo>
                  <a:pt x="1869728" y="1287762"/>
                </a:lnTo>
                <a:lnTo>
                  <a:pt x="1877984" y="1288396"/>
                </a:lnTo>
                <a:lnTo>
                  <a:pt x="1885605" y="1289348"/>
                </a:lnTo>
                <a:lnTo>
                  <a:pt x="1892274" y="1290618"/>
                </a:lnTo>
                <a:lnTo>
                  <a:pt x="1898307" y="1292204"/>
                </a:lnTo>
                <a:lnTo>
                  <a:pt x="1904023" y="1294426"/>
                </a:lnTo>
                <a:lnTo>
                  <a:pt x="1908469" y="1296647"/>
                </a:lnTo>
                <a:lnTo>
                  <a:pt x="1912914" y="1298869"/>
                </a:lnTo>
                <a:lnTo>
                  <a:pt x="1916725" y="1302042"/>
                </a:lnTo>
                <a:lnTo>
                  <a:pt x="1919901" y="1304899"/>
                </a:lnTo>
                <a:lnTo>
                  <a:pt x="1922441" y="1308389"/>
                </a:lnTo>
                <a:lnTo>
                  <a:pt x="1924664" y="1311880"/>
                </a:lnTo>
                <a:lnTo>
                  <a:pt x="1926252" y="1315688"/>
                </a:lnTo>
                <a:lnTo>
                  <a:pt x="1927522" y="1319497"/>
                </a:lnTo>
                <a:lnTo>
                  <a:pt x="1928157" y="1323622"/>
                </a:lnTo>
                <a:lnTo>
                  <a:pt x="1928474" y="1328065"/>
                </a:lnTo>
                <a:lnTo>
                  <a:pt x="1928474" y="1332825"/>
                </a:lnTo>
                <a:lnTo>
                  <a:pt x="1928157" y="1336951"/>
                </a:lnTo>
                <a:lnTo>
                  <a:pt x="1927522" y="1342029"/>
                </a:lnTo>
                <a:lnTo>
                  <a:pt x="1926252" y="1346789"/>
                </a:lnTo>
                <a:lnTo>
                  <a:pt x="1924981" y="1351549"/>
                </a:lnTo>
                <a:lnTo>
                  <a:pt x="1923711" y="1356627"/>
                </a:lnTo>
                <a:lnTo>
                  <a:pt x="1921488" y="1361704"/>
                </a:lnTo>
                <a:lnTo>
                  <a:pt x="1919583" y="1366782"/>
                </a:lnTo>
                <a:lnTo>
                  <a:pt x="1917728" y="1370490"/>
                </a:lnTo>
                <a:lnTo>
                  <a:pt x="1673225" y="1539875"/>
                </a:lnTo>
                <a:lnTo>
                  <a:pt x="1839536" y="1455101"/>
                </a:lnTo>
                <a:lnTo>
                  <a:pt x="1835829" y="1457509"/>
                </a:lnTo>
                <a:lnTo>
                  <a:pt x="1835750" y="1457545"/>
                </a:lnTo>
                <a:lnTo>
                  <a:pt x="1831940" y="1459449"/>
                </a:lnTo>
                <a:lnTo>
                  <a:pt x="1834797" y="1458179"/>
                </a:lnTo>
                <a:lnTo>
                  <a:pt x="1835829" y="1457509"/>
                </a:lnTo>
                <a:lnTo>
                  <a:pt x="1846229" y="1452784"/>
                </a:lnTo>
                <a:lnTo>
                  <a:pt x="1861789" y="1446437"/>
                </a:lnTo>
                <a:lnTo>
                  <a:pt x="1871633" y="1442629"/>
                </a:lnTo>
                <a:lnTo>
                  <a:pt x="1882112" y="1438821"/>
                </a:lnTo>
                <a:lnTo>
                  <a:pt x="1893226" y="1435013"/>
                </a:lnTo>
                <a:lnTo>
                  <a:pt x="1905293" y="1431204"/>
                </a:lnTo>
                <a:lnTo>
                  <a:pt x="1917995" y="1427714"/>
                </a:lnTo>
                <a:lnTo>
                  <a:pt x="1930697" y="1424857"/>
                </a:lnTo>
                <a:lnTo>
                  <a:pt x="1944034" y="1422001"/>
                </a:lnTo>
                <a:lnTo>
                  <a:pt x="1957054" y="1420097"/>
                </a:lnTo>
                <a:lnTo>
                  <a:pt x="1970391" y="1418828"/>
                </a:lnTo>
                <a:lnTo>
                  <a:pt x="1977059" y="1418510"/>
                </a:lnTo>
                <a:lnTo>
                  <a:pt x="1983410" y="1418193"/>
                </a:lnTo>
                <a:lnTo>
                  <a:pt x="1989761" y="1418510"/>
                </a:lnTo>
                <a:lnTo>
                  <a:pt x="1995795" y="1418828"/>
                </a:lnTo>
                <a:lnTo>
                  <a:pt x="2001828" y="1419780"/>
                </a:lnTo>
                <a:lnTo>
                  <a:pt x="2007862" y="1420732"/>
                </a:lnTo>
                <a:lnTo>
                  <a:pt x="2013577" y="1421684"/>
                </a:lnTo>
                <a:lnTo>
                  <a:pt x="2018658" y="1423588"/>
                </a:lnTo>
                <a:lnTo>
                  <a:pt x="2023739" y="1425175"/>
                </a:lnTo>
                <a:lnTo>
                  <a:pt x="2028820" y="1427079"/>
                </a:lnTo>
                <a:lnTo>
                  <a:pt x="2033265" y="1429618"/>
                </a:lnTo>
                <a:lnTo>
                  <a:pt x="2037394" y="1431839"/>
                </a:lnTo>
                <a:lnTo>
                  <a:pt x="2041839" y="1434378"/>
                </a:lnTo>
                <a:lnTo>
                  <a:pt x="2045650" y="1437234"/>
                </a:lnTo>
                <a:lnTo>
                  <a:pt x="2048825" y="1439773"/>
                </a:lnTo>
                <a:lnTo>
                  <a:pt x="2052001" y="1442946"/>
                </a:lnTo>
                <a:lnTo>
                  <a:pt x="2054859" y="1445803"/>
                </a:lnTo>
                <a:lnTo>
                  <a:pt x="2057082" y="1449294"/>
                </a:lnTo>
                <a:lnTo>
                  <a:pt x="2059305" y="1452467"/>
                </a:lnTo>
                <a:lnTo>
                  <a:pt x="2060892" y="1455958"/>
                </a:lnTo>
                <a:lnTo>
                  <a:pt x="2062162" y="1459131"/>
                </a:lnTo>
                <a:lnTo>
                  <a:pt x="2063115" y="1462622"/>
                </a:lnTo>
                <a:lnTo>
                  <a:pt x="2063433" y="1465796"/>
                </a:lnTo>
                <a:lnTo>
                  <a:pt x="2063750" y="1469287"/>
                </a:lnTo>
                <a:lnTo>
                  <a:pt x="2063433" y="1472778"/>
                </a:lnTo>
                <a:lnTo>
                  <a:pt x="2062480" y="1476268"/>
                </a:lnTo>
                <a:lnTo>
                  <a:pt x="2061210" y="1479442"/>
                </a:lnTo>
                <a:lnTo>
                  <a:pt x="2059622" y="1482933"/>
                </a:lnTo>
                <a:lnTo>
                  <a:pt x="2057082" y="1485789"/>
                </a:lnTo>
                <a:lnTo>
                  <a:pt x="2054541" y="1489280"/>
                </a:lnTo>
                <a:lnTo>
                  <a:pt x="2051048" y="1492136"/>
                </a:lnTo>
                <a:lnTo>
                  <a:pt x="2047555" y="1495309"/>
                </a:lnTo>
                <a:lnTo>
                  <a:pt x="2043110" y="1497848"/>
                </a:lnTo>
                <a:lnTo>
                  <a:pt x="2038029" y="1500704"/>
                </a:lnTo>
                <a:lnTo>
                  <a:pt x="2017071" y="1511494"/>
                </a:lnTo>
                <a:lnTo>
                  <a:pt x="1995795" y="1522919"/>
                </a:lnTo>
                <a:lnTo>
                  <a:pt x="1975154" y="1534344"/>
                </a:lnTo>
                <a:lnTo>
                  <a:pt x="1956101" y="1545451"/>
                </a:lnTo>
                <a:lnTo>
                  <a:pt x="1926252" y="1562271"/>
                </a:lnTo>
                <a:lnTo>
                  <a:pt x="1914502" y="1569252"/>
                </a:lnTo>
                <a:lnTo>
                  <a:pt x="1983410" y="1527997"/>
                </a:lnTo>
                <a:lnTo>
                  <a:pt x="1511215" y="1778704"/>
                </a:lnTo>
                <a:lnTo>
                  <a:pt x="1498196" y="1785369"/>
                </a:lnTo>
                <a:lnTo>
                  <a:pt x="1482953" y="1792985"/>
                </a:lnTo>
                <a:lnTo>
                  <a:pt x="1462948" y="1802823"/>
                </a:lnTo>
                <a:lnTo>
                  <a:pt x="1438814" y="1814248"/>
                </a:lnTo>
                <a:lnTo>
                  <a:pt x="1410870" y="1827259"/>
                </a:lnTo>
                <a:lnTo>
                  <a:pt x="1380385" y="1841223"/>
                </a:lnTo>
                <a:lnTo>
                  <a:pt x="1347678" y="1855186"/>
                </a:lnTo>
                <a:lnTo>
                  <a:pt x="1313382" y="1869150"/>
                </a:lnTo>
                <a:lnTo>
                  <a:pt x="1295917" y="1876131"/>
                </a:lnTo>
                <a:lnTo>
                  <a:pt x="1278769" y="1882796"/>
                </a:lnTo>
                <a:lnTo>
                  <a:pt x="1260987" y="1889143"/>
                </a:lnTo>
                <a:lnTo>
                  <a:pt x="1243204" y="1895172"/>
                </a:lnTo>
                <a:lnTo>
                  <a:pt x="1225739" y="1900885"/>
                </a:lnTo>
                <a:lnTo>
                  <a:pt x="1208909" y="1905962"/>
                </a:lnTo>
                <a:lnTo>
                  <a:pt x="1191761" y="1910723"/>
                </a:lnTo>
                <a:lnTo>
                  <a:pt x="1175248" y="1914848"/>
                </a:lnTo>
                <a:lnTo>
                  <a:pt x="1159371" y="1918656"/>
                </a:lnTo>
                <a:lnTo>
                  <a:pt x="1144129" y="1921513"/>
                </a:lnTo>
                <a:lnTo>
                  <a:pt x="1129204" y="1923417"/>
                </a:lnTo>
                <a:lnTo>
                  <a:pt x="1115232" y="1925004"/>
                </a:lnTo>
                <a:lnTo>
                  <a:pt x="1108563" y="1925321"/>
                </a:lnTo>
                <a:lnTo>
                  <a:pt x="1102212" y="1925638"/>
                </a:lnTo>
                <a:lnTo>
                  <a:pt x="1095861" y="1925638"/>
                </a:lnTo>
                <a:lnTo>
                  <a:pt x="1089828" y="1925321"/>
                </a:lnTo>
                <a:lnTo>
                  <a:pt x="1076808" y="1924051"/>
                </a:lnTo>
                <a:lnTo>
                  <a:pt x="1061884" y="1922465"/>
                </a:lnTo>
                <a:lnTo>
                  <a:pt x="1025683" y="1918656"/>
                </a:lnTo>
                <a:lnTo>
                  <a:pt x="983131" y="1912944"/>
                </a:lnTo>
                <a:lnTo>
                  <a:pt x="934546" y="1906280"/>
                </a:lnTo>
                <a:lnTo>
                  <a:pt x="824992" y="1890412"/>
                </a:lnTo>
                <a:lnTo>
                  <a:pt x="707181" y="1872958"/>
                </a:lnTo>
                <a:lnTo>
                  <a:pt x="589688" y="1856138"/>
                </a:lnTo>
                <a:lnTo>
                  <a:pt x="534117" y="1848522"/>
                </a:lnTo>
                <a:lnTo>
                  <a:pt x="482357" y="1841540"/>
                </a:lnTo>
                <a:lnTo>
                  <a:pt x="435677" y="1835828"/>
                </a:lnTo>
                <a:lnTo>
                  <a:pt x="394713" y="1831385"/>
                </a:lnTo>
                <a:lnTo>
                  <a:pt x="376613" y="1829798"/>
                </a:lnTo>
                <a:lnTo>
                  <a:pt x="361053" y="1828529"/>
                </a:lnTo>
                <a:lnTo>
                  <a:pt x="347399" y="1827577"/>
                </a:lnTo>
                <a:lnTo>
                  <a:pt x="335967" y="1827259"/>
                </a:lnTo>
                <a:lnTo>
                  <a:pt x="314056" y="1827577"/>
                </a:lnTo>
                <a:lnTo>
                  <a:pt x="289922" y="1827894"/>
                </a:lnTo>
                <a:lnTo>
                  <a:pt x="237209" y="1829481"/>
                </a:lnTo>
                <a:lnTo>
                  <a:pt x="181321" y="1831385"/>
                </a:lnTo>
                <a:lnTo>
                  <a:pt x="126702" y="1833606"/>
                </a:lnTo>
                <a:lnTo>
                  <a:pt x="37153" y="1837732"/>
                </a:lnTo>
                <a:lnTo>
                  <a:pt x="0" y="1839636"/>
                </a:lnTo>
                <a:lnTo>
                  <a:pt x="19053" y="1500704"/>
                </a:lnTo>
                <a:lnTo>
                  <a:pt x="28580" y="1501657"/>
                </a:lnTo>
                <a:lnTo>
                  <a:pt x="54301" y="1503878"/>
                </a:lnTo>
                <a:lnTo>
                  <a:pt x="72084" y="1505147"/>
                </a:lnTo>
                <a:lnTo>
                  <a:pt x="92089" y="1506099"/>
                </a:lnTo>
                <a:lnTo>
                  <a:pt x="114318" y="1507369"/>
                </a:lnTo>
                <a:lnTo>
                  <a:pt x="137499" y="1507686"/>
                </a:lnTo>
                <a:lnTo>
                  <a:pt x="161632" y="1507369"/>
                </a:lnTo>
                <a:lnTo>
                  <a:pt x="173699" y="1506734"/>
                </a:lnTo>
                <a:lnTo>
                  <a:pt x="186084" y="1505782"/>
                </a:lnTo>
                <a:lnTo>
                  <a:pt x="198151" y="1504830"/>
                </a:lnTo>
                <a:lnTo>
                  <a:pt x="210217" y="1503878"/>
                </a:lnTo>
                <a:lnTo>
                  <a:pt x="221649" y="1502291"/>
                </a:lnTo>
                <a:lnTo>
                  <a:pt x="233399" y="1500704"/>
                </a:lnTo>
                <a:lnTo>
                  <a:pt x="244513" y="1498483"/>
                </a:lnTo>
                <a:lnTo>
                  <a:pt x="255627" y="1496262"/>
                </a:lnTo>
                <a:lnTo>
                  <a:pt x="265471" y="1493088"/>
                </a:lnTo>
                <a:lnTo>
                  <a:pt x="275315" y="1490232"/>
                </a:lnTo>
                <a:lnTo>
                  <a:pt x="284524" y="1486424"/>
                </a:lnTo>
                <a:lnTo>
                  <a:pt x="292780" y="1482615"/>
                </a:lnTo>
                <a:lnTo>
                  <a:pt x="300719" y="1478172"/>
                </a:lnTo>
                <a:lnTo>
                  <a:pt x="304212" y="1475634"/>
                </a:lnTo>
                <a:lnTo>
                  <a:pt x="307705" y="1473095"/>
                </a:lnTo>
                <a:lnTo>
                  <a:pt x="321677" y="1462622"/>
                </a:lnTo>
                <a:lnTo>
                  <a:pt x="337872" y="1450880"/>
                </a:lnTo>
                <a:lnTo>
                  <a:pt x="355972" y="1438821"/>
                </a:lnTo>
                <a:lnTo>
                  <a:pt x="375978" y="1426127"/>
                </a:lnTo>
                <a:lnTo>
                  <a:pt x="396936" y="1413433"/>
                </a:lnTo>
                <a:lnTo>
                  <a:pt x="418847" y="1400421"/>
                </a:lnTo>
                <a:lnTo>
                  <a:pt x="441075" y="1387727"/>
                </a:lnTo>
                <a:lnTo>
                  <a:pt x="463621" y="1375351"/>
                </a:lnTo>
                <a:lnTo>
                  <a:pt x="485850" y="1363291"/>
                </a:lnTo>
                <a:lnTo>
                  <a:pt x="508078" y="1352184"/>
                </a:lnTo>
                <a:lnTo>
                  <a:pt x="529037" y="1341711"/>
                </a:lnTo>
                <a:lnTo>
                  <a:pt x="549042" y="1332191"/>
                </a:lnTo>
                <a:lnTo>
                  <a:pt x="567142" y="1323940"/>
                </a:lnTo>
                <a:lnTo>
                  <a:pt x="583972" y="1317275"/>
                </a:lnTo>
                <a:lnTo>
                  <a:pt x="597945" y="1311880"/>
                </a:lnTo>
                <a:lnTo>
                  <a:pt x="604296" y="1309976"/>
                </a:lnTo>
                <a:lnTo>
                  <a:pt x="609694" y="1308389"/>
                </a:lnTo>
                <a:lnTo>
                  <a:pt x="616680" y="1307120"/>
                </a:lnTo>
                <a:lnTo>
                  <a:pt x="626524" y="1304899"/>
                </a:lnTo>
                <a:lnTo>
                  <a:pt x="655103" y="1299821"/>
                </a:lnTo>
                <a:lnTo>
                  <a:pt x="693844" y="1293474"/>
                </a:lnTo>
                <a:lnTo>
                  <a:pt x="740842" y="1286492"/>
                </a:lnTo>
                <a:lnTo>
                  <a:pt x="794507" y="1279193"/>
                </a:lnTo>
                <a:lnTo>
                  <a:pt x="853254" y="1271894"/>
                </a:lnTo>
                <a:lnTo>
                  <a:pt x="884056" y="1268403"/>
                </a:lnTo>
                <a:lnTo>
                  <a:pt x="915176" y="1264912"/>
                </a:lnTo>
                <a:lnTo>
                  <a:pt x="946931" y="1261421"/>
                </a:lnTo>
                <a:lnTo>
                  <a:pt x="979003" y="1258565"/>
                </a:lnTo>
                <a:lnTo>
                  <a:pt x="1010758" y="1256026"/>
                </a:lnTo>
                <a:lnTo>
                  <a:pt x="1042195" y="1253488"/>
                </a:lnTo>
                <a:lnTo>
                  <a:pt x="1073633" y="1251583"/>
                </a:lnTo>
                <a:lnTo>
                  <a:pt x="1103800" y="1249997"/>
                </a:lnTo>
                <a:lnTo>
                  <a:pt x="1108711" y="1249733"/>
                </a:lnTo>
                <a:lnTo>
                  <a:pt x="1108711" y="1144905"/>
                </a:lnTo>
                <a:lnTo>
                  <a:pt x="1105218" y="1127104"/>
                </a:lnTo>
                <a:lnTo>
                  <a:pt x="1102043" y="1110256"/>
                </a:lnTo>
                <a:lnTo>
                  <a:pt x="1097916" y="1094680"/>
                </a:lnTo>
                <a:lnTo>
                  <a:pt x="1093788" y="1080057"/>
                </a:lnTo>
                <a:lnTo>
                  <a:pt x="1089026" y="1067024"/>
                </a:lnTo>
                <a:lnTo>
                  <a:pt x="1083946" y="1054626"/>
                </a:lnTo>
                <a:lnTo>
                  <a:pt x="1078866" y="1043818"/>
                </a:lnTo>
                <a:lnTo>
                  <a:pt x="1073468" y="1033010"/>
                </a:lnTo>
                <a:lnTo>
                  <a:pt x="1067753" y="1023474"/>
                </a:lnTo>
                <a:lnTo>
                  <a:pt x="1061721" y="1014255"/>
                </a:lnTo>
                <a:lnTo>
                  <a:pt x="1055371" y="1005672"/>
                </a:lnTo>
                <a:lnTo>
                  <a:pt x="1049021" y="997407"/>
                </a:lnTo>
                <a:lnTo>
                  <a:pt x="1042671" y="989460"/>
                </a:lnTo>
                <a:lnTo>
                  <a:pt x="1036003" y="981831"/>
                </a:lnTo>
                <a:lnTo>
                  <a:pt x="1022668" y="966891"/>
                </a:lnTo>
                <a:lnTo>
                  <a:pt x="1013461" y="957036"/>
                </a:lnTo>
                <a:lnTo>
                  <a:pt x="1004888" y="947182"/>
                </a:lnTo>
                <a:lnTo>
                  <a:pt x="995681" y="936692"/>
                </a:lnTo>
                <a:lnTo>
                  <a:pt x="987108" y="925884"/>
                </a:lnTo>
                <a:lnTo>
                  <a:pt x="978853" y="914440"/>
                </a:lnTo>
                <a:lnTo>
                  <a:pt x="970916" y="902042"/>
                </a:lnTo>
                <a:lnTo>
                  <a:pt x="966788" y="895367"/>
                </a:lnTo>
                <a:lnTo>
                  <a:pt x="962978" y="888691"/>
                </a:lnTo>
                <a:lnTo>
                  <a:pt x="959168" y="881698"/>
                </a:lnTo>
                <a:lnTo>
                  <a:pt x="955676" y="874069"/>
                </a:lnTo>
                <a:lnTo>
                  <a:pt x="952183" y="866122"/>
                </a:lnTo>
                <a:lnTo>
                  <a:pt x="948691" y="858175"/>
                </a:lnTo>
                <a:lnTo>
                  <a:pt x="945516" y="849910"/>
                </a:lnTo>
                <a:lnTo>
                  <a:pt x="942341" y="841009"/>
                </a:lnTo>
                <a:lnTo>
                  <a:pt x="939483" y="831790"/>
                </a:lnTo>
                <a:lnTo>
                  <a:pt x="936626" y="821936"/>
                </a:lnTo>
                <a:lnTo>
                  <a:pt x="934086" y="812082"/>
                </a:lnTo>
                <a:lnTo>
                  <a:pt x="931863" y="801274"/>
                </a:lnTo>
                <a:lnTo>
                  <a:pt x="929323" y="790148"/>
                </a:lnTo>
                <a:lnTo>
                  <a:pt x="927418" y="778704"/>
                </a:lnTo>
                <a:lnTo>
                  <a:pt x="925513" y="766624"/>
                </a:lnTo>
                <a:lnTo>
                  <a:pt x="923608" y="753909"/>
                </a:lnTo>
                <a:lnTo>
                  <a:pt x="922338" y="740876"/>
                </a:lnTo>
                <a:lnTo>
                  <a:pt x="921068" y="727207"/>
                </a:lnTo>
                <a:lnTo>
                  <a:pt x="920433" y="712584"/>
                </a:lnTo>
                <a:lnTo>
                  <a:pt x="919481" y="697644"/>
                </a:lnTo>
                <a:lnTo>
                  <a:pt x="919163" y="680478"/>
                </a:lnTo>
                <a:lnTo>
                  <a:pt x="919481" y="663948"/>
                </a:lnTo>
                <a:lnTo>
                  <a:pt x="920751" y="647736"/>
                </a:lnTo>
                <a:lnTo>
                  <a:pt x="922338" y="631842"/>
                </a:lnTo>
                <a:lnTo>
                  <a:pt x="924561" y="616266"/>
                </a:lnTo>
                <a:lnTo>
                  <a:pt x="928053" y="601325"/>
                </a:lnTo>
                <a:lnTo>
                  <a:pt x="932181" y="586703"/>
                </a:lnTo>
                <a:lnTo>
                  <a:pt x="936308" y="572398"/>
                </a:lnTo>
                <a:lnTo>
                  <a:pt x="941706" y="558093"/>
                </a:lnTo>
                <a:lnTo>
                  <a:pt x="947738" y="544424"/>
                </a:lnTo>
                <a:lnTo>
                  <a:pt x="954406" y="531391"/>
                </a:lnTo>
                <a:lnTo>
                  <a:pt x="958216" y="525033"/>
                </a:lnTo>
                <a:lnTo>
                  <a:pt x="961708" y="518676"/>
                </a:lnTo>
                <a:lnTo>
                  <a:pt x="965836" y="512318"/>
                </a:lnTo>
                <a:lnTo>
                  <a:pt x="969646" y="506278"/>
                </a:lnTo>
                <a:lnTo>
                  <a:pt x="978853" y="494199"/>
                </a:lnTo>
                <a:lnTo>
                  <a:pt x="988061" y="483073"/>
                </a:lnTo>
                <a:lnTo>
                  <a:pt x="998221" y="471629"/>
                </a:lnTo>
                <a:lnTo>
                  <a:pt x="1008698" y="461139"/>
                </a:lnTo>
                <a:lnTo>
                  <a:pt x="1019811" y="451602"/>
                </a:lnTo>
                <a:lnTo>
                  <a:pt x="1030923" y="442384"/>
                </a:lnTo>
                <a:lnTo>
                  <a:pt x="1042671" y="433801"/>
                </a:lnTo>
                <a:lnTo>
                  <a:pt x="1054736" y="425854"/>
                </a:lnTo>
                <a:lnTo>
                  <a:pt x="1066483" y="418542"/>
                </a:lnTo>
                <a:lnTo>
                  <a:pt x="1078866" y="411549"/>
                </a:lnTo>
                <a:lnTo>
                  <a:pt x="1091248" y="405191"/>
                </a:lnTo>
                <a:lnTo>
                  <a:pt x="1103631" y="399152"/>
                </a:lnTo>
                <a:lnTo>
                  <a:pt x="1116331" y="393748"/>
                </a:lnTo>
                <a:lnTo>
                  <a:pt x="1128713" y="388661"/>
                </a:lnTo>
                <a:lnTo>
                  <a:pt x="1141413" y="383893"/>
                </a:lnTo>
                <a:lnTo>
                  <a:pt x="1153796" y="380079"/>
                </a:lnTo>
                <a:lnTo>
                  <a:pt x="1166178" y="376264"/>
                </a:lnTo>
                <a:lnTo>
                  <a:pt x="1178243" y="373085"/>
                </a:lnTo>
                <a:lnTo>
                  <a:pt x="1190308" y="369906"/>
                </a:lnTo>
                <a:lnTo>
                  <a:pt x="1201738" y="367363"/>
                </a:lnTo>
                <a:lnTo>
                  <a:pt x="1213168" y="364820"/>
                </a:lnTo>
                <a:lnTo>
                  <a:pt x="1224281" y="362595"/>
                </a:lnTo>
                <a:lnTo>
                  <a:pt x="1235076" y="361006"/>
                </a:lnTo>
                <a:lnTo>
                  <a:pt x="1254761" y="358145"/>
                </a:lnTo>
                <a:lnTo>
                  <a:pt x="1272223" y="356237"/>
                </a:lnTo>
                <a:lnTo>
                  <a:pt x="1287781" y="354966"/>
                </a:lnTo>
                <a:lnTo>
                  <a:pt x="1300163" y="354330"/>
                </a:lnTo>
                <a:lnTo>
                  <a:pt x="1309371" y="354012"/>
                </a:lnTo>
                <a:close/>
                <a:moveTo>
                  <a:pt x="1815403" y="215900"/>
                </a:moveTo>
                <a:lnTo>
                  <a:pt x="1818266" y="216218"/>
                </a:lnTo>
                <a:lnTo>
                  <a:pt x="1821764" y="216535"/>
                </a:lnTo>
                <a:lnTo>
                  <a:pt x="1824945" y="217170"/>
                </a:lnTo>
                <a:lnTo>
                  <a:pt x="1828126" y="218758"/>
                </a:lnTo>
                <a:lnTo>
                  <a:pt x="1830989" y="220028"/>
                </a:lnTo>
                <a:lnTo>
                  <a:pt x="1834170" y="221615"/>
                </a:lnTo>
                <a:lnTo>
                  <a:pt x="1836715" y="223520"/>
                </a:lnTo>
                <a:lnTo>
                  <a:pt x="1839577" y="226060"/>
                </a:lnTo>
                <a:lnTo>
                  <a:pt x="1841804" y="228600"/>
                </a:lnTo>
                <a:lnTo>
                  <a:pt x="1843713" y="231458"/>
                </a:lnTo>
                <a:lnTo>
                  <a:pt x="1845621" y="234315"/>
                </a:lnTo>
                <a:lnTo>
                  <a:pt x="1847212" y="237490"/>
                </a:lnTo>
                <a:lnTo>
                  <a:pt x="1848166" y="240348"/>
                </a:lnTo>
                <a:lnTo>
                  <a:pt x="1848802" y="243523"/>
                </a:lnTo>
                <a:lnTo>
                  <a:pt x="1849438" y="247015"/>
                </a:lnTo>
                <a:lnTo>
                  <a:pt x="1849438" y="250508"/>
                </a:lnTo>
                <a:lnTo>
                  <a:pt x="1849438" y="253365"/>
                </a:lnTo>
                <a:lnTo>
                  <a:pt x="1848802" y="256858"/>
                </a:lnTo>
                <a:lnTo>
                  <a:pt x="1848166" y="260033"/>
                </a:lnTo>
                <a:lnTo>
                  <a:pt x="1847212" y="263208"/>
                </a:lnTo>
                <a:lnTo>
                  <a:pt x="1845621" y="266065"/>
                </a:lnTo>
                <a:lnTo>
                  <a:pt x="1843713" y="268923"/>
                </a:lnTo>
                <a:lnTo>
                  <a:pt x="1841804" y="271780"/>
                </a:lnTo>
                <a:lnTo>
                  <a:pt x="1839577" y="274320"/>
                </a:lnTo>
                <a:lnTo>
                  <a:pt x="1736517" y="377190"/>
                </a:lnTo>
                <a:lnTo>
                  <a:pt x="1733654" y="379730"/>
                </a:lnTo>
                <a:lnTo>
                  <a:pt x="1731109" y="381635"/>
                </a:lnTo>
                <a:lnTo>
                  <a:pt x="1727928" y="383223"/>
                </a:lnTo>
                <a:lnTo>
                  <a:pt x="1725065" y="384810"/>
                </a:lnTo>
                <a:lnTo>
                  <a:pt x="1721885" y="386080"/>
                </a:lnTo>
                <a:lnTo>
                  <a:pt x="1718704" y="386715"/>
                </a:lnTo>
                <a:lnTo>
                  <a:pt x="1715205" y="387350"/>
                </a:lnTo>
                <a:lnTo>
                  <a:pt x="1712342" y="387350"/>
                </a:lnTo>
                <a:lnTo>
                  <a:pt x="1708843" y="387350"/>
                </a:lnTo>
                <a:lnTo>
                  <a:pt x="1705662" y="386715"/>
                </a:lnTo>
                <a:lnTo>
                  <a:pt x="1702163" y="386080"/>
                </a:lnTo>
                <a:lnTo>
                  <a:pt x="1699300" y="384810"/>
                </a:lnTo>
                <a:lnTo>
                  <a:pt x="1696119" y="383223"/>
                </a:lnTo>
                <a:lnTo>
                  <a:pt x="1693257" y="381635"/>
                </a:lnTo>
                <a:lnTo>
                  <a:pt x="1690394" y="379730"/>
                </a:lnTo>
                <a:lnTo>
                  <a:pt x="1687849" y="377190"/>
                </a:lnTo>
                <a:lnTo>
                  <a:pt x="1685622" y="374650"/>
                </a:lnTo>
                <a:lnTo>
                  <a:pt x="1683396" y="371793"/>
                </a:lnTo>
                <a:lnTo>
                  <a:pt x="1681805" y="368935"/>
                </a:lnTo>
                <a:lnTo>
                  <a:pt x="1680533" y="365760"/>
                </a:lnTo>
                <a:lnTo>
                  <a:pt x="1679261" y="362903"/>
                </a:lnTo>
                <a:lnTo>
                  <a:pt x="1678624" y="359410"/>
                </a:lnTo>
                <a:lnTo>
                  <a:pt x="1678306" y="356235"/>
                </a:lnTo>
                <a:lnTo>
                  <a:pt x="1677988" y="353378"/>
                </a:lnTo>
                <a:lnTo>
                  <a:pt x="1678306" y="349885"/>
                </a:lnTo>
                <a:lnTo>
                  <a:pt x="1678624" y="346393"/>
                </a:lnTo>
                <a:lnTo>
                  <a:pt x="1679261" y="343218"/>
                </a:lnTo>
                <a:lnTo>
                  <a:pt x="1680533" y="340043"/>
                </a:lnTo>
                <a:lnTo>
                  <a:pt x="1681805" y="337185"/>
                </a:lnTo>
                <a:lnTo>
                  <a:pt x="1683396" y="334328"/>
                </a:lnTo>
                <a:lnTo>
                  <a:pt x="1685622" y="331470"/>
                </a:lnTo>
                <a:lnTo>
                  <a:pt x="1687849" y="328930"/>
                </a:lnTo>
                <a:lnTo>
                  <a:pt x="1790910" y="226060"/>
                </a:lnTo>
                <a:lnTo>
                  <a:pt x="1793455" y="223520"/>
                </a:lnTo>
                <a:lnTo>
                  <a:pt x="1796317" y="221615"/>
                </a:lnTo>
                <a:lnTo>
                  <a:pt x="1799180" y="220028"/>
                </a:lnTo>
                <a:lnTo>
                  <a:pt x="1802361" y="218758"/>
                </a:lnTo>
                <a:lnTo>
                  <a:pt x="1805224" y="217170"/>
                </a:lnTo>
                <a:lnTo>
                  <a:pt x="1808723" y="216535"/>
                </a:lnTo>
                <a:lnTo>
                  <a:pt x="1811904" y="216218"/>
                </a:lnTo>
                <a:lnTo>
                  <a:pt x="1815403" y="215900"/>
                </a:lnTo>
                <a:close/>
                <a:moveTo>
                  <a:pt x="851599" y="215900"/>
                </a:moveTo>
                <a:lnTo>
                  <a:pt x="855065" y="216218"/>
                </a:lnTo>
                <a:lnTo>
                  <a:pt x="857902" y="216535"/>
                </a:lnTo>
                <a:lnTo>
                  <a:pt x="861368" y="217170"/>
                </a:lnTo>
                <a:lnTo>
                  <a:pt x="864205" y="218758"/>
                </a:lnTo>
                <a:lnTo>
                  <a:pt x="867356" y="220028"/>
                </a:lnTo>
                <a:lnTo>
                  <a:pt x="870192" y="221615"/>
                </a:lnTo>
                <a:lnTo>
                  <a:pt x="872713" y="223520"/>
                </a:lnTo>
                <a:lnTo>
                  <a:pt x="875550" y="226060"/>
                </a:lnTo>
                <a:lnTo>
                  <a:pt x="977657" y="328930"/>
                </a:lnTo>
                <a:lnTo>
                  <a:pt x="979863" y="331470"/>
                </a:lnTo>
                <a:lnTo>
                  <a:pt x="981754" y="334328"/>
                </a:lnTo>
                <a:lnTo>
                  <a:pt x="983960" y="337185"/>
                </a:lnTo>
                <a:lnTo>
                  <a:pt x="985220" y="340043"/>
                </a:lnTo>
                <a:lnTo>
                  <a:pt x="986166" y="343218"/>
                </a:lnTo>
                <a:lnTo>
                  <a:pt x="986796" y="346393"/>
                </a:lnTo>
                <a:lnTo>
                  <a:pt x="987426" y="349885"/>
                </a:lnTo>
                <a:lnTo>
                  <a:pt x="987426" y="353378"/>
                </a:lnTo>
                <a:lnTo>
                  <a:pt x="987426" y="356235"/>
                </a:lnTo>
                <a:lnTo>
                  <a:pt x="986796" y="359410"/>
                </a:lnTo>
                <a:lnTo>
                  <a:pt x="986166" y="362903"/>
                </a:lnTo>
                <a:lnTo>
                  <a:pt x="985220" y="365760"/>
                </a:lnTo>
                <a:lnTo>
                  <a:pt x="983960" y="368935"/>
                </a:lnTo>
                <a:lnTo>
                  <a:pt x="981754" y="371793"/>
                </a:lnTo>
                <a:lnTo>
                  <a:pt x="979863" y="374650"/>
                </a:lnTo>
                <a:lnTo>
                  <a:pt x="977657" y="377190"/>
                </a:lnTo>
                <a:lnTo>
                  <a:pt x="975135" y="379730"/>
                </a:lnTo>
                <a:lnTo>
                  <a:pt x="972299" y="381635"/>
                </a:lnTo>
                <a:lnTo>
                  <a:pt x="969778" y="383223"/>
                </a:lnTo>
                <a:lnTo>
                  <a:pt x="966627" y="384810"/>
                </a:lnTo>
                <a:lnTo>
                  <a:pt x="963475" y="386080"/>
                </a:lnTo>
                <a:lnTo>
                  <a:pt x="960324" y="386715"/>
                </a:lnTo>
                <a:lnTo>
                  <a:pt x="957172" y="387350"/>
                </a:lnTo>
                <a:lnTo>
                  <a:pt x="953706" y="387350"/>
                </a:lnTo>
                <a:lnTo>
                  <a:pt x="950554" y="387350"/>
                </a:lnTo>
                <a:lnTo>
                  <a:pt x="947088" y="386715"/>
                </a:lnTo>
                <a:lnTo>
                  <a:pt x="944251" y="386080"/>
                </a:lnTo>
                <a:lnTo>
                  <a:pt x="940785" y="384810"/>
                </a:lnTo>
                <a:lnTo>
                  <a:pt x="937948" y="383223"/>
                </a:lnTo>
                <a:lnTo>
                  <a:pt x="935112" y="381635"/>
                </a:lnTo>
                <a:lnTo>
                  <a:pt x="932276" y="379730"/>
                </a:lnTo>
                <a:lnTo>
                  <a:pt x="929440" y="377190"/>
                </a:lnTo>
                <a:lnTo>
                  <a:pt x="827333" y="274320"/>
                </a:lnTo>
                <a:lnTo>
                  <a:pt x="825127" y="271780"/>
                </a:lnTo>
                <a:lnTo>
                  <a:pt x="823236" y="268923"/>
                </a:lnTo>
                <a:lnTo>
                  <a:pt x="821345" y="266065"/>
                </a:lnTo>
                <a:lnTo>
                  <a:pt x="820084" y="263208"/>
                </a:lnTo>
                <a:lnTo>
                  <a:pt x="819139" y="260033"/>
                </a:lnTo>
                <a:lnTo>
                  <a:pt x="818193" y="256858"/>
                </a:lnTo>
                <a:lnTo>
                  <a:pt x="817878" y="253365"/>
                </a:lnTo>
                <a:lnTo>
                  <a:pt x="817563" y="250508"/>
                </a:lnTo>
                <a:lnTo>
                  <a:pt x="817878" y="247015"/>
                </a:lnTo>
                <a:lnTo>
                  <a:pt x="818193" y="243523"/>
                </a:lnTo>
                <a:lnTo>
                  <a:pt x="819139" y="240348"/>
                </a:lnTo>
                <a:lnTo>
                  <a:pt x="820084" y="237490"/>
                </a:lnTo>
                <a:lnTo>
                  <a:pt x="821345" y="234315"/>
                </a:lnTo>
                <a:lnTo>
                  <a:pt x="823236" y="231458"/>
                </a:lnTo>
                <a:lnTo>
                  <a:pt x="825127" y="228600"/>
                </a:lnTo>
                <a:lnTo>
                  <a:pt x="827333" y="226060"/>
                </a:lnTo>
                <a:lnTo>
                  <a:pt x="830169" y="223520"/>
                </a:lnTo>
                <a:lnTo>
                  <a:pt x="832690" y="221615"/>
                </a:lnTo>
                <a:lnTo>
                  <a:pt x="835842" y="220028"/>
                </a:lnTo>
                <a:lnTo>
                  <a:pt x="838678" y="218758"/>
                </a:lnTo>
                <a:lnTo>
                  <a:pt x="842144" y="217170"/>
                </a:lnTo>
                <a:lnTo>
                  <a:pt x="844981" y="216535"/>
                </a:lnTo>
                <a:lnTo>
                  <a:pt x="848447" y="216218"/>
                </a:lnTo>
                <a:lnTo>
                  <a:pt x="851599" y="215900"/>
                </a:lnTo>
                <a:close/>
                <a:moveTo>
                  <a:pt x="1318578" y="0"/>
                </a:moveTo>
                <a:lnTo>
                  <a:pt x="1321753" y="318"/>
                </a:lnTo>
                <a:lnTo>
                  <a:pt x="1325563" y="636"/>
                </a:lnTo>
                <a:lnTo>
                  <a:pt x="1328421" y="1590"/>
                </a:lnTo>
                <a:lnTo>
                  <a:pt x="1331913" y="2544"/>
                </a:lnTo>
                <a:lnTo>
                  <a:pt x="1334771" y="4133"/>
                </a:lnTo>
                <a:lnTo>
                  <a:pt x="1337629" y="6041"/>
                </a:lnTo>
                <a:lnTo>
                  <a:pt x="1340169" y="7949"/>
                </a:lnTo>
                <a:lnTo>
                  <a:pt x="1342391" y="9857"/>
                </a:lnTo>
                <a:lnTo>
                  <a:pt x="1344931" y="12719"/>
                </a:lnTo>
                <a:lnTo>
                  <a:pt x="1346836" y="15262"/>
                </a:lnTo>
                <a:lnTo>
                  <a:pt x="1348424" y="18124"/>
                </a:lnTo>
                <a:lnTo>
                  <a:pt x="1350011" y="20986"/>
                </a:lnTo>
                <a:lnTo>
                  <a:pt x="1351281" y="23848"/>
                </a:lnTo>
                <a:lnTo>
                  <a:pt x="1351916" y="27345"/>
                </a:lnTo>
                <a:lnTo>
                  <a:pt x="1352551" y="30843"/>
                </a:lnTo>
                <a:lnTo>
                  <a:pt x="1352551" y="34341"/>
                </a:lnTo>
                <a:lnTo>
                  <a:pt x="1352551" y="180290"/>
                </a:lnTo>
                <a:lnTo>
                  <a:pt x="1352551" y="183469"/>
                </a:lnTo>
                <a:lnTo>
                  <a:pt x="1351916" y="186967"/>
                </a:lnTo>
                <a:lnTo>
                  <a:pt x="1351281" y="190147"/>
                </a:lnTo>
                <a:lnTo>
                  <a:pt x="1350011" y="193327"/>
                </a:lnTo>
                <a:lnTo>
                  <a:pt x="1348424" y="196188"/>
                </a:lnTo>
                <a:lnTo>
                  <a:pt x="1346836" y="199368"/>
                </a:lnTo>
                <a:lnTo>
                  <a:pt x="1344931" y="201912"/>
                </a:lnTo>
                <a:lnTo>
                  <a:pt x="1342391" y="204138"/>
                </a:lnTo>
                <a:lnTo>
                  <a:pt x="1340169" y="206681"/>
                </a:lnTo>
                <a:lnTo>
                  <a:pt x="1337629" y="208271"/>
                </a:lnTo>
                <a:lnTo>
                  <a:pt x="1334771" y="210179"/>
                </a:lnTo>
                <a:lnTo>
                  <a:pt x="1331913" y="211769"/>
                </a:lnTo>
                <a:lnTo>
                  <a:pt x="1328421" y="212723"/>
                </a:lnTo>
                <a:lnTo>
                  <a:pt x="1325563" y="213677"/>
                </a:lnTo>
                <a:lnTo>
                  <a:pt x="1321753" y="213995"/>
                </a:lnTo>
                <a:lnTo>
                  <a:pt x="1318578" y="214313"/>
                </a:lnTo>
                <a:lnTo>
                  <a:pt x="1315086" y="213995"/>
                </a:lnTo>
                <a:lnTo>
                  <a:pt x="1311593" y="213677"/>
                </a:lnTo>
                <a:lnTo>
                  <a:pt x="1308418" y="212723"/>
                </a:lnTo>
                <a:lnTo>
                  <a:pt x="1305243" y="211769"/>
                </a:lnTo>
                <a:lnTo>
                  <a:pt x="1302068" y="210179"/>
                </a:lnTo>
                <a:lnTo>
                  <a:pt x="1299528" y="208271"/>
                </a:lnTo>
                <a:lnTo>
                  <a:pt x="1296671" y="206681"/>
                </a:lnTo>
                <a:lnTo>
                  <a:pt x="1294448" y="204138"/>
                </a:lnTo>
                <a:lnTo>
                  <a:pt x="1292226" y="201912"/>
                </a:lnTo>
                <a:lnTo>
                  <a:pt x="1290003" y="199368"/>
                </a:lnTo>
                <a:lnTo>
                  <a:pt x="1288416" y="196188"/>
                </a:lnTo>
                <a:lnTo>
                  <a:pt x="1287146" y="193327"/>
                </a:lnTo>
                <a:lnTo>
                  <a:pt x="1285876" y="190147"/>
                </a:lnTo>
                <a:lnTo>
                  <a:pt x="1285241" y="186967"/>
                </a:lnTo>
                <a:lnTo>
                  <a:pt x="1284288" y="183469"/>
                </a:lnTo>
                <a:lnTo>
                  <a:pt x="1284288" y="180290"/>
                </a:lnTo>
                <a:lnTo>
                  <a:pt x="1284288" y="34341"/>
                </a:lnTo>
                <a:lnTo>
                  <a:pt x="1284288" y="30843"/>
                </a:lnTo>
                <a:lnTo>
                  <a:pt x="1285241" y="27345"/>
                </a:lnTo>
                <a:lnTo>
                  <a:pt x="1285876" y="23848"/>
                </a:lnTo>
                <a:lnTo>
                  <a:pt x="1287146" y="20986"/>
                </a:lnTo>
                <a:lnTo>
                  <a:pt x="1288416" y="18124"/>
                </a:lnTo>
                <a:lnTo>
                  <a:pt x="1290003" y="15262"/>
                </a:lnTo>
                <a:lnTo>
                  <a:pt x="1292226" y="12719"/>
                </a:lnTo>
                <a:lnTo>
                  <a:pt x="1294448" y="9857"/>
                </a:lnTo>
                <a:lnTo>
                  <a:pt x="1296671" y="7949"/>
                </a:lnTo>
                <a:lnTo>
                  <a:pt x="1299528" y="6041"/>
                </a:lnTo>
                <a:lnTo>
                  <a:pt x="1302068" y="4133"/>
                </a:lnTo>
                <a:lnTo>
                  <a:pt x="1305243" y="2544"/>
                </a:lnTo>
                <a:lnTo>
                  <a:pt x="1308418" y="1590"/>
                </a:lnTo>
                <a:lnTo>
                  <a:pt x="1311593" y="636"/>
                </a:lnTo>
                <a:lnTo>
                  <a:pt x="1315086" y="318"/>
                </a:lnTo>
                <a:lnTo>
                  <a:pt x="1318578"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30" name="矩形 29"/>
          <p:cNvSpPr>
            <a:spLocks noChangeArrowheads="1"/>
          </p:cNvSpPr>
          <p:nvPr/>
        </p:nvSpPr>
        <p:spPr bwMode="auto">
          <a:xfrm>
            <a:off x="5326063" y="3638958"/>
            <a:ext cx="1539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dirty="0">
                <a:solidFill>
                  <a:schemeClr val="bg1"/>
                </a:solidFill>
                <a:latin typeface="微软雅黑" panose="020B0503020204020204" pitchFamily="2" charset="-122"/>
                <a:ea typeface="微软雅黑" panose="020B0503020204020204" pitchFamily="2" charset="-122"/>
              </a:rPr>
              <a:t>添加标题</a:t>
            </a:r>
            <a:endParaRPr lang="zh-CN" altLang="en-US" sz="1800" dirty="0">
              <a:solidFill>
                <a:schemeClr val="bg1"/>
              </a:solidFill>
              <a:latin typeface="微软雅黑" panose="020B0503020204020204" pitchFamily="2" charset="-122"/>
              <a:ea typeface="微软雅黑" panose="020B0503020204020204" pitchFamily="2" charset="-122"/>
            </a:endParaRPr>
          </a:p>
        </p:txBody>
      </p:sp>
      <p:sp>
        <p:nvSpPr>
          <p:cNvPr id="31" name="矩形: 圆角 30"/>
          <p:cNvSpPr/>
          <p:nvPr/>
        </p:nvSpPr>
        <p:spPr bwMode="auto">
          <a:xfrm>
            <a:off x="8880475" y="2276905"/>
            <a:ext cx="2282825" cy="1970088"/>
          </a:xfrm>
          <a:prstGeom prst="roundRect">
            <a:avLst/>
          </a:prstGeom>
          <a:solidFill>
            <a:schemeClr val="accent3"/>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2" name="KSO_Shape"/>
          <p:cNvSpPr/>
          <p:nvPr/>
        </p:nvSpPr>
        <p:spPr bwMode="auto">
          <a:xfrm>
            <a:off x="9542463" y="2602343"/>
            <a:ext cx="1009650" cy="706437"/>
          </a:xfrm>
          <a:custGeom>
            <a:avLst/>
            <a:gdLst>
              <a:gd name="T0" fmla="*/ 1733867 w 2074863"/>
              <a:gd name="T1" fmla="*/ 579834 h 1449388"/>
              <a:gd name="T2" fmla="*/ 1791884 w 2074863"/>
              <a:gd name="T3" fmla="*/ 600246 h 1449388"/>
              <a:gd name="T4" fmla="*/ 1794804 w 2074863"/>
              <a:gd name="T5" fmla="*/ 538648 h 1449388"/>
              <a:gd name="T6" fmla="*/ 510830 w 2074863"/>
              <a:gd name="T7" fmla="*/ 162256 h 1449388"/>
              <a:gd name="T8" fmla="*/ 492893 w 2074863"/>
              <a:gd name="T9" fmla="*/ 222976 h 1449388"/>
              <a:gd name="T10" fmla="*/ 438718 w 2074863"/>
              <a:gd name="T11" fmla="*/ 188484 h 1449388"/>
              <a:gd name="T12" fmla="*/ 1598128 w 2074863"/>
              <a:gd name="T13" fmla="*/ 142089 h 1449388"/>
              <a:gd name="T14" fmla="*/ 1885296 w 2074863"/>
              <a:gd name="T15" fmla="*/ 549583 h 1449388"/>
              <a:gd name="T16" fmla="*/ 1586087 w 2074863"/>
              <a:gd name="T17" fmla="*/ 450078 h 1449388"/>
              <a:gd name="T18" fmla="*/ 486453 w 2074863"/>
              <a:gd name="T19" fmla="*/ 72185 h 1449388"/>
              <a:gd name="T20" fmla="*/ 151219 w 2074863"/>
              <a:gd name="T21" fmla="*/ 357281 h 1449388"/>
              <a:gd name="T22" fmla="*/ 295879 w 2074863"/>
              <a:gd name="T23" fmla="*/ 407592 h 1449388"/>
              <a:gd name="T24" fmla="*/ 486453 w 2074863"/>
              <a:gd name="T25" fmla="*/ 72185 h 1449388"/>
              <a:gd name="T26" fmla="*/ 681762 w 2074863"/>
              <a:gd name="T27" fmla="*/ 209994 h 1449388"/>
              <a:gd name="T28" fmla="*/ 910960 w 2074863"/>
              <a:gd name="T29" fmla="*/ 275617 h 1449388"/>
              <a:gd name="T30" fmla="*/ 1184248 w 2074863"/>
              <a:gd name="T31" fmla="*/ 351448 h 1449388"/>
              <a:gd name="T32" fmla="*/ 1396319 w 2074863"/>
              <a:gd name="T33" fmla="*/ 332855 h 1449388"/>
              <a:gd name="T34" fmla="*/ 1606205 w 2074863"/>
              <a:gd name="T35" fmla="*/ 562536 h 1449388"/>
              <a:gd name="T36" fmla="*/ 1640821 w 2074863"/>
              <a:gd name="T37" fmla="*/ 739718 h 1449388"/>
              <a:gd name="T38" fmla="*/ 1379558 w 2074863"/>
              <a:gd name="T39" fmla="*/ 843985 h 1449388"/>
              <a:gd name="T40" fmla="*/ 1124853 w 2074863"/>
              <a:gd name="T41" fmla="*/ 641283 h 1449388"/>
              <a:gd name="T42" fmla="*/ 720387 w 2074863"/>
              <a:gd name="T43" fmla="*/ 519516 h 1449388"/>
              <a:gd name="T44" fmla="*/ 653705 w 2074863"/>
              <a:gd name="T45" fmla="*/ 311345 h 1449388"/>
              <a:gd name="T46" fmla="*/ 325395 w 2074863"/>
              <a:gd name="T47" fmla="*/ 480871 h 1449388"/>
              <a:gd name="T48" fmla="*/ 435438 w 2074863"/>
              <a:gd name="T49" fmla="*/ 683574 h 1449388"/>
              <a:gd name="T50" fmla="*/ 530543 w 2074863"/>
              <a:gd name="T51" fmla="*/ 794768 h 1449388"/>
              <a:gd name="T52" fmla="*/ 611436 w 2074863"/>
              <a:gd name="T53" fmla="*/ 890286 h 1449388"/>
              <a:gd name="T54" fmla="*/ 688686 w 2074863"/>
              <a:gd name="T55" fmla="*/ 1001480 h 1449388"/>
              <a:gd name="T56" fmla="*/ 800188 w 2074863"/>
              <a:gd name="T57" fmla="*/ 1230068 h 1449388"/>
              <a:gd name="T58" fmla="*/ 913511 w 2074863"/>
              <a:gd name="T59" fmla="*/ 1255588 h 1449388"/>
              <a:gd name="T60" fmla="*/ 768486 w 2074863"/>
              <a:gd name="T61" fmla="*/ 1063458 h 1449388"/>
              <a:gd name="T62" fmla="*/ 798730 w 2074863"/>
              <a:gd name="T63" fmla="*/ 1022261 h 1449388"/>
              <a:gd name="T64" fmla="*/ 1047604 w 2074863"/>
              <a:gd name="T65" fmla="*/ 1245015 h 1449388"/>
              <a:gd name="T66" fmla="*/ 1112465 w 2074863"/>
              <a:gd name="T67" fmla="*/ 1184496 h 1449388"/>
              <a:gd name="T68" fmla="*/ 841727 w 2074863"/>
              <a:gd name="T69" fmla="*/ 896119 h 1449388"/>
              <a:gd name="T70" fmla="*/ 886182 w 2074863"/>
              <a:gd name="T71" fmla="*/ 868047 h 1449388"/>
              <a:gd name="T72" fmla="*/ 1205383 w 2074863"/>
              <a:gd name="T73" fmla="*/ 1138195 h 1449388"/>
              <a:gd name="T74" fmla="*/ 1202468 w 2074863"/>
              <a:gd name="T75" fmla="*/ 1026636 h 1449388"/>
              <a:gd name="T76" fmla="*/ 955779 w 2074863"/>
              <a:gd name="T77" fmla="*/ 749197 h 1449388"/>
              <a:gd name="T78" fmla="*/ 1006793 w 2074863"/>
              <a:gd name="T79" fmla="*/ 736437 h 1449388"/>
              <a:gd name="T80" fmla="*/ 1311053 w 2074863"/>
              <a:gd name="T81" fmla="*/ 1001480 h 1449388"/>
              <a:gd name="T82" fmla="*/ 1303037 w 2074863"/>
              <a:gd name="T83" fmla="*/ 890286 h 1449388"/>
              <a:gd name="T84" fmla="*/ 1310325 w 2074863"/>
              <a:gd name="T85" fmla="*/ 838516 h 1449388"/>
              <a:gd name="T86" fmla="*/ 1409802 w 2074863"/>
              <a:gd name="T87" fmla="*/ 919087 h 1449388"/>
              <a:gd name="T88" fmla="*/ 1378829 w 2074863"/>
              <a:gd name="T89" fmla="*/ 1028094 h 1449388"/>
              <a:gd name="T90" fmla="*/ 1306317 w 2074863"/>
              <a:gd name="T91" fmla="*/ 1123248 h 1449388"/>
              <a:gd name="T92" fmla="*/ 1210119 w 2074863"/>
              <a:gd name="T93" fmla="*/ 1205641 h 1449388"/>
              <a:gd name="T94" fmla="*/ 1113922 w 2074863"/>
              <a:gd name="T95" fmla="*/ 1290222 h 1449388"/>
              <a:gd name="T96" fmla="*/ 1016631 w 2074863"/>
              <a:gd name="T97" fmla="*/ 1300795 h 1449388"/>
              <a:gd name="T98" fmla="*/ 897478 w 2074863"/>
              <a:gd name="T99" fmla="*/ 1327044 h 1449388"/>
              <a:gd name="T100" fmla="*/ 625648 w 2074863"/>
              <a:gd name="T101" fmla="*/ 1160798 h 1449388"/>
              <a:gd name="T102" fmla="*/ 491918 w 2074863"/>
              <a:gd name="T103" fmla="*/ 1202360 h 1449388"/>
              <a:gd name="T104" fmla="*/ 458760 w 2074863"/>
              <a:gd name="T105" fmla="*/ 1134550 h 1449388"/>
              <a:gd name="T106" fmla="*/ 365477 w 2074863"/>
              <a:gd name="T107" fmla="*/ 1057260 h 1449388"/>
              <a:gd name="T108" fmla="*/ 317378 w 2074863"/>
              <a:gd name="T109" fmla="*/ 969763 h 1449388"/>
              <a:gd name="T110" fmla="*/ 233206 w 2074863"/>
              <a:gd name="T111" fmla="*/ 865131 h 1449388"/>
              <a:gd name="T112" fmla="*/ 268916 w 2074863"/>
              <a:gd name="T113" fmla="*/ 733520 h 1449388"/>
              <a:gd name="T114" fmla="*/ 186565 w 2074863"/>
              <a:gd name="T115" fmla="*/ 647845 h 1449388"/>
              <a:gd name="T116" fmla="*/ 1822 w 2074863"/>
              <a:gd name="T117" fmla="*/ 438580 h 1449388"/>
              <a:gd name="T118" fmla="*/ 272923 w 2074863"/>
              <a:gd name="T119" fmla="*/ 139996 h 144938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74863" h="1449388">
                <a:moveTo>
                  <a:pt x="1923841" y="577723"/>
                </a:moveTo>
                <a:lnTo>
                  <a:pt x="1919867" y="578517"/>
                </a:lnTo>
                <a:lnTo>
                  <a:pt x="1915893" y="579312"/>
                </a:lnTo>
                <a:lnTo>
                  <a:pt x="1911919" y="580503"/>
                </a:lnTo>
                <a:lnTo>
                  <a:pt x="1907944" y="582488"/>
                </a:lnTo>
                <a:lnTo>
                  <a:pt x="1904765" y="584871"/>
                </a:lnTo>
                <a:lnTo>
                  <a:pt x="1901983" y="586857"/>
                </a:lnTo>
                <a:lnTo>
                  <a:pt x="1898804" y="589636"/>
                </a:lnTo>
                <a:lnTo>
                  <a:pt x="1896022" y="592813"/>
                </a:lnTo>
                <a:lnTo>
                  <a:pt x="1893240" y="595593"/>
                </a:lnTo>
                <a:lnTo>
                  <a:pt x="1891253" y="599167"/>
                </a:lnTo>
                <a:lnTo>
                  <a:pt x="1889663" y="602741"/>
                </a:lnTo>
                <a:lnTo>
                  <a:pt x="1888471" y="606712"/>
                </a:lnTo>
                <a:lnTo>
                  <a:pt x="1887278" y="610683"/>
                </a:lnTo>
                <a:lnTo>
                  <a:pt x="1886483" y="615051"/>
                </a:lnTo>
                <a:lnTo>
                  <a:pt x="1886483" y="619419"/>
                </a:lnTo>
                <a:lnTo>
                  <a:pt x="1886483" y="623390"/>
                </a:lnTo>
                <a:lnTo>
                  <a:pt x="1887278" y="627758"/>
                </a:lnTo>
                <a:lnTo>
                  <a:pt x="1888471" y="631729"/>
                </a:lnTo>
                <a:lnTo>
                  <a:pt x="1889663" y="635303"/>
                </a:lnTo>
                <a:lnTo>
                  <a:pt x="1891253" y="639274"/>
                </a:lnTo>
                <a:lnTo>
                  <a:pt x="1893240" y="642451"/>
                </a:lnTo>
                <a:lnTo>
                  <a:pt x="1896022" y="646025"/>
                </a:lnTo>
                <a:lnTo>
                  <a:pt x="1898804" y="648805"/>
                </a:lnTo>
                <a:lnTo>
                  <a:pt x="1901983" y="651188"/>
                </a:lnTo>
                <a:lnTo>
                  <a:pt x="1904765" y="653967"/>
                </a:lnTo>
                <a:lnTo>
                  <a:pt x="1907944" y="655953"/>
                </a:lnTo>
                <a:lnTo>
                  <a:pt x="1911919" y="657541"/>
                </a:lnTo>
                <a:lnTo>
                  <a:pt x="1915893" y="659130"/>
                </a:lnTo>
                <a:lnTo>
                  <a:pt x="1919867" y="660321"/>
                </a:lnTo>
                <a:lnTo>
                  <a:pt x="1923841" y="660718"/>
                </a:lnTo>
                <a:lnTo>
                  <a:pt x="1928213" y="661115"/>
                </a:lnTo>
                <a:lnTo>
                  <a:pt x="1932585" y="660718"/>
                </a:lnTo>
                <a:lnTo>
                  <a:pt x="1936956" y="660321"/>
                </a:lnTo>
                <a:lnTo>
                  <a:pt x="1940533" y="659130"/>
                </a:lnTo>
                <a:lnTo>
                  <a:pt x="1944508" y="657541"/>
                </a:lnTo>
                <a:lnTo>
                  <a:pt x="1948084" y="655953"/>
                </a:lnTo>
                <a:lnTo>
                  <a:pt x="1951661" y="653967"/>
                </a:lnTo>
                <a:lnTo>
                  <a:pt x="1954841" y="651188"/>
                </a:lnTo>
                <a:lnTo>
                  <a:pt x="1958020" y="648805"/>
                </a:lnTo>
                <a:lnTo>
                  <a:pt x="1960405" y="646025"/>
                </a:lnTo>
                <a:lnTo>
                  <a:pt x="1963187" y="642451"/>
                </a:lnTo>
                <a:lnTo>
                  <a:pt x="1965174" y="639274"/>
                </a:lnTo>
                <a:lnTo>
                  <a:pt x="1966763" y="635303"/>
                </a:lnTo>
                <a:lnTo>
                  <a:pt x="1967956" y="631729"/>
                </a:lnTo>
                <a:lnTo>
                  <a:pt x="1969148" y="627758"/>
                </a:lnTo>
                <a:lnTo>
                  <a:pt x="1969943" y="623390"/>
                </a:lnTo>
                <a:lnTo>
                  <a:pt x="1970340" y="619419"/>
                </a:lnTo>
                <a:lnTo>
                  <a:pt x="1969943" y="615051"/>
                </a:lnTo>
                <a:lnTo>
                  <a:pt x="1969148" y="610683"/>
                </a:lnTo>
                <a:lnTo>
                  <a:pt x="1967956" y="606712"/>
                </a:lnTo>
                <a:lnTo>
                  <a:pt x="1966763" y="602741"/>
                </a:lnTo>
                <a:lnTo>
                  <a:pt x="1965174" y="599167"/>
                </a:lnTo>
                <a:lnTo>
                  <a:pt x="1963187" y="595593"/>
                </a:lnTo>
                <a:lnTo>
                  <a:pt x="1960405" y="592813"/>
                </a:lnTo>
                <a:lnTo>
                  <a:pt x="1958020" y="589636"/>
                </a:lnTo>
                <a:lnTo>
                  <a:pt x="1954841" y="586857"/>
                </a:lnTo>
                <a:lnTo>
                  <a:pt x="1951661" y="584871"/>
                </a:lnTo>
                <a:lnTo>
                  <a:pt x="1948084" y="582488"/>
                </a:lnTo>
                <a:lnTo>
                  <a:pt x="1944508" y="580503"/>
                </a:lnTo>
                <a:lnTo>
                  <a:pt x="1940533" y="579312"/>
                </a:lnTo>
                <a:lnTo>
                  <a:pt x="1936956" y="578517"/>
                </a:lnTo>
                <a:lnTo>
                  <a:pt x="1932585" y="577723"/>
                </a:lnTo>
                <a:lnTo>
                  <a:pt x="1928213" y="577723"/>
                </a:lnTo>
                <a:lnTo>
                  <a:pt x="1923841" y="577723"/>
                </a:lnTo>
                <a:close/>
                <a:moveTo>
                  <a:pt x="519301" y="160338"/>
                </a:moveTo>
                <a:lnTo>
                  <a:pt x="523687" y="160338"/>
                </a:lnTo>
                <a:lnTo>
                  <a:pt x="528072" y="160729"/>
                </a:lnTo>
                <a:lnTo>
                  <a:pt x="532059" y="161512"/>
                </a:lnTo>
                <a:lnTo>
                  <a:pt x="536445" y="162687"/>
                </a:lnTo>
                <a:lnTo>
                  <a:pt x="540033" y="163861"/>
                </a:lnTo>
                <a:lnTo>
                  <a:pt x="544020" y="166210"/>
                </a:lnTo>
                <a:lnTo>
                  <a:pt x="547209" y="168558"/>
                </a:lnTo>
                <a:lnTo>
                  <a:pt x="550399" y="170907"/>
                </a:lnTo>
                <a:lnTo>
                  <a:pt x="553588" y="174038"/>
                </a:lnTo>
                <a:lnTo>
                  <a:pt x="556379" y="176778"/>
                </a:lnTo>
                <a:lnTo>
                  <a:pt x="558771" y="180693"/>
                </a:lnTo>
                <a:lnTo>
                  <a:pt x="560366" y="183824"/>
                </a:lnTo>
                <a:lnTo>
                  <a:pt x="562359" y="188130"/>
                </a:lnTo>
                <a:lnTo>
                  <a:pt x="563954" y="192436"/>
                </a:lnTo>
                <a:lnTo>
                  <a:pt x="564752" y="196350"/>
                </a:lnTo>
                <a:lnTo>
                  <a:pt x="565150" y="201048"/>
                </a:lnTo>
                <a:lnTo>
                  <a:pt x="565150" y="205353"/>
                </a:lnTo>
                <a:lnTo>
                  <a:pt x="564752" y="209268"/>
                </a:lnTo>
                <a:lnTo>
                  <a:pt x="563954" y="213574"/>
                </a:lnTo>
                <a:lnTo>
                  <a:pt x="562758" y="217488"/>
                </a:lnTo>
                <a:lnTo>
                  <a:pt x="560765" y="221402"/>
                </a:lnTo>
                <a:lnTo>
                  <a:pt x="558771" y="224925"/>
                </a:lnTo>
                <a:lnTo>
                  <a:pt x="556778" y="228448"/>
                </a:lnTo>
                <a:lnTo>
                  <a:pt x="553987" y="231188"/>
                </a:lnTo>
                <a:lnTo>
                  <a:pt x="551196" y="234711"/>
                </a:lnTo>
                <a:lnTo>
                  <a:pt x="547608" y="237060"/>
                </a:lnTo>
                <a:lnTo>
                  <a:pt x="544418" y="239800"/>
                </a:lnTo>
                <a:lnTo>
                  <a:pt x="540431" y="241366"/>
                </a:lnTo>
                <a:lnTo>
                  <a:pt x="536843" y="242932"/>
                </a:lnTo>
                <a:lnTo>
                  <a:pt x="532458" y="244497"/>
                </a:lnTo>
                <a:lnTo>
                  <a:pt x="528072" y="245672"/>
                </a:lnTo>
                <a:lnTo>
                  <a:pt x="523687" y="246063"/>
                </a:lnTo>
                <a:lnTo>
                  <a:pt x="518902" y="246063"/>
                </a:lnTo>
                <a:lnTo>
                  <a:pt x="514915" y="245672"/>
                </a:lnTo>
                <a:lnTo>
                  <a:pt x="510530" y="244497"/>
                </a:lnTo>
                <a:lnTo>
                  <a:pt x="506543" y="243323"/>
                </a:lnTo>
                <a:lnTo>
                  <a:pt x="502955" y="241757"/>
                </a:lnTo>
                <a:lnTo>
                  <a:pt x="498968" y="239800"/>
                </a:lnTo>
                <a:lnTo>
                  <a:pt x="495778" y="237451"/>
                </a:lnTo>
                <a:lnTo>
                  <a:pt x="492190" y="235103"/>
                </a:lnTo>
                <a:lnTo>
                  <a:pt x="489399" y="232363"/>
                </a:lnTo>
                <a:lnTo>
                  <a:pt x="486210" y="228840"/>
                </a:lnTo>
                <a:lnTo>
                  <a:pt x="484216" y="225708"/>
                </a:lnTo>
                <a:lnTo>
                  <a:pt x="482223" y="221794"/>
                </a:lnTo>
                <a:lnTo>
                  <a:pt x="480628" y="217879"/>
                </a:lnTo>
                <a:lnTo>
                  <a:pt x="479033" y="213965"/>
                </a:lnTo>
                <a:lnTo>
                  <a:pt x="478236" y="209268"/>
                </a:lnTo>
                <a:lnTo>
                  <a:pt x="477837" y="205353"/>
                </a:lnTo>
                <a:lnTo>
                  <a:pt x="477837" y="200656"/>
                </a:lnTo>
                <a:lnTo>
                  <a:pt x="478236" y="196350"/>
                </a:lnTo>
                <a:lnTo>
                  <a:pt x="479033" y="192436"/>
                </a:lnTo>
                <a:lnTo>
                  <a:pt x="480628" y="188522"/>
                </a:lnTo>
                <a:lnTo>
                  <a:pt x="481824" y="184607"/>
                </a:lnTo>
                <a:lnTo>
                  <a:pt x="483818" y="181084"/>
                </a:lnTo>
                <a:lnTo>
                  <a:pt x="486210" y="177561"/>
                </a:lnTo>
                <a:lnTo>
                  <a:pt x="489001" y="174430"/>
                </a:lnTo>
                <a:lnTo>
                  <a:pt x="491791" y="171298"/>
                </a:lnTo>
                <a:lnTo>
                  <a:pt x="494981" y="168558"/>
                </a:lnTo>
                <a:lnTo>
                  <a:pt x="498569" y="166601"/>
                </a:lnTo>
                <a:lnTo>
                  <a:pt x="502157" y="164252"/>
                </a:lnTo>
                <a:lnTo>
                  <a:pt x="506144" y="162687"/>
                </a:lnTo>
                <a:lnTo>
                  <a:pt x="510530" y="161512"/>
                </a:lnTo>
                <a:lnTo>
                  <a:pt x="514915" y="160729"/>
                </a:lnTo>
                <a:lnTo>
                  <a:pt x="519301" y="160338"/>
                </a:lnTo>
                <a:close/>
                <a:moveTo>
                  <a:pt x="1699693" y="111125"/>
                </a:moveTo>
                <a:lnTo>
                  <a:pt x="1718770" y="131377"/>
                </a:lnTo>
                <a:lnTo>
                  <a:pt x="1740628" y="154806"/>
                </a:lnTo>
                <a:lnTo>
                  <a:pt x="1768448" y="186178"/>
                </a:lnTo>
                <a:lnTo>
                  <a:pt x="1784345" y="204842"/>
                </a:lnTo>
                <a:lnTo>
                  <a:pt x="1801832" y="224697"/>
                </a:lnTo>
                <a:lnTo>
                  <a:pt x="1819318" y="246538"/>
                </a:lnTo>
                <a:lnTo>
                  <a:pt x="1838395" y="269173"/>
                </a:lnTo>
                <a:lnTo>
                  <a:pt x="1857471" y="293793"/>
                </a:lnTo>
                <a:lnTo>
                  <a:pt x="1877343" y="318811"/>
                </a:lnTo>
                <a:lnTo>
                  <a:pt x="1897611" y="345417"/>
                </a:lnTo>
                <a:lnTo>
                  <a:pt x="1917483" y="372420"/>
                </a:lnTo>
                <a:lnTo>
                  <a:pt x="1936956" y="400217"/>
                </a:lnTo>
                <a:lnTo>
                  <a:pt x="1954841" y="426823"/>
                </a:lnTo>
                <a:lnTo>
                  <a:pt x="1971930" y="453032"/>
                </a:lnTo>
                <a:lnTo>
                  <a:pt x="1987032" y="478050"/>
                </a:lnTo>
                <a:lnTo>
                  <a:pt x="2001339" y="501479"/>
                </a:lnTo>
                <a:lnTo>
                  <a:pt x="2014057" y="524511"/>
                </a:lnTo>
                <a:lnTo>
                  <a:pt x="2025980" y="545558"/>
                </a:lnTo>
                <a:lnTo>
                  <a:pt x="2036313" y="565016"/>
                </a:lnTo>
                <a:lnTo>
                  <a:pt x="2045454" y="582488"/>
                </a:lnTo>
                <a:lnTo>
                  <a:pt x="2053402" y="598770"/>
                </a:lnTo>
                <a:lnTo>
                  <a:pt x="2065325" y="623787"/>
                </a:lnTo>
                <a:lnTo>
                  <a:pt x="2072479" y="640069"/>
                </a:lnTo>
                <a:lnTo>
                  <a:pt x="2074863" y="646025"/>
                </a:lnTo>
                <a:lnTo>
                  <a:pt x="1870189" y="796925"/>
                </a:lnTo>
                <a:lnTo>
                  <a:pt x="1867407" y="789380"/>
                </a:lnTo>
                <a:lnTo>
                  <a:pt x="1859856" y="767142"/>
                </a:lnTo>
                <a:lnTo>
                  <a:pt x="1854689" y="751258"/>
                </a:lnTo>
                <a:lnTo>
                  <a:pt x="1847933" y="733388"/>
                </a:lnTo>
                <a:lnTo>
                  <a:pt x="1839985" y="712342"/>
                </a:lnTo>
                <a:lnTo>
                  <a:pt x="1830844" y="690104"/>
                </a:lnTo>
                <a:lnTo>
                  <a:pt x="1820908" y="666278"/>
                </a:lnTo>
                <a:lnTo>
                  <a:pt x="1809383" y="640466"/>
                </a:lnTo>
                <a:lnTo>
                  <a:pt x="1797063" y="614257"/>
                </a:lnTo>
                <a:lnTo>
                  <a:pt x="1783550" y="586857"/>
                </a:lnTo>
                <a:lnTo>
                  <a:pt x="1768845" y="559059"/>
                </a:lnTo>
                <a:lnTo>
                  <a:pt x="1753346" y="531262"/>
                </a:lnTo>
                <a:lnTo>
                  <a:pt x="1744602" y="517363"/>
                </a:lnTo>
                <a:lnTo>
                  <a:pt x="1736256" y="503862"/>
                </a:lnTo>
                <a:lnTo>
                  <a:pt x="1727513" y="490360"/>
                </a:lnTo>
                <a:lnTo>
                  <a:pt x="1718770" y="476859"/>
                </a:lnTo>
                <a:lnTo>
                  <a:pt x="1709232" y="463357"/>
                </a:lnTo>
                <a:lnTo>
                  <a:pt x="1700091" y="450650"/>
                </a:lnTo>
                <a:lnTo>
                  <a:pt x="1690552" y="438339"/>
                </a:lnTo>
                <a:lnTo>
                  <a:pt x="1681014" y="426029"/>
                </a:lnTo>
                <a:lnTo>
                  <a:pt x="1661938" y="403394"/>
                </a:lnTo>
                <a:lnTo>
                  <a:pt x="1643259" y="381951"/>
                </a:lnTo>
                <a:lnTo>
                  <a:pt x="1624977" y="362095"/>
                </a:lnTo>
                <a:lnTo>
                  <a:pt x="1606696" y="343431"/>
                </a:lnTo>
                <a:lnTo>
                  <a:pt x="1590004" y="327150"/>
                </a:lnTo>
                <a:lnTo>
                  <a:pt x="1573312" y="311663"/>
                </a:lnTo>
                <a:lnTo>
                  <a:pt x="1558210" y="298559"/>
                </a:lnTo>
                <a:lnTo>
                  <a:pt x="1544697" y="287042"/>
                </a:lnTo>
                <a:lnTo>
                  <a:pt x="1532377" y="276718"/>
                </a:lnTo>
                <a:lnTo>
                  <a:pt x="1522044" y="268776"/>
                </a:lnTo>
                <a:lnTo>
                  <a:pt x="1506942" y="257657"/>
                </a:lnTo>
                <a:lnTo>
                  <a:pt x="1501775" y="254083"/>
                </a:lnTo>
                <a:lnTo>
                  <a:pt x="1699693" y="111125"/>
                </a:lnTo>
                <a:close/>
                <a:moveTo>
                  <a:pt x="529828" y="78646"/>
                </a:moveTo>
                <a:lnTo>
                  <a:pt x="511572" y="88179"/>
                </a:lnTo>
                <a:lnTo>
                  <a:pt x="489347" y="100889"/>
                </a:lnTo>
                <a:lnTo>
                  <a:pt x="476647" y="108436"/>
                </a:lnTo>
                <a:lnTo>
                  <a:pt x="463153" y="116777"/>
                </a:lnTo>
                <a:lnTo>
                  <a:pt x="448865" y="126310"/>
                </a:lnTo>
                <a:lnTo>
                  <a:pt x="433784" y="136240"/>
                </a:lnTo>
                <a:lnTo>
                  <a:pt x="417512" y="147759"/>
                </a:lnTo>
                <a:lnTo>
                  <a:pt x="401637" y="159675"/>
                </a:lnTo>
                <a:lnTo>
                  <a:pt x="384175" y="172783"/>
                </a:lnTo>
                <a:lnTo>
                  <a:pt x="367109" y="186288"/>
                </a:lnTo>
                <a:lnTo>
                  <a:pt x="349250" y="200984"/>
                </a:lnTo>
                <a:lnTo>
                  <a:pt x="331787" y="216475"/>
                </a:lnTo>
                <a:lnTo>
                  <a:pt x="313531" y="233157"/>
                </a:lnTo>
                <a:lnTo>
                  <a:pt x="294878" y="250634"/>
                </a:lnTo>
                <a:lnTo>
                  <a:pt x="277019" y="268905"/>
                </a:lnTo>
                <a:lnTo>
                  <a:pt x="259159" y="287177"/>
                </a:lnTo>
                <a:lnTo>
                  <a:pt x="225028" y="322528"/>
                </a:lnTo>
                <a:lnTo>
                  <a:pt x="193278" y="356687"/>
                </a:lnTo>
                <a:lnTo>
                  <a:pt x="164703" y="389257"/>
                </a:lnTo>
                <a:lnTo>
                  <a:pt x="138906" y="419445"/>
                </a:lnTo>
                <a:lnTo>
                  <a:pt x="116284" y="446057"/>
                </a:lnTo>
                <a:lnTo>
                  <a:pt x="97234" y="469095"/>
                </a:lnTo>
                <a:lnTo>
                  <a:pt x="82550" y="488161"/>
                </a:lnTo>
                <a:lnTo>
                  <a:pt x="205184" y="612882"/>
                </a:lnTo>
                <a:lnTo>
                  <a:pt x="213915" y="597391"/>
                </a:lnTo>
                <a:lnTo>
                  <a:pt x="224631" y="581106"/>
                </a:lnTo>
                <a:lnTo>
                  <a:pt x="236934" y="562437"/>
                </a:lnTo>
                <a:lnTo>
                  <a:pt x="250428" y="542974"/>
                </a:lnTo>
                <a:lnTo>
                  <a:pt x="256381" y="531456"/>
                </a:lnTo>
                <a:lnTo>
                  <a:pt x="260350" y="524306"/>
                </a:lnTo>
                <a:lnTo>
                  <a:pt x="265112" y="515965"/>
                </a:lnTo>
                <a:lnTo>
                  <a:pt x="270669" y="507623"/>
                </a:lnTo>
                <a:lnTo>
                  <a:pt x="277019" y="498885"/>
                </a:lnTo>
                <a:lnTo>
                  <a:pt x="284162" y="488558"/>
                </a:lnTo>
                <a:lnTo>
                  <a:pt x="292100" y="478628"/>
                </a:lnTo>
                <a:lnTo>
                  <a:pt x="301228" y="467506"/>
                </a:lnTo>
                <a:lnTo>
                  <a:pt x="311547" y="456385"/>
                </a:lnTo>
                <a:lnTo>
                  <a:pt x="322262" y="444071"/>
                </a:lnTo>
                <a:lnTo>
                  <a:pt x="334565" y="431758"/>
                </a:lnTo>
                <a:lnTo>
                  <a:pt x="348059" y="418650"/>
                </a:lnTo>
                <a:lnTo>
                  <a:pt x="362347" y="405543"/>
                </a:lnTo>
                <a:lnTo>
                  <a:pt x="378619" y="391641"/>
                </a:lnTo>
                <a:lnTo>
                  <a:pt x="395684" y="377739"/>
                </a:lnTo>
                <a:lnTo>
                  <a:pt x="413147" y="362248"/>
                </a:lnTo>
                <a:lnTo>
                  <a:pt x="430609" y="347154"/>
                </a:lnTo>
                <a:lnTo>
                  <a:pt x="448469" y="332855"/>
                </a:lnTo>
                <a:lnTo>
                  <a:pt x="466328" y="318953"/>
                </a:lnTo>
                <a:lnTo>
                  <a:pt x="484188" y="305448"/>
                </a:lnTo>
                <a:lnTo>
                  <a:pt x="502047" y="292737"/>
                </a:lnTo>
                <a:lnTo>
                  <a:pt x="519510" y="280821"/>
                </a:lnTo>
                <a:lnTo>
                  <a:pt x="536972" y="268905"/>
                </a:lnTo>
                <a:lnTo>
                  <a:pt x="553641" y="257784"/>
                </a:lnTo>
                <a:lnTo>
                  <a:pt x="570310" y="247457"/>
                </a:lnTo>
                <a:lnTo>
                  <a:pt x="601663" y="228391"/>
                </a:lnTo>
                <a:lnTo>
                  <a:pt x="629841" y="212106"/>
                </a:lnTo>
                <a:lnTo>
                  <a:pt x="654050" y="198601"/>
                </a:lnTo>
                <a:lnTo>
                  <a:pt x="529828" y="78646"/>
                </a:lnTo>
                <a:close/>
                <a:moveTo>
                  <a:pt x="537766" y="0"/>
                </a:moveTo>
                <a:lnTo>
                  <a:pt x="542925" y="794"/>
                </a:lnTo>
                <a:lnTo>
                  <a:pt x="548085" y="2383"/>
                </a:lnTo>
                <a:lnTo>
                  <a:pt x="552450" y="4369"/>
                </a:lnTo>
                <a:lnTo>
                  <a:pt x="557213" y="6752"/>
                </a:lnTo>
                <a:lnTo>
                  <a:pt x="561181" y="10327"/>
                </a:lnTo>
                <a:lnTo>
                  <a:pt x="738981" y="181521"/>
                </a:lnTo>
                <a:lnTo>
                  <a:pt x="741760" y="185096"/>
                </a:lnTo>
                <a:lnTo>
                  <a:pt x="744538" y="188274"/>
                </a:lnTo>
                <a:lnTo>
                  <a:pt x="746522" y="192246"/>
                </a:lnTo>
                <a:lnTo>
                  <a:pt x="748110" y="195820"/>
                </a:lnTo>
                <a:lnTo>
                  <a:pt x="748903" y="200190"/>
                </a:lnTo>
                <a:lnTo>
                  <a:pt x="749697" y="204162"/>
                </a:lnTo>
                <a:lnTo>
                  <a:pt x="749697" y="208531"/>
                </a:lnTo>
                <a:lnTo>
                  <a:pt x="749300" y="213297"/>
                </a:lnTo>
                <a:lnTo>
                  <a:pt x="748506" y="217269"/>
                </a:lnTo>
                <a:lnTo>
                  <a:pt x="746919" y="221241"/>
                </a:lnTo>
                <a:lnTo>
                  <a:pt x="745331" y="224816"/>
                </a:lnTo>
                <a:lnTo>
                  <a:pt x="742553" y="228788"/>
                </a:lnTo>
                <a:lnTo>
                  <a:pt x="740172" y="231568"/>
                </a:lnTo>
                <a:lnTo>
                  <a:pt x="736600" y="234746"/>
                </a:lnTo>
                <a:lnTo>
                  <a:pt x="733425" y="237129"/>
                </a:lnTo>
                <a:lnTo>
                  <a:pt x="729456" y="239512"/>
                </a:lnTo>
                <a:lnTo>
                  <a:pt x="722710" y="242690"/>
                </a:lnTo>
                <a:lnTo>
                  <a:pt x="705247" y="251429"/>
                </a:lnTo>
                <a:lnTo>
                  <a:pt x="776685" y="295915"/>
                </a:lnTo>
                <a:lnTo>
                  <a:pt x="813594" y="318953"/>
                </a:lnTo>
                <a:lnTo>
                  <a:pt x="843756" y="338416"/>
                </a:lnTo>
                <a:lnTo>
                  <a:pt x="855266" y="332458"/>
                </a:lnTo>
                <a:lnTo>
                  <a:pt x="867569" y="326500"/>
                </a:lnTo>
                <a:lnTo>
                  <a:pt x="879872" y="321733"/>
                </a:lnTo>
                <a:lnTo>
                  <a:pt x="892175" y="317364"/>
                </a:lnTo>
                <a:lnTo>
                  <a:pt x="905669" y="312995"/>
                </a:lnTo>
                <a:lnTo>
                  <a:pt x="919163" y="309817"/>
                </a:lnTo>
                <a:lnTo>
                  <a:pt x="933847" y="307037"/>
                </a:lnTo>
                <a:lnTo>
                  <a:pt x="948135" y="304256"/>
                </a:lnTo>
                <a:lnTo>
                  <a:pt x="970756" y="301873"/>
                </a:lnTo>
                <a:lnTo>
                  <a:pt x="992188" y="300284"/>
                </a:lnTo>
                <a:lnTo>
                  <a:pt x="1013222" y="299093"/>
                </a:lnTo>
                <a:lnTo>
                  <a:pt x="1033066" y="298696"/>
                </a:lnTo>
                <a:lnTo>
                  <a:pt x="1052513" y="299490"/>
                </a:lnTo>
                <a:lnTo>
                  <a:pt x="1070769" y="301079"/>
                </a:lnTo>
                <a:lnTo>
                  <a:pt x="1088231" y="302668"/>
                </a:lnTo>
                <a:lnTo>
                  <a:pt x="1105297" y="305051"/>
                </a:lnTo>
                <a:lnTo>
                  <a:pt x="1121172" y="308228"/>
                </a:lnTo>
                <a:lnTo>
                  <a:pt x="1137047" y="311803"/>
                </a:lnTo>
                <a:lnTo>
                  <a:pt x="1151731" y="315775"/>
                </a:lnTo>
                <a:lnTo>
                  <a:pt x="1165622" y="320542"/>
                </a:lnTo>
                <a:lnTo>
                  <a:pt x="1179116" y="324911"/>
                </a:lnTo>
                <a:lnTo>
                  <a:pt x="1191816" y="329677"/>
                </a:lnTo>
                <a:lnTo>
                  <a:pt x="1203722" y="335238"/>
                </a:lnTo>
                <a:lnTo>
                  <a:pt x="1215231" y="340004"/>
                </a:lnTo>
                <a:lnTo>
                  <a:pt x="1226741" y="345565"/>
                </a:lnTo>
                <a:lnTo>
                  <a:pt x="1237060" y="351126"/>
                </a:lnTo>
                <a:lnTo>
                  <a:pt x="1256506" y="362645"/>
                </a:lnTo>
                <a:lnTo>
                  <a:pt x="1274366" y="372972"/>
                </a:lnTo>
                <a:lnTo>
                  <a:pt x="1289844" y="382902"/>
                </a:lnTo>
                <a:lnTo>
                  <a:pt x="1304131" y="391641"/>
                </a:lnTo>
                <a:lnTo>
                  <a:pt x="1310878" y="395613"/>
                </a:lnTo>
                <a:lnTo>
                  <a:pt x="1317228" y="398790"/>
                </a:lnTo>
                <a:lnTo>
                  <a:pt x="1323578" y="401968"/>
                </a:lnTo>
                <a:lnTo>
                  <a:pt x="1329135" y="403954"/>
                </a:lnTo>
                <a:lnTo>
                  <a:pt x="1334691" y="405543"/>
                </a:lnTo>
                <a:lnTo>
                  <a:pt x="1340247" y="406337"/>
                </a:lnTo>
                <a:lnTo>
                  <a:pt x="1345406" y="407132"/>
                </a:lnTo>
                <a:lnTo>
                  <a:pt x="1351360" y="407132"/>
                </a:lnTo>
                <a:lnTo>
                  <a:pt x="1358106" y="406734"/>
                </a:lnTo>
                <a:lnTo>
                  <a:pt x="1364853" y="406337"/>
                </a:lnTo>
                <a:lnTo>
                  <a:pt x="1379538" y="404351"/>
                </a:lnTo>
                <a:lnTo>
                  <a:pt x="1395810" y="401173"/>
                </a:lnTo>
                <a:lnTo>
                  <a:pt x="1412081" y="397201"/>
                </a:lnTo>
                <a:lnTo>
                  <a:pt x="1429544" y="392832"/>
                </a:lnTo>
                <a:lnTo>
                  <a:pt x="1446610" y="387669"/>
                </a:lnTo>
                <a:lnTo>
                  <a:pt x="1463675" y="382505"/>
                </a:lnTo>
                <a:lnTo>
                  <a:pt x="1494631" y="371781"/>
                </a:lnTo>
                <a:lnTo>
                  <a:pt x="1520825" y="362645"/>
                </a:lnTo>
                <a:lnTo>
                  <a:pt x="1545035" y="353112"/>
                </a:lnTo>
                <a:lnTo>
                  <a:pt x="1550988" y="357481"/>
                </a:lnTo>
                <a:lnTo>
                  <a:pt x="1557338" y="363439"/>
                </a:lnTo>
                <a:lnTo>
                  <a:pt x="1566069" y="371383"/>
                </a:lnTo>
                <a:lnTo>
                  <a:pt x="1577578" y="382108"/>
                </a:lnTo>
                <a:lnTo>
                  <a:pt x="1589881" y="395215"/>
                </a:lnTo>
                <a:lnTo>
                  <a:pt x="1604963" y="410309"/>
                </a:lnTo>
                <a:lnTo>
                  <a:pt x="1620838" y="428183"/>
                </a:lnTo>
                <a:lnTo>
                  <a:pt x="1638697" y="449235"/>
                </a:lnTo>
                <a:lnTo>
                  <a:pt x="1656953" y="472670"/>
                </a:lnTo>
                <a:lnTo>
                  <a:pt x="1666875" y="485380"/>
                </a:lnTo>
                <a:lnTo>
                  <a:pt x="1676400" y="498885"/>
                </a:lnTo>
                <a:lnTo>
                  <a:pt x="1686719" y="512787"/>
                </a:lnTo>
                <a:lnTo>
                  <a:pt x="1696641" y="527881"/>
                </a:lnTo>
                <a:lnTo>
                  <a:pt x="1707356" y="542974"/>
                </a:lnTo>
                <a:lnTo>
                  <a:pt x="1717675" y="559657"/>
                </a:lnTo>
                <a:lnTo>
                  <a:pt x="1727994" y="576339"/>
                </a:lnTo>
                <a:lnTo>
                  <a:pt x="1738710" y="594213"/>
                </a:lnTo>
                <a:lnTo>
                  <a:pt x="1749425" y="612882"/>
                </a:lnTo>
                <a:lnTo>
                  <a:pt x="1760141" y="632345"/>
                </a:lnTo>
                <a:lnTo>
                  <a:pt x="1770460" y="651808"/>
                </a:lnTo>
                <a:lnTo>
                  <a:pt x="1781175" y="672859"/>
                </a:lnTo>
                <a:lnTo>
                  <a:pt x="1802606" y="715360"/>
                </a:lnTo>
                <a:lnTo>
                  <a:pt x="1810544" y="731645"/>
                </a:lnTo>
                <a:lnTo>
                  <a:pt x="1813322" y="739192"/>
                </a:lnTo>
                <a:lnTo>
                  <a:pt x="1816100" y="745944"/>
                </a:lnTo>
                <a:lnTo>
                  <a:pt x="1817688" y="752300"/>
                </a:lnTo>
                <a:lnTo>
                  <a:pt x="1818878" y="758258"/>
                </a:lnTo>
                <a:lnTo>
                  <a:pt x="1819275" y="764216"/>
                </a:lnTo>
                <a:lnTo>
                  <a:pt x="1819275" y="769379"/>
                </a:lnTo>
                <a:lnTo>
                  <a:pt x="1818481" y="774543"/>
                </a:lnTo>
                <a:lnTo>
                  <a:pt x="1816497" y="778912"/>
                </a:lnTo>
                <a:lnTo>
                  <a:pt x="1814116" y="783679"/>
                </a:lnTo>
                <a:lnTo>
                  <a:pt x="1810544" y="788445"/>
                </a:lnTo>
                <a:lnTo>
                  <a:pt x="1805781" y="792417"/>
                </a:lnTo>
                <a:lnTo>
                  <a:pt x="1801019" y="796786"/>
                </a:lnTo>
                <a:lnTo>
                  <a:pt x="1794272" y="801155"/>
                </a:lnTo>
                <a:lnTo>
                  <a:pt x="1787128" y="805922"/>
                </a:lnTo>
                <a:lnTo>
                  <a:pt x="1778397" y="810688"/>
                </a:lnTo>
                <a:lnTo>
                  <a:pt x="1769269" y="815852"/>
                </a:lnTo>
                <a:lnTo>
                  <a:pt x="1747044" y="826179"/>
                </a:lnTo>
                <a:lnTo>
                  <a:pt x="1720056" y="838492"/>
                </a:lnTo>
                <a:lnTo>
                  <a:pt x="1687910" y="852394"/>
                </a:lnTo>
                <a:lnTo>
                  <a:pt x="1650206" y="868680"/>
                </a:lnTo>
                <a:lnTo>
                  <a:pt x="1607741" y="888142"/>
                </a:lnTo>
                <a:lnTo>
                  <a:pt x="1568450" y="905619"/>
                </a:lnTo>
                <a:lnTo>
                  <a:pt x="1553766" y="911975"/>
                </a:lnTo>
                <a:lnTo>
                  <a:pt x="1541463" y="916344"/>
                </a:lnTo>
                <a:lnTo>
                  <a:pt x="1531144" y="919521"/>
                </a:lnTo>
                <a:lnTo>
                  <a:pt x="1526778" y="920713"/>
                </a:lnTo>
                <a:lnTo>
                  <a:pt x="1522810" y="921507"/>
                </a:lnTo>
                <a:lnTo>
                  <a:pt x="1518841" y="921905"/>
                </a:lnTo>
                <a:lnTo>
                  <a:pt x="1514872" y="921905"/>
                </a:lnTo>
                <a:lnTo>
                  <a:pt x="1511697" y="921507"/>
                </a:lnTo>
                <a:lnTo>
                  <a:pt x="1508522" y="921110"/>
                </a:lnTo>
                <a:lnTo>
                  <a:pt x="1505347" y="920316"/>
                </a:lnTo>
                <a:lnTo>
                  <a:pt x="1502569" y="919521"/>
                </a:lnTo>
                <a:lnTo>
                  <a:pt x="1496219" y="916344"/>
                </a:lnTo>
                <a:lnTo>
                  <a:pt x="1489869" y="912769"/>
                </a:lnTo>
                <a:lnTo>
                  <a:pt x="1482328" y="907605"/>
                </a:lnTo>
                <a:lnTo>
                  <a:pt x="1472803" y="902045"/>
                </a:lnTo>
                <a:lnTo>
                  <a:pt x="1462485" y="895689"/>
                </a:lnTo>
                <a:lnTo>
                  <a:pt x="1449785" y="888540"/>
                </a:lnTo>
                <a:lnTo>
                  <a:pt x="1433910" y="880993"/>
                </a:lnTo>
                <a:lnTo>
                  <a:pt x="1425178" y="876624"/>
                </a:lnTo>
                <a:lnTo>
                  <a:pt x="1415653" y="870666"/>
                </a:lnTo>
                <a:lnTo>
                  <a:pt x="1404541" y="863516"/>
                </a:lnTo>
                <a:lnTo>
                  <a:pt x="1393428" y="854778"/>
                </a:lnTo>
                <a:lnTo>
                  <a:pt x="1381522" y="845642"/>
                </a:lnTo>
                <a:lnTo>
                  <a:pt x="1368822" y="834917"/>
                </a:lnTo>
                <a:lnTo>
                  <a:pt x="1355725" y="823796"/>
                </a:lnTo>
                <a:lnTo>
                  <a:pt x="1342231" y="811483"/>
                </a:lnTo>
                <a:lnTo>
                  <a:pt x="1314053" y="785267"/>
                </a:lnTo>
                <a:lnTo>
                  <a:pt x="1284288" y="757463"/>
                </a:lnTo>
                <a:lnTo>
                  <a:pt x="1254522" y="728468"/>
                </a:lnTo>
                <a:lnTo>
                  <a:pt x="1225153" y="698677"/>
                </a:lnTo>
                <a:lnTo>
                  <a:pt x="1167606" y="642275"/>
                </a:lnTo>
                <a:lnTo>
                  <a:pt x="1141016" y="616457"/>
                </a:lnTo>
                <a:lnTo>
                  <a:pt x="1116806" y="593816"/>
                </a:lnTo>
                <a:lnTo>
                  <a:pt x="1105694" y="583886"/>
                </a:lnTo>
                <a:lnTo>
                  <a:pt x="1094978" y="574751"/>
                </a:lnTo>
                <a:lnTo>
                  <a:pt x="1085453" y="567204"/>
                </a:lnTo>
                <a:lnTo>
                  <a:pt x="1077119" y="560451"/>
                </a:lnTo>
                <a:lnTo>
                  <a:pt x="1069181" y="554890"/>
                </a:lnTo>
                <a:lnTo>
                  <a:pt x="1062435" y="551316"/>
                </a:lnTo>
                <a:lnTo>
                  <a:pt x="1056878" y="548535"/>
                </a:lnTo>
                <a:lnTo>
                  <a:pt x="1054100" y="547741"/>
                </a:lnTo>
                <a:lnTo>
                  <a:pt x="1052116" y="547741"/>
                </a:lnTo>
                <a:lnTo>
                  <a:pt x="1042591" y="547741"/>
                </a:lnTo>
                <a:lnTo>
                  <a:pt x="1028700" y="548535"/>
                </a:lnTo>
                <a:lnTo>
                  <a:pt x="992585" y="550918"/>
                </a:lnTo>
                <a:lnTo>
                  <a:pt x="949325" y="553302"/>
                </a:lnTo>
                <a:lnTo>
                  <a:pt x="902494" y="556479"/>
                </a:lnTo>
                <a:lnTo>
                  <a:pt x="820341" y="562835"/>
                </a:lnTo>
                <a:lnTo>
                  <a:pt x="784622" y="566012"/>
                </a:lnTo>
                <a:lnTo>
                  <a:pt x="760810" y="542180"/>
                </a:lnTo>
                <a:lnTo>
                  <a:pt x="755650" y="532250"/>
                </a:lnTo>
                <a:lnTo>
                  <a:pt x="752078" y="521526"/>
                </a:lnTo>
                <a:lnTo>
                  <a:pt x="748506" y="511596"/>
                </a:lnTo>
                <a:lnTo>
                  <a:pt x="746522" y="500871"/>
                </a:lnTo>
                <a:lnTo>
                  <a:pt x="745331" y="490544"/>
                </a:lnTo>
                <a:lnTo>
                  <a:pt x="744935" y="480217"/>
                </a:lnTo>
                <a:lnTo>
                  <a:pt x="745728" y="470287"/>
                </a:lnTo>
                <a:lnTo>
                  <a:pt x="746919" y="459959"/>
                </a:lnTo>
                <a:lnTo>
                  <a:pt x="748903" y="450029"/>
                </a:lnTo>
                <a:lnTo>
                  <a:pt x="752078" y="440099"/>
                </a:lnTo>
                <a:lnTo>
                  <a:pt x="755650" y="430566"/>
                </a:lnTo>
                <a:lnTo>
                  <a:pt x="760016" y="420636"/>
                </a:lnTo>
                <a:lnTo>
                  <a:pt x="765175" y="411501"/>
                </a:lnTo>
                <a:lnTo>
                  <a:pt x="771128" y="402365"/>
                </a:lnTo>
                <a:lnTo>
                  <a:pt x="777875" y="393229"/>
                </a:lnTo>
                <a:lnTo>
                  <a:pt x="785019" y="384888"/>
                </a:lnTo>
                <a:lnTo>
                  <a:pt x="749697" y="362645"/>
                </a:lnTo>
                <a:lnTo>
                  <a:pt x="711994" y="339210"/>
                </a:lnTo>
                <a:lnTo>
                  <a:pt x="648494" y="300682"/>
                </a:lnTo>
                <a:lnTo>
                  <a:pt x="635000" y="307037"/>
                </a:lnTo>
                <a:lnTo>
                  <a:pt x="617538" y="316172"/>
                </a:lnTo>
                <a:lnTo>
                  <a:pt x="596503" y="327691"/>
                </a:lnTo>
                <a:lnTo>
                  <a:pt x="572294" y="341593"/>
                </a:lnTo>
                <a:lnTo>
                  <a:pt x="545306" y="357879"/>
                </a:lnTo>
                <a:lnTo>
                  <a:pt x="531019" y="367014"/>
                </a:lnTo>
                <a:lnTo>
                  <a:pt x="516335" y="377341"/>
                </a:lnTo>
                <a:lnTo>
                  <a:pt x="500856" y="387669"/>
                </a:lnTo>
                <a:lnTo>
                  <a:pt x="484585" y="399187"/>
                </a:lnTo>
                <a:lnTo>
                  <a:pt x="467915" y="411501"/>
                </a:lnTo>
                <a:lnTo>
                  <a:pt x="450850" y="424211"/>
                </a:lnTo>
                <a:lnTo>
                  <a:pt x="438150" y="434141"/>
                </a:lnTo>
                <a:lnTo>
                  <a:pt x="432990" y="439702"/>
                </a:lnTo>
                <a:lnTo>
                  <a:pt x="415131" y="456782"/>
                </a:lnTo>
                <a:lnTo>
                  <a:pt x="398859" y="473464"/>
                </a:lnTo>
                <a:lnTo>
                  <a:pt x="382984" y="490544"/>
                </a:lnTo>
                <a:lnTo>
                  <a:pt x="368300" y="506829"/>
                </a:lnTo>
                <a:lnTo>
                  <a:pt x="354409" y="523909"/>
                </a:lnTo>
                <a:lnTo>
                  <a:pt x="341312" y="539797"/>
                </a:lnTo>
                <a:lnTo>
                  <a:pt x="329009" y="555685"/>
                </a:lnTo>
                <a:lnTo>
                  <a:pt x="317500" y="570779"/>
                </a:lnTo>
                <a:lnTo>
                  <a:pt x="387350" y="732042"/>
                </a:lnTo>
                <a:lnTo>
                  <a:pt x="401240" y="724098"/>
                </a:lnTo>
                <a:lnTo>
                  <a:pt x="406400" y="721318"/>
                </a:lnTo>
                <a:lnTo>
                  <a:pt x="413147" y="720523"/>
                </a:lnTo>
                <a:lnTo>
                  <a:pt x="419497" y="719729"/>
                </a:lnTo>
                <a:lnTo>
                  <a:pt x="425053" y="719729"/>
                </a:lnTo>
                <a:lnTo>
                  <a:pt x="430609" y="720523"/>
                </a:lnTo>
                <a:lnTo>
                  <a:pt x="436165" y="721715"/>
                </a:lnTo>
                <a:lnTo>
                  <a:pt x="441325" y="722907"/>
                </a:lnTo>
                <a:lnTo>
                  <a:pt x="446484" y="724495"/>
                </a:lnTo>
                <a:lnTo>
                  <a:pt x="450850" y="726482"/>
                </a:lnTo>
                <a:lnTo>
                  <a:pt x="455215" y="729262"/>
                </a:lnTo>
                <a:lnTo>
                  <a:pt x="459581" y="731645"/>
                </a:lnTo>
                <a:lnTo>
                  <a:pt x="463550" y="734823"/>
                </a:lnTo>
                <a:lnTo>
                  <a:pt x="467519" y="738000"/>
                </a:lnTo>
                <a:lnTo>
                  <a:pt x="474265" y="744753"/>
                </a:lnTo>
                <a:lnTo>
                  <a:pt x="481013" y="752300"/>
                </a:lnTo>
                <a:lnTo>
                  <a:pt x="486966" y="759846"/>
                </a:lnTo>
                <a:lnTo>
                  <a:pt x="492125" y="768188"/>
                </a:lnTo>
                <a:lnTo>
                  <a:pt x="502047" y="783281"/>
                </a:lnTo>
                <a:lnTo>
                  <a:pt x="506413" y="790034"/>
                </a:lnTo>
                <a:lnTo>
                  <a:pt x="510778" y="795992"/>
                </a:lnTo>
                <a:lnTo>
                  <a:pt x="515541" y="800361"/>
                </a:lnTo>
                <a:lnTo>
                  <a:pt x="517525" y="802744"/>
                </a:lnTo>
                <a:lnTo>
                  <a:pt x="519510" y="803936"/>
                </a:lnTo>
                <a:lnTo>
                  <a:pt x="525860" y="807511"/>
                </a:lnTo>
                <a:lnTo>
                  <a:pt x="531416" y="811483"/>
                </a:lnTo>
                <a:lnTo>
                  <a:pt x="536972" y="815852"/>
                </a:lnTo>
                <a:lnTo>
                  <a:pt x="541735" y="819427"/>
                </a:lnTo>
                <a:lnTo>
                  <a:pt x="550466" y="827371"/>
                </a:lnTo>
                <a:lnTo>
                  <a:pt x="558006" y="834917"/>
                </a:lnTo>
                <a:lnTo>
                  <a:pt x="564356" y="843259"/>
                </a:lnTo>
                <a:lnTo>
                  <a:pt x="569516" y="850806"/>
                </a:lnTo>
                <a:lnTo>
                  <a:pt x="573881" y="858352"/>
                </a:lnTo>
                <a:lnTo>
                  <a:pt x="577850" y="865899"/>
                </a:lnTo>
                <a:lnTo>
                  <a:pt x="584597" y="879404"/>
                </a:lnTo>
                <a:lnTo>
                  <a:pt x="587375" y="885759"/>
                </a:lnTo>
                <a:lnTo>
                  <a:pt x="590550" y="891717"/>
                </a:lnTo>
                <a:lnTo>
                  <a:pt x="594122" y="896881"/>
                </a:lnTo>
                <a:lnTo>
                  <a:pt x="598091" y="901250"/>
                </a:lnTo>
                <a:lnTo>
                  <a:pt x="602456" y="905619"/>
                </a:lnTo>
                <a:lnTo>
                  <a:pt x="604838" y="907208"/>
                </a:lnTo>
                <a:lnTo>
                  <a:pt x="607616" y="908797"/>
                </a:lnTo>
                <a:lnTo>
                  <a:pt x="613569" y="912372"/>
                </a:lnTo>
                <a:lnTo>
                  <a:pt x="618728" y="915549"/>
                </a:lnTo>
                <a:lnTo>
                  <a:pt x="624285" y="919124"/>
                </a:lnTo>
                <a:lnTo>
                  <a:pt x="629047" y="922699"/>
                </a:lnTo>
                <a:lnTo>
                  <a:pt x="633413" y="926274"/>
                </a:lnTo>
                <a:lnTo>
                  <a:pt x="637778" y="929849"/>
                </a:lnTo>
                <a:lnTo>
                  <a:pt x="645319" y="938190"/>
                </a:lnTo>
                <a:lnTo>
                  <a:pt x="651669" y="946134"/>
                </a:lnTo>
                <a:lnTo>
                  <a:pt x="657622" y="954078"/>
                </a:lnTo>
                <a:lnTo>
                  <a:pt x="661988" y="962022"/>
                </a:lnTo>
                <a:lnTo>
                  <a:pt x="665956" y="969966"/>
                </a:lnTo>
                <a:lnTo>
                  <a:pt x="669528" y="977116"/>
                </a:lnTo>
                <a:lnTo>
                  <a:pt x="671910" y="983868"/>
                </a:lnTo>
                <a:lnTo>
                  <a:pt x="673894" y="990223"/>
                </a:lnTo>
                <a:lnTo>
                  <a:pt x="675085" y="995784"/>
                </a:lnTo>
                <a:lnTo>
                  <a:pt x="677069" y="1003331"/>
                </a:lnTo>
                <a:lnTo>
                  <a:pt x="677466" y="1006509"/>
                </a:lnTo>
                <a:lnTo>
                  <a:pt x="681038" y="1008892"/>
                </a:lnTo>
                <a:lnTo>
                  <a:pt x="691356" y="1016439"/>
                </a:lnTo>
                <a:lnTo>
                  <a:pt x="698103" y="1021999"/>
                </a:lnTo>
                <a:lnTo>
                  <a:pt x="705644" y="1028752"/>
                </a:lnTo>
                <a:lnTo>
                  <a:pt x="713185" y="1036299"/>
                </a:lnTo>
                <a:lnTo>
                  <a:pt x="721519" y="1045037"/>
                </a:lnTo>
                <a:lnTo>
                  <a:pt x="729456" y="1055364"/>
                </a:lnTo>
                <a:lnTo>
                  <a:pt x="733425" y="1060925"/>
                </a:lnTo>
                <a:lnTo>
                  <a:pt x="737394" y="1066486"/>
                </a:lnTo>
                <a:lnTo>
                  <a:pt x="740966" y="1072047"/>
                </a:lnTo>
                <a:lnTo>
                  <a:pt x="744538" y="1078005"/>
                </a:lnTo>
                <a:lnTo>
                  <a:pt x="747316" y="1084757"/>
                </a:lnTo>
                <a:lnTo>
                  <a:pt x="750094" y="1091112"/>
                </a:lnTo>
                <a:lnTo>
                  <a:pt x="753269" y="1097865"/>
                </a:lnTo>
                <a:lnTo>
                  <a:pt x="755253" y="1105014"/>
                </a:lnTo>
                <a:lnTo>
                  <a:pt x="757635" y="1112164"/>
                </a:lnTo>
                <a:lnTo>
                  <a:pt x="759222" y="1120108"/>
                </a:lnTo>
                <a:lnTo>
                  <a:pt x="760016" y="1128052"/>
                </a:lnTo>
                <a:lnTo>
                  <a:pt x="760810" y="1135599"/>
                </a:lnTo>
                <a:lnTo>
                  <a:pt x="760810" y="1143940"/>
                </a:lnTo>
                <a:lnTo>
                  <a:pt x="760413" y="1152281"/>
                </a:lnTo>
                <a:lnTo>
                  <a:pt x="760016" y="1157048"/>
                </a:lnTo>
                <a:lnTo>
                  <a:pt x="759222" y="1162211"/>
                </a:lnTo>
                <a:lnTo>
                  <a:pt x="756841" y="1171347"/>
                </a:lnTo>
                <a:lnTo>
                  <a:pt x="753666" y="1181277"/>
                </a:lnTo>
                <a:lnTo>
                  <a:pt x="749697" y="1190016"/>
                </a:lnTo>
                <a:lnTo>
                  <a:pt x="744935" y="1199151"/>
                </a:lnTo>
                <a:lnTo>
                  <a:pt x="739378" y="1207492"/>
                </a:lnTo>
                <a:lnTo>
                  <a:pt x="733028" y="1216628"/>
                </a:lnTo>
                <a:lnTo>
                  <a:pt x="726281" y="1224572"/>
                </a:lnTo>
                <a:lnTo>
                  <a:pt x="864394" y="1334200"/>
                </a:lnTo>
                <a:lnTo>
                  <a:pt x="871538" y="1340158"/>
                </a:lnTo>
                <a:lnTo>
                  <a:pt x="871935" y="1340555"/>
                </a:lnTo>
                <a:lnTo>
                  <a:pt x="872728" y="1340555"/>
                </a:lnTo>
                <a:lnTo>
                  <a:pt x="891381" y="1356046"/>
                </a:lnTo>
                <a:lnTo>
                  <a:pt x="908050" y="1369153"/>
                </a:lnTo>
                <a:lnTo>
                  <a:pt x="915194" y="1374317"/>
                </a:lnTo>
                <a:lnTo>
                  <a:pt x="921941" y="1379083"/>
                </a:lnTo>
                <a:lnTo>
                  <a:pt x="927894" y="1382658"/>
                </a:lnTo>
                <a:lnTo>
                  <a:pt x="933847" y="1386233"/>
                </a:lnTo>
                <a:lnTo>
                  <a:pt x="939006" y="1388219"/>
                </a:lnTo>
                <a:lnTo>
                  <a:pt x="944563" y="1389808"/>
                </a:lnTo>
                <a:lnTo>
                  <a:pt x="949722" y="1390205"/>
                </a:lnTo>
                <a:lnTo>
                  <a:pt x="954881" y="1390205"/>
                </a:lnTo>
                <a:lnTo>
                  <a:pt x="960041" y="1389411"/>
                </a:lnTo>
                <a:lnTo>
                  <a:pt x="965200" y="1387822"/>
                </a:lnTo>
                <a:lnTo>
                  <a:pt x="971153" y="1385041"/>
                </a:lnTo>
                <a:lnTo>
                  <a:pt x="977106" y="1381467"/>
                </a:lnTo>
                <a:lnTo>
                  <a:pt x="983456" y="1376700"/>
                </a:lnTo>
                <a:lnTo>
                  <a:pt x="990203" y="1371934"/>
                </a:lnTo>
                <a:lnTo>
                  <a:pt x="994966" y="1367962"/>
                </a:lnTo>
                <a:lnTo>
                  <a:pt x="998538" y="1364387"/>
                </a:lnTo>
                <a:lnTo>
                  <a:pt x="1002506" y="1360415"/>
                </a:lnTo>
                <a:lnTo>
                  <a:pt x="1005285" y="1356443"/>
                </a:lnTo>
                <a:lnTo>
                  <a:pt x="1008063" y="1353265"/>
                </a:lnTo>
                <a:lnTo>
                  <a:pt x="1009650" y="1349691"/>
                </a:lnTo>
                <a:lnTo>
                  <a:pt x="1010841" y="1346513"/>
                </a:lnTo>
                <a:lnTo>
                  <a:pt x="1011238" y="1343732"/>
                </a:lnTo>
                <a:lnTo>
                  <a:pt x="1011238" y="1341746"/>
                </a:lnTo>
                <a:lnTo>
                  <a:pt x="1010841" y="1339760"/>
                </a:lnTo>
                <a:lnTo>
                  <a:pt x="1009650" y="1336980"/>
                </a:lnTo>
                <a:lnTo>
                  <a:pt x="1008460" y="1334994"/>
                </a:lnTo>
                <a:lnTo>
                  <a:pt x="1007269" y="1334200"/>
                </a:lnTo>
                <a:lnTo>
                  <a:pt x="972344" y="1296466"/>
                </a:lnTo>
                <a:lnTo>
                  <a:pt x="846138" y="1173333"/>
                </a:lnTo>
                <a:lnTo>
                  <a:pt x="843756" y="1170950"/>
                </a:lnTo>
                <a:lnTo>
                  <a:pt x="841772" y="1168169"/>
                </a:lnTo>
                <a:lnTo>
                  <a:pt x="839788" y="1164992"/>
                </a:lnTo>
                <a:lnTo>
                  <a:pt x="838200" y="1162211"/>
                </a:lnTo>
                <a:lnTo>
                  <a:pt x="837010" y="1158637"/>
                </a:lnTo>
                <a:lnTo>
                  <a:pt x="836216" y="1155856"/>
                </a:lnTo>
                <a:lnTo>
                  <a:pt x="835819" y="1152281"/>
                </a:lnTo>
                <a:lnTo>
                  <a:pt x="835422" y="1149104"/>
                </a:lnTo>
                <a:lnTo>
                  <a:pt x="835819" y="1145529"/>
                </a:lnTo>
                <a:lnTo>
                  <a:pt x="836216" y="1142351"/>
                </a:lnTo>
                <a:lnTo>
                  <a:pt x="836613" y="1138777"/>
                </a:lnTo>
                <a:lnTo>
                  <a:pt x="837803" y="1135996"/>
                </a:lnTo>
                <a:lnTo>
                  <a:pt x="839391" y="1132421"/>
                </a:lnTo>
                <a:lnTo>
                  <a:pt x="840978" y="1129641"/>
                </a:lnTo>
                <a:lnTo>
                  <a:pt x="842963" y="1126861"/>
                </a:lnTo>
                <a:lnTo>
                  <a:pt x="845741" y="1124080"/>
                </a:lnTo>
                <a:lnTo>
                  <a:pt x="848122" y="1121697"/>
                </a:lnTo>
                <a:lnTo>
                  <a:pt x="850900" y="1119314"/>
                </a:lnTo>
                <a:lnTo>
                  <a:pt x="854075" y="1117725"/>
                </a:lnTo>
                <a:lnTo>
                  <a:pt x="856853" y="1116136"/>
                </a:lnTo>
                <a:lnTo>
                  <a:pt x="860028" y="1115342"/>
                </a:lnTo>
                <a:lnTo>
                  <a:pt x="863203" y="1114547"/>
                </a:lnTo>
                <a:lnTo>
                  <a:pt x="866775" y="1113753"/>
                </a:lnTo>
                <a:lnTo>
                  <a:pt x="869950" y="1113753"/>
                </a:lnTo>
                <a:lnTo>
                  <a:pt x="873522" y="1113753"/>
                </a:lnTo>
                <a:lnTo>
                  <a:pt x="876697" y="1114150"/>
                </a:lnTo>
                <a:lnTo>
                  <a:pt x="879872" y="1114944"/>
                </a:lnTo>
                <a:lnTo>
                  <a:pt x="883047" y="1116136"/>
                </a:lnTo>
                <a:lnTo>
                  <a:pt x="886222" y="1117328"/>
                </a:lnTo>
                <a:lnTo>
                  <a:pt x="889000" y="1118916"/>
                </a:lnTo>
                <a:lnTo>
                  <a:pt x="891778" y="1121300"/>
                </a:lnTo>
                <a:lnTo>
                  <a:pt x="894953" y="1123286"/>
                </a:lnTo>
                <a:lnTo>
                  <a:pt x="1063625" y="1287330"/>
                </a:lnTo>
                <a:lnTo>
                  <a:pt x="1063625" y="1286933"/>
                </a:lnTo>
                <a:lnTo>
                  <a:pt x="1071563" y="1294877"/>
                </a:lnTo>
                <a:lnTo>
                  <a:pt x="1073944" y="1298054"/>
                </a:lnTo>
                <a:lnTo>
                  <a:pt x="1092200" y="1315531"/>
                </a:lnTo>
                <a:lnTo>
                  <a:pt x="1110060" y="1332611"/>
                </a:lnTo>
                <a:lnTo>
                  <a:pt x="1117203" y="1339760"/>
                </a:lnTo>
                <a:lnTo>
                  <a:pt x="1123950" y="1345718"/>
                </a:lnTo>
                <a:lnTo>
                  <a:pt x="1130300" y="1350485"/>
                </a:lnTo>
                <a:lnTo>
                  <a:pt x="1135460" y="1354060"/>
                </a:lnTo>
                <a:lnTo>
                  <a:pt x="1141016" y="1356443"/>
                </a:lnTo>
                <a:lnTo>
                  <a:pt x="1145778" y="1358429"/>
                </a:lnTo>
                <a:lnTo>
                  <a:pt x="1150938" y="1359223"/>
                </a:lnTo>
                <a:lnTo>
                  <a:pt x="1155303" y="1358826"/>
                </a:lnTo>
                <a:lnTo>
                  <a:pt x="1160066" y="1357635"/>
                </a:lnTo>
                <a:lnTo>
                  <a:pt x="1164828" y="1354854"/>
                </a:lnTo>
                <a:lnTo>
                  <a:pt x="1169591" y="1351677"/>
                </a:lnTo>
                <a:lnTo>
                  <a:pt x="1175147" y="1347307"/>
                </a:lnTo>
                <a:lnTo>
                  <a:pt x="1181100" y="1341746"/>
                </a:lnTo>
                <a:lnTo>
                  <a:pt x="1187847" y="1335788"/>
                </a:lnTo>
                <a:lnTo>
                  <a:pt x="1193403" y="1330228"/>
                </a:lnTo>
                <a:lnTo>
                  <a:pt x="1198166" y="1324667"/>
                </a:lnTo>
                <a:lnTo>
                  <a:pt x="1201738" y="1319106"/>
                </a:lnTo>
                <a:lnTo>
                  <a:pt x="1205310" y="1313942"/>
                </a:lnTo>
                <a:lnTo>
                  <a:pt x="1207294" y="1309176"/>
                </a:lnTo>
                <a:lnTo>
                  <a:pt x="1209278" y="1304807"/>
                </a:lnTo>
                <a:lnTo>
                  <a:pt x="1210469" y="1300835"/>
                </a:lnTo>
                <a:lnTo>
                  <a:pt x="1211263" y="1297260"/>
                </a:lnTo>
                <a:lnTo>
                  <a:pt x="1211660" y="1293288"/>
                </a:lnTo>
                <a:lnTo>
                  <a:pt x="1211660" y="1290507"/>
                </a:lnTo>
                <a:lnTo>
                  <a:pt x="1211263" y="1287330"/>
                </a:lnTo>
                <a:lnTo>
                  <a:pt x="1210072" y="1284947"/>
                </a:lnTo>
                <a:lnTo>
                  <a:pt x="1208485" y="1280180"/>
                </a:lnTo>
                <a:lnTo>
                  <a:pt x="1206897" y="1277400"/>
                </a:lnTo>
                <a:lnTo>
                  <a:pt x="1161653" y="1233310"/>
                </a:lnTo>
                <a:lnTo>
                  <a:pt x="1159272" y="1230530"/>
                </a:lnTo>
                <a:lnTo>
                  <a:pt x="1156494" y="1227352"/>
                </a:lnTo>
                <a:lnTo>
                  <a:pt x="1154906" y="1224175"/>
                </a:lnTo>
                <a:lnTo>
                  <a:pt x="1153319" y="1220600"/>
                </a:lnTo>
                <a:lnTo>
                  <a:pt x="927894" y="1004920"/>
                </a:lnTo>
                <a:lnTo>
                  <a:pt x="925116" y="1002139"/>
                </a:lnTo>
                <a:lnTo>
                  <a:pt x="923131" y="999359"/>
                </a:lnTo>
                <a:lnTo>
                  <a:pt x="921544" y="996181"/>
                </a:lnTo>
                <a:lnTo>
                  <a:pt x="919560" y="993401"/>
                </a:lnTo>
                <a:lnTo>
                  <a:pt x="918369" y="989826"/>
                </a:lnTo>
                <a:lnTo>
                  <a:pt x="917575" y="986648"/>
                </a:lnTo>
                <a:lnTo>
                  <a:pt x="917178" y="983074"/>
                </a:lnTo>
                <a:lnTo>
                  <a:pt x="916781" y="979896"/>
                </a:lnTo>
                <a:lnTo>
                  <a:pt x="916781" y="976321"/>
                </a:lnTo>
                <a:lnTo>
                  <a:pt x="917178" y="973144"/>
                </a:lnTo>
                <a:lnTo>
                  <a:pt x="917972" y="969569"/>
                </a:lnTo>
                <a:lnTo>
                  <a:pt x="919163" y="966391"/>
                </a:lnTo>
                <a:lnTo>
                  <a:pt x="920750" y="962816"/>
                </a:lnTo>
                <a:lnTo>
                  <a:pt x="922338" y="960036"/>
                </a:lnTo>
                <a:lnTo>
                  <a:pt x="924322" y="956858"/>
                </a:lnTo>
                <a:lnTo>
                  <a:pt x="927100" y="954078"/>
                </a:lnTo>
                <a:lnTo>
                  <a:pt x="929481" y="952092"/>
                </a:lnTo>
                <a:lnTo>
                  <a:pt x="932260" y="949311"/>
                </a:lnTo>
                <a:lnTo>
                  <a:pt x="935435" y="947723"/>
                </a:lnTo>
                <a:lnTo>
                  <a:pt x="938213" y="946134"/>
                </a:lnTo>
                <a:lnTo>
                  <a:pt x="941785" y="944942"/>
                </a:lnTo>
                <a:lnTo>
                  <a:pt x="944960" y="944148"/>
                </a:lnTo>
                <a:lnTo>
                  <a:pt x="948531" y="943353"/>
                </a:lnTo>
                <a:lnTo>
                  <a:pt x="951706" y="942956"/>
                </a:lnTo>
                <a:lnTo>
                  <a:pt x="955278" y="942956"/>
                </a:lnTo>
                <a:lnTo>
                  <a:pt x="958453" y="943353"/>
                </a:lnTo>
                <a:lnTo>
                  <a:pt x="962025" y="944545"/>
                </a:lnTo>
                <a:lnTo>
                  <a:pt x="965200" y="945737"/>
                </a:lnTo>
                <a:lnTo>
                  <a:pt x="968772" y="946928"/>
                </a:lnTo>
                <a:lnTo>
                  <a:pt x="971550" y="948517"/>
                </a:lnTo>
                <a:lnTo>
                  <a:pt x="974725" y="950900"/>
                </a:lnTo>
                <a:lnTo>
                  <a:pt x="977503" y="953284"/>
                </a:lnTo>
                <a:lnTo>
                  <a:pt x="1214041" y="1179291"/>
                </a:lnTo>
                <a:lnTo>
                  <a:pt x="1216819" y="1182469"/>
                </a:lnTo>
                <a:lnTo>
                  <a:pt x="1235472" y="1199946"/>
                </a:lnTo>
                <a:lnTo>
                  <a:pt x="1254125" y="1217422"/>
                </a:lnTo>
                <a:lnTo>
                  <a:pt x="1262063" y="1224572"/>
                </a:lnTo>
                <a:lnTo>
                  <a:pt x="1268810" y="1230530"/>
                </a:lnTo>
                <a:lnTo>
                  <a:pt x="1275556" y="1235694"/>
                </a:lnTo>
                <a:lnTo>
                  <a:pt x="1281510" y="1239269"/>
                </a:lnTo>
                <a:lnTo>
                  <a:pt x="1287066" y="1242049"/>
                </a:lnTo>
                <a:lnTo>
                  <a:pt x="1292622" y="1244035"/>
                </a:lnTo>
                <a:lnTo>
                  <a:pt x="1297385" y="1244432"/>
                </a:lnTo>
                <a:lnTo>
                  <a:pt x="1299766" y="1244432"/>
                </a:lnTo>
                <a:lnTo>
                  <a:pt x="1302147" y="1244035"/>
                </a:lnTo>
                <a:lnTo>
                  <a:pt x="1307306" y="1242843"/>
                </a:lnTo>
                <a:lnTo>
                  <a:pt x="1312863" y="1240063"/>
                </a:lnTo>
                <a:lnTo>
                  <a:pt x="1317625" y="1236885"/>
                </a:lnTo>
                <a:lnTo>
                  <a:pt x="1323578" y="1232516"/>
                </a:lnTo>
                <a:lnTo>
                  <a:pt x="1329928" y="1226955"/>
                </a:lnTo>
                <a:lnTo>
                  <a:pt x="1336675" y="1220600"/>
                </a:lnTo>
                <a:lnTo>
                  <a:pt x="1343422" y="1213848"/>
                </a:lnTo>
                <a:lnTo>
                  <a:pt x="1348978" y="1207492"/>
                </a:lnTo>
                <a:lnTo>
                  <a:pt x="1352947" y="1201932"/>
                </a:lnTo>
                <a:lnTo>
                  <a:pt x="1356122" y="1196371"/>
                </a:lnTo>
                <a:lnTo>
                  <a:pt x="1358503" y="1191207"/>
                </a:lnTo>
                <a:lnTo>
                  <a:pt x="1360488" y="1186044"/>
                </a:lnTo>
                <a:lnTo>
                  <a:pt x="1361281" y="1182072"/>
                </a:lnTo>
                <a:lnTo>
                  <a:pt x="1361678" y="1178099"/>
                </a:lnTo>
                <a:lnTo>
                  <a:pt x="1361281" y="1174922"/>
                </a:lnTo>
                <a:lnTo>
                  <a:pt x="1360885" y="1171744"/>
                </a:lnTo>
                <a:lnTo>
                  <a:pt x="1359694" y="1168964"/>
                </a:lnTo>
                <a:lnTo>
                  <a:pt x="1359297" y="1166581"/>
                </a:lnTo>
                <a:lnTo>
                  <a:pt x="1357710" y="1164197"/>
                </a:lnTo>
                <a:lnTo>
                  <a:pt x="1356916" y="1163006"/>
                </a:lnTo>
                <a:lnTo>
                  <a:pt x="1309688" y="1118519"/>
                </a:lnTo>
                <a:lnTo>
                  <a:pt x="1307703" y="1116533"/>
                </a:lnTo>
                <a:lnTo>
                  <a:pt x="1306116" y="1114150"/>
                </a:lnTo>
                <a:lnTo>
                  <a:pt x="1302544" y="1108986"/>
                </a:lnTo>
                <a:lnTo>
                  <a:pt x="1299369" y="1105412"/>
                </a:lnTo>
                <a:lnTo>
                  <a:pt x="1279128" y="1084757"/>
                </a:lnTo>
                <a:lnTo>
                  <a:pt x="1278335" y="1084360"/>
                </a:lnTo>
                <a:lnTo>
                  <a:pt x="1048941" y="854778"/>
                </a:lnTo>
                <a:lnTo>
                  <a:pt x="1046163" y="851997"/>
                </a:lnTo>
                <a:lnTo>
                  <a:pt x="1044178" y="849217"/>
                </a:lnTo>
                <a:lnTo>
                  <a:pt x="1042591" y="846039"/>
                </a:lnTo>
                <a:lnTo>
                  <a:pt x="1041003" y="843259"/>
                </a:lnTo>
                <a:lnTo>
                  <a:pt x="1039813" y="839684"/>
                </a:lnTo>
                <a:lnTo>
                  <a:pt x="1039019" y="836506"/>
                </a:lnTo>
                <a:lnTo>
                  <a:pt x="1038622" y="832931"/>
                </a:lnTo>
                <a:lnTo>
                  <a:pt x="1038622" y="829754"/>
                </a:lnTo>
                <a:lnTo>
                  <a:pt x="1038622" y="826179"/>
                </a:lnTo>
                <a:lnTo>
                  <a:pt x="1039019" y="823001"/>
                </a:lnTo>
                <a:lnTo>
                  <a:pt x="1039813" y="819427"/>
                </a:lnTo>
                <a:lnTo>
                  <a:pt x="1041003" y="816249"/>
                </a:lnTo>
                <a:lnTo>
                  <a:pt x="1042591" y="813071"/>
                </a:lnTo>
                <a:lnTo>
                  <a:pt x="1044178" y="810291"/>
                </a:lnTo>
                <a:lnTo>
                  <a:pt x="1046163" y="807113"/>
                </a:lnTo>
                <a:lnTo>
                  <a:pt x="1048941" y="804730"/>
                </a:lnTo>
                <a:lnTo>
                  <a:pt x="1051719" y="802347"/>
                </a:lnTo>
                <a:lnTo>
                  <a:pt x="1054100" y="799964"/>
                </a:lnTo>
                <a:lnTo>
                  <a:pt x="1057672" y="798375"/>
                </a:lnTo>
                <a:lnTo>
                  <a:pt x="1060450" y="796786"/>
                </a:lnTo>
                <a:lnTo>
                  <a:pt x="1064022" y="795595"/>
                </a:lnTo>
                <a:lnTo>
                  <a:pt x="1067197" y="794800"/>
                </a:lnTo>
                <a:lnTo>
                  <a:pt x="1070769" y="794006"/>
                </a:lnTo>
                <a:lnTo>
                  <a:pt x="1073944" y="794006"/>
                </a:lnTo>
                <a:lnTo>
                  <a:pt x="1077516" y="794006"/>
                </a:lnTo>
                <a:lnTo>
                  <a:pt x="1080691" y="794800"/>
                </a:lnTo>
                <a:lnTo>
                  <a:pt x="1084263" y="795595"/>
                </a:lnTo>
                <a:lnTo>
                  <a:pt x="1087041" y="796786"/>
                </a:lnTo>
                <a:lnTo>
                  <a:pt x="1090613" y="798375"/>
                </a:lnTo>
                <a:lnTo>
                  <a:pt x="1093391" y="799964"/>
                </a:lnTo>
                <a:lnTo>
                  <a:pt x="1096566" y="802347"/>
                </a:lnTo>
                <a:lnTo>
                  <a:pt x="1098947" y="804730"/>
                </a:lnTo>
                <a:lnTo>
                  <a:pt x="1328738" y="1034313"/>
                </a:lnTo>
                <a:lnTo>
                  <a:pt x="1331119" y="1037093"/>
                </a:lnTo>
                <a:lnTo>
                  <a:pt x="1349375" y="1055364"/>
                </a:lnTo>
                <a:lnTo>
                  <a:pt x="1364456" y="1070061"/>
                </a:lnTo>
                <a:lnTo>
                  <a:pt x="1371600" y="1076813"/>
                </a:lnTo>
                <a:lnTo>
                  <a:pt x="1378347" y="1083168"/>
                </a:lnTo>
                <a:lnTo>
                  <a:pt x="1385094" y="1088729"/>
                </a:lnTo>
                <a:lnTo>
                  <a:pt x="1391444" y="1093496"/>
                </a:lnTo>
                <a:lnTo>
                  <a:pt x="1397397" y="1096673"/>
                </a:lnTo>
                <a:lnTo>
                  <a:pt x="1400175" y="1097865"/>
                </a:lnTo>
                <a:lnTo>
                  <a:pt x="1402953" y="1098659"/>
                </a:lnTo>
                <a:lnTo>
                  <a:pt x="1404541" y="1099056"/>
                </a:lnTo>
                <a:lnTo>
                  <a:pt x="1407716" y="1099851"/>
                </a:lnTo>
                <a:lnTo>
                  <a:pt x="1410891" y="1099056"/>
                </a:lnTo>
                <a:lnTo>
                  <a:pt x="1415653" y="1098262"/>
                </a:lnTo>
                <a:lnTo>
                  <a:pt x="1421210" y="1095879"/>
                </a:lnTo>
                <a:lnTo>
                  <a:pt x="1424385" y="1093893"/>
                </a:lnTo>
                <a:lnTo>
                  <a:pt x="1427956" y="1091112"/>
                </a:lnTo>
                <a:lnTo>
                  <a:pt x="1431528" y="1088729"/>
                </a:lnTo>
                <a:lnTo>
                  <a:pt x="1435894" y="1084757"/>
                </a:lnTo>
                <a:lnTo>
                  <a:pt x="1440260" y="1081182"/>
                </a:lnTo>
                <a:lnTo>
                  <a:pt x="1445419" y="1076019"/>
                </a:lnTo>
                <a:lnTo>
                  <a:pt x="1452166" y="1068869"/>
                </a:lnTo>
                <a:lnTo>
                  <a:pt x="1457325" y="1062514"/>
                </a:lnTo>
                <a:lnTo>
                  <a:pt x="1461294" y="1056159"/>
                </a:lnTo>
                <a:lnTo>
                  <a:pt x="1464866" y="1050201"/>
                </a:lnTo>
                <a:lnTo>
                  <a:pt x="1466850" y="1044640"/>
                </a:lnTo>
                <a:lnTo>
                  <a:pt x="1468835" y="1039873"/>
                </a:lnTo>
                <a:lnTo>
                  <a:pt x="1469628" y="1035504"/>
                </a:lnTo>
                <a:lnTo>
                  <a:pt x="1470025" y="1031135"/>
                </a:lnTo>
                <a:lnTo>
                  <a:pt x="1469628" y="1027560"/>
                </a:lnTo>
                <a:lnTo>
                  <a:pt x="1469231" y="1024383"/>
                </a:lnTo>
                <a:lnTo>
                  <a:pt x="1468041" y="1021602"/>
                </a:lnTo>
                <a:lnTo>
                  <a:pt x="1467247" y="1019616"/>
                </a:lnTo>
                <a:lnTo>
                  <a:pt x="1465660" y="1016041"/>
                </a:lnTo>
                <a:lnTo>
                  <a:pt x="1464866" y="1015247"/>
                </a:lnTo>
                <a:lnTo>
                  <a:pt x="1419225" y="969966"/>
                </a:lnTo>
                <a:lnTo>
                  <a:pt x="1416844" y="967583"/>
                </a:lnTo>
                <a:lnTo>
                  <a:pt x="1414860" y="964802"/>
                </a:lnTo>
                <a:lnTo>
                  <a:pt x="1412478" y="961625"/>
                </a:lnTo>
                <a:lnTo>
                  <a:pt x="1411288" y="958447"/>
                </a:lnTo>
                <a:lnTo>
                  <a:pt x="1410097" y="955270"/>
                </a:lnTo>
                <a:lnTo>
                  <a:pt x="1409303" y="952092"/>
                </a:lnTo>
                <a:lnTo>
                  <a:pt x="1408906" y="948517"/>
                </a:lnTo>
                <a:lnTo>
                  <a:pt x="1408510" y="945339"/>
                </a:lnTo>
                <a:lnTo>
                  <a:pt x="1408906" y="941765"/>
                </a:lnTo>
                <a:lnTo>
                  <a:pt x="1409303" y="938587"/>
                </a:lnTo>
                <a:lnTo>
                  <a:pt x="1410097" y="935012"/>
                </a:lnTo>
                <a:lnTo>
                  <a:pt x="1410891" y="931835"/>
                </a:lnTo>
                <a:lnTo>
                  <a:pt x="1412478" y="928657"/>
                </a:lnTo>
                <a:lnTo>
                  <a:pt x="1414463" y="925479"/>
                </a:lnTo>
                <a:lnTo>
                  <a:pt x="1416447" y="922302"/>
                </a:lnTo>
                <a:lnTo>
                  <a:pt x="1418828" y="919919"/>
                </a:lnTo>
                <a:lnTo>
                  <a:pt x="1421606" y="917535"/>
                </a:lnTo>
                <a:lnTo>
                  <a:pt x="1424385" y="915152"/>
                </a:lnTo>
                <a:lnTo>
                  <a:pt x="1427163" y="913563"/>
                </a:lnTo>
                <a:lnTo>
                  <a:pt x="1430338" y="911975"/>
                </a:lnTo>
                <a:lnTo>
                  <a:pt x="1433513" y="910783"/>
                </a:lnTo>
                <a:lnTo>
                  <a:pt x="1437085" y="909989"/>
                </a:lnTo>
                <a:lnTo>
                  <a:pt x="1440260" y="909194"/>
                </a:lnTo>
                <a:lnTo>
                  <a:pt x="1443831" y="909194"/>
                </a:lnTo>
                <a:lnTo>
                  <a:pt x="1447006" y="909194"/>
                </a:lnTo>
                <a:lnTo>
                  <a:pt x="1450578" y="909989"/>
                </a:lnTo>
                <a:lnTo>
                  <a:pt x="1453753" y="910783"/>
                </a:lnTo>
                <a:lnTo>
                  <a:pt x="1457325" y="911975"/>
                </a:lnTo>
                <a:lnTo>
                  <a:pt x="1460103" y="913166"/>
                </a:lnTo>
                <a:lnTo>
                  <a:pt x="1463278" y="914755"/>
                </a:lnTo>
                <a:lnTo>
                  <a:pt x="1466056" y="917138"/>
                </a:lnTo>
                <a:lnTo>
                  <a:pt x="1469231" y="919521"/>
                </a:lnTo>
                <a:lnTo>
                  <a:pt x="1516460" y="966391"/>
                </a:lnTo>
                <a:lnTo>
                  <a:pt x="1520825" y="971952"/>
                </a:lnTo>
                <a:lnTo>
                  <a:pt x="1525191" y="978307"/>
                </a:lnTo>
                <a:lnTo>
                  <a:pt x="1528763" y="985060"/>
                </a:lnTo>
                <a:lnTo>
                  <a:pt x="1532731" y="993004"/>
                </a:lnTo>
                <a:lnTo>
                  <a:pt x="1535510" y="1001345"/>
                </a:lnTo>
                <a:lnTo>
                  <a:pt x="1538288" y="1010481"/>
                </a:lnTo>
                <a:lnTo>
                  <a:pt x="1539875" y="1020411"/>
                </a:lnTo>
                <a:lnTo>
                  <a:pt x="1540272" y="1025574"/>
                </a:lnTo>
                <a:lnTo>
                  <a:pt x="1540272" y="1030738"/>
                </a:lnTo>
                <a:lnTo>
                  <a:pt x="1540272" y="1035901"/>
                </a:lnTo>
                <a:lnTo>
                  <a:pt x="1539875" y="1041462"/>
                </a:lnTo>
                <a:lnTo>
                  <a:pt x="1539478" y="1047023"/>
                </a:lnTo>
                <a:lnTo>
                  <a:pt x="1538685" y="1052981"/>
                </a:lnTo>
                <a:lnTo>
                  <a:pt x="1537494" y="1058145"/>
                </a:lnTo>
                <a:lnTo>
                  <a:pt x="1535510" y="1064103"/>
                </a:lnTo>
                <a:lnTo>
                  <a:pt x="1533525" y="1070061"/>
                </a:lnTo>
                <a:lnTo>
                  <a:pt x="1531144" y="1076416"/>
                </a:lnTo>
                <a:lnTo>
                  <a:pt x="1527969" y="1082374"/>
                </a:lnTo>
                <a:lnTo>
                  <a:pt x="1525191" y="1088729"/>
                </a:lnTo>
                <a:lnTo>
                  <a:pt x="1521222" y="1094687"/>
                </a:lnTo>
                <a:lnTo>
                  <a:pt x="1517253" y="1101042"/>
                </a:lnTo>
                <a:lnTo>
                  <a:pt x="1512491" y="1107398"/>
                </a:lnTo>
                <a:lnTo>
                  <a:pt x="1507331" y="1113753"/>
                </a:lnTo>
                <a:lnTo>
                  <a:pt x="1501775" y="1120108"/>
                </a:lnTo>
                <a:lnTo>
                  <a:pt x="1495822" y="1126066"/>
                </a:lnTo>
                <a:lnTo>
                  <a:pt x="1485900" y="1135599"/>
                </a:lnTo>
                <a:lnTo>
                  <a:pt x="1479550" y="1141160"/>
                </a:lnTo>
                <a:lnTo>
                  <a:pt x="1472010" y="1147118"/>
                </a:lnTo>
                <a:lnTo>
                  <a:pt x="1463675" y="1152679"/>
                </a:lnTo>
                <a:lnTo>
                  <a:pt x="1453753" y="1158239"/>
                </a:lnTo>
                <a:lnTo>
                  <a:pt x="1448991" y="1161020"/>
                </a:lnTo>
                <a:lnTo>
                  <a:pt x="1443435" y="1163403"/>
                </a:lnTo>
                <a:lnTo>
                  <a:pt x="1437878" y="1165389"/>
                </a:lnTo>
                <a:lnTo>
                  <a:pt x="1432322" y="1166978"/>
                </a:lnTo>
                <a:lnTo>
                  <a:pt x="1432719" y="1172539"/>
                </a:lnTo>
                <a:lnTo>
                  <a:pt x="1432719" y="1178497"/>
                </a:lnTo>
                <a:lnTo>
                  <a:pt x="1432719" y="1184852"/>
                </a:lnTo>
                <a:lnTo>
                  <a:pt x="1432322" y="1190810"/>
                </a:lnTo>
                <a:lnTo>
                  <a:pt x="1431131" y="1197165"/>
                </a:lnTo>
                <a:lnTo>
                  <a:pt x="1429941" y="1203520"/>
                </a:lnTo>
                <a:lnTo>
                  <a:pt x="1427956" y="1210273"/>
                </a:lnTo>
                <a:lnTo>
                  <a:pt x="1425575" y="1217025"/>
                </a:lnTo>
                <a:lnTo>
                  <a:pt x="1422797" y="1223778"/>
                </a:lnTo>
                <a:lnTo>
                  <a:pt x="1419225" y="1230530"/>
                </a:lnTo>
                <a:lnTo>
                  <a:pt x="1415653" y="1237283"/>
                </a:lnTo>
                <a:lnTo>
                  <a:pt x="1410891" y="1244432"/>
                </a:lnTo>
                <a:lnTo>
                  <a:pt x="1405731" y="1251185"/>
                </a:lnTo>
                <a:lnTo>
                  <a:pt x="1399778" y="1258334"/>
                </a:lnTo>
                <a:lnTo>
                  <a:pt x="1393428" y="1265484"/>
                </a:lnTo>
                <a:lnTo>
                  <a:pt x="1386285" y="1272633"/>
                </a:lnTo>
                <a:lnTo>
                  <a:pt x="1379935" y="1278194"/>
                </a:lnTo>
                <a:lnTo>
                  <a:pt x="1374378" y="1283755"/>
                </a:lnTo>
                <a:lnTo>
                  <a:pt x="1368028" y="1288124"/>
                </a:lnTo>
                <a:lnTo>
                  <a:pt x="1362075" y="1292891"/>
                </a:lnTo>
                <a:lnTo>
                  <a:pt x="1356519" y="1296863"/>
                </a:lnTo>
                <a:lnTo>
                  <a:pt x="1350566" y="1300040"/>
                </a:lnTo>
                <a:lnTo>
                  <a:pt x="1345010" y="1303615"/>
                </a:lnTo>
                <a:lnTo>
                  <a:pt x="1339453" y="1305998"/>
                </a:lnTo>
                <a:lnTo>
                  <a:pt x="1334294" y="1308382"/>
                </a:lnTo>
                <a:lnTo>
                  <a:pt x="1328738" y="1310765"/>
                </a:lnTo>
                <a:lnTo>
                  <a:pt x="1323181" y="1312354"/>
                </a:lnTo>
                <a:lnTo>
                  <a:pt x="1318022" y="1313545"/>
                </a:lnTo>
                <a:lnTo>
                  <a:pt x="1312863" y="1314737"/>
                </a:lnTo>
                <a:lnTo>
                  <a:pt x="1307703" y="1315134"/>
                </a:lnTo>
                <a:lnTo>
                  <a:pt x="1302544" y="1315531"/>
                </a:lnTo>
                <a:lnTo>
                  <a:pt x="1297781" y="1315928"/>
                </a:lnTo>
                <a:lnTo>
                  <a:pt x="1293019" y="1315531"/>
                </a:lnTo>
                <a:lnTo>
                  <a:pt x="1288256" y="1315134"/>
                </a:lnTo>
                <a:lnTo>
                  <a:pt x="1279128" y="1313545"/>
                </a:lnTo>
                <a:lnTo>
                  <a:pt x="1276747" y="1322284"/>
                </a:lnTo>
                <a:lnTo>
                  <a:pt x="1273969" y="1331022"/>
                </a:lnTo>
                <a:lnTo>
                  <a:pt x="1270000" y="1339760"/>
                </a:lnTo>
                <a:lnTo>
                  <a:pt x="1265635" y="1348499"/>
                </a:lnTo>
                <a:lnTo>
                  <a:pt x="1260078" y="1358032"/>
                </a:lnTo>
                <a:lnTo>
                  <a:pt x="1253331" y="1366770"/>
                </a:lnTo>
                <a:lnTo>
                  <a:pt x="1245394" y="1375906"/>
                </a:lnTo>
                <a:lnTo>
                  <a:pt x="1236266" y="1385439"/>
                </a:lnTo>
                <a:lnTo>
                  <a:pt x="1230313" y="1391397"/>
                </a:lnTo>
                <a:lnTo>
                  <a:pt x="1224756" y="1396163"/>
                </a:lnTo>
                <a:lnTo>
                  <a:pt x="1219200" y="1401327"/>
                </a:lnTo>
                <a:lnTo>
                  <a:pt x="1213247" y="1405696"/>
                </a:lnTo>
                <a:lnTo>
                  <a:pt x="1207691" y="1409271"/>
                </a:lnTo>
                <a:lnTo>
                  <a:pt x="1202135" y="1413243"/>
                </a:lnTo>
                <a:lnTo>
                  <a:pt x="1196578" y="1416023"/>
                </a:lnTo>
                <a:lnTo>
                  <a:pt x="1191419" y="1419201"/>
                </a:lnTo>
                <a:lnTo>
                  <a:pt x="1185863" y="1421584"/>
                </a:lnTo>
                <a:lnTo>
                  <a:pt x="1180703" y="1423173"/>
                </a:lnTo>
                <a:lnTo>
                  <a:pt x="1175544" y="1425159"/>
                </a:lnTo>
                <a:lnTo>
                  <a:pt x="1170781" y="1426748"/>
                </a:lnTo>
                <a:lnTo>
                  <a:pt x="1165622" y="1427542"/>
                </a:lnTo>
                <a:lnTo>
                  <a:pt x="1160463" y="1428336"/>
                </a:lnTo>
                <a:lnTo>
                  <a:pt x="1155700" y="1428734"/>
                </a:lnTo>
                <a:lnTo>
                  <a:pt x="1150938" y="1428734"/>
                </a:lnTo>
                <a:lnTo>
                  <a:pt x="1144588" y="1428734"/>
                </a:lnTo>
                <a:lnTo>
                  <a:pt x="1137841" y="1427939"/>
                </a:lnTo>
                <a:lnTo>
                  <a:pt x="1131491" y="1426748"/>
                </a:lnTo>
                <a:lnTo>
                  <a:pt x="1125538" y="1425159"/>
                </a:lnTo>
                <a:lnTo>
                  <a:pt x="1119188" y="1422776"/>
                </a:lnTo>
                <a:lnTo>
                  <a:pt x="1113235" y="1420392"/>
                </a:lnTo>
                <a:lnTo>
                  <a:pt x="1107281" y="1417215"/>
                </a:lnTo>
                <a:lnTo>
                  <a:pt x="1101725" y="1414037"/>
                </a:lnTo>
                <a:lnTo>
                  <a:pt x="1096566" y="1410462"/>
                </a:lnTo>
                <a:lnTo>
                  <a:pt x="1090613" y="1406888"/>
                </a:lnTo>
                <a:lnTo>
                  <a:pt x="1079897" y="1398943"/>
                </a:lnTo>
                <a:lnTo>
                  <a:pt x="1069975" y="1390205"/>
                </a:lnTo>
                <a:lnTo>
                  <a:pt x="1059656" y="1381069"/>
                </a:lnTo>
                <a:lnTo>
                  <a:pt x="1056878" y="1385836"/>
                </a:lnTo>
                <a:lnTo>
                  <a:pt x="1053703" y="1390205"/>
                </a:lnTo>
                <a:lnTo>
                  <a:pt x="1050131" y="1394971"/>
                </a:lnTo>
                <a:lnTo>
                  <a:pt x="1046163" y="1399738"/>
                </a:lnTo>
                <a:lnTo>
                  <a:pt x="1042194" y="1404107"/>
                </a:lnTo>
                <a:lnTo>
                  <a:pt x="1037431" y="1408874"/>
                </a:lnTo>
                <a:lnTo>
                  <a:pt x="1032669" y="1413640"/>
                </a:lnTo>
                <a:lnTo>
                  <a:pt x="1027113" y="1417612"/>
                </a:lnTo>
                <a:lnTo>
                  <a:pt x="1016794" y="1425953"/>
                </a:lnTo>
                <a:lnTo>
                  <a:pt x="1006475" y="1432706"/>
                </a:lnTo>
                <a:lnTo>
                  <a:pt x="996553" y="1437869"/>
                </a:lnTo>
                <a:lnTo>
                  <a:pt x="986631" y="1442238"/>
                </a:lnTo>
                <a:lnTo>
                  <a:pt x="977503" y="1445813"/>
                </a:lnTo>
                <a:lnTo>
                  <a:pt x="968772" y="1447799"/>
                </a:lnTo>
                <a:lnTo>
                  <a:pt x="959644" y="1448991"/>
                </a:lnTo>
                <a:lnTo>
                  <a:pt x="950913" y="1449388"/>
                </a:lnTo>
                <a:lnTo>
                  <a:pt x="944166" y="1449388"/>
                </a:lnTo>
                <a:lnTo>
                  <a:pt x="937419" y="1448594"/>
                </a:lnTo>
                <a:lnTo>
                  <a:pt x="930672" y="1447402"/>
                </a:lnTo>
                <a:lnTo>
                  <a:pt x="923925" y="1445416"/>
                </a:lnTo>
                <a:lnTo>
                  <a:pt x="917575" y="1443033"/>
                </a:lnTo>
                <a:lnTo>
                  <a:pt x="911225" y="1440650"/>
                </a:lnTo>
                <a:lnTo>
                  <a:pt x="905272" y="1437472"/>
                </a:lnTo>
                <a:lnTo>
                  <a:pt x="898922" y="1434294"/>
                </a:lnTo>
                <a:lnTo>
                  <a:pt x="893366" y="1430720"/>
                </a:lnTo>
                <a:lnTo>
                  <a:pt x="887810" y="1427145"/>
                </a:lnTo>
                <a:lnTo>
                  <a:pt x="876300" y="1419201"/>
                </a:lnTo>
                <a:lnTo>
                  <a:pt x="865188" y="1410462"/>
                </a:lnTo>
                <a:lnTo>
                  <a:pt x="854472" y="1402121"/>
                </a:lnTo>
                <a:lnTo>
                  <a:pt x="837803" y="1388616"/>
                </a:lnTo>
                <a:lnTo>
                  <a:pt x="835422" y="1386630"/>
                </a:lnTo>
                <a:lnTo>
                  <a:pt x="681435" y="1264689"/>
                </a:lnTo>
                <a:lnTo>
                  <a:pt x="673497" y="1270647"/>
                </a:lnTo>
                <a:lnTo>
                  <a:pt x="665560" y="1275414"/>
                </a:lnTo>
                <a:lnTo>
                  <a:pt x="649685" y="1285741"/>
                </a:lnTo>
                <a:lnTo>
                  <a:pt x="633016" y="1294480"/>
                </a:lnTo>
                <a:lnTo>
                  <a:pt x="617538" y="1302026"/>
                </a:lnTo>
                <a:lnTo>
                  <a:pt x="602456" y="1308382"/>
                </a:lnTo>
                <a:lnTo>
                  <a:pt x="588963" y="1313148"/>
                </a:lnTo>
                <a:lnTo>
                  <a:pt x="576660" y="1317120"/>
                </a:lnTo>
                <a:lnTo>
                  <a:pt x="571103" y="1318312"/>
                </a:lnTo>
                <a:lnTo>
                  <a:pt x="565944" y="1319106"/>
                </a:lnTo>
                <a:lnTo>
                  <a:pt x="561975" y="1319503"/>
                </a:lnTo>
                <a:lnTo>
                  <a:pt x="557610" y="1319503"/>
                </a:lnTo>
                <a:lnTo>
                  <a:pt x="553641" y="1319106"/>
                </a:lnTo>
                <a:lnTo>
                  <a:pt x="550069" y="1318312"/>
                </a:lnTo>
                <a:lnTo>
                  <a:pt x="546497" y="1317517"/>
                </a:lnTo>
                <a:lnTo>
                  <a:pt x="543719" y="1315531"/>
                </a:lnTo>
                <a:lnTo>
                  <a:pt x="540941" y="1313942"/>
                </a:lnTo>
                <a:lnTo>
                  <a:pt x="538163" y="1312354"/>
                </a:lnTo>
                <a:lnTo>
                  <a:pt x="535781" y="1309970"/>
                </a:lnTo>
                <a:lnTo>
                  <a:pt x="533003" y="1307587"/>
                </a:lnTo>
                <a:lnTo>
                  <a:pt x="529431" y="1302026"/>
                </a:lnTo>
                <a:lnTo>
                  <a:pt x="525860" y="1296466"/>
                </a:lnTo>
                <a:lnTo>
                  <a:pt x="523478" y="1290507"/>
                </a:lnTo>
                <a:lnTo>
                  <a:pt x="521891" y="1284152"/>
                </a:lnTo>
                <a:lnTo>
                  <a:pt x="519906" y="1278194"/>
                </a:lnTo>
                <a:lnTo>
                  <a:pt x="518716" y="1272236"/>
                </a:lnTo>
                <a:lnTo>
                  <a:pt x="518319" y="1267073"/>
                </a:lnTo>
                <a:lnTo>
                  <a:pt x="517525" y="1259526"/>
                </a:lnTo>
                <a:lnTo>
                  <a:pt x="517525" y="1256745"/>
                </a:lnTo>
                <a:lnTo>
                  <a:pt x="517525" y="1255554"/>
                </a:lnTo>
                <a:lnTo>
                  <a:pt x="516731" y="1252376"/>
                </a:lnTo>
                <a:lnTo>
                  <a:pt x="515541" y="1248007"/>
                </a:lnTo>
                <a:lnTo>
                  <a:pt x="514350" y="1245624"/>
                </a:lnTo>
                <a:lnTo>
                  <a:pt x="512366" y="1243638"/>
                </a:lnTo>
                <a:lnTo>
                  <a:pt x="509985" y="1240857"/>
                </a:lnTo>
                <a:lnTo>
                  <a:pt x="507603" y="1239269"/>
                </a:lnTo>
                <a:lnTo>
                  <a:pt x="504031" y="1237283"/>
                </a:lnTo>
                <a:lnTo>
                  <a:pt x="499666" y="1236091"/>
                </a:lnTo>
                <a:lnTo>
                  <a:pt x="495300" y="1235296"/>
                </a:lnTo>
                <a:lnTo>
                  <a:pt x="489744" y="1234502"/>
                </a:lnTo>
                <a:lnTo>
                  <a:pt x="483394" y="1234502"/>
                </a:lnTo>
                <a:lnTo>
                  <a:pt x="475853" y="1235694"/>
                </a:lnTo>
                <a:lnTo>
                  <a:pt x="471884" y="1236091"/>
                </a:lnTo>
                <a:lnTo>
                  <a:pt x="467915" y="1235694"/>
                </a:lnTo>
                <a:lnTo>
                  <a:pt x="463947" y="1234105"/>
                </a:lnTo>
                <a:lnTo>
                  <a:pt x="459978" y="1232119"/>
                </a:lnTo>
                <a:lnTo>
                  <a:pt x="455612" y="1229736"/>
                </a:lnTo>
                <a:lnTo>
                  <a:pt x="451247" y="1226558"/>
                </a:lnTo>
                <a:lnTo>
                  <a:pt x="447278" y="1222983"/>
                </a:lnTo>
                <a:lnTo>
                  <a:pt x="442912" y="1219011"/>
                </a:lnTo>
                <a:lnTo>
                  <a:pt x="439340" y="1214245"/>
                </a:lnTo>
                <a:lnTo>
                  <a:pt x="434975" y="1209876"/>
                </a:lnTo>
                <a:lnTo>
                  <a:pt x="427037" y="1199151"/>
                </a:lnTo>
                <a:lnTo>
                  <a:pt x="419100" y="1187235"/>
                </a:lnTo>
                <a:lnTo>
                  <a:pt x="411559" y="1175716"/>
                </a:lnTo>
                <a:lnTo>
                  <a:pt x="404415" y="1163800"/>
                </a:lnTo>
                <a:lnTo>
                  <a:pt x="398065" y="1151884"/>
                </a:lnTo>
                <a:lnTo>
                  <a:pt x="388144" y="1130833"/>
                </a:lnTo>
                <a:lnTo>
                  <a:pt x="381000" y="1116136"/>
                </a:lnTo>
                <a:lnTo>
                  <a:pt x="379015" y="1110575"/>
                </a:lnTo>
                <a:lnTo>
                  <a:pt x="379015" y="1108589"/>
                </a:lnTo>
                <a:lnTo>
                  <a:pt x="379015" y="1102631"/>
                </a:lnTo>
                <a:lnTo>
                  <a:pt x="379015" y="1099056"/>
                </a:lnTo>
                <a:lnTo>
                  <a:pt x="378619" y="1094687"/>
                </a:lnTo>
                <a:lnTo>
                  <a:pt x="377428" y="1089921"/>
                </a:lnTo>
                <a:lnTo>
                  <a:pt x="375840" y="1085154"/>
                </a:lnTo>
                <a:lnTo>
                  <a:pt x="374253" y="1080388"/>
                </a:lnTo>
                <a:lnTo>
                  <a:pt x="371872" y="1075622"/>
                </a:lnTo>
                <a:lnTo>
                  <a:pt x="368300" y="1070855"/>
                </a:lnTo>
                <a:lnTo>
                  <a:pt x="363934" y="1066883"/>
                </a:lnTo>
                <a:lnTo>
                  <a:pt x="361553" y="1064500"/>
                </a:lnTo>
                <a:lnTo>
                  <a:pt x="359172" y="1062514"/>
                </a:lnTo>
                <a:lnTo>
                  <a:pt x="355997" y="1060925"/>
                </a:lnTo>
                <a:lnTo>
                  <a:pt x="352822" y="1059336"/>
                </a:lnTo>
                <a:lnTo>
                  <a:pt x="349250" y="1057747"/>
                </a:lnTo>
                <a:lnTo>
                  <a:pt x="345678" y="1056556"/>
                </a:lnTo>
                <a:lnTo>
                  <a:pt x="341312" y="1055761"/>
                </a:lnTo>
                <a:lnTo>
                  <a:pt x="336947" y="1054967"/>
                </a:lnTo>
                <a:lnTo>
                  <a:pt x="332581" y="1054173"/>
                </a:lnTo>
                <a:lnTo>
                  <a:pt x="328215" y="1052981"/>
                </a:lnTo>
                <a:lnTo>
                  <a:pt x="323453" y="1050598"/>
                </a:lnTo>
                <a:lnTo>
                  <a:pt x="319484" y="1048612"/>
                </a:lnTo>
                <a:lnTo>
                  <a:pt x="315119" y="1046229"/>
                </a:lnTo>
                <a:lnTo>
                  <a:pt x="311150" y="1043051"/>
                </a:lnTo>
                <a:lnTo>
                  <a:pt x="307181" y="1039476"/>
                </a:lnTo>
                <a:lnTo>
                  <a:pt x="303212" y="1035504"/>
                </a:lnTo>
                <a:lnTo>
                  <a:pt x="299640" y="1031532"/>
                </a:lnTo>
                <a:lnTo>
                  <a:pt x="295672" y="1027163"/>
                </a:lnTo>
                <a:lnTo>
                  <a:pt x="288528" y="1017233"/>
                </a:lnTo>
                <a:lnTo>
                  <a:pt x="281781" y="1006906"/>
                </a:lnTo>
                <a:lnTo>
                  <a:pt x="275431" y="994990"/>
                </a:lnTo>
                <a:lnTo>
                  <a:pt x="269081" y="982676"/>
                </a:lnTo>
                <a:lnTo>
                  <a:pt x="263922" y="969569"/>
                </a:lnTo>
                <a:lnTo>
                  <a:pt x="258762" y="956064"/>
                </a:lnTo>
                <a:lnTo>
                  <a:pt x="254000" y="942559"/>
                </a:lnTo>
                <a:lnTo>
                  <a:pt x="250031" y="928657"/>
                </a:lnTo>
                <a:lnTo>
                  <a:pt x="246062" y="914755"/>
                </a:lnTo>
                <a:lnTo>
                  <a:pt x="242887" y="901250"/>
                </a:lnTo>
                <a:lnTo>
                  <a:pt x="239712" y="888142"/>
                </a:lnTo>
                <a:lnTo>
                  <a:pt x="239315" y="884568"/>
                </a:lnTo>
                <a:lnTo>
                  <a:pt x="238919" y="880993"/>
                </a:lnTo>
                <a:lnTo>
                  <a:pt x="239315" y="877418"/>
                </a:lnTo>
                <a:lnTo>
                  <a:pt x="239712" y="873843"/>
                </a:lnTo>
                <a:lnTo>
                  <a:pt x="240109" y="870268"/>
                </a:lnTo>
                <a:lnTo>
                  <a:pt x="240903" y="866296"/>
                </a:lnTo>
                <a:lnTo>
                  <a:pt x="244078" y="859147"/>
                </a:lnTo>
                <a:lnTo>
                  <a:pt x="247253" y="851600"/>
                </a:lnTo>
                <a:lnTo>
                  <a:pt x="252015" y="844053"/>
                </a:lnTo>
                <a:lnTo>
                  <a:pt x="257572" y="836506"/>
                </a:lnTo>
                <a:lnTo>
                  <a:pt x="263525" y="828959"/>
                </a:lnTo>
                <a:lnTo>
                  <a:pt x="270272" y="821015"/>
                </a:lnTo>
                <a:lnTo>
                  <a:pt x="277415" y="813469"/>
                </a:lnTo>
                <a:lnTo>
                  <a:pt x="284956" y="806319"/>
                </a:lnTo>
                <a:lnTo>
                  <a:pt x="292894" y="799169"/>
                </a:lnTo>
                <a:lnTo>
                  <a:pt x="301228" y="792020"/>
                </a:lnTo>
                <a:lnTo>
                  <a:pt x="309562" y="784870"/>
                </a:lnTo>
                <a:lnTo>
                  <a:pt x="327422" y="771762"/>
                </a:lnTo>
                <a:lnTo>
                  <a:pt x="271065" y="641480"/>
                </a:lnTo>
                <a:lnTo>
                  <a:pt x="259953" y="660546"/>
                </a:lnTo>
                <a:lnTo>
                  <a:pt x="252015" y="674448"/>
                </a:lnTo>
                <a:lnTo>
                  <a:pt x="245665" y="687159"/>
                </a:lnTo>
                <a:lnTo>
                  <a:pt x="243681" y="690733"/>
                </a:lnTo>
                <a:lnTo>
                  <a:pt x="240903" y="694308"/>
                </a:lnTo>
                <a:lnTo>
                  <a:pt x="238125" y="697486"/>
                </a:lnTo>
                <a:lnTo>
                  <a:pt x="234950" y="700266"/>
                </a:lnTo>
                <a:lnTo>
                  <a:pt x="231378" y="702649"/>
                </a:lnTo>
                <a:lnTo>
                  <a:pt x="227409" y="704635"/>
                </a:lnTo>
                <a:lnTo>
                  <a:pt x="223837" y="705827"/>
                </a:lnTo>
                <a:lnTo>
                  <a:pt x="219472" y="707019"/>
                </a:lnTo>
                <a:lnTo>
                  <a:pt x="213519" y="707416"/>
                </a:lnTo>
                <a:lnTo>
                  <a:pt x="209947" y="707416"/>
                </a:lnTo>
                <a:lnTo>
                  <a:pt x="206375" y="707019"/>
                </a:lnTo>
                <a:lnTo>
                  <a:pt x="203200" y="705827"/>
                </a:lnTo>
                <a:lnTo>
                  <a:pt x="199628" y="704635"/>
                </a:lnTo>
                <a:lnTo>
                  <a:pt x="196850" y="703047"/>
                </a:lnTo>
                <a:lnTo>
                  <a:pt x="193675" y="701458"/>
                </a:lnTo>
                <a:lnTo>
                  <a:pt x="190897" y="699075"/>
                </a:lnTo>
                <a:lnTo>
                  <a:pt x="188119" y="696691"/>
                </a:lnTo>
                <a:lnTo>
                  <a:pt x="9922" y="515568"/>
                </a:lnTo>
                <a:lnTo>
                  <a:pt x="7937" y="513184"/>
                </a:lnTo>
                <a:lnTo>
                  <a:pt x="5953" y="510801"/>
                </a:lnTo>
                <a:lnTo>
                  <a:pt x="3969" y="508021"/>
                </a:lnTo>
                <a:lnTo>
                  <a:pt x="2778" y="505240"/>
                </a:lnTo>
                <a:lnTo>
                  <a:pt x="1587" y="502063"/>
                </a:lnTo>
                <a:lnTo>
                  <a:pt x="794" y="499282"/>
                </a:lnTo>
                <a:lnTo>
                  <a:pt x="397" y="496105"/>
                </a:lnTo>
                <a:lnTo>
                  <a:pt x="0" y="493324"/>
                </a:lnTo>
                <a:lnTo>
                  <a:pt x="0" y="490147"/>
                </a:lnTo>
                <a:lnTo>
                  <a:pt x="0" y="486969"/>
                </a:lnTo>
                <a:lnTo>
                  <a:pt x="397" y="484189"/>
                </a:lnTo>
                <a:lnTo>
                  <a:pt x="1190" y="481011"/>
                </a:lnTo>
                <a:lnTo>
                  <a:pt x="1984" y="477833"/>
                </a:lnTo>
                <a:lnTo>
                  <a:pt x="3175" y="475053"/>
                </a:lnTo>
                <a:lnTo>
                  <a:pt x="4762" y="472273"/>
                </a:lnTo>
                <a:lnTo>
                  <a:pt x="7144" y="469889"/>
                </a:lnTo>
                <a:lnTo>
                  <a:pt x="12700" y="461548"/>
                </a:lnTo>
                <a:lnTo>
                  <a:pt x="26987" y="444071"/>
                </a:lnTo>
                <a:lnTo>
                  <a:pt x="48419" y="417062"/>
                </a:lnTo>
                <a:lnTo>
                  <a:pt x="76597" y="382902"/>
                </a:lnTo>
                <a:lnTo>
                  <a:pt x="92869" y="363439"/>
                </a:lnTo>
                <a:lnTo>
                  <a:pt x="111125" y="342785"/>
                </a:lnTo>
                <a:lnTo>
                  <a:pt x="130572" y="320939"/>
                </a:lnTo>
                <a:lnTo>
                  <a:pt x="151209" y="297901"/>
                </a:lnTo>
                <a:lnTo>
                  <a:pt x="173037" y="274069"/>
                </a:lnTo>
                <a:lnTo>
                  <a:pt x="196453" y="249840"/>
                </a:lnTo>
                <a:lnTo>
                  <a:pt x="220265" y="224816"/>
                </a:lnTo>
                <a:lnTo>
                  <a:pt x="245269" y="200190"/>
                </a:lnTo>
                <a:lnTo>
                  <a:pt x="258365" y="187479"/>
                </a:lnTo>
                <a:lnTo>
                  <a:pt x="271462" y="175166"/>
                </a:lnTo>
                <a:lnTo>
                  <a:pt x="284162" y="163647"/>
                </a:lnTo>
                <a:lnTo>
                  <a:pt x="297259" y="152525"/>
                </a:lnTo>
                <a:lnTo>
                  <a:pt x="321865" y="131474"/>
                </a:lnTo>
                <a:lnTo>
                  <a:pt x="346472" y="112011"/>
                </a:lnTo>
                <a:lnTo>
                  <a:pt x="369887" y="94137"/>
                </a:lnTo>
                <a:lnTo>
                  <a:pt x="392906" y="78646"/>
                </a:lnTo>
                <a:lnTo>
                  <a:pt x="413940" y="64347"/>
                </a:lnTo>
                <a:lnTo>
                  <a:pt x="434181" y="51239"/>
                </a:lnTo>
                <a:lnTo>
                  <a:pt x="452040" y="40117"/>
                </a:lnTo>
                <a:lnTo>
                  <a:pt x="469106" y="30584"/>
                </a:lnTo>
                <a:lnTo>
                  <a:pt x="483791" y="22640"/>
                </a:lnTo>
                <a:lnTo>
                  <a:pt x="496491" y="15888"/>
                </a:lnTo>
                <a:lnTo>
                  <a:pt x="514747" y="6752"/>
                </a:lnTo>
                <a:lnTo>
                  <a:pt x="522685" y="3178"/>
                </a:lnTo>
                <a:lnTo>
                  <a:pt x="527447" y="1192"/>
                </a:lnTo>
                <a:lnTo>
                  <a:pt x="532606" y="397"/>
                </a:lnTo>
                <a:lnTo>
                  <a:pt x="537766"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33" name="矩形 27"/>
          <p:cNvSpPr>
            <a:spLocks noChangeArrowheads="1"/>
          </p:cNvSpPr>
          <p:nvPr/>
        </p:nvSpPr>
        <p:spPr bwMode="auto">
          <a:xfrm>
            <a:off x="9285288" y="3638958"/>
            <a:ext cx="15382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a:solidFill>
                  <a:schemeClr val="bg1"/>
                </a:solidFill>
                <a:latin typeface="微软雅黑" panose="020B0503020204020204" pitchFamily="2" charset="-122"/>
                <a:ea typeface="微软雅黑" panose="020B0503020204020204" pitchFamily="2" charset="-122"/>
              </a:rPr>
              <a:t>添加标题</a:t>
            </a:r>
            <a:endParaRPr lang="zh-CN" altLang="en-US" sz="1800">
              <a:solidFill>
                <a:schemeClr val="bg1"/>
              </a:solidFill>
              <a:latin typeface="微软雅黑" panose="020B0503020204020204" pitchFamily="2" charset="-122"/>
              <a:ea typeface="微软雅黑" panose="020B0503020204020204" pitchFamily="2" charset="-122"/>
            </a:endParaRPr>
          </a:p>
        </p:txBody>
      </p:sp>
      <p:sp>
        <p:nvSpPr>
          <p:cNvPr id="34" name="矩形 33"/>
          <p:cNvSpPr/>
          <p:nvPr/>
        </p:nvSpPr>
        <p:spPr>
          <a:xfrm>
            <a:off x="915330"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5" name="矩形 34"/>
          <p:cNvSpPr/>
          <p:nvPr/>
        </p:nvSpPr>
        <p:spPr>
          <a:xfrm>
            <a:off x="4846774"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6" name="矩形 35"/>
          <p:cNvSpPr/>
          <p:nvPr/>
        </p:nvSpPr>
        <p:spPr>
          <a:xfrm>
            <a:off x="8778218"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请输入第三章的大标题</a:t>
            </a:r>
            <a:endParaRPr lang="zh-CN" altLang="en-US" dirty="0"/>
          </a:p>
        </p:txBody>
      </p:sp>
      <p:sp>
        <p:nvSpPr>
          <p:cNvPr id="9219" name="文本占位符 2"/>
          <p:cNvSpPr>
            <a:spLocks noGrp="1"/>
          </p:cNvSpPr>
          <p:nvPr>
            <p:ph type="body" idx="1"/>
          </p:nvPr>
        </p:nvSpPr>
        <p:spPr/>
        <p:txBody>
          <a:bodyPr/>
          <a:lstStyle/>
          <a:p>
            <a:r>
              <a:rPr lang="zh-CN" altLang="en-US" dirty="0"/>
              <a:t>请输入第三章的小标题</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2" name="组合 1"/>
          <p:cNvGrpSpPr/>
          <p:nvPr/>
        </p:nvGrpSpPr>
        <p:grpSpPr>
          <a:xfrm>
            <a:off x="4199691" y="5075051"/>
            <a:ext cx="3792618" cy="403538"/>
            <a:chOff x="1287565" y="3839790"/>
            <a:chExt cx="3792618" cy="403538"/>
          </a:xfrm>
        </p:grpSpPr>
        <p:sp>
          <p:nvSpPr>
            <p:cNvPr id="36" name="Freeform 66"/>
            <p:cNvSpPr>
              <a:spLocks noEditPoints="1"/>
            </p:cNvSpPr>
            <p:nvPr/>
          </p:nvSpPr>
          <p:spPr bwMode="auto">
            <a:xfrm rot="218059">
              <a:off x="128756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0" name="Freeform 66"/>
            <p:cNvSpPr>
              <a:spLocks noEditPoints="1"/>
            </p:cNvSpPr>
            <p:nvPr/>
          </p:nvSpPr>
          <p:spPr bwMode="auto">
            <a:xfrm rot="218059">
              <a:off x="171172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2" name="Freeform 66"/>
            <p:cNvSpPr>
              <a:spLocks noEditPoints="1"/>
            </p:cNvSpPr>
            <p:nvPr/>
          </p:nvSpPr>
          <p:spPr bwMode="auto">
            <a:xfrm rot="218059">
              <a:off x="213587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3" name="Freeform 66"/>
            <p:cNvSpPr>
              <a:spLocks noEditPoints="1"/>
            </p:cNvSpPr>
            <p:nvPr/>
          </p:nvSpPr>
          <p:spPr bwMode="auto">
            <a:xfrm rot="218059">
              <a:off x="256003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4" name="Freeform 66"/>
            <p:cNvSpPr>
              <a:spLocks noEditPoints="1"/>
            </p:cNvSpPr>
            <p:nvPr/>
          </p:nvSpPr>
          <p:spPr bwMode="auto">
            <a:xfrm rot="218059">
              <a:off x="298418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4" name="Freeform 66"/>
            <p:cNvSpPr>
              <a:spLocks noEditPoints="1"/>
            </p:cNvSpPr>
            <p:nvPr/>
          </p:nvSpPr>
          <p:spPr bwMode="auto">
            <a:xfrm rot="218059">
              <a:off x="340834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5" name="Freeform 66"/>
            <p:cNvSpPr>
              <a:spLocks noEditPoints="1"/>
            </p:cNvSpPr>
            <p:nvPr/>
          </p:nvSpPr>
          <p:spPr bwMode="auto">
            <a:xfrm rot="218059">
              <a:off x="383249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6" name="Freeform 66"/>
            <p:cNvSpPr>
              <a:spLocks noEditPoints="1"/>
            </p:cNvSpPr>
            <p:nvPr/>
          </p:nvSpPr>
          <p:spPr bwMode="auto">
            <a:xfrm rot="218059">
              <a:off x="425665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7" name="Freeform 66"/>
            <p:cNvSpPr>
              <a:spLocks noEditPoints="1"/>
            </p:cNvSpPr>
            <p:nvPr/>
          </p:nvSpPr>
          <p:spPr bwMode="auto">
            <a:xfrm rot="218059">
              <a:off x="468080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grpSp>
      <p:grpSp>
        <p:nvGrpSpPr>
          <p:cNvPr id="63" name="组合 62"/>
          <p:cNvGrpSpPr/>
          <p:nvPr/>
        </p:nvGrpSpPr>
        <p:grpSpPr>
          <a:xfrm>
            <a:off x="4934762" y="3591204"/>
            <a:ext cx="2322476" cy="1353156"/>
            <a:chOff x="2541588" y="3759200"/>
            <a:chExt cx="4168775" cy="2428875"/>
          </a:xfrm>
        </p:grpSpPr>
        <p:sp>
          <p:nvSpPr>
            <p:cNvPr id="68" name="Freeform 28"/>
            <p:cNvSpPr/>
            <p:nvPr/>
          </p:nvSpPr>
          <p:spPr bwMode="auto">
            <a:xfrm>
              <a:off x="5797550" y="5078413"/>
              <a:ext cx="282575" cy="168275"/>
            </a:xfrm>
            <a:custGeom>
              <a:avLst/>
              <a:gdLst>
                <a:gd name="T0" fmla="*/ 3 w 89"/>
                <a:gd name="T1" fmla="*/ 0 h 53"/>
                <a:gd name="T2" fmla="*/ 2 w 89"/>
                <a:gd name="T3" fmla="*/ 53 h 53"/>
                <a:gd name="T4" fmla="*/ 54 w 89"/>
                <a:gd name="T5" fmla="*/ 29 h 53"/>
                <a:gd name="T6" fmla="*/ 89 w 89"/>
                <a:gd name="T7" fmla="*/ 16 h 53"/>
                <a:gd name="T8" fmla="*/ 77 w 89"/>
                <a:gd name="T9" fmla="*/ 13 h 53"/>
              </a:gdLst>
              <a:ahLst/>
              <a:cxnLst>
                <a:cxn ang="0">
                  <a:pos x="T0" y="T1"/>
                </a:cxn>
                <a:cxn ang="0">
                  <a:pos x="T2" y="T3"/>
                </a:cxn>
                <a:cxn ang="0">
                  <a:pos x="T4" y="T5"/>
                </a:cxn>
                <a:cxn ang="0">
                  <a:pos x="T6" y="T7"/>
                </a:cxn>
                <a:cxn ang="0">
                  <a:pos x="T8" y="T9"/>
                </a:cxn>
              </a:cxnLst>
              <a:rect l="0" t="0" r="r" b="b"/>
              <a:pathLst>
                <a:path w="89" h="53">
                  <a:moveTo>
                    <a:pt x="3" y="0"/>
                  </a:moveTo>
                  <a:cubicBezTo>
                    <a:pt x="0" y="12"/>
                    <a:pt x="1" y="36"/>
                    <a:pt x="2" y="53"/>
                  </a:cubicBezTo>
                  <a:cubicBezTo>
                    <a:pt x="17" y="52"/>
                    <a:pt x="40" y="35"/>
                    <a:pt x="54" y="29"/>
                  </a:cubicBezTo>
                  <a:cubicBezTo>
                    <a:pt x="63" y="25"/>
                    <a:pt x="84" y="20"/>
                    <a:pt x="89" y="16"/>
                  </a:cubicBezTo>
                  <a:cubicBezTo>
                    <a:pt x="86" y="14"/>
                    <a:pt x="81" y="13"/>
                    <a:pt x="77" y="13"/>
                  </a:cubicBezTo>
                </a:path>
              </a:pathLst>
            </a:custGeom>
            <a:solidFill>
              <a:srgbClr val="FF667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Freeform 29"/>
            <p:cNvSpPr/>
            <p:nvPr/>
          </p:nvSpPr>
          <p:spPr bwMode="auto">
            <a:xfrm>
              <a:off x="2874963" y="4999038"/>
              <a:ext cx="314325" cy="196850"/>
            </a:xfrm>
            <a:custGeom>
              <a:avLst/>
              <a:gdLst>
                <a:gd name="T0" fmla="*/ 0 w 99"/>
                <a:gd name="T1" fmla="*/ 39 h 62"/>
                <a:gd name="T2" fmla="*/ 58 w 99"/>
                <a:gd name="T3" fmla="*/ 52 h 62"/>
                <a:gd name="T4" fmla="*/ 93 w 99"/>
                <a:gd name="T5" fmla="*/ 58 h 62"/>
                <a:gd name="T6" fmla="*/ 96 w 99"/>
                <a:gd name="T7" fmla="*/ 0 h 62"/>
              </a:gdLst>
              <a:ahLst/>
              <a:cxnLst>
                <a:cxn ang="0">
                  <a:pos x="T0" y="T1"/>
                </a:cxn>
                <a:cxn ang="0">
                  <a:pos x="T2" y="T3"/>
                </a:cxn>
                <a:cxn ang="0">
                  <a:pos x="T4" y="T5"/>
                </a:cxn>
                <a:cxn ang="0">
                  <a:pos x="T6" y="T7"/>
                </a:cxn>
              </a:cxnLst>
              <a:rect l="0" t="0" r="r" b="b"/>
              <a:pathLst>
                <a:path w="99" h="62">
                  <a:moveTo>
                    <a:pt x="0" y="39"/>
                  </a:moveTo>
                  <a:cubicBezTo>
                    <a:pt x="12" y="50"/>
                    <a:pt x="43" y="50"/>
                    <a:pt x="58" y="52"/>
                  </a:cubicBezTo>
                  <a:cubicBezTo>
                    <a:pt x="66" y="53"/>
                    <a:pt x="87" y="62"/>
                    <a:pt x="93" y="58"/>
                  </a:cubicBezTo>
                  <a:cubicBezTo>
                    <a:pt x="99" y="55"/>
                    <a:pt x="95" y="12"/>
                    <a:pt x="96" y="0"/>
                  </a:cubicBezTo>
                </a:path>
              </a:pathLst>
            </a:custGeom>
            <a:solidFill>
              <a:srgbClr val="FF667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30"/>
            <p:cNvSpPr/>
            <p:nvPr/>
          </p:nvSpPr>
          <p:spPr bwMode="auto">
            <a:xfrm>
              <a:off x="4445000" y="3787775"/>
              <a:ext cx="646113" cy="290512"/>
            </a:xfrm>
            <a:custGeom>
              <a:avLst/>
              <a:gdLst>
                <a:gd name="T0" fmla="*/ 4 w 204"/>
                <a:gd name="T1" fmla="*/ 0 h 92"/>
                <a:gd name="T2" fmla="*/ 2 w 204"/>
                <a:gd name="T3" fmla="*/ 52 h 92"/>
                <a:gd name="T4" fmla="*/ 6 w 204"/>
                <a:gd name="T5" fmla="*/ 85 h 92"/>
                <a:gd name="T6" fmla="*/ 44 w 204"/>
                <a:gd name="T7" fmla="*/ 83 h 92"/>
                <a:gd name="T8" fmla="*/ 82 w 204"/>
                <a:gd name="T9" fmla="*/ 74 h 92"/>
                <a:gd name="T10" fmla="*/ 160 w 204"/>
                <a:gd name="T11" fmla="*/ 52 h 92"/>
                <a:gd name="T12" fmla="*/ 204 w 204"/>
                <a:gd name="T13" fmla="*/ 31 h 92"/>
                <a:gd name="T14" fmla="*/ 146 w 204"/>
                <a:gd name="T15" fmla="*/ 22 h 92"/>
                <a:gd name="T16" fmla="*/ 116 w 204"/>
                <a:gd name="T17" fmla="*/ 13 h 92"/>
                <a:gd name="T18" fmla="*/ 78 w 204"/>
                <a:gd name="T19" fmla="*/ 8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4" h="92">
                  <a:moveTo>
                    <a:pt x="4" y="0"/>
                  </a:moveTo>
                  <a:cubicBezTo>
                    <a:pt x="0" y="17"/>
                    <a:pt x="3" y="35"/>
                    <a:pt x="2" y="52"/>
                  </a:cubicBezTo>
                  <a:cubicBezTo>
                    <a:pt x="1" y="59"/>
                    <a:pt x="0" y="79"/>
                    <a:pt x="6" y="85"/>
                  </a:cubicBezTo>
                  <a:cubicBezTo>
                    <a:pt x="11" y="92"/>
                    <a:pt x="35" y="84"/>
                    <a:pt x="44" y="83"/>
                  </a:cubicBezTo>
                  <a:cubicBezTo>
                    <a:pt x="57" y="81"/>
                    <a:pt x="69" y="78"/>
                    <a:pt x="82" y="74"/>
                  </a:cubicBezTo>
                  <a:cubicBezTo>
                    <a:pt x="108" y="66"/>
                    <a:pt x="134" y="59"/>
                    <a:pt x="160" y="52"/>
                  </a:cubicBezTo>
                  <a:cubicBezTo>
                    <a:pt x="172" y="49"/>
                    <a:pt x="197" y="41"/>
                    <a:pt x="204" y="31"/>
                  </a:cubicBezTo>
                  <a:cubicBezTo>
                    <a:pt x="187" y="18"/>
                    <a:pt x="165" y="23"/>
                    <a:pt x="146" y="22"/>
                  </a:cubicBezTo>
                  <a:cubicBezTo>
                    <a:pt x="135" y="21"/>
                    <a:pt x="126" y="15"/>
                    <a:pt x="116" y="13"/>
                  </a:cubicBezTo>
                  <a:cubicBezTo>
                    <a:pt x="103" y="10"/>
                    <a:pt x="90" y="10"/>
                    <a:pt x="78" y="8"/>
                  </a:cubicBezTo>
                </a:path>
              </a:pathLst>
            </a:custGeom>
            <a:solidFill>
              <a:srgbClr val="FF667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Freeform 31"/>
            <p:cNvSpPr/>
            <p:nvPr/>
          </p:nvSpPr>
          <p:spPr bwMode="auto">
            <a:xfrm>
              <a:off x="3733800" y="4891088"/>
              <a:ext cx="1771650" cy="1262062"/>
            </a:xfrm>
            <a:custGeom>
              <a:avLst/>
              <a:gdLst>
                <a:gd name="T0" fmla="*/ 15 w 559"/>
                <a:gd name="T1" fmla="*/ 386 h 398"/>
                <a:gd name="T2" fmla="*/ 5 w 559"/>
                <a:gd name="T3" fmla="*/ 79 h 398"/>
                <a:gd name="T4" fmla="*/ 6 w 559"/>
                <a:gd name="T5" fmla="*/ 34 h 398"/>
                <a:gd name="T6" fmla="*/ 66 w 559"/>
                <a:gd name="T7" fmla="*/ 11 h 398"/>
                <a:gd name="T8" fmla="*/ 273 w 559"/>
                <a:gd name="T9" fmla="*/ 11 h 398"/>
                <a:gd name="T10" fmla="*/ 526 w 559"/>
                <a:gd name="T11" fmla="*/ 21 h 398"/>
                <a:gd name="T12" fmla="*/ 485 w 559"/>
                <a:gd name="T13" fmla="*/ 251 h 398"/>
                <a:gd name="T14" fmla="*/ 481 w 559"/>
                <a:gd name="T15" fmla="*/ 353 h 398"/>
                <a:gd name="T16" fmla="*/ 506 w 559"/>
                <a:gd name="T17" fmla="*/ 372 h 398"/>
                <a:gd name="T18" fmla="*/ 538 w 559"/>
                <a:gd name="T19" fmla="*/ 377 h 398"/>
                <a:gd name="T20" fmla="*/ 559 w 559"/>
                <a:gd name="T21" fmla="*/ 386 h 398"/>
                <a:gd name="T22" fmla="*/ 221 w 559"/>
                <a:gd name="T23" fmla="*/ 388 h 398"/>
                <a:gd name="T24" fmla="*/ 101 w 559"/>
                <a:gd name="T25" fmla="*/ 393 h 398"/>
                <a:gd name="T26" fmla="*/ 10 w 559"/>
                <a:gd name="T27" fmla="*/ 386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59" h="398">
                  <a:moveTo>
                    <a:pt x="15" y="386"/>
                  </a:moveTo>
                  <a:cubicBezTo>
                    <a:pt x="17" y="283"/>
                    <a:pt x="3" y="181"/>
                    <a:pt x="5" y="79"/>
                  </a:cubicBezTo>
                  <a:cubicBezTo>
                    <a:pt x="5" y="66"/>
                    <a:pt x="0" y="47"/>
                    <a:pt x="6" y="34"/>
                  </a:cubicBezTo>
                  <a:cubicBezTo>
                    <a:pt x="13" y="18"/>
                    <a:pt x="44" y="15"/>
                    <a:pt x="66" y="11"/>
                  </a:cubicBezTo>
                  <a:cubicBezTo>
                    <a:pt x="131" y="0"/>
                    <a:pt x="206" y="12"/>
                    <a:pt x="273" y="11"/>
                  </a:cubicBezTo>
                  <a:cubicBezTo>
                    <a:pt x="357" y="9"/>
                    <a:pt x="442" y="16"/>
                    <a:pt x="526" y="21"/>
                  </a:cubicBezTo>
                  <a:cubicBezTo>
                    <a:pt x="503" y="97"/>
                    <a:pt x="491" y="174"/>
                    <a:pt x="485" y="251"/>
                  </a:cubicBezTo>
                  <a:cubicBezTo>
                    <a:pt x="482" y="282"/>
                    <a:pt x="471" y="323"/>
                    <a:pt x="481" y="353"/>
                  </a:cubicBezTo>
                  <a:cubicBezTo>
                    <a:pt x="485" y="364"/>
                    <a:pt x="491" y="368"/>
                    <a:pt x="506" y="372"/>
                  </a:cubicBezTo>
                  <a:cubicBezTo>
                    <a:pt x="516" y="375"/>
                    <a:pt x="528" y="374"/>
                    <a:pt x="538" y="377"/>
                  </a:cubicBezTo>
                  <a:cubicBezTo>
                    <a:pt x="542" y="378"/>
                    <a:pt x="555" y="386"/>
                    <a:pt x="559" y="386"/>
                  </a:cubicBezTo>
                  <a:cubicBezTo>
                    <a:pt x="446" y="390"/>
                    <a:pt x="334" y="386"/>
                    <a:pt x="221" y="388"/>
                  </a:cubicBezTo>
                  <a:cubicBezTo>
                    <a:pt x="180" y="389"/>
                    <a:pt x="140" y="387"/>
                    <a:pt x="101" y="393"/>
                  </a:cubicBezTo>
                  <a:cubicBezTo>
                    <a:pt x="69" y="398"/>
                    <a:pt x="41" y="388"/>
                    <a:pt x="10" y="386"/>
                  </a:cubicBezTo>
                </a:path>
              </a:pathLst>
            </a:custGeom>
            <a:solidFill>
              <a:srgbClr val="F2C38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32"/>
            <p:cNvSpPr/>
            <p:nvPr/>
          </p:nvSpPr>
          <p:spPr bwMode="auto">
            <a:xfrm>
              <a:off x="4276725" y="5761038"/>
              <a:ext cx="550863" cy="100012"/>
            </a:xfrm>
            <a:custGeom>
              <a:avLst/>
              <a:gdLst>
                <a:gd name="T0" fmla="*/ 17 w 174"/>
                <a:gd name="T1" fmla="*/ 0 h 32"/>
                <a:gd name="T2" fmla="*/ 7 w 174"/>
                <a:gd name="T3" fmla="*/ 16 h 32"/>
                <a:gd name="T4" fmla="*/ 29 w 174"/>
                <a:gd name="T5" fmla="*/ 18 h 32"/>
                <a:gd name="T6" fmla="*/ 70 w 174"/>
                <a:gd name="T7" fmla="*/ 19 h 32"/>
                <a:gd name="T8" fmla="*/ 105 w 174"/>
                <a:gd name="T9" fmla="*/ 23 h 32"/>
                <a:gd name="T10" fmla="*/ 160 w 174"/>
                <a:gd name="T11" fmla="*/ 25 h 32"/>
                <a:gd name="T12" fmla="*/ 168 w 174"/>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174" h="32">
                  <a:moveTo>
                    <a:pt x="17" y="0"/>
                  </a:moveTo>
                  <a:cubicBezTo>
                    <a:pt x="12" y="3"/>
                    <a:pt x="0" y="9"/>
                    <a:pt x="7" y="16"/>
                  </a:cubicBezTo>
                  <a:cubicBezTo>
                    <a:pt x="10" y="19"/>
                    <a:pt x="25" y="18"/>
                    <a:pt x="29" y="18"/>
                  </a:cubicBezTo>
                  <a:cubicBezTo>
                    <a:pt x="42" y="19"/>
                    <a:pt x="56" y="17"/>
                    <a:pt x="70" y="19"/>
                  </a:cubicBezTo>
                  <a:cubicBezTo>
                    <a:pt x="82" y="20"/>
                    <a:pt x="93" y="22"/>
                    <a:pt x="105" y="23"/>
                  </a:cubicBezTo>
                  <a:cubicBezTo>
                    <a:pt x="121" y="24"/>
                    <a:pt x="144" y="32"/>
                    <a:pt x="160" y="25"/>
                  </a:cubicBezTo>
                  <a:cubicBezTo>
                    <a:pt x="171" y="21"/>
                    <a:pt x="174" y="10"/>
                    <a:pt x="168" y="0"/>
                  </a:cubicBezTo>
                </a:path>
              </a:pathLst>
            </a:custGeom>
            <a:solidFill>
              <a:srgbClr val="E2923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33"/>
            <p:cNvSpPr/>
            <p:nvPr/>
          </p:nvSpPr>
          <p:spPr bwMode="auto">
            <a:xfrm>
              <a:off x="4343400" y="5816600"/>
              <a:ext cx="427038" cy="314325"/>
            </a:xfrm>
            <a:custGeom>
              <a:avLst/>
              <a:gdLst>
                <a:gd name="T0" fmla="*/ 0 w 135"/>
                <a:gd name="T1" fmla="*/ 5 h 99"/>
                <a:gd name="T2" fmla="*/ 3 w 135"/>
                <a:gd name="T3" fmla="*/ 29 h 99"/>
                <a:gd name="T4" fmla="*/ 5 w 135"/>
                <a:gd name="T5" fmla="*/ 68 h 99"/>
                <a:gd name="T6" fmla="*/ 7 w 135"/>
                <a:gd name="T7" fmla="*/ 98 h 99"/>
                <a:gd name="T8" fmla="*/ 68 w 135"/>
                <a:gd name="T9" fmla="*/ 96 h 99"/>
                <a:gd name="T10" fmla="*/ 91 w 135"/>
                <a:gd name="T11" fmla="*/ 95 h 99"/>
                <a:gd name="T12" fmla="*/ 106 w 135"/>
                <a:gd name="T13" fmla="*/ 95 h 99"/>
                <a:gd name="T14" fmla="*/ 126 w 135"/>
                <a:gd name="T15" fmla="*/ 37 h 99"/>
                <a:gd name="T16" fmla="*/ 135 w 135"/>
                <a:gd name="T1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5" h="99">
                  <a:moveTo>
                    <a:pt x="0" y="5"/>
                  </a:moveTo>
                  <a:cubicBezTo>
                    <a:pt x="4" y="7"/>
                    <a:pt x="2" y="24"/>
                    <a:pt x="3" y="29"/>
                  </a:cubicBezTo>
                  <a:cubicBezTo>
                    <a:pt x="4" y="42"/>
                    <a:pt x="4" y="55"/>
                    <a:pt x="5" y="68"/>
                  </a:cubicBezTo>
                  <a:cubicBezTo>
                    <a:pt x="6" y="78"/>
                    <a:pt x="6" y="88"/>
                    <a:pt x="7" y="98"/>
                  </a:cubicBezTo>
                  <a:cubicBezTo>
                    <a:pt x="27" y="99"/>
                    <a:pt x="48" y="98"/>
                    <a:pt x="68" y="96"/>
                  </a:cubicBezTo>
                  <a:cubicBezTo>
                    <a:pt x="76" y="95"/>
                    <a:pt x="83" y="95"/>
                    <a:pt x="91" y="95"/>
                  </a:cubicBezTo>
                  <a:cubicBezTo>
                    <a:pt x="95" y="95"/>
                    <a:pt x="103" y="97"/>
                    <a:pt x="106" y="95"/>
                  </a:cubicBezTo>
                  <a:cubicBezTo>
                    <a:pt x="120" y="88"/>
                    <a:pt x="123" y="51"/>
                    <a:pt x="126" y="37"/>
                  </a:cubicBezTo>
                  <a:cubicBezTo>
                    <a:pt x="128" y="25"/>
                    <a:pt x="130" y="9"/>
                    <a:pt x="135" y="0"/>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34"/>
            <p:cNvSpPr/>
            <p:nvPr/>
          </p:nvSpPr>
          <p:spPr bwMode="auto">
            <a:xfrm>
              <a:off x="5208588" y="5646738"/>
              <a:ext cx="1290638" cy="503237"/>
            </a:xfrm>
            <a:custGeom>
              <a:avLst/>
              <a:gdLst>
                <a:gd name="T0" fmla="*/ 20 w 407"/>
                <a:gd name="T1" fmla="*/ 134 h 159"/>
                <a:gd name="T2" fmla="*/ 23 w 407"/>
                <a:gd name="T3" fmla="*/ 0 h 159"/>
                <a:gd name="T4" fmla="*/ 128 w 407"/>
                <a:gd name="T5" fmla="*/ 4 h 159"/>
                <a:gd name="T6" fmla="*/ 239 w 407"/>
                <a:gd name="T7" fmla="*/ 8 h 159"/>
                <a:gd name="T8" fmla="*/ 324 w 407"/>
                <a:gd name="T9" fmla="*/ 12 h 159"/>
                <a:gd name="T10" fmla="*/ 369 w 407"/>
                <a:gd name="T11" fmla="*/ 15 h 159"/>
                <a:gd name="T12" fmla="*/ 405 w 407"/>
                <a:gd name="T13" fmla="*/ 14 h 159"/>
                <a:gd name="T14" fmla="*/ 395 w 407"/>
                <a:gd name="T15" fmla="*/ 98 h 159"/>
                <a:gd name="T16" fmla="*/ 393 w 407"/>
                <a:gd name="T17" fmla="*/ 141 h 159"/>
                <a:gd name="T18" fmla="*/ 331 w 407"/>
                <a:gd name="T19" fmla="*/ 147 h 159"/>
                <a:gd name="T20" fmla="*/ 172 w 407"/>
                <a:gd name="T21" fmla="*/ 153 h 159"/>
                <a:gd name="T22" fmla="*/ 0 w 407"/>
                <a:gd name="T23" fmla="*/ 138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7" h="159">
                  <a:moveTo>
                    <a:pt x="20" y="134"/>
                  </a:moveTo>
                  <a:cubicBezTo>
                    <a:pt x="21" y="96"/>
                    <a:pt x="11" y="42"/>
                    <a:pt x="23" y="0"/>
                  </a:cubicBezTo>
                  <a:cubicBezTo>
                    <a:pt x="53" y="8"/>
                    <a:pt x="96" y="3"/>
                    <a:pt x="128" y="4"/>
                  </a:cubicBezTo>
                  <a:cubicBezTo>
                    <a:pt x="165" y="5"/>
                    <a:pt x="202" y="6"/>
                    <a:pt x="239" y="8"/>
                  </a:cubicBezTo>
                  <a:cubicBezTo>
                    <a:pt x="267" y="9"/>
                    <a:pt x="296" y="11"/>
                    <a:pt x="324" y="12"/>
                  </a:cubicBezTo>
                  <a:cubicBezTo>
                    <a:pt x="339" y="13"/>
                    <a:pt x="354" y="14"/>
                    <a:pt x="369" y="15"/>
                  </a:cubicBezTo>
                  <a:cubicBezTo>
                    <a:pt x="380" y="15"/>
                    <a:pt x="394" y="10"/>
                    <a:pt x="405" y="14"/>
                  </a:cubicBezTo>
                  <a:cubicBezTo>
                    <a:pt x="407" y="41"/>
                    <a:pt x="395" y="71"/>
                    <a:pt x="395" y="98"/>
                  </a:cubicBezTo>
                  <a:cubicBezTo>
                    <a:pt x="395" y="111"/>
                    <a:pt x="399" y="130"/>
                    <a:pt x="393" y="141"/>
                  </a:cubicBezTo>
                  <a:cubicBezTo>
                    <a:pt x="386" y="153"/>
                    <a:pt x="344" y="147"/>
                    <a:pt x="331" y="147"/>
                  </a:cubicBezTo>
                  <a:cubicBezTo>
                    <a:pt x="278" y="149"/>
                    <a:pt x="225" y="149"/>
                    <a:pt x="172" y="153"/>
                  </a:cubicBezTo>
                  <a:cubicBezTo>
                    <a:pt x="111" y="159"/>
                    <a:pt x="60" y="131"/>
                    <a:pt x="0" y="138"/>
                  </a:cubicBezTo>
                </a:path>
              </a:pathLst>
            </a:custGeom>
            <a:solidFill>
              <a:srgbClr val="F2C38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 name="Freeform 35"/>
            <p:cNvSpPr/>
            <p:nvPr/>
          </p:nvSpPr>
          <p:spPr bwMode="auto">
            <a:xfrm>
              <a:off x="2725738" y="5618163"/>
              <a:ext cx="1068388" cy="569912"/>
            </a:xfrm>
            <a:custGeom>
              <a:avLst/>
              <a:gdLst>
                <a:gd name="T0" fmla="*/ 34 w 337"/>
                <a:gd name="T1" fmla="*/ 180 h 180"/>
                <a:gd name="T2" fmla="*/ 7 w 337"/>
                <a:gd name="T3" fmla="*/ 1 h 180"/>
                <a:gd name="T4" fmla="*/ 157 w 337"/>
                <a:gd name="T5" fmla="*/ 4 h 180"/>
                <a:gd name="T6" fmla="*/ 247 w 337"/>
                <a:gd name="T7" fmla="*/ 5 h 180"/>
                <a:gd name="T8" fmla="*/ 308 w 337"/>
                <a:gd name="T9" fmla="*/ 6 h 180"/>
                <a:gd name="T10" fmla="*/ 325 w 337"/>
                <a:gd name="T11" fmla="*/ 36 h 180"/>
                <a:gd name="T12" fmla="*/ 329 w 337"/>
                <a:gd name="T13" fmla="*/ 96 h 180"/>
                <a:gd name="T14" fmla="*/ 337 w 337"/>
                <a:gd name="T15" fmla="*/ 163 h 180"/>
                <a:gd name="T16" fmla="*/ 163 w 337"/>
                <a:gd name="T17" fmla="*/ 167 h 180"/>
                <a:gd name="T18" fmla="*/ 31 w 337"/>
                <a:gd name="T19" fmla="*/ 171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7" h="180">
                  <a:moveTo>
                    <a:pt x="34" y="180"/>
                  </a:moveTo>
                  <a:cubicBezTo>
                    <a:pt x="32" y="121"/>
                    <a:pt x="0" y="59"/>
                    <a:pt x="7" y="1"/>
                  </a:cubicBezTo>
                  <a:cubicBezTo>
                    <a:pt x="57" y="0"/>
                    <a:pt x="107" y="5"/>
                    <a:pt x="157" y="4"/>
                  </a:cubicBezTo>
                  <a:cubicBezTo>
                    <a:pt x="188" y="3"/>
                    <a:pt x="217" y="6"/>
                    <a:pt x="247" y="5"/>
                  </a:cubicBezTo>
                  <a:cubicBezTo>
                    <a:pt x="264" y="5"/>
                    <a:pt x="293" y="3"/>
                    <a:pt x="308" y="6"/>
                  </a:cubicBezTo>
                  <a:cubicBezTo>
                    <a:pt x="332" y="10"/>
                    <a:pt x="324" y="16"/>
                    <a:pt x="325" y="36"/>
                  </a:cubicBezTo>
                  <a:cubicBezTo>
                    <a:pt x="326" y="56"/>
                    <a:pt x="328" y="76"/>
                    <a:pt x="329" y="96"/>
                  </a:cubicBezTo>
                  <a:cubicBezTo>
                    <a:pt x="330" y="119"/>
                    <a:pt x="332" y="142"/>
                    <a:pt x="337" y="163"/>
                  </a:cubicBezTo>
                  <a:cubicBezTo>
                    <a:pt x="287" y="152"/>
                    <a:pt x="215" y="163"/>
                    <a:pt x="163" y="167"/>
                  </a:cubicBezTo>
                  <a:cubicBezTo>
                    <a:pt x="120" y="170"/>
                    <a:pt x="76" y="171"/>
                    <a:pt x="31" y="171"/>
                  </a:cubicBezTo>
                </a:path>
              </a:pathLst>
            </a:custGeom>
            <a:solidFill>
              <a:srgbClr val="F2C38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 name="Freeform 36"/>
            <p:cNvSpPr/>
            <p:nvPr/>
          </p:nvSpPr>
          <p:spPr bwMode="auto">
            <a:xfrm>
              <a:off x="3584575" y="4186238"/>
              <a:ext cx="1924050" cy="803275"/>
            </a:xfrm>
            <a:custGeom>
              <a:avLst/>
              <a:gdLst>
                <a:gd name="T0" fmla="*/ 268 w 607"/>
                <a:gd name="T1" fmla="*/ 6 h 253"/>
                <a:gd name="T2" fmla="*/ 232 w 607"/>
                <a:gd name="T3" fmla="*/ 39 h 253"/>
                <a:gd name="T4" fmla="*/ 194 w 607"/>
                <a:gd name="T5" fmla="*/ 78 h 253"/>
                <a:gd name="T6" fmla="*/ 130 w 607"/>
                <a:gd name="T7" fmla="*/ 145 h 253"/>
                <a:gd name="T8" fmla="*/ 59 w 607"/>
                <a:gd name="T9" fmla="*/ 200 h 253"/>
                <a:gd name="T10" fmla="*/ 0 w 607"/>
                <a:gd name="T11" fmla="*/ 245 h 253"/>
                <a:gd name="T12" fmla="*/ 63 w 607"/>
                <a:gd name="T13" fmla="*/ 247 h 253"/>
                <a:gd name="T14" fmla="*/ 135 w 607"/>
                <a:gd name="T15" fmla="*/ 241 h 253"/>
                <a:gd name="T16" fmla="*/ 309 w 607"/>
                <a:gd name="T17" fmla="*/ 242 h 253"/>
                <a:gd name="T18" fmla="*/ 478 w 607"/>
                <a:gd name="T19" fmla="*/ 244 h 253"/>
                <a:gd name="T20" fmla="*/ 594 w 607"/>
                <a:gd name="T21" fmla="*/ 248 h 253"/>
                <a:gd name="T22" fmla="*/ 607 w 607"/>
                <a:gd name="T23" fmla="*/ 248 h 253"/>
                <a:gd name="T24" fmla="*/ 577 w 607"/>
                <a:gd name="T25" fmla="*/ 224 h 253"/>
                <a:gd name="T26" fmla="*/ 541 w 607"/>
                <a:gd name="T27" fmla="*/ 197 h 253"/>
                <a:gd name="T28" fmla="*/ 465 w 607"/>
                <a:gd name="T29" fmla="*/ 141 h 253"/>
                <a:gd name="T30" fmla="*/ 370 w 607"/>
                <a:gd name="T31" fmla="*/ 57 h 253"/>
                <a:gd name="T32" fmla="*/ 284 w 607"/>
                <a:gd name="T33" fmla="*/ 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253">
                  <a:moveTo>
                    <a:pt x="268" y="6"/>
                  </a:moveTo>
                  <a:cubicBezTo>
                    <a:pt x="254" y="8"/>
                    <a:pt x="240" y="31"/>
                    <a:pt x="232" y="39"/>
                  </a:cubicBezTo>
                  <a:cubicBezTo>
                    <a:pt x="219" y="52"/>
                    <a:pt x="207" y="65"/>
                    <a:pt x="194" y="78"/>
                  </a:cubicBezTo>
                  <a:cubicBezTo>
                    <a:pt x="172" y="100"/>
                    <a:pt x="150" y="122"/>
                    <a:pt x="130" y="145"/>
                  </a:cubicBezTo>
                  <a:cubicBezTo>
                    <a:pt x="111" y="166"/>
                    <a:pt x="85" y="183"/>
                    <a:pt x="59" y="200"/>
                  </a:cubicBezTo>
                  <a:cubicBezTo>
                    <a:pt x="37" y="213"/>
                    <a:pt x="19" y="230"/>
                    <a:pt x="0" y="245"/>
                  </a:cubicBezTo>
                  <a:cubicBezTo>
                    <a:pt x="16" y="253"/>
                    <a:pt x="45" y="248"/>
                    <a:pt x="63" y="247"/>
                  </a:cubicBezTo>
                  <a:cubicBezTo>
                    <a:pt x="87" y="245"/>
                    <a:pt x="111" y="244"/>
                    <a:pt x="135" y="241"/>
                  </a:cubicBezTo>
                  <a:cubicBezTo>
                    <a:pt x="193" y="235"/>
                    <a:pt x="251" y="241"/>
                    <a:pt x="309" y="242"/>
                  </a:cubicBezTo>
                  <a:cubicBezTo>
                    <a:pt x="365" y="243"/>
                    <a:pt x="421" y="239"/>
                    <a:pt x="478" y="244"/>
                  </a:cubicBezTo>
                  <a:cubicBezTo>
                    <a:pt x="516" y="247"/>
                    <a:pt x="555" y="247"/>
                    <a:pt x="594" y="248"/>
                  </a:cubicBezTo>
                  <a:cubicBezTo>
                    <a:pt x="600" y="248"/>
                    <a:pt x="603" y="249"/>
                    <a:pt x="607" y="248"/>
                  </a:cubicBezTo>
                  <a:cubicBezTo>
                    <a:pt x="601" y="239"/>
                    <a:pt x="587" y="232"/>
                    <a:pt x="577" y="224"/>
                  </a:cubicBezTo>
                  <a:cubicBezTo>
                    <a:pt x="565" y="215"/>
                    <a:pt x="554" y="205"/>
                    <a:pt x="541" y="197"/>
                  </a:cubicBezTo>
                  <a:cubicBezTo>
                    <a:pt x="514" y="180"/>
                    <a:pt x="487" y="161"/>
                    <a:pt x="465" y="141"/>
                  </a:cubicBezTo>
                  <a:cubicBezTo>
                    <a:pt x="433" y="113"/>
                    <a:pt x="403" y="84"/>
                    <a:pt x="370" y="57"/>
                  </a:cubicBezTo>
                  <a:cubicBezTo>
                    <a:pt x="344" y="37"/>
                    <a:pt x="324" y="5"/>
                    <a:pt x="284" y="0"/>
                  </a:cubicBezTo>
                </a:path>
              </a:pathLst>
            </a:custGeom>
            <a:solidFill>
              <a:srgbClr val="EA71A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 name="Freeform 37"/>
            <p:cNvSpPr/>
            <p:nvPr/>
          </p:nvSpPr>
          <p:spPr bwMode="auto">
            <a:xfrm>
              <a:off x="3746500" y="4779963"/>
              <a:ext cx="1566863" cy="98425"/>
            </a:xfrm>
            <a:custGeom>
              <a:avLst/>
              <a:gdLst>
                <a:gd name="T0" fmla="*/ 7 w 494"/>
                <a:gd name="T1" fmla="*/ 23 h 31"/>
                <a:gd name="T2" fmla="*/ 108 w 494"/>
                <a:gd name="T3" fmla="*/ 18 h 31"/>
                <a:gd name="T4" fmla="*/ 234 w 494"/>
                <a:gd name="T5" fmla="*/ 16 h 31"/>
                <a:gd name="T6" fmla="*/ 359 w 494"/>
                <a:gd name="T7" fmla="*/ 17 h 31"/>
                <a:gd name="T8" fmla="*/ 486 w 494"/>
                <a:gd name="T9" fmla="*/ 17 h 31"/>
                <a:gd name="T10" fmla="*/ 486 w 494"/>
                <a:gd name="T11" fmla="*/ 5 h 31"/>
                <a:gd name="T12" fmla="*/ 471 w 494"/>
                <a:gd name="T13" fmla="*/ 5 h 31"/>
                <a:gd name="T14" fmla="*/ 471 w 494"/>
                <a:gd name="T15" fmla="*/ 17 h 31"/>
                <a:gd name="T16" fmla="*/ 473 w 494"/>
                <a:gd name="T17" fmla="*/ 16 h 31"/>
                <a:gd name="T18" fmla="*/ 473 w 494"/>
                <a:gd name="T19" fmla="*/ 4 h 31"/>
                <a:gd name="T20" fmla="*/ 467 w 494"/>
                <a:gd name="T21" fmla="*/ 5 h 31"/>
                <a:gd name="T22" fmla="*/ 467 w 494"/>
                <a:gd name="T23" fmla="*/ 17 h 31"/>
                <a:gd name="T24" fmla="*/ 486 w 494"/>
                <a:gd name="T25" fmla="*/ 17 h 31"/>
                <a:gd name="T26" fmla="*/ 486 w 494"/>
                <a:gd name="T27" fmla="*/ 5 h 31"/>
                <a:gd name="T28" fmla="*/ 367 w 494"/>
                <a:gd name="T29" fmla="*/ 5 h 31"/>
                <a:gd name="T30" fmla="*/ 242 w 494"/>
                <a:gd name="T31" fmla="*/ 3 h 31"/>
                <a:gd name="T32" fmla="*/ 123 w 494"/>
                <a:gd name="T33" fmla="*/ 5 h 31"/>
                <a:gd name="T34" fmla="*/ 67 w 494"/>
                <a:gd name="T35" fmla="*/ 10 h 31"/>
                <a:gd name="T36" fmla="*/ 10 w 494"/>
                <a:gd name="T37" fmla="*/ 12 h 31"/>
                <a:gd name="T38" fmla="*/ 7 w 494"/>
                <a:gd name="T39" fmla="*/ 23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94" h="31">
                  <a:moveTo>
                    <a:pt x="7" y="23"/>
                  </a:moveTo>
                  <a:cubicBezTo>
                    <a:pt x="40" y="31"/>
                    <a:pt x="76" y="19"/>
                    <a:pt x="108" y="18"/>
                  </a:cubicBezTo>
                  <a:cubicBezTo>
                    <a:pt x="150" y="16"/>
                    <a:pt x="192" y="19"/>
                    <a:pt x="234" y="16"/>
                  </a:cubicBezTo>
                  <a:cubicBezTo>
                    <a:pt x="276" y="12"/>
                    <a:pt x="317" y="17"/>
                    <a:pt x="359" y="17"/>
                  </a:cubicBezTo>
                  <a:cubicBezTo>
                    <a:pt x="402" y="17"/>
                    <a:pt x="444" y="16"/>
                    <a:pt x="486" y="17"/>
                  </a:cubicBezTo>
                  <a:cubicBezTo>
                    <a:pt x="486" y="13"/>
                    <a:pt x="486" y="9"/>
                    <a:pt x="486" y="5"/>
                  </a:cubicBezTo>
                  <a:cubicBezTo>
                    <a:pt x="482" y="5"/>
                    <a:pt x="474" y="7"/>
                    <a:pt x="471" y="5"/>
                  </a:cubicBezTo>
                  <a:cubicBezTo>
                    <a:pt x="471" y="9"/>
                    <a:pt x="471" y="13"/>
                    <a:pt x="471" y="17"/>
                  </a:cubicBezTo>
                  <a:cubicBezTo>
                    <a:pt x="472" y="17"/>
                    <a:pt x="472" y="17"/>
                    <a:pt x="473" y="16"/>
                  </a:cubicBezTo>
                  <a:cubicBezTo>
                    <a:pt x="481" y="15"/>
                    <a:pt x="481" y="3"/>
                    <a:pt x="473" y="4"/>
                  </a:cubicBezTo>
                  <a:cubicBezTo>
                    <a:pt x="471" y="5"/>
                    <a:pt x="469" y="5"/>
                    <a:pt x="467" y="5"/>
                  </a:cubicBezTo>
                  <a:cubicBezTo>
                    <a:pt x="462" y="7"/>
                    <a:pt x="462" y="15"/>
                    <a:pt x="467" y="17"/>
                  </a:cubicBezTo>
                  <a:cubicBezTo>
                    <a:pt x="473" y="19"/>
                    <a:pt x="480" y="16"/>
                    <a:pt x="486" y="17"/>
                  </a:cubicBezTo>
                  <a:cubicBezTo>
                    <a:pt x="494" y="17"/>
                    <a:pt x="494" y="5"/>
                    <a:pt x="486" y="5"/>
                  </a:cubicBezTo>
                  <a:cubicBezTo>
                    <a:pt x="446" y="4"/>
                    <a:pt x="407" y="4"/>
                    <a:pt x="367" y="5"/>
                  </a:cubicBezTo>
                  <a:cubicBezTo>
                    <a:pt x="325" y="6"/>
                    <a:pt x="283" y="0"/>
                    <a:pt x="242" y="3"/>
                  </a:cubicBezTo>
                  <a:cubicBezTo>
                    <a:pt x="202" y="6"/>
                    <a:pt x="163" y="5"/>
                    <a:pt x="123" y="5"/>
                  </a:cubicBezTo>
                  <a:cubicBezTo>
                    <a:pt x="104" y="6"/>
                    <a:pt x="85" y="8"/>
                    <a:pt x="67" y="10"/>
                  </a:cubicBezTo>
                  <a:cubicBezTo>
                    <a:pt x="48" y="12"/>
                    <a:pt x="29" y="16"/>
                    <a:pt x="10" y="12"/>
                  </a:cubicBezTo>
                  <a:cubicBezTo>
                    <a:pt x="3" y="10"/>
                    <a:pt x="0" y="22"/>
                    <a:pt x="7" y="23"/>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38"/>
            <p:cNvSpPr/>
            <p:nvPr/>
          </p:nvSpPr>
          <p:spPr bwMode="auto">
            <a:xfrm>
              <a:off x="3892550" y="4659313"/>
              <a:ext cx="1271588" cy="76200"/>
            </a:xfrm>
            <a:custGeom>
              <a:avLst/>
              <a:gdLst>
                <a:gd name="T0" fmla="*/ 13 w 401"/>
                <a:gd name="T1" fmla="*/ 19 h 24"/>
                <a:gd name="T2" fmla="*/ 43 w 401"/>
                <a:gd name="T3" fmla="*/ 22 h 24"/>
                <a:gd name="T4" fmla="*/ 75 w 401"/>
                <a:gd name="T5" fmla="*/ 24 h 24"/>
                <a:gd name="T6" fmla="*/ 168 w 401"/>
                <a:gd name="T7" fmla="*/ 13 h 24"/>
                <a:gd name="T8" fmla="*/ 262 w 401"/>
                <a:gd name="T9" fmla="*/ 21 h 24"/>
                <a:gd name="T10" fmla="*/ 368 w 401"/>
                <a:gd name="T11" fmla="*/ 21 h 24"/>
                <a:gd name="T12" fmla="*/ 366 w 401"/>
                <a:gd name="T13" fmla="*/ 9 h 24"/>
                <a:gd name="T14" fmla="*/ 360 w 401"/>
                <a:gd name="T15" fmla="*/ 11 h 24"/>
                <a:gd name="T16" fmla="*/ 361 w 401"/>
                <a:gd name="T17" fmla="*/ 22 h 24"/>
                <a:gd name="T18" fmla="*/ 393 w 401"/>
                <a:gd name="T19" fmla="*/ 20 h 24"/>
                <a:gd name="T20" fmla="*/ 393 w 401"/>
                <a:gd name="T21" fmla="*/ 8 h 24"/>
                <a:gd name="T22" fmla="*/ 371 w 401"/>
                <a:gd name="T23" fmla="*/ 8 h 24"/>
                <a:gd name="T24" fmla="*/ 371 w 401"/>
                <a:gd name="T25" fmla="*/ 20 h 24"/>
                <a:gd name="T26" fmla="*/ 393 w 401"/>
                <a:gd name="T27" fmla="*/ 20 h 24"/>
                <a:gd name="T28" fmla="*/ 393 w 401"/>
                <a:gd name="T29" fmla="*/ 8 h 24"/>
                <a:gd name="T30" fmla="*/ 361 w 401"/>
                <a:gd name="T31" fmla="*/ 10 h 24"/>
                <a:gd name="T32" fmla="*/ 363 w 401"/>
                <a:gd name="T33" fmla="*/ 22 h 24"/>
                <a:gd name="T34" fmla="*/ 369 w 401"/>
                <a:gd name="T35" fmla="*/ 21 h 24"/>
                <a:gd name="T36" fmla="*/ 368 w 401"/>
                <a:gd name="T37" fmla="*/ 9 h 24"/>
                <a:gd name="T38" fmla="*/ 262 w 401"/>
                <a:gd name="T39" fmla="*/ 9 h 24"/>
                <a:gd name="T40" fmla="*/ 160 w 401"/>
                <a:gd name="T41" fmla="*/ 1 h 24"/>
                <a:gd name="T42" fmla="*/ 60 w 401"/>
                <a:gd name="T43" fmla="*/ 12 h 24"/>
                <a:gd name="T44" fmla="*/ 6 w 401"/>
                <a:gd name="T45" fmla="*/ 8 h 24"/>
                <a:gd name="T46" fmla="*/ 13 w 401"/>
                <a:gd name="T47" fmla="*/ 19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01" h="24">
                  <a:moveTo>
                    <a:pt x="13" y="19"/>
                  </a:moveTo>
                  <a:cubicBezTo>
                    <a:pt x="20" y="14"/>
                    <a:pt x="35" y="20"/>
                    <a:pt x="43" y="22"/>
                  </a:cubicBezTo>
                  <a:cubicBezTo>
                    <a:pt x="54" y="24"/>
                    <a:pt x="64" y="24"/>
                    <a:pt x="75" y="24"/>
                  </a:cubicBezTo>
                  <a:cubicBezTo>
                    <a:pt x="106" y="23"/>
                    <a:pt x="136" y="13"/>
                    <a:pt x="168" y="13"/>
                  </a:cubicBezTo>
                  <a:cubicBezTo>
                    <a:pt x="199" y="13"/>
                    <a:pt x="231" y="19"/>
                    <a:pt x="262" y="21"/>
                  </a:cubicBezTo>
                  <a:cubicBezTo>
                    <a:pt x="297" y="22"/>
                    <a:pt x="333" y="19"/>
                    <a:pt x="368" y="21"/>
                  </a:cubicBezTo>
                  <a:cubicBezTo>
                    <a:pt x="367" y="17"/>
                    <a:pt x="367" y="13"/>
                    <a:pt x="366" y="9"/>
                  </a:cubicBezTo>
                  <a:cubicBezTo>
                    <a:pt x="364" y="10"/>
                    <a:pt x="362" y="10"/>
                    <a:pt x="360" y="11"/>
                  </a:cubicBezTo>
                  <a:cubicBezTo>
                    <a:pt x="353" y="12"/>
                    <a:pt x="355" y="22"/>
                    <a:pt x="361" y="22"/>
                  </a:cubicBezTo>
                  <a:cubicBezTo>
                    <a:pt x="372" y="22"/>
                    <a:pt x="382" y="22"/>
                    <a:pt x="393" y="20"/>
                  </a:cubicBezTo>
                  <a:cubicBezTo>
                    <a:pt x="400" y="20"/>
                    <a:pt x="401" y="8"/>
                    <a:pt x="393" y="8"/>
                  </a:cubicBezTo>
                  <a:cubicBezTo>
                    <a:pt x="385" y="9"/>
                    <a:pt x="378" y="9"/>
                    <a:pt x="371" y="8"/>
                  </a:cubicBezTo>
                  <a:cubicBezTo>
                    <a:pt x="363" y="7"/>
                    <a:pt x="363" y="19"/>
                    <a:pt x="371" y="20"/>
                  </a:cubicBezTo>
                  <a:cubicBezTo>
                    <a:pt x="378" y="21"/>
                    <a:pt x="385" y="21"/>
                    <a:pt x="393" y="20"/>
                  </a:cubicBezTo>
                  <a:cubicBezTo>
                    <a:pt x="393" y="16"/>
                    <a:pt x="393" y="12"/>
                    <a:pt x="393" y="8"/>
                  </a:cubicBezTo>
                  <a:cubicBezTo>
                    <a:pt x="382" y="10"/>
                    <a:pt x="372" y="10"/>
                    <a:pt x="361" y="10"/>
                  </a:cubicBezTo>
                  <a:cubicBezTo>
                    <a:pt x="362" y="14"/>
                    <a:pt x="362" y="18"/>
                    <a:pt x="363" y="22"/>
                  </a:cubicBezTo>
                  <a:cubicBezTo>
                    <a:pt x="365" y="22"/>
                    <a:pt x="367" y="21"/>
                    <a:pt x="369" y="21"/>
                  </a:cubicBezTo>
                  <a:cubicBezTo>
                    <a:pt x="376" y="20"/>
                    <a:pt x="374" y="10"/>
                    <a:pt x="368" y="9"/>
                  </a:cubicBezTo>
                  <a:cubicBezTo>
                    <a:pt x="333" y="7"/>
                    <a:pt x="298" y="10"/>
                    <a:pt x="262" y="9"/>
                  </a:cubicBezTo>
                  <a:cubicBezTo>
                    <a:pt x="228" y="8"/>
                    <a:pt x="195" y="1"/>
                    <a:pt x="160" y="1"/>
                  </a:cubicBezTo>
                  <a:cubicBezTo>
                    <a:pt x="126" y="1"/>
                    <a:pt x="94" y="13"/>
                    <a:pt x="60" y="12"/>
                  </a:cubicBezTo>
                  <a:cubicBezTo>
                    <a:pt x="44" y="12"/>
                    <a:pt x="22" y="0"/>
                    <a:pt x="6" y="8"/>
                  </a:cubicBezTo>
                  <a:cubicBezTo>
                    <a:pt x="0" y="12"/>
                    <a:pt x="6" y="23"/>
                    <a:pt x="13" y="19"/>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39"/>
            <p:cNvSpPr/>
            <p:nvPr/>
          </p:nvSpPr>
          <p:spPr bwMode="auto">
            <a:xfrm>
              <a:off x="4044950" y="4532313"/>
              <a:ext cx="976313" cy="92075"/>
            </a:xfrm>
            <a:custGeom>
              <a:avLst/>
              <a:gdLst>
                <a:gd name="T0" fmla="*/ 7 w 308"/>
                <a:gd name="T1" fmla="*/ 15 h 29"/>
                <a:gd name="T2" fmla="*/ 60 w 308"/>
                <a:gd name="T3" fmla="*/ 22 h 29"/>
                <a:gd name="T4" fmla="*/ 142 w 308"/>
                <a:gd name="T5" fmla="*/ 22 h 29"/>
                <a:gd name="T6" fmla="*/ 301 w 308"/>
                <a:gd name="T7" fmla="*/ 19 h 29"/>
                <a:gd name="T8" fmla="*/ 300 w 308"/>
                <a:gd name="T9" fmla="*/ 7 h 29"/>
                <a:gd name="T10" fmla="*/ 276 w 308"/>
                <a:gd name="T11" fmla="*/ 9 h 29"/>
                <a:gd name="T12" fmla="*/ 276 w 308"/>
                <a:gd name="T13" fmla="*/ 21 h 29"/>
                <a:gd name="T14" fmla="*/ 300 w 308"/>
                <a:gd name="T15" fmla="*/ 19 h 29"/>
                <a:gd name="T16" fmla="*/ 298 w 308"/>
                <a:gd name="T17" fmla="*/ 8 h 29"/>
                <a:gd name="T18" fmla="*/ 156 w 308"/>
                <a:gd name="T19" fmla="*/ 10 h 29"/>
                <a:gd name="T20" fmla="*/ 77 w 308"/>
                <a:gd name="T21" fmla="*/ 10 h 29"/>
                <a:gd name="T22" fmla="*/ 13 w 308"/>
                <a:gd name="T23" fmla="*/ 4 h 29"/>
                <a:gd name="T24" fmla="*/ 7 w 308"/>
                <a:gd name="T25" fmla="*/ 15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8" h="29">
                  <a:moveTo>
                    <a:pt x="7" y="15"/>
                  </a:moveTo>
                  <a:cubicBezTo>
                    <a:pt x="23" y="23"/>
                    <a:pt x="43" y="22"/>
                    <a:pt x="60" y="22"/>
                  </a:cubicBezTo>
                  <a:cubicBezTo>
                    <a:pt x="87" y="22"/>
                    <a:pt x="115" y="22"/>
                    <a:pt x="142" y="22"/>
                  </a:cubicBezTo>
                  <a:cubicBezTo>
                    <a:pt x="195" y="21"/>
                    <a:pt x="249" y="29"/>
                    <a:pt x="301" y="19"/>
                  </a:cubicBezTo>
                  <a:cubicBezTo>
                    <a:pt x="308" y="18"/>
                    <a:pt x="306" y="6"/>
                    <a:pt x="300" y="7"/>
                  </a:cubicBezTo>
                  <a:cubicBezTo>
                    <a:pt x="292" y="8"/>
                    <a:pt x="284" y="9"/>
                    <a:pt x="276" y="9"/>
                  </a:cubicBezTo>
                  <a:cubicBezTo>
                    <a:pt x="268" y="9"/>
                    <a:pt x="268" y="21"/>
                    <a:pt x="276" y="21"/>
                  </a:cubicBezTo>
                  <a:cubicBezTo>
                    <a:pt x="284" y="21"/>
                    <a:pt x="292" y="20"/>
                    <a:pt x="300" y="19"/>
                  </a:cubicBezTo>
                  <a:cubicBezTo>
                    <a:pt x="299" y="15"/>
                    <a:pt x="299" y="11"/>
                    <a:pt x="298" y="8"/>
                  </a:cubicBezTo>
                  <a:cubicBezTo>
                    <a:pt x="252" y="16"/>
                    <a:pt x="204" y="10"/>
                    <a:pt x="156" y="10"/>
                  </a:cubicBezTo>
                  <a:cubicBezTo>
                    <a:pt x="130" y="10"/>
                    <a:pt x="104" y="11"/>
                    <a:pt x="77" y="10"/>
                  </a:cubicBezTo>
                  <a:cubicBezTo>
                    <a:pt x="57" y="10"/>
                    <a:pt x="31" y="14"/>
                    <a:pt x="13" y="4"/>
                  </a:cubicBezTo>
                  <a:cubicBezTo>
                    <a:pt x="6" y="0"/>
                    <a:pt x="0" y="11"/>
                    <a:pt x="7" y="15"/>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 name="Freeform 40"/>
            <p:cNvSpPr/>
            <p:nvPr/>
          </p:nvSpPr>
          <p:spPr bwMode="auto">
            <a:xfrm>
              <a:off x="4184650" y="4402138"/>
              <a:ext cx="655638" cy="69850"/>
            </a:xfrm>
            <a:custGeom>
              <a:avLst/>
              <a:gdLst>
                <a:gd name="T0" fmla="*/ 8 w 207"/>
                <a:gd name="T1" fmla="*/ 14 h 22"/>
                <a:gd name="T2" fmla="*/ 86 w 207"/>
                <a:gd name="T3" fmla="*/ 15 h 22"/>
                <a:gd name="T4" fmla="*/ 193 w 207"/>
                <a:gd name="T5" fmla="*/ 16 h 22"/>
                <a:gd name="T6" fmla="*/ 190 w 207"/>
                <a:gd name="T7" fmla="*/ 5 h 22"/>
                <a:gd name="T8" fmla="*/ 187 w 207"/>
                <a:gd name="T9" fmla="*/ 6 h 22"/>
                <a:gd name="T10" fmla="*/ 187 w 207"/>
                <a:gd name="T11" fmla="*/ 18 h 22"/>
                <a:gd name="T12" fmla="*/ 200 w 207"/>
                <a:gd name="T13" fmla="*/ 17 h 22"/>
                <a:gd name="T14" fmla="*/ 200 w 207"/>
                <a:gd name="T15" fmla="*/ 5 h 22"/>
                <a:gd name="T16" fmla="*/ 187 w 207"/>
                <a:gd name="T17" fmla="*/ 6 h 22"/>
                <a:gd name="T18" fmla="*/ 187 w 207"/>
                <a:gd name="T19" fmla="*/ 18 h 22"/>
                <a:gd name="T20" fmla="*/ 196 w 207"/>
                <a:gd name="T21" fmla="*/ 16 h 22"/>
                <a:gd name="T22" fmla="*/ 193 w 207"/>
                <a:gd name="T23" fmla="*/ 4 h 22"/>
                <a:gd name="T24" fmla="*/ 97 w 207"/>
                <a:gd name="T25" fmla="*/ 3 h 22"/>
                <a:gd name="T26" fmla="*/ 11 w 207"/>
                <a:gd name="T27" fmla="*/ 3 h 22"/>
                <a:gd name="T28" fmla="*/ 8 w 207"/>
                <a:gd name="T29" fmla="*/ 14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7" h="22">
                  <a:moveTo>
                    <a:pt x="8" y="14"/>
                  </a:moveTo>
                  <a:cubicBezTo>
                    <a:pt x="33" y="22"/>
                    <a:pt x="60" y="18"/>
                    <a:pt x="86" y="15"/>
                  </a:cubicBezTo>
                  <a:cubicBezTo>
                    <a:pt x="121" y="12"/>
                    <a:pt x="158" y="16"/>
                    <a:pt x="193" y="16"/>
                  </a:cubicBezTo>
                  <a:cubicBezTo>
                    <a:pt x="192" y="13"/>
                    <a:pt x="191" y="9"/>
                    <a:pt x="190" y="5"/>
                  </a:cubicBezTo>
                  <a:cubicBezTo>
                    <a:pt x="189" y="5"/>
                    <a:pt x="188" y="5"/>
                    <a:pt x="187" y="6"/>
                  </a:cubicBezTo>
                  <a:cubicBezTo>
                    <a:pt x="179" y="6"/>
                    <a:pt x="179" y="18"/>
                    <a:pt x="187" y="18"/>
                  </a:cubicBezTo>
                  <a:cubicBezTo>
                    <a:pt x="191" y="18"/>
                    <a:pt x="195" y="17"/>
                    <a:pt x="200" y="17"/>
                  </a:cubicBezTo>
                  <a:cubicBezTo>
                    <a:pt x="207" y="16"/>
                    <a:pt x="207" y="4"/>
                    <a:pt x="200" y="5"/>
                  </a:cubicBezTo>
                  <a:cubicBezTo>
                    <a:pt x="195" y="5"/>
                    <a:pt x="191" y="6"/>
                    <a:pt x="187" y="6"/>
                  </a:cubicBezTo>
                  <a:cubicBezTo>
                    <a:pt x="187" y="10"/>
                    <a:pt x="187" y="14"/>
                    <a:pt x="187" y="18"/>
                  </a:cubicBezTo>
                  <a:cubicBezTo>
                    <a:pt x="190" y="17"/>
                    <a:pt x="193" y="17"/>
                    <a:pt x="196" y="16"/>
                  </a:cubicBezTo>
                  <a:cubicBezTo>
                    <a:pt x="202" y="13"/>
                    <a:pt x="199" y="5"/>
                    <a:pt x="193" y="4"/>
                  </a:cubicBezTo>
                  <a:cubicBezTo>
                    <a:pt x="161" y="4"/>
                    <a:pt x="129" y="2"/>
                    <a:pt x="97" y="3"/>
                  </a:cubicBezTo>
                  <a:cubicBezTo>
                    <a:pt x="68" y="3"/>
                    <a:pt x="39" y="11"/>
                    <a:pt x="11" y="3"/>
                  </a:cubicBezTo>
                  <a:cubicBezTo>
                    <a:pt x="4" y="0"/>
                    <a:pt x="0" y="12"/>
                    <a:pt x="8" y="14"/>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 name="Freeform 41"/>
            <p:cNvSpPr/>
            <p:nvPr/>
          </p:nvSpPr>
          <p:spPr bwMode="auto">
            <a:xfrm>
              <a:off x="5294313" y="5380038"/>
              <a:ext cx="1393825" cy="320675"/>
            </a:xfrm>
            <a:custGeom>
              <a:avLst/>
              <a:gdLst>
                <a:gd name="T0" fmla="*/ 7 w 440"/>
                <a:gd name="T1" fmla="*/ 0 h 101"/>
                <a:gd name="T2" fmla="*/ 0 w 440"/>
                <a:gd name="T3" fmla="*/ 83 h 101"/>
                <a:gd name="T4" fmla="*/ 122 w 440"/>
                <a:gd name="T5" fmla="*/ 94 h 101"/>
                <a:gd name="T6" fmla="*/ 178 w 440"/>
                <a:gd name="T7" fmla="*/ 90 h 101"/>
                <a:gd name="T8" fmla="*/ 236 w 440"/>
                <a:gd name="T9" fmla="*/ 93 h 101"/>
                <a:gd name="T10" fmla="*/ 440 w 440"/>
                <a:gd name="T11" fmla="*/ 99 h 101"/>
                <a:gd name="T12" fmla="*/ 388 w 440"/>
                <a:gd name="T13" fmla="*/ 30 h 101"/>
                <a:gd name="T14" fmla="*/ 369 w 440"/>
                <a:gd name="T15" fmla="*/ 12 h 101"/>
                <a:gd name="T16" fmla="*/ 315 w 440"/>
                <a:gd name="T17" fmla="*/ 9 h 101"/>
                <a:gd name="T18" fmla="*/ 203 w 440"/>
                <a:gd name="T19" fmla="*/ 12 h 101"/>
                <a:gd name="T20" fmla="*/ 109 w 440"/>
                <a:gd name="T21" fmla="*/ 4 h 101"/>
                <a:gd name="T22" fmla="*/ 18 w 440"/>
                <a:gd name="T23" fmla="*/ 2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40" h="101">
                  <a:moveTo>
                    <a:pt x="7" y="0"/>
                  </a:moveTo>
                  <a:cubicBezTo>
                    <a:pt x="9" y="27"/>
                    <a:pt x="0" y="56"/>
                    <a:pt x="0" y="83"/>
                  </a:cubicBezTo>
                  <a:cubicBezTo>
                    <a:pt x="38" y="90"/>
                    <a:pt x="83" y="94"/>
                    <a:pt x="122" y="94"/>
                  </a:cubicBezTo>
                  <a:cubicBezTo>
                    <a:pt x="141" y="93"/>
                    <a:pt x="159" y="90"/>
                    <a:pt x="178" y="90"/>
                  </a:cubicBezTo>
                  <a:cubicBezTo>
                    <a:pt x="197" y="90"/>
                    <a:pt x="217" y="93"/>
                    <a:pt x="236" y="93"/>
                  </a:cubicBezTo>
                  <a:cubicBezTo>
                    <a:pt x="305" y="94"/>
                    <a:pt x="373" y="101"/>
                    <a:pt x="440" y="99"/>
                  </a:cubicBezTo>
                  <a:cubicBezTo>
                    <a:pt x="425" y="76"/>
                    <a:pt x="407" y="51"/>
                    <a:pt x="388" y="30"/>
                  </a:cubicBezTo>
                  <a:cubicBezTo>
                    <a:pt x="382" y="24"/>
                    <a:pt x="378" y="15"/>
                    <a:pt x="369" y="12"/>
                  </a:cubicBezTo>
                  <a:cubicBezTo>
                    <a:pt x="356" y="9"/>
                    <a:pt x="330" y="10"/>
                    <a:pt x="315" y="9"/>
                  </a:cubicBezTo>
                  <a:cubicBezTo>
                    <a:pt x="279" y="7"/>
                    <a:pt x="240" y="11"/>
                    <a:pt x="203" y="12"/>
                  </a:cubicBezTo>
                  <a:cubicBezTo>
                    <a:pt x="171" y="12"/>
                    <a:pt x="141" y="7"/>
                    <a:pt x="109" y="4"/>
                  </a:cubicBezTo>
                  <a:cubicBezTo>
                    <a:pt x="85" y="3"/>
                    <a:pt x="39" y="12"/>
                    <a:pt x="18" y="2"/>
                  </a:cubicBezTo>
                </a:path>
              </a:pathLst>
            </a:custGeom>
            <a:solidFill>
              <a:srgbClr val="EA71A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42"/>
            <p:cNvSpPr/>
            <p:nvPr/>
          </p:nvSpPr>
          <p:spPr bwMode="auto">
            <a:xfrm>
              <a:off x="2573338" y="5373688"/>
              <a:ext cx="1189038" cy="276225"/>
            </a:xfrm>
            <a:custGeom>
              <a:avLst/>
              <a:gdLst>
                <a:gd name="T0" fmla="*/ 50 w 375"/>
                <a:gd name="T1" fmla="*/ 7 h 87"/>
                <a:gd name="T2" fmla="*/ 0 w 375"/>
                <a:gd name="T3" fmla="*/ 81 h 87"/>
                <a:gd name="T4" fmla="*/ 135 w 375"/>
                <a:gd name="T5" fmla="*/ 85 h 87"/>
                <a:gd name="T6" fmla="*/ 258 w 375"/>
                <a:gd name="T7" fmla="*/ 82 h 87"/>
                <a:gd name="T8" fmla="*/ 310 w 375"/>
                <a:gd name="T9" fmla="*/ 80 h 87"/>
                <a:gd name="T10" fmla="*/ 375 w 375"/>
                <a:gd name="T11" fmla="*/ 82 h 87"/>
                <a:gd name="T12" fmla="*/ 368 w 375"/>
                <a:gd name="T13" fmla="*/ 38 h 87"/>
                <a:gd name="T14" fmla="*/ 366 w 375"/>
                <a:gd name="T15" fmla="*/ 0 h 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5" h="87">
                  <a:moveTo>
                    <a:pt x="50" y="7"/>
                  </a:moveTo>
                  <a:cubicBezTo>
                    <a:pt x="41" y="33"/>
                    <a:pt x="18" y="59"/>
                    <a:pt x="0" y="81"/>
                  </a:cubicBezTo>
                  <a:cubicBezTo>
                    <a:pt x="45" y="87"/>
                    <a:pt x="90" y="86"/>
                    <a:pt x="135" y="85"/>
                  </a:cubicBezTo>
                  <a:cubicBezTo>
                    <a:pt x="176" y="84"/>
                    <a:pt x="217" y="84"/>
                    <a:pt x="258" y="82"/>
                  </a:cubicBezTo>
                  <a:cubicBezTo>
                    <a:pt x="275" y="81"/>
                    <a:pt x="293" y="79"/>
                    <a:pt x="310" y="80"/>
                  </a:cubicBezTo>
                  <a:cubicBezTo>
                    <a:pt x="331" y="81"/>
                    <a:pt x="354" y="80"/>
                    <a:pt x="375" y="82"/>
                  </a:cubicBezTo>
                  <a:cubicBezTo>
                    <a:pt x="366" y="72"/>
                    <a:pt x="369" y="50"/>
                    <a:pt x="368" y="38"/>
                  </a:cubicBezTo>
                  <a:cubicBezTo>
                    <a:pt x="368" y="26"/>
                    <a:pt x="370" y="12"/>
                    <a:pt x="366" y="0"/>
                  </a:cubicBezTo>
                </a:path>
              </a:pathLst>
            </a:custGeom>
            <a:solidFill>
              <a:srgbClr val="EA71A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43"/>
            <p:cNvSpPr/>
            <p:nvPr/>
          </p:nvSpPr>
          <p:spPr bwMode="auto">
            <a:xfrm>
              <a:off x="4321175" y="5795963"/>
              <a:ext cx="458788" cy="354012"/>
            </a:xfrm>
            <a:custGeom>
              <a:avLst/>
              <a:gdLst>
                <a:gd name="T0" fmla="*/ 16 w 145"/>
                <a:gd name="T1" fmla="*/ 104 h 112"/>
                <a:gd name="T2" fmla="*/ 15 w 145"/>
                <a:gd name="T3" fmla="*/ 71 h 112"/>
                <a:gd name="T4" fmla="*/ 10 w 145"/>
                <a:gd name="T5" fmla="*/ 4 h 112"/>
                <a:gd name="T6" fmla="*/ 4 w 145"/>
                <a:gd name="T7" fmla="*/ 9 h 112"/>
                <a:gd name="T8" fmla="*/ 140 w 145"/>
                <a:gd name="T9" fmla="*/ 15 h 112"/>
                <a:gd name="T10" fmla="*/ 136 w 145"/>
                <a:gd name="T11" fmla="*/ 9 h 112"/>
                <a:gd name="T12" fmla="*/ 111 w 145"/>
                <a:gd name="T13" fmla="*/ 104 h 112"/>
                <a:gd name="T14" fmla="*/ 115 w 145"/>
                <a:gd name="T15" fmla="*/ 110 h 112"/>
                <a:gd name="T16" fmla="*/ 117 w 145"/>
                <a:gd name="T17" fmla="*/ 109 h 112"/>
                <a:gd name="T18" fmla="*/ 121 w 145"/>
                <a:gd name="T19" fmla="*/ 106 h 112"/>
                <a:gd name="T20" fmla="*/ 122 w 145"/>
                <a:gd name="T21" fmla="*/ 105 h 112"/>
                <a:gd name="T22" fmla="*/ 114 w 145"/>
                <a:gd name="T23" fmla="*/ 100 h 112"/>
                <a:gd name="T24" fmla="*/ 112 w 145"/>
                <a:gd name="T25" fmla="*/ 103 h 112"/>
                <a:gd name="T26" fmla="*/ 120 w 145"/>
                <a:gd name="T27" fmla="*/ 106 h 112"/>
                <a:gd name="T28" fmla="*/ 120 w 145"/>
                <a:gd name="T29" fmla="*/ 104 h 112"/>
                <a:gd name="T30" fmla="*/ 111 w 145"/>
                <a:gd name="T31" fmla="*/ 104 h 112"/>
                <a:gd name="T32" fmla="*/ 111 w 145"/>
                <a:gd name="T33" fmla="*/ 106 h 112"/>
                <a:gd name="T34" fmla="*/ 119 w 145"/>
                <a:gd name="T35" fmla="*/ 109 h 112"/>
                <a:gd name="T36" fmla="*/ 121 w 145"/>
                <a:gd name="T37" fmla="*/ 107 h 112"/>
                <a:gd name="T38" fmla="*/ 113 w 145"/>
                <a:gd name="T39" fmla="*/ 102 h 112"/>
                <a:gd name="T40" fmla="*/ 115 w 145"/>
                <a:gd name="T41" fmla="*/ 101 h 112"/>
                <a:gd name="T42" fmla="*/ 120 w 145"/>
                <a:gd name="T43" fmla="*/ 106 h 112"/>
                <a:gd name="T44" fmla="*/ 144 w 145"/>
                <a:gd name="T45" fmla="*/ 11 h 112"/>
                <a:gd name="T46" fmla="*/ 140 w 145"/>
                <a:gd name="T47" fmla="*/ 6 h 112"/>
                <a:gd name="T48" fmla="*/ 7 w 145"/>
                <a:gd name="T49" fmla="*/ 1 h 112"/>
                <a:gd name="T50" fmla="*/ 1 w 145"/>
                <a:gd name="T51" fmla="*/ 6 h 112"/>
                <a:gd name="T52" fmla="*/ 5 w 145"/>
                <a:gd name="T53" fmla="*/ 61 h 112"/>
                <a:gd name="T54" fmla="*/ 7 w 145"/>
                <a:gd name="T55" fmla="*/ 102 h 112"/>
                <a:gd name="T56" fmla="*/ 16 w 145"/>
                <a:gd name="T57" fmla="*/ 104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5" h="112">
                  <a:moveTo>
                    <a:pt x="16" y="104"/>
                  </a:moveTo>
                  <a:cubicBezTo>
                    <a:pt x="19" y="94"/>
                    <a:pt x="17" y="82"/>
                    <a:pt x="15" y="71"/>
                  </a:cubicBezTo>
                  <a:cubicBezTo>
                    <a:pt x="11" y="48"/>
                    <a:pt x="15" y="26"/>
                    <a:pt x="10" y="4"/>
                  </a:cubicBezTo>
                  <a:cubicBezTo>
                    <a:pt x="8" y="6"/>
                    <a:pt x="6" y="8"/>
                    <a:pt x="4" y="9"/>
                  </a:cubicBezTo>
                  <a:cubicBezTo>
                    <a:pt x="49" y="16"/>
                    <a:pt x="95" y="15"/>
                    <a:pt x="140" y="15"/>
                  </a:cubicBezTo>
                  <a:cubicBezTo>
                    <a:pt x="138" y="13"/>
                    <a:pt x="137" y="11"/>
                    <a:pt x="136" y="9"/>
                  </a:cubicBezTo>
                  <a:cubicBezTo>
                    <a:pt x="125" y="40"/>
                    <a:pt x="119" y="72"/>
                    <a:pt x="111" y="104"/>
                  </a:cubicBezTo>
                  <a:cubicBezTo>
                    <a:pt x="110" y="106"/>
                    <a:pt x="112" y="110"/>
                    <a:pt x="115" y="110"/>
                  </a:cubicBezTo>
                  <a:cubicBezTo>
                    <a:pt x="116" y="109"/>
                    <a:pt x="117" y="109"/>
                    <a:pt x="117" y="109"/>
                  </a:cubicBezTo>
                  <a:cubicBezTo>
                    <a:pt x="119" y="109"/>
                    <a:pt x="121" y="108"/>
                    <a:pt x="121" y="106"/>
                  </a:cubicBezTo>
                  <a:cubicBezTo>
                    <a:pt x="122" y="106"/>
                    <a:pt x="122" y="105"/>
                    <a:pt x="122" y="105"/>
                  </a:cubicBezTo>
                  <a:cubicBezTo>
                    <a:pt x="123" y="101"/>
                    <a:pt x="117" y="97"/>
                    <a:pt x="114" y="100"/>
                  </a:cubicBezTo>
                  <a:cubicBezTo>
                    <a:pt x="114" y="101"/>
                    <a:pt x="113" y="102"/>
                    <a:pt x="112" y="103"/>
                  </a:cubicBezTo>
                  <a:cubicBezTo>
                    <a:pt x="115" y="104"/>
                    <a:pt x="118" y="105"/>
                    <a:pt x="120" y="106"/>
                  </a:cubicBezTo>
                  <a:cubicBezTo>
                    <a:pt x="120" y="105"/>
                    <a:pt x="120" y="104"/>
                    <a:pt x="120" y="104"/>
                  </a:cubicBezTo>
                  <a:cubicBezTo>
                    <a:pt x="119" y="98"/>
                    <a:pt x="110" y="98"/>
                    <a:pt x="111" y="104"/>
                  </a:cubicBezTo>
                  <a:cubicBezTo>
                    <a:pt x="111" y="104"/>
                    <a:pt x="111" y="105"/>
                    <a:pt x="111" y="106"/>
                  </a:cubicBezTo>
                  <a:cubicBezTo>
                    <a:pt x="111" y="109"/>
                    <a:pt x="116" y="112"/>
                    <a:pt x="119" y="109"/>
                  </a:cubicBezTo>
                  <a:cubicBezTo>
                    <a:pt x="119" y="108"/>
                    <a:pt x="120" y="108"/>
                    <a:pt x="121" y="107"/>
                  </a:cubicBezTo>
                  <a:cubicBezTo>
                    <a:pt x="118" y="105"/>
                    <a:pt x="116" y="104"/>
                    <a:pt x="113" y="102"/>
                  </a:cubicBezTo>
                  <a:cubicBezTo>
                    <a:pt x="114" y="102"/>
                    <a:pt x="115" y="101"/>
                    <a:pt x="115" y="101"/>
                  </a:cubicBezTo>
                  <a:cubicBezTo>
                    <a:pt x="117" y="102"/>
                    <a:pt x="118" y="104"/>
                    <a:pt x="120" y="106"/>
                  </a:cubicBezTo>
                  <a:cubicBezTo>
                    <a:pt x="128" y="74"/>
                    <a:pt x="133" y="42"/>
                    <a:pt x="144" y="11"/>
                  </a:cubicBezTo>
                  <a:cubicBezTo>
                    <a:pt x="145" y="9"/>
                    <a:pt x="143" y="6"/>
                    <a:pt x="140" y="6"/>
                  </a:cubicBezTo>
                  <a:cubicBezTo>
                    <a:pt x="95" y="6"/>
                    <a:pt x="51" y="7"/>
                    <a:pt x="7" y="1"/>
                  </a:cubicBezTo>
                  <a:cubicBezTo>
                    <a:pt x="3" y="0"/>
                    <a:pt x="0" y="3"/>
                    <a:pt x="1" y="6"/>
                  </a:cubicBezTo>
                  <a:cubicBezTo>
                    <a:pt x="5" y="24"/>
                    <a:pt x="4" y="43"/>
                    <a:pt x="5" y="61"/>
                  </a:cubicBezTo>
                  <a:cubicBezTo>
                    <a:pt x="5" y="74"/>
                    <a:pt x="12" y="89"/>
                    <a:pt x="7" y="102"/>
                  </a:cubicBezTo>
                  <a:cubicBezTo>
                    <a:pt x="5" y="107"/>
                    <a:pt x="14" y="110"/>
                    <a:pt x="16" y="104"/>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 name="Freeform 44"/>
            <p:cNvSpPr/>
            <p:nvPr/>
          </p:nvSpPr>
          <p:spPr bwMode="auto">
            <a:xfrm>
              <a:off x="3848100" y="4862513"/>
              <a:ext cx="76200" cy="44450"/>
            </a:xfrm>
            <a:custGeom>
              <a:avLst/>
              <a:gdLst>
                <a:gd name="T0" fmla="*/ 5 w 24"/>
                <a:gd name="T1" fmla="*/ 13 h 14"/>
                <a:gd name="T2" fmla="*/ 20 w 24"/>
                <a:gd name="T3" fmla="*/ 7 h 14"/>
                <a:gd name="T4" fmla="*/ 17 w 24"/>
                <a:gd name="T5" fmla="*/ 1 h 14"/>
                <a:gd name="T6" fmla="*/ 3 w 24"/>
                <a:gd name="T7" fmla="*/ 7 h 14"/>
                <a:gd name="T8" fmla="*/ 5 w 24"/>
                <a:gd name="T9" fmla="*/ 13 h 14"/>
              </a:gdLst>
              <a:ahLst/>
              <a:cxnLst>
                <a:cxn ang="0">
                  <a:pos x="T0" y="T1"/>
                </a:cxn>
                <a:cxn ang="0">
                  <a:pos x="T2" y="T3"/>
                </a:cxn>
                <a:cxn ang="0">
                  <a:pos x="T4" y="T5"/>
                </a:cxn>
                <a:cxn ang="0">
                  <a:pos x="T6" y="T7"/>
                </a:cxn>
                <a:cxn ang="0">
                  <a:pos x="T8" y="T9"/>
                </a:cxn>
              </a:cxnLst>
              <a:rect l="0" t="0" r="r" b="b"/>
              <a:pathLst>
                <a:path w="24" h="14">
                  <a:moveTo>
                    <a:pt x="5" y="13"/>
                  </a:moveTo>
                  <a:cubicBezTo>
                    <a:pt x="10" y="11"/>
                    <a:pt x="15" y="9"/>
                    <a:pt x="20" y="7"/>
                  </a:cubicBezTo>
                  <a:cubicBezTo>
                    <a:pt x="24" y="5"/>
                    <a:pt x="21" y="0"/>
                    <a:pt x="17" y="1"/>
                  </a:cubicBezTo>
                  <a:cubicBezTo>
                    <a:pt x="13" y="4"/>
                    <a:pt x="8" y="6"/>
                    <a:pt x="3" y="7"/>
                  </a:cubicBezTo>
                  <a:cubicBezTo>
                    <a:pt x="0" y="9"/>
                    <a:pt x="1" y="14"/>
                    <a:pt x="5" y="13"/>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45"/>
            <p:cNvSpPr/>
            <p:nvPr/>
          </p:nvSpPr>
          <p:spPr bwMode="auto">
            <a:xfrm>
              <a:off x="4073525" y="4859338"/>
              <a:ext cx="41275" cy="38100"/>
            </a:xfrm>
            <a:custGeom>
              <a:avLst/>
              <a:gdLst>
                <a:gd name="T0" fmla="*/ 1 w 13"/>
                <a:gd name="T1" fmla="*/ 5 h 12"/>
                <a:gd name="T2" fmla="*/ 7 w 13"/>
                <a:gd name="T3" fmla="*/ 11 h 12"/>
                <a:gd name="T4" fmla="*/ 12 w 13"/>
                <a:gd name="T5" fmla="*/ 11 h 12"/>
                <a:gd name="T6" fmla="*/ 12 w 13"/>
                <a:gd name="T7" fmla="*/ 7 h 12"/>
                <a:gd name="T8" fmla="*/ 6 w 13"/>
                <a:gd name="T9" fmla="*/ 1 h 12"/>
                <a:gd name="T10" fmla="*/ 1 w 13"/>
                <a:gd name="T11" fmla="*/ 1 h 12"/>
                <a:gd name="T12" fmla="*/ 1 w 13"/>
                <a:gd name="T13" fmla="*/ 5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1" y="5"/>
                  </a:moveTo>
                  <a:cubicBezTo>
                    <a:pt x="4" y="7"/>
                    <a:pt x="5" y="9"/>
                    <a:pt x="7" y="11"/>
                  </a:cubicBezTo>
                  <a:cubicBezTo>
                    <a:pt x="9" y="12"/>
                    <a:pt x="10" y="12"/>
                    <a:pt x="12" y="11"/>
                  </a:cubicBezTo>
                  <a:cubicBezTo>
                    <a:pt x="13" y="10"/>
                    <a:pt x="13" y="8"/>
                    <a:pt x="12" y="7"/>
                  </a:cubicBezTo>
                  <a:cubicBezTo>
                    <a:pt x="10" y="5"/>
                    <a:pt x="8" y="3"/>
                    <a:pt x="6" y="1"/>
                  </a:cubicBezTo>
                  <a:cubicBezTo>
                    <a:pt x="4" y="0"/>
                    <a:pt x="3" y="0"/>
                    <a:pt x="1" y="1"/>
                  </a:cubicBezTo>
                  <a:cubicBezTo>
                    <a:pt x="0" y="2"/>
                    <a:pt x="0" y="4"/>
                    <a:pt x="1" y="5"/>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 name="Freeform 46"/>
            <p:cNvSpPr/>
            <p:nvPr/>
          </p:nvSpPr>
          <p:spPr bwMode="auto">
            <a:xfrm>
              <a:off x="3959225" y="4735513"/>
              <a:ext cx="41275" cy="38100"/>
            </a:xfrm>
            <a:custGeom>
              <a:avLst/>
              <a:gdLst>
                <a:gd name="T0" fmla="*/ 5 w 13"/>
                <a:gd name="T1" fmla="*/ 11 h 12"/>
                <a:gd name="T2" fmla="*/ 11 w 13"/>
                <a:gd name="T3" fmla="*/ 6 h 12"/>
                <a:gd name="T4" fmla="*/ 12 w 13"/>
                <a:gd name="T5" fmla="*/ 2 h 12"/>
                <a:gd name="T6" fmla="*/ 8 w 13"/>
                <a:gd name="T7" fmla="*/ 1 h 12"/>
                <a:gd name="T8" fmla="*/ 2 w 13"/>
                <a:gd name="T9" fmla="*/ 6 h 12"/>
                <a:gd name="T10" fmla="*/ 0 w 13"/>
                <a:gd name="T11" fmla="*/ 10 h 12"/>
                <a:gd name="T12" fmla="*/ 5 w 13"/>
                <a:gd name="T13" fmla="*/ 11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5" y="11"/>
                  </a:moveTo>
                  <a:cubicBezTo>
                    <a:pt x="7" y="9"/>
                    <a:pt x="9" y="8"/>
                    <a:pt x="11" y="6"/>
                  </a:cubicBezTo>
                  <a:cubicBezTo>
                    <a:pt x="12" y="5"/>
                    <a:pt x="13" y="4"/>
                    <a:pt x="12" y="2"/>
                  </a:cubicBezTo>
                  <a:cubicBezTo>
                    <a:pt x="11" y="1"/>
                    <a:pt x="9" y="0"/>
                    <a:pt x="8" y="1"/>
                  </a:cubicBezTo>
                  <a:cubicBezTo>
                    <a:pt x="6" y="3"/>
                    <a:pt x="4" y="4"/>
                    <a:pt x="2" y="6"/>
                  </a:cubicBezTo>
                  <a:cubicBezTo>
                    <a:pt x="0" y="7"/>
                    <a:pt x="0" y="8"/>
                    <a:pt x="0" y="10"/>
                  </a:cubicBezTo>
                  <a:cubicBezTo>
                    <a:pt x="1" y="11"/>
                    <a:pt x="3" y="12"/>
                    <a:pt x="5" y="11"/>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 name="Freeform 47"/>
            <p:cNvSpPr/>
            <p:nvPr/>
          </p:nvSpPr>
          <p:spPr bwMode="auto">
            <a:xfrm>
              <a:off x="4171950" y="4624388"/>
              <a:ext cx="44450" cy="41275"/>
            </a:xfrm>
            <a:custGeom>
              <a:avLst/>
              <a:gdLst>
                <a:gd name="T0" fmla="*/ 5 w 14"/>
                <a:gd name="T1" fmla="*/ 12 h 13"/>
                <a:gd name="T2" fmla="*/ 12 w 14"/>
                <a:gd name="T3" fmla="*/ 7 h 13"/>
                <a:gd name="T4" fmla="*/ 13 w 14"/>
                <a:gd name="T5" fmla="*/ 2 h 13"/>
                <a:gd name="T6" fmla="*/ 9 w 14"/>
                <a:gd name="T7" fmla="*/ 1 h 13"/>
                <a:gd name="T8" fmla="*/ 2 w 14"/>
                <a:gd name="T9" fmla="*/ 7 h 13"/>
                <a:gd name="T10" fmla="*/ 1 w 14"/>
                <a:gd name="T11" fmla="*/ 11 h 13"/>
                <a:gd name="T12" fmla="*/ 5 w 14"/>
                <a:gd name="T13" fmla="*/ 12 h 13"/>
              </a:gdLst>
              <a:ahLst/>
              <a:cxnLst>
                <a:cxn ang="0">
                  <a:pos x="T0" y="T1"/>
                </a:cxn>
                <a:cxn ang="0">
                  <a:pos x="T2" y="T3"/>
                </a:cxn>
                <a:cxn ang="0">
                  <a:pos x="T4" y="T5"/>
                </a:cxn>
                <a:cxn ang="0">
                  <a:pos x="T6" y="T7"/>
                </a:cxn>
                <a:cxn ang="0">
                  <a:pos x="T8" y="T9"/>
                </a:cxn>
                <a:cxn ang="0">
                  <a:pos x="T10" y="T11"/>
                </a:cxn>
                <a:cxn ang="0">
                  <a:pos x="T12" y="T13"/>
                </a:cxn>
              </a:cxnLst>
              <a:rect l="0" t="0" r="r" b="b"/>
              <a:pathLst>
                <a:path w="14" h="13">
                  <a:moveTo>
                    <a:pt x="5" y="12"/>
                  </a:moveTo>
                  <a:cubicBezTo>
                    <a:pt x="7" y="10"/>
                    <a:pt x="10" y="8"/>
                    <a:pt x="12" y="7"/>
                  </a:cubicBezTo>
                  <a:cubicBezTo>
                    <a:pt x="14" y="6"/>
                    <a:pt x="14" y="4"/>
                    <a:pt x="13" y="2"/>
                  </a:cubicBezTo>
                  <a:cubicBezTo>
                    <a:pt x="13" y="1"/>
                    <a:pt x="11" y="0"/>
                    <a:pt x="9" y="1"/>
                  </a:cubicBezTo>
                  <a:cubicBezTo>
                    <a:pt x="7" y="3"/>
                    <a:pt x="4" y="5"/>
                    <a:pt x="2" y="7"/>
                  </a:cubicBezTo>
                  <a:cubicBezTo>
                    <a:pt x="0" y="8"/>
                    <a:pt x="0" y="9"/>
                    <a:pt x="1" y="11"/>
                  </a:cubicBezTo>
                  <a:cubicBezTo>
                    <a:pt x="1" y="12"/>
                    <a:pt x="3" y="13"/>
                    <a:pt x="5" y="12"/>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 name="Freeform 48"/>
            <p:cNvSpPr/>
            <p:nvPr/>
          </p:nvSpPr>
          <p:spPr bwMode="auto">
            <a:xfrm>
              <a:off x="4365625" y="4865688"/>
              <a:ext cx="38100" cy="44450"/>
            </a:xfrm>
            <a:custGeom>
              <a:avLst/>
              <a:gdLst>
                <a:gd name="T0" fmla="*/ 0 w 12"/>
                <a:gd name="T1" fmla="*/ 4 h 14"/>
                <a:gd name="T2" fmla="*/ 7 w 12"/>
                <a:gd name="T3" fmla="*/ 13 h 14"/>
                <a:gd name="T4" fmla="*/ 11 w 12"/>
                <a:gd name="T5" fmla="*/ 13 h 14"/>
                <a:gd name="T6" fmla="*/ 11 w 12"/>
                <a:gd name="T7" fmla="*/ 8 h 14"/>
                <a:gd name="T8" fmla="*/ 5 w 12"/>
                <a:gd name="T9" fmla="*/ 1 h 14"/>
                <a:gd name="T10" fmla="*/ 1 w 12"/>
                <a:gd name="T11" fmla="*/ 0 h 14"/>
                <a:gd name="T12" fmla="*/ 0 w 12"/>
                <a:gd name="T13" fmla="*/ 4 h 14"/>
              </a:gdLst>
              <a:ahLst/>
              <a:cxnLst>
                <a:cxn ang="0">
                  <a:pos x="T0" y="T1"/>
                </a:cxn>
                <a:cxn ang="0">
                  <a:pos x="T2" y="T3"/>
                </a:cxn>
                <a:cxn ang="0">
                  <a:pos x="T4" y="T5"/>
                </a:cxn>
                <a:cxn ang="0">
                  <a:pos x="T6" y="T7"/>
                </a:cxn>
                <a:cxn ang="0">
                  <a:pos x="T8" y="T9"/>
                </a:cxn>
                <a:cxn ang="0">
                  <a:pos x="T10" y="T11"/>
                </a:cxn>
                <a:cxn ang="0">
                  <a:pos x="T12" y="T13"/>
                </a:cxn>
              </a:cxnLst>
              <a:rect l="0" t="0" r="r" b="b"/>
              <a:pathLst>
                <a:path w="12" h="14">
                  <a:moveTo>
                    <a:pt x="0" y="4"/>
                  </a:moveTo>
                  <a:cubicBezTo>
                    <a:pt x="2" y="8"/>
                    <a:pt x="4" y="10"/>
                    <a:pt x="7" y="13"/>
                  </a:cubicBezTo>
                  <a:cubicBezTo>
                    <a:pt x="8" y="14"/>
                    <a:pt x="10" y="14"/>
                    <a:pt x="11" y="13"/>
                  </a:cubicBezTo>
                  <a:cubicBezTo>
                    <a:pt x="12" y="11"/>
                    <a:pt x="12" y="9"/>
                    <a:pt x="11" y="8"/>
                  </a:cubicBezTo>
                  <a:cubicBezTo>
                    <a:pt x="9" y="6"/>
                    <a:pt x="7" y="4"/>
                    <a:pt x="5" y="1"/>
                  </a:cubicBezTo>
                  <a:cubicBezTo>
                    <a:pt x="5" y="0"/>
                    <a:pt x="3" y="0"/>
                    <a:pt x="1" y="0"/>
                  </a:cubicBezTo>
                  <a:cubicBezTo>
                    <a:pt x="0" y="1"/>
                    <a:pt x="0" y="3"/>
                    <a:pt x="0" y="4"/>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 name="Freeform 49"/>
            <p:cNvSpPr/>
            <p:nvPr/>
          </p:nvSpPr>
          <p:spPr bwMode="auto">
            <a:xfrm>
              <a:off x="4368800" y="4735513"/>
              <a:ext cx="38100" cy="34925"/>
            </a:xfrm>
            <a:custGeom>
              <a:avLst/>
              <a:gdLst>
                <a:gd name="T0" fmla="*/ 5 w 12"/>
                <a:gd name="T1" fmla="*/ 10 h 11"/>
                <a:gd name="T2" fmla="*/ 10 w 12"/>
                <a:gd name="T3" fmla="*/ 6 h 11"/>
                <a:gd name="T4" fmla="*/ 11 w 12"/>
                <a:gd name="T5" fmla="*/ 2 h 11"/>
                <a:gd name="T6" fmla="*/ 7 w 12"/>
                <a:gd name="T7" fmla="*/ 1 h 11"/>
                <a:gd name="T8" fmla="*/ 2 w 12"/>
                <a:gd name="T9" fmla="*/ 4 h 11"/>
                <a:gd name="T10" fmla="*/ 1 w 12"/>
                <a:gd name="T11" fmla="*/ 8 h 11"/>
                <a:gd name="T12" fmla="*/ 5 w 12"/>
                <a:gd name="T13" fmla="*/ 10 h 11"/>
              </a:gdLst>
              <a:ahLst/>
              <a:cxnLst>
                <a:cxn ang="0">
                  <a:pos x="T0" y="T1"/>
                </a:cxn>
                <a:cxn ang="0">
                  <a:pos x="T2" y="T3"/>
                </a:cxn>
                <a:cxn ang="0">
                  <a:pos x="T4" y="T5"/>
                </a:cxn>
                <a:cxn ang="0">
                  <a:pos x="T6" y="T7"/>
                </a:cxn>
                <a:cxn ang="0">
                  <a:pos x="T8" y="T9"/>
                </a:cxn>
                <a:cxn ang="0">
                  <a:pos x="T10" y="T11"/>
                </a:cxn>
                <a:cxn ang="0">
                  <a:pos x="T12" y="T13"/>
                </a:cxn>
              </a:cxnLst>
              <a:rect l="0" t="0" r="r" b="b"/>
              <a:pathLst>
                <a:path w="12" h="11">
                  <a:moveTo>
                    <a:pt x="5" y="10"/>
                  </a:moveTo>
                  <a:cubicBezTo>
                    <a:pt x="7" y="8"/>
                    <a:pt x="9" y="7"/>
                    <a:pt x="10" y="6"/>
                  </a:cubicBezTo>
                  <a:cubicBezTo>
                    <a:pt x="12" y="5"/>
                    <a:pt x="12" y="3"/>
                    <a:pt x="11" y="2"/>
                  </a:cubicBezTo>
                  <a:cubicBezTo>
                    <a:pt x="11" y="1"/>
                    <a:pt x="9" y="0"/>
                    <a:pt x="7" y="1"/>
                  </a:cubicBezTo>
                  <a:cubicBezTo>
                    <a:pt x="6" y="2"/>
                    <a:pt x="4" y="3"/>
                    <a:pt x="2" y="4"/>
                  </a:cubicBezTo>
                  <a:cubicBezTo>
                    <a:pt x="1" y="5"/>
                    <a:pt x="0" y="7"/>
                    <a:pt x="1" y="8"/>
                  </a:cubicBezTo>
                  <a:cubicBezTo>
                    <a:pt x="2" y="10"/>
                    <a:pt x="4" y="11"/>
                    <a:pt x="5" y="10"/>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 name="Freeform 50"/>
            <p:cNvSpPr/>
            <p:nvPr/>
          </p:nvSpPr>
          <p:spPr bwMode="auto">
            <a:xfrm>
              <a:off x="2776538" y="5364163"/>
              <a:ext cx="139700" cy="285750"/>
            </a:xfrm>
            <a:custGeom>
              <a:avLst/>
              <a:gdLst>
                <a:gd name="T0" fmla="*/ 29 w 44"/>
                <a:gd name="T1" fmla="*/ 7 h 90"/>
                <a:gd name="T2" fmla="*/ 2 w 44"/>
                <a:gd name="T3" fmla="*/ 80 h 90"/>
                <a:gd name="T4" fmla="*/ 14 w 44"/>
                <a:gd name="T5" fmla="*/ 83 h 90"/>
                <a:gd name="T6" fmla="*/ 40 w 44"/>
                <a:gd name="T7" fmla="*/ 13 h 90"/>
                <a:gd name="T8" fmla="*/ 29 w 44"/>
                <a:gd name="T9" fmla="*/ 7 h 90"/>
              </a:gdLst>
              <a:ahLst/>
              <a:cxnLst>
                <a:cxn ang="0">
                  <a:pos x="T0" y="T1"/>
                </a:cxn>
                <a:cxn ang="0">
                  <a:pos x="T2" y="T3"/>
                </a:cxn>
                <a:cxn ang="0">
                  <a:pos x="T4" y="T5"/>
                </a:cxn>
                <a:cxn ang="0">
                  <a:pos x="T6" y="T7"/>
                </a:cxn>
                <a:cxn ang="0">
                  <a:pos x="T8" y="T9"/>
                </a:cxn>
              </a:cxnLst>
              <a:rect l="0" t="0" r="r" b="b"/>
              <a:pathLst>
                <a:path w="44" h="90">
                  <a:moveTo>
                    <a:pt x="29" y="7"/>
                  </a:moveTo>
                  <a:cubicBezTo>
                    <a:pt x="15" y="29"/>
                    <a:pt x="8" y="54"/>
                    <a:pt x="2" y="80"/>
                  </a:cubicBezTo>
                  <a:cubicBezTo>
                    <a:pt x="0" y="87"/>
                    <a:pt x="12" y="90"/>
                    <a:pt x="14" y="83"/>
                  </a:cubicBezTo>
                  <a:cubicBezTo>
                    <a:pt x="20" y="59"/>
                    <a:pt x="26" y="34"/>
                    <a:pt x="40" y="13"/>
                  </a:cubicBezTo>
                  <a:cubicBezTo>
                    <a:pt x="44" y="6"/>
                    <a:pt x="33" y="0"/>
                    <a:pt x="29"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51"/>
            <p:cNvSpPr/>
            <p:nvPr/>
          </p:nvSpPr>
          <p:spPr bwMode="auto">
            <a:xfrm>
              <a:off x="3046413" y="5367338"/>
              <a:ext cx="69850" cy="288925"/>
            </a:xfrm>
            <a:custGeom>
              <a:avLst/>
              <a:gdLst>
                <a:gd name="T0" fmla="*/ 9 w 22"/>
                <a:gd name="T1" fmla="*/ 7 h 91"/>
                <a:gd name="T2" fmla="*/ 1 w 22"/>
                <a:gd name="T3" fmla="*/ 80 h 91"/>
                <a:gd name="T4" fmla="*/ 13 w 22"/>
                <a:gd name="T5" fmla="*/ 83 h 91"/>
                <a:gd name="T6" fmla="*/ 21 w 22"/>
                <a:gd name="T7" fmla="*/ 10 h 91"/>
                <a:gd name="T8" fmla="*/ 9 w 22"/>
                <a:gd name="T9" fmla="*/ 7 h 91"/>
              </a:gdLst>
              <a:ahLst/>
              <a:cxnLst>
                <a:cxn ang="0">
                  <a:pos x="T0" y="T1"/>
                </a:cxn>
                <a:cxn ang="0">
                  <a:pos x="T2" y="T3"/>
                </a:cxn>
                <a:cxn ang="0">
                  <a:pos x="T4" y="T5"/>
                </a:cxn>
                <a:cxn ang="0">
                  <a:pos x="T6" y="T7"/>
                </a:cxn>
                <a:cxn ang="0">
                  <a:pos x="T8" y="T9"/>
                </a:cxn>
              </a:cxnLst>
              <a:rect l="0" t="0" r="r" b="b"/>
              <a:pathLst>
                <a:path w="22" h="91">
                  <a:moveTo>
                    <a:pt x="9" y="7"/>
                  </a:moveTo>
                  <a:cubicBezTo>
                    <a:pt x="4" y="31"/>
                    <a:pt x="6" y="56"/>
                    <a:pt x="1" y="80"/>
                  </a:cubicBezTo>
                  <a:cubicBezTo>
                    <a:pt x="0" y="88"/>
                    <a:pt x="11" y="91"/>
                    <a:pt x="13" y="83"/>
                  </a:cubicBezTo>
                  <a:cubicBezTo>
                    <a:pt x="18" y="59"/>
                    <a:pt x="16" y="34"/>
                    <a:pt x="21" y="10"/>
                  </a:cubicBezTo>
                  <a:cubicBezTo>
                    <a:pt x="22" y="3"/>
                    <a:pt x="11" y="0"/>
                    <a:pt x="9"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 name="Freeform 52"/>
            <p:cNvSpPr/>
            <p:nvPr/>
          </p:nvSpPr>
          <p:spPr bwMode="auto">
            <a:xfrm>
              <a:off x="3300413" y="5373688"/>
              <a:ext cx="47625" cy="269875"/>
            </a:xfrm>
            <a:custGeom>
              <a:avLst/>
              <a:gdLst>
                <a:gd name="T0" fmla="*/ 3 w 15"/>
                <a:gd name="T1" fmla="*/ 8 h 85"/>
                <a:gd name="T2" fmla="*/ 0 w 15"/>
                <a:gd name="T3" fmla="*/ 77 h 85"/>
                <a:gd name="T4" fmla="*/ 12 w 15"/>
                <a:gd name="T5" fmla="*/ 77 h 85"/>
                <a:gd name="T6" fmla="*/ 15 w 15"/>
                <a:gd name="T7" fmla="*/ 8 h 85"/>
                <a:gd name="T8" fmla="*/ 3 w 15"/>
                <a:gd name="T9" fmla="*/ 8 h 85"/>
              </a:gdLst>
              <a:ahLst/>
              <a:cxnLst>
                <a:cxn ang="0">
                  <a:pos x="T0" y="T1"/>
                </a:cxn>
                <a:cxn ang="0">
                  <a:pos x="T2" y="T3"/>
                </a:cxn>
                <a:cxn ang="0">
                  <a:pos x="T4" y="T5"/>
                </a:cxn>
                <a:cxn ang="0">
                  <a:pos x="T6" y="T7"/>
                </a:cxn>
                <a:cxn ang="0">
                  <a:pos x="T8" y="T9"/>
                </a:cxn>
              </a:cxnLst>
              <a:rect l="0" t="0" r="r" b="b"/>
              <a:pathLst>
                <a:path w="15" h="85">
                  <a:moveTo>
                    <a:pt x="3" y="8"/>
                  </a:moveTo>
                  <a:cubicBezTo>
                    <a:pt x="1" y="31"/>
                    <a:pt x="0" y="54"/>
                    <a:pt x="0" y="77"/>
                  </a:cubicBezTo>
                  <a:cubicBezTo>
                    <a:pt x="0" y="85"/>
                    <a:pt x="12" y="85"/>
                    <a:pt x="12" y="77"/>
                  </a:cubicBezTo>
                  <a:cubicBezTo>
                    <a:pt x="12" y="54"/>
                    <a:pt x="13" y="31"/>
                    <a:pt x="15" y="8"/>
                  </a:cubicBezTo>
                  <a:cubicBezTo>
                    <a:pt x="15" y="0"/>
                    <a:pt x="3" y="1"/>
                    <a:pt x="3"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 name="Freeform 53"/>
            <p:cNvSpPr/>
            <p:nvPr/>
          </p:nvSpPr>
          <p:spPr bwMode="auto">
            <a:xfrm>
              <a:off x="3559175" y="5360988"/>
              <a:ext cx="53975" cy="263525"/>
            </a:xfrm>
            <a:custGeom>
              <a:avLst/>
              <a:gdLst>
                <a:gd name="T0" fmla="*/ 0 w 17"/>
                <a:gd name="T1" fmla="*/ 7 h 83"/>
                <a:gd name="T2" fmla="*/ 5 w 17"/>
                <a:gd name="T3" fmla="*/ 75 h 83"/>
                <a:gd name="T4" fmla="*/ 17 w 17"/>
                <a:gd name="T5" fmla="*/ 75 h 83"/>
                <a:gd name="T6" fmla="*/ 12 w 17"/>
                <a:gd name="T7" fmla="*/ 7 h 83"/>
                <a:gd name="T8" fmla="*/ 0 w 17"/>
                <a:gd name="T9" fmla="*/ 7 h 83"/>
              </a:gdLst>
              <a:ahLst/>
              <a:cxnLst>
                <a:cxn ang="0">
                  <a:pos x="T0" y="T1"/>
                </a:cxn>
                <a:cxn ang="0">
                  <a:pos x="T2" y="T3"/>
                </a:cxn>
                <a:cxn ang="0">
                  <a:pos x="T4" y="T5"/>
                </a:cxn>
                <a:cxn ang="0">
                  <a:pos x="T6" y="T7"/>
                </a:cxn>
                <a:cxn ang="0">
                  <a:pos x="T8" y="T9"/>
                </a:cxn>
              </a:cxnLst>
              <a:rect l="0" t="0" r="r" b="b"/>
              <a:pathLst>
                <a:path w="17" h="83">
                  <a:moveTo>
                    <a:pt x="0" y="7"/>
                  </a:moveTo>
                  <a:cubicBezTo>
                    <a:pt x="0" y="30"/>
                    <a:pt x="5" y="53"/>
                    <a:pt x="5" y="75"/>
                  </a:cubicBezTo>
                  <a:cubicBezTo>
                    <a:pt x="5" y="83"/>
                    <a:pt x="17" y="83"/>
                    <a:pt x="17" y="75"/>
                  </a:cubicBezTo>
                  <a:cubicBezTo>
                    <a:pt x="17" y="53"/>
                    <a:pt x="12" y="30"/>
                    <a:pt x="12" y="7"/>
                  </a:cubicBezTo>
                  <a:cubicBezTo>
                    <a:pt x="12" y="0"/>
                    <a:pt x="0" y="0"/>
                    <a:pt x="0"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 name="Freeform 54"/>
            <p:cNvSpPr/>
            <p:nvPr/>
          </p:nvSpPr>
          <p:spPr bwMode="auto">
            <a:xfrm>
              <a:off x="5449888" y="5386388"/>
              <a:ext cx="55563" cy="298450"/>
            </a:xfrm>
            <a:custGeom>
              <a:avLst/>
              <a:gdLst>
                <a:gd name="T0" fmla="*/ 5 w 18"/>
                <a:gd name="T1" fmla="*/ 7 h 94"/>
                <a:gd name="T2" fmla="*/ 0 w 18"/>
                <a:gd name="T3" fmla="*/ 87 h 94"/>
                <a:gd name="T4" fmla="*/ 12 w 18"/>
                <a:gd name="T5" fmla="*/ 87 h 94"/>
                <a:gd name="T6" fmla="*/ 17 w 18"/>
                <a:gd name="T7" fmla="*/ 7 h 94"/>
                <a:gd name="T8" fmla="*/ 5 w 18"/>
                <a:gd name="T9" fmla="*/ 7 h 94"/>
              </a:gdLst>
              <a:ahLst/>
              <a:cxnLst>
                <a:cxn ang="0">
                  <a:pos x="T0" y="T1"/>
                </a:cxn>
                <a:cxn ang="0">
                  <a:pos x="T2" y="T3"/>
                </a:cxn>
                <a:cxn ang="0">
                  <a:pos x="T4" y="T5"/>
                </a:cxn>
                <a:cxn ang="0">
                  <a:pos x="T6" y="T7"/>
                </a:cxn>
                <a:cxn ang="0">
                  <a:pos x="T8" y="T9"/>
                </a:cxn>
              </a:cxnLst>
              <a:rect l="0" t="0" r="r" b="b"/>
              <a:pathLst>
                <a:path w="18" h="94">
                  <a:moveTo>
                    <a:pt x="5" y="7"/>
                  </a:moveTo>
                  <a:cubicBezTo>
                    <a:pt x="3" y="34"/>
                    <a:pt x="1" y="60"/>
                    <a:pt x="0" y="87"/>
                  </a:cubicBezTo>
                  <a:cubicBezTo>
                    <a:pt x="0" y="94"/>
                    <a:pt x="12" y="94"/>
                    <a:pt x="12" y="87"/>
                  </a:cubicBezTo>
                  <a:cubicBezTo>
                    <a:pt x="13" y="60"/>
                    <a:pt x="15" y="34"/>
                    <a:pt x="17" y="7"/>
                  </a:cubicBezTo>
                  <a:cubicBezTo>
                    <a:pt x="18" y="0"/>
                    <a:pt x="6" y="0"/>
                    <a:pt x="5"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 name="Freeform 55"/>
            <p:cNvSpPr/>
            <p:nvPr/>
          </p:nvSpPr>
          <p:spPr bwMode="auto">
            <a:xfrm>
              <a:off x="5670550" y="5392738"/>
              <a:ext cx="79375" cy="288925"/>
            </a:xfrm>
            <a:custGeom>
              <a:avLst/>
              <a:gdLst>
                <a:gd name="T0" fmla="*/ 9 w 25"/>
                <a:gd name="T1" fmla="*/ 8 h 91"/>
                <a:gd name="T2" fmla="*/ 3 w 25"/>
                <a:gd name="T3" fmla="*/ 78 h 91"/>
                <a:gd name="T4" fmla="*/ 14 w 25"/>
                <a:gd name="T5" fmla="*/ 84 h 91"/>
                <a:gd name="T6" fmla="*/ 21 w 25"/>
                <a:gd name="T7" fmla="*/ 11 h 91"/>
                <a:gd name="T8" fmla="*/ 9 w 25"/>
                <a:gd name="T9" fmla="*/ 8 h 91"/>
              </a:gdLst>
              <a:ahLst/>
              <a:cxnLst>
                <a:cxn ang="0">
                  <a:pos x="T0" y="T1"/>
                </a:cxn>
                <a:cxn ang="0">
                  <a:pos x="T2" y="T3"/>
                </a:cxn>
                <a:cxn ang="0">
                  <a:pos x="T4" y="T5"/>
                </a:cxn>
                <a:cxn ang="0">
                  <a:pos x="T6" y="T7"/>
                </a:cxn>
                <a:cxn ang="0">
                  <a:pos x="T8" y="T9"/>
                </a:cxn>
              </a:cxnLst>
              <a:rect l="0" t="0" r="r" b="b"/>
              <a:pathLst>
                <a:path w="25" h="91">
                  <a:moveTo>
                    <a:pt x="9" y="8"/>
                  </a:moveTo>
                  <a:cubicBezTo>
                    <a:pt x="3" y="30"/>
                    <a:pt x="14" y="57"/>
                    <a:pt x="3" y="78"/>
                  </a:cubicBezTo>
                  <a:cubicBezTo>
                    <a:pt x="0" y="85"/>
                    <a:pt x="10" y="91"/>
                    <a:pt x="14" y="84"/>
                  </a:cubicBezTo>
                  <a:cubicBezTo>
                    <a:pt x="25" y="61"/>
                    <a:pt x="14" y="35"/>
                    <a:pt x="21" y="11"/>
                  </a:cubicBezTo>
                  <a:cubicBezTo>
                    <a:pt x="23" y="3"/>
                    <a:pt x="11" y="0"/>
                    <a:pt x="9"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 name="Freeform 56"/>
            <p:cNvSpPr/>
            <p:nvPr/>
          </p:nvSpPr>
          <p:spPr bwMode="auto">
            <a:xfrm>
              <a:off x="5921375" y="5421313"/>
              <a:ext cx="79375" cy="260350"/>
            </a:xfrm>
            <a:custGeom>
              <a:avLst/>
              <a:gdLst>
                <a:gd name="T0" fmla="*/ 0 w 25"/>
                <a:gd name="T1" fmla="*/ 8 h 82"/>
                <a:gd name="T2" fmla="*/ 11 w 25"/>
                <a:gd name="T3" fmla="*/ 75 h 82"/>
                <a:gd name="T4" fmla="*/ 23 w 25"/>
                <a:gd name="T5" fmla="*/ 72 h 82"/>
                <a:gd name="T6" fmla="*/ 12 w 25"/>
                <a:gd name="T7" fmla="*/ 8 h 82"/>
                <a:gd name="T8" fmla="*/ 0 w 25"/>
                <a:gd name="T9" fmla="*/ 8 h 82"/>
              </a:gdLst>
              <a:ahLst/>
              <a:cxnLst>
                <a:cxn ang="0">
                  <a:pos x="T0" y="T1"/>
                </a:cxn>
                <a:cxn ang="0">
                  <a:pos x="T2" y="T3"/>
                </a:cxn>
                <a:cxn ang="0">
                  <a:pos x="T4" y="T5"/>
                </a:cxn>
                <a:cxn ang="0">
                  <a:pos x="T6" y="T7"/>
                </a:cxn>
                <a:cxn ang="0">
                  <a:pos x="T8" y="T9"/>
                </a:cxn>
              </a:cxnLst>
              <a:rect l="0" t="0" r="r" b="b"/>
              <a:pathLst>
                <a:path w="25" h="82">
                  <a:moveTo>
                    <a:pt x="0" y="8"/>
                  </a:moveTo>
                  <a:cubicBezTo>
                    <a:pt x="2" y="31"/>
                    <a:pt x="5" y="53"/>
                    <a:pt x="11" y="75"/>
                  </a:cubicBezTo>
                  <a:cubicBezTo>
                    <a:pt x="13" y="82"/>
                    <a:pt x="25" y="79"/>
                    <a:pt x="23" y="72"/>
                  </a:cubicBezTo>
                  <a:cubicBezTo>
                    <a:pt x="17" y="51"/>
                    <a:pt x="14" y="30"/>
                    <a:pt x="12" y="8"/>
                  </a:cubicBezTo>
                  <a:cubicBezTo>
                    <a:pt x="12" y="0"/>
                    <a:pt x="0" y="0"/>
                    <a:pt x="0"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 name="Freeform 57"/>
            <p:cNvSpPr/>
            <p:nvPr/>
          </p:nvSpPr>
          <p:spPr bwMode="auto">
            <a:xfrm>
              <a:off x="6191250" y="5405438"/>
              <a:ext cx="79375" cy="266700"/>
            </a:xfrm>
            <a:custGeom>
              <a:avLst/>
              <a:gdLst>
                <a:gd name="T0" fmla="*/ 1 w 25"/>
                <a:gd name="T1" fmla="*/ 11 h 84"/>
                <a:gd name="T2" fmla="*/ 12 w 25"/>
                <a:gd name="T3" fmla="*/ 77 h 84"/>
                <a:gd name="T4" fmla="*/ 24 w 25"/>
                <a:gd name="T5" fmla="*/ 73 h 84"/>
                <a:gd name="T6" fmla="*/ 13 w 25"/>
                <a:gd name="T7" fmla="*/ 8 h 84"/>
                <a:gd name="T8" fmla="*/ 1 w 25"/>
                <a:gd name="T9" fmla="*/ 11 h 84"/>
              </a:gdLst>
              <a:ahLst/>
              <a:cxnLst>
                <a:cxn ang="0">
                  <a:pos x="T0" y="T1"/>
                </a:cxn>
                <a:cxn ang="0">
                  <a:pos x="T2" y="T3"/>
                </a:cxn>
                <a:cxn ang="0">
                  <a:pos x="T4" y="T5"/>
                </a:cxn>
                <a:cxn ang="0">
                  <a:pos x="T6" y="T7"/>
                </a:cxn>
                <a:cxn ang="0">
                  <a:pos x="T8" y="T9"/>
                </a:cxn>
              </a:cxnLst>
              <a:rect l="0" t="0" r="r" b="b"/>
              <a:pathLst>
                <a:path w="25" h="84">
                  <a:moveTo>
                    <a:pt x="1" y="11"/>
                  </a:moveTo>
                  <a:cubicBezTo>
                    <a:pt x="6" y="33"/>
                    <a:pt x="7" y="55"/>
                    <a:pt x="12" y="77"/>
                  </a:cubicBezTo>
                  <a:cubicBezTo>
                    <a:pt x="14" y="84"/>
                    <a:pt x="25" y="81"/>
                    <a:pt x="24" y="73"/>
                  </a:cubicBezTo>
                  <a:cubicBezTo>
                    <a:pt x="19" y="52"/>
                    <a:pt x="17" y="29"/>
                    <a:pt x="13" y="8"/>
                  </a:cubicBezTo>
                  <a:cubicBezTo>
                    <a:pt x="11" y="0"/>
                    <a:pt x="0" y="3"/>
                    <a:pt x="1" y="11"/>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 name="Freeform 58"/>
            <p:cNvSpPr/>
            <p:nvPr/>
          </p:nvSpPr>
          <p:spPr bwMode="auto">
            <a:xfrm>
              <a:off x="6426200" y="5414963"/>
              <a:ext cx="69850" cy="273050"/>
            </a:xfrm>
            <a:custGeom>
              <a:avLst/>
              <a:gdLst>
                <a:gd name="T0" fmla="*/ 1 w 22"/>
                <a:gd name="T1" fmla="*/ 8 h 86"/>
                <a:gd name="T2" fmla="*/ 10 w 22"/>
                <a:gd name="T3" fmla="*/ 78 h 86"/>
                <a:gd name="T4" fmla="*/ 22 w 22"/>
                <a:gd name="T5" fmla="*/ 78 h 86"/>
                <a:gd name="T6" fmla="*/ 13 w 22"/>
                <a:gd name="T7" fmla="*/ 8 h 86"/>
                <a:gd name="T8" fmla="*/ 1 w 22"/>
                <a:gd name="T9" fmla="*/ 8 h 86"/>
              </a:gdLst>
              <a:ahLst/>
              <a:cxnLst>
                <a:cxn ang="0">
                  <a:pos x="T0" y="T1"/>
                </a:cxn>
                <a:cxn ang="0">
                  <a:pos x="T2" y="T3"/>
                </a:cxn>
                <a:cxn ang="0">
                  <a:pos x="T4" y="T5"/>
                </a:cxn>
                <a:cxn ang="0">
                  <a:pos x="T6" y="T7"/>
                </a:cxn>
                <a:cxn ang="0">
                  <a:pos x="T8" y="T9"/>
                </a:cxn>
              </a:cxnLst>
              <a:rect l="0" t="0" r="r" b="b"/>
              <a:pathLst>
                <a:path w="22" h="86">
                  <a:moveTo>
                    <a:pt x="1" y="8"/>
                  </a:moveTo>
                  <a:cubicBezTo>
                    <a:pt x="0" y="32"/>
                    <a:pt x="8" y="55"/>
                    <a:pt x="10" y="78"/>
                  </a:cubicBezTo>
                  <a:cubicBezTo>
                    <a:pt x="10" y="86"/>
                    <a:pt x="22" y="86"/>
                    <a:pt x="22" y="78"/>
                  </a:cubicBezTo>
                  <a:cubicBezTo>
                    <a:pt x="20" y="55"/>
                    <a:pt x="12" y="32"/>
                    <a:pt x="13" y="8"/>
                  </a:cubicBezTo>
                  <a:cubicBezTo>
                    <a:pt x="13" y="0"/>
                    <a:pt x="1" y="0"/>
                    <a:pt x="1"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 name="Freeform 59"/>
            <p:cNvSpPr/>
            <p:nvPr/>
          </p:nvSpPr>
          <p:spPr bwMode="auto">
            <a:xfrm>
              <a:off x="3562350" y="4160838"/>
              <a:ext cx="1971675" cy="831850"/>
            </a:xfrm>
            <a:custGeom>
              <a:avLst/>
              <a:gdLst>
                <a:gd name="T0" fmla="*/ 349 w 622"/>
                <a:gd name="T1" fmla="*/ 39 h 262"/>
                <a:gd name="T2" fmla="*/ 281 w 622"/>
                <a:gd name="T3" fmla="*/ 4 h 262"/>
                <a:gd name="T4" fmla="*/ 254 w 622"/>
                <a:gd name="T5" fmla="*/ 25 h 262"/>
                <a:gd name="T6" fmla="*/ 209 w 622"/>
                <a:gd name="T7" fmla="*/ 73 h 262"/>
                <a:gd name="T8" fmla="*/ 4 w 622"/>
                <a:gd name="T9" fmla="*/ 247 h 262"/>
                <a:gd name="T10" fmla="*/ 5 w 622"/>
                <a:gd name="T11" fmla="*/ 255 h 262"/>
                <a:gd name="T12" fmla="*/ 57 w 622"/>
                <a:gd name="T13" fmla="*/ 258 h 262"/>
                <a:gd name="T14" fmla="*/ 135 w 622"/>
                <a:gd name="T15" fmla="*/ 249 h 262"/>
                <a:gd name="T16" fmla="*/ 295 w 622"/>
                <a:gd name="T17" fmla="*/ 251 h 262"/>
                <a:gd name="T18" fmla="*/ 457 w 622"/>
                <a:gd name="T19" fmla="*/ 252 h 262"/>
                <a:gd name="T20" fmla="*/ 539 w 622"/>
                <a:gd name="T21" fmla="*/ 255 h 262"/>
                <a:gd name="T22" fmla="*/ 615 w 622"/>
                <a:gd name="T23" fmla="*/ 258 h 262"/>
                <a:gd name="T24" fmla="*/ 618 w 622"/>
                <a:gd name="T25" fmla="*/ 250 h 262"/>
                <a:gd name="T26" fmla="*/ 467 w 622"/>
                <a:gd name="T27" fmla="*/ 136 h 262"/>
                <a:gd name="T28" fmla="*/ 349 w 622"/>
                <a:gd name="T29" fmla="*/ 39 h 262"/>
                <a:gd name="T30" fmla="*/ 344 w 622"/>
                <a:gd name="T31" fmla="*/ 47 h 262"/>
                <a:gd name="T32" fmla="*/ 472 w 622"/>
                <a:gd name="T33" fmla="*/ 151 h 262"/>
                <a:gd name="T34" fmla="*/ 614 w 622"/>
                <a:gd name="T35" fmla="*/ 258 h 262"/>
                <a:gd name="T36" fmla="*/ 617 w 622"/>
                <a:gd name="T37" fmla="*/ 250 h 262"/>
                <a:gd name="T38" fmla="*/ 559 w 622"/>
                <a:gd name="T39" fmla="*/ 247 h 262"/>
                <a:gd name="T40" fmla="*/ 479 w 622"/>
                <a:gd name="T41" fmla="*/ 242 h 262"/>
                <a:gd name="T42" fmla="*/ 311 w 622"/>
                <a:gd name="T43" fmla="*/ 242 h 262"/>
                <a:gd name="T44" fmla="*/ 156 w 622"/>
                <a:gd name="T45" fmla="*/ 239 h 262"/>
                <a:gd name="T46" fmla="*/ 77 w 622"/>
                <a:gd name="T47" fmla="*/ 246 h 262"/>
                <a:gd name="T48" fmla="*/ 7 w 622"/>
                <a:gd name="T49" fmla="*/ 247 h 262"/>
                <a:gd name="T50" fmla="*/ 8 w 622"/>
                <a:gd name="T51" fmla="*/ 255 h 262"/>
                <a:gd name="T52" fmla="*/ 183 w 622"/>
                <a:gd name="T53" fmla="*/ 109 h 262"/>
                <a:gd name="T54" fmla="*/ 255 w 622"/>
                <a:gd name="T55" fmla="*/ 39 h 262"/>
                <a:gd name="T56" fmla="*/ 308 w 622"/>
                <a:gd name="T57" fmla="*/ 19 h 262"/>
                <a:gd name="T58" fmla="*/ 344 w 622"/>
                <a:gd name="T59" fmla="*/ 47 h 262"/>
                <a:gd name="T60" fmla="*/ 349 w 622"/>
                <a:gd name="T61" fmla="*/ 39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22" h="262">
                  <a:moveTo>
                    <a:pt x="349" y="39"/>
                  </a:moveTo>
                  <a:cubicBezTo>
                    <a:pt x="327" y="25"/>
                    <a:pt x="310" y="0"/>
                    <a:pt x="281" y="4"/>
                  </a:cubicBezTo>
                  <a:cubicBezTo>
                    <a:pt x="270" y="6"/>
                    <a:pt x="260" y="17"/>
                    <a:pt x="254" y="25"/>
                  </a:cubicBezTo>
                  <a:cubicBezTo>
                    <a:pt x="240" y="44"/>
                    <a:pt x="226" y="58"/>
                    <a:pt x="209" y="73"/>
                  </a:cubicBezTo>
                  <a:cubicBezTo>
                    <a:pt x="143" y="133"/>
                    <a:pt x="79" y="199"/>
                    <a:pt x="4" y="247"/>
                  </a:cubicBezTo>
                  <a:cubicBezTo>
                    <a:pt x="0" y="250"/>
                    <a:pt x="1" y="254"/>
                    <a:pt x="5" y="255"/>
                  </a:cubicBezTo>
                  <a:cubicBezTo>
                    <a:pt x="22" y="262"/>
                    <a:pt x="40" y="260"/>
                    <a:pt x="57" y="258"/>
                  </a:cubicBezTo>
                  <a:cubicBezTo>
                    <a:pt x="83" y="254"/>
                    <a:pt x="109" y="251"/>
                    <a:pt x="135" y="249"/>
                  </a:cubicBezTo>
                  <a:cubicBezTo>
                    <a:pt x="189" y="246"/>
                    <a:pt x="242" y="249"/>
                    <a:pt x="295" y="251"/>
                  </a:cubicBezTo>
                  <a:cubicBezTo>
                    <a:pt x="349" y="252"/>
                    <a:pt x="403" y="253"/>
                    <a:pt x="457" y="252"/>
                  </a:cubicBezTo>
                  <a:cubicBezTo>
                    <a:pt x="484" y="251"/>
                    <a:pt x="511" y="253"/>
                    <a:pt x="539" y="255"/>
                  </a:cubicBezTo>
                  <a:cubicBezTo>
                    <a:pt x="564" y="257"/>
                    <a:pt x="590" y="253"/>
                    <a:pt x="615" y="258"/>
                  </a:cubicBezTo>
                  <a:cubicBezTo>
                    <a:pt x="620" y="260"/>
                    <a:pt x="622" y="253"/>
                    <a:pt x="618" y="250"/>
                  </a:cubicBezTo>
                  <a:cubicBezTo>
                    <a:pt x="568" y="213"/>
                    <a:pt x="516" y="176"/>
                    <a:pt x="467" y="136"/>
                  </a:cubicBezTo>
                  <a:cubicBezTo>
                    <a:pt x="428" y="103"/>
                    <a:pt x="393" y="66"/>
                    <a:pt x="349" y="39"/>
                  </a:cubicBezTo>
                  <a:cubicBezTo>
                    <a:pt x="344" y="36"/>
                    <a:pt x="339" y="44"/>
                    <a:pt x="344" y="47"/>
                  </a:cubicBezTo>
                  <a:cubicBezTo>
                    <a:pt x="391" y="76"/>
                    <a:pt x="429" y="116"/>
                    <a:pt x="472" y="151"/>
                  </a:cubicBezTo>
                  <a:cubicBezTo>
                    <a:pt x="518" y="188"/>
                    <a:pt x="566" y="223"/>
                    <a:pt x="614" y="258"/>
                  </a:cubicBezTo>
                  <a:cubicBezTo>
                    <a:pt x="615" y="255"/>
                    <a:pt x="616" y="252"/>
                    <a:pt x="617" y="250"/>
                  </a:cubicBezTo>
                  <a:cubicBezTo>
                    <a:pt x="598" y="245"/>
                    <a:pt x="578" y="247"/>
                    <a:pt x="559" y="247"/>
                  </a:cubicBezTo>
                  <a:cubicBezTo>
                    <a:pt x="532" y="247"/>
                    <a:pt x="506" y="242"/>
                    <a:pt x="479" y="242"/>
                  </a:cubicBezTo>
                  <a:cubicBezTo>
                    <a:pt x="423" y="241"/>
                    <a:pt x="367" y="244"/>
                    <a:pt x="311" y="242"/>
                  </a:cubicBezTo>
                  <a:cubicBezTo>
                    <a:pt x="259" y="240"/>
                    <a:pt x="208" y="237"/>
                    <a:pt x="156" y="239"/>
                  </a:cubicBezTo>
                  <a:cubicBezTo>
                    <a:pt x="130" y="240"/>
                    <a:pt x="103" y="243"/>
                    <a:pt x="77" y="246"/>
                  </a:cubicBezTo>
                  <a:cubicBezTo>
                    <a:pt x="55" y="249"/>
                    <a:pt x="29" y="256"/>
                    <a:pt x="7" y="247"/>
                  </a:cubicBezTo>
                  <a:cubicBezTo>
                    <a:pt x="8" y="250"/>
                    <a:pt x="8" y="252"/>
                    <a:pt x="8" y="255"/>
                  </a:cubicBezTo>
                  <a:cubicBezTo>
                    <a:pt x="72" y="215"/>
                    <a:pt x="129" y="161"/>
                    <a:pt x="183" y="109"/>
                  </a:cubicBezTo>
                  <a:cubicBezTo>
                    <a:pt x="207" y="86"/>
                    <a:pt x="236" y="66"/>
                    <a:pt x="255" y="39"/>
                  </a:cubicBezTo>
                  <a:cubicBezTo>
                    <a:pt x="269" y="20"/>
                    <a:pt x="284" y="5"/>
                    <a:pt x="308" y="19"/>
                  </a:cubicBezTo>
                  <a:cubicBezTo>
                    <a:pt x="321" y="26"/>
                    <a:pt x="331" y="38"/>
                    <a:pt x="344" y="47"/>
                  </a:cubicBezTo>
                  <a:cubicBezTo>
                    <a:pt x="349" y="50"/>
                    <a:pt x="354" y="42"/>
                    <a:pt x="349" y="39"/>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 name="Freeform 60"/>
            <p:cNvSpPr/>
            <p:nvPr/>
          </p:nvSpPr>
          <p:spPr bwMode="auto">
            <a:xfrm>
              <a:off x="3711575" y="4948238"/>
              <a:ext cx="73025" cy="1185862"/>
            </a:xfrm>
            <a:custGeom>
              <a:avLst/>
              <a:gdLst>
                <a:gd name="T0" fmla="*/ 2 w 23"/>
                <a:gd name="T1" fmla="*/ 6 h 374"/>
                <a:gd name="T2" fmla="*/ 14 w 23"/>
                <a:gd name="T3" fmla="*/ 369 h 374"/>
                <a:gd name="T4" fmla="*/ 23 w 23"/>
                <a:gd name="T5" fmla="*/ 369 h 374"/>
                <a:gd name="T6" fmla="*/ 11 w 23"/>
                <a:gd name="T7" fmla="*/ 6 h 374"/>
                <a:gd name="T8" fmla="*/ 2 w 23"/>
                <a:gd name="T9" fmla="*/ 6 h 374"/>
              </a:gdLst>
              <a:ahLst/>
              <a:cxnLst>
                <a:cxn ang="0">
                  <a:pos x="T0" y="T1"/>
                </a:cxn>
                <a:cxn ang="0">
                  <a:pos x="T2" y="T3"/>
                </a:cxn>
                <a:cxn ang="0">
                  <a:pos x="T4" y="T5"/>
                </a:cxn>
                <a:cxn ang="0">
                  <a:pos x="T6" y="T7"/>
                </a:cxn>
                <a:cxn ang="0">
                  <a:pos x="T8" y="T9"/>
                </a:cxn>
              </a:cxnLst>
              <a:rect l="0" t="0" r="r" b="b"/>
              <a:pathLst>
                <a:path w="23" h="374">
                  <a:moveTo>
                    <a:pt x="2" y="6"/>
                  </a:moveTo>
                  <a:cubicBezTo>
                    <a:pt x="0" y="127"/>
                    <a:pt x="11" y="248"/>
                    <a:pt x="14" y="369"/>
                  </a:cubicBezTo>
                  <a:cubicBezTo>
                    <a:pt x="14" y="374"/>
                    <a:pt x="23" y="374"/>
                    <a:pt x="23" y="369"/>
                  </a:cubicBezTo>
                  <a:cubicBezTo>
                    <a:pt x="20" y="248"/>
                    <a:pt x="9" y="127"/>
                    <a:pt x="11" y="6"/>
                  </a:cubicBezTo>
                  <a:cubicBezTo>
                    <a:pt x="11" y="0"/>
                    <a:pt x="2" y="0"/>
                    <a:pt x="2"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 name="Freeform 61"/>
            <p:cNvSpPr/>
            <p:nvPr/>
          </p:nvSpPr>
          <p:spPr bwMode="auto">
            <a:xfrm>
              <a:off x="5237163" y="4948238"/>
              <a:ext cx="168275" cy="1169987"/>
            </a:xfrm>
            <a:custGeom>
              <a:avLst/>
              <a:gdLst>
                <a:gd name="T0" fmla="*/ 37 w 53"/>
                <a:gd name="T1" fmla="*/ 9 h 369"/>
                <a:gd name="T2" fmla="*/ 27 w 53"/>
                <a:gd name="T3" fmla="*/ 74 h 369"/>
                <a:gd name="T4" fmla="*/ 17 w 53"/>
                <a:gd name="T5" fmla="*/ 168 h 369"/>
                <a:gd name="T6" fmla="*/ 0 w 53"/>
                <a:gd name="T7" fmla="*/ 363 h 369"/>
                <a:gd name="T8" fmla="*/ 9 w 53"/>
                <a:gd name="T9" fmla="*/ 363 h 369"/>
                <a:gd name="T10" fmla="*/ 26 w 53"/>
                <a:gd name="T11" fmla="*/ 160 h 369"/>
                <a:gd name="T12" fmla="*/ 40 w 53"/>
                <a:gd name="T13" fmla="*/ 57 h 369"/>
                <a:gd name="T14" fmla="*/ 45 w 53"/>
                <a:gd name="T15" fmla="*/ 5 h 369"/>
                <a:gd name="T16" fmla="*/ 37 w 53"/>
                <a:gd name="T17" fmla="*/ 9 h 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369">
                  <a:moveTo>
                    <a:pt x="37" y="9"/>
                  </a:moveTo>
                  <a:cubicBezTo>
                    <a:pt x="46" y="26"/>
                    <a:pt x="30" y="56"/>
                    <a:pt x="27" y="74"/>
                  </a:cubicBezTo>
                  <a:cubicBezTo>
                    <a:pt x="22" y="105"/>
                    <a:pt x="19" y="136"/>
                    <a:pt x="17" y="168"/>
                  </a:cubicBezTo>
                  <a:cubicBezTo>
                    <a:pt x="12" y="233"/>
                    <a:pt x="1" y="298"/>
                    <a:pt x="0" y="363"/>
                  </a:cubicBezTo>
                  <a:cubicBezTo>
                    <a:pt x="0" y="369"/>
                    <a:pt x="9" y="369"/>
                    <a:pt x="9" y="363"/>
                  </a:cubicBezTo>
                  <a:cubicBezTo>
                    <a:pt x="10" y="295"/>
                    <a:pt x="21" y="228"/>
                    <a:pt x="26" y="160"/>
                  </a:cubicBezTo>
                  <a:cubicBezTo>
                    <a:pt x="29" y="126"/>
                    <a:pt x="31" y="90"/>
                    <a:pt x="40" y="57"/>
                  </a:cubicBezTo>
                  <a:cubicBezTo>
                    <a:pt x="44" y="41"/>
                    <a:pt x="53" y="20"/>
                    <a:pt x="45" y="5"/>
                  </a:cubicBezTo>
                  <a:cubicBezTo>
                    <a:pt x="42" y="0"/>
                    <a:pt x="34" y="4"/>
                    <a:pt x="37" y="9"/>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 name="Freeform 62"/>
            <p:cNvSpPr/>
            <p:nvPr/>
          </p:nvSpPr>
          <p:spPr bwMode="auto">
            <a:xfrm>
              <a:off x="2719388" y="5345113"/>
              <a:ext cx="1033463" cy="57150"/>
            </a:xfrm>
            <a:custGeom>
              <a:avLst/>
              <a:gdLst>
                <a:gd name="T0" fmla="*/ 5 w 326"/>
                <a:gd name="T1" fmla="*/ 17 h 18"/>
                <a:gd name="T2" fmla="*/ 100 w 326"/>
                <a:gd name="T3" fmla="*/ 15 h 18"/>
                <a:gd name="T4" fmla="*/ 191 w 326"/>
                <a:gd name="T5" fmla="*/ 17 h 18"/>
                <a:gd name="T6" fmla="*/ 270 w 326"/>
                <a:gd name="T7" fmla="*/ 11 h 18"/>
                <a:gd name="T8" fmla="*/ 321 w 326"/>
                <a:gd name="T9" fmla="*/ 11 h 18"/>
                <a:gd name="T10" fmla="*/ 318 w 326"/>
                <a:gd name="T11" fmla="*/ 2 h 18"/>
                <a:gd name="T12" fmla="*/ 265 w 326"/>
                <a:gd name="T13" fmla="*/ 2 h 18"/>
                <a:gd name="T14" fmla="*/ 184 w 326"/>
                <a:gd name="T15" fmla="*/ 8 h 18"/>
                <a:gd name="T16" fmla="*/ 100 w 326"/>
                <a:gd name="T17" fmla="*/ 6 h 18"/>
                <a:gd name="T18" fmla="*/ 5 w 326"/>
                <a:gd name="T19" fmla="*/ 8 h 18"/>
                <a:gd name="T20" fmla="*/ 5 w 326"/>
                <a:gd name="T21" fmla="*/ 17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6" h="18">
                  <a:moveTo>
                    <a:pt x="5" y="17"/>
                  </a:moveTo>
                  <a:cubicBezTo>
                    <a:pt x="37" y="18"/>
                    <a:pt x="68" y="16"/>
                    <a:pt x="100" y="15"/>
                  </a:cubicBezTo>
                  <a:cubicBezTo>
                    <a:pt x="130" y="14"/>
                    <a:pt x="161" y="18"/>
                    <a:pt x="191" y="17"/>
                  </a:cubicBezTo>
                  <a:cubicBezTo>
                    <a:pt x="217" y="16"/>
                    <a:pt x="244" y="11"/>
                    <a:pt x="270" y="11"/>
                  </a:cubicBezTo>
                  <a:cubicBezTo>
                    <a:pt x="286" y="11"/>
                    <a:pt x="305" y="17"/>
                    <a:pt x="321" y="11"/>
                  </a:cubicBezTo>
                  <a:cubicBezTo>
                    <a:pt x="326" y="9"/>
                    <a:pt x="324" y="0"/>
                    <a:pt x="318" y="2"/>
                  </a:cubicBezTo>
                  <a:cubicBezTo>
                    <a:pt x="303" y="8"/>
                    <a:pt x="282" y="2"/>
                    <a:pt x="265" y="2"/>
                  </a:cubicBezTo>
                  <a:cubicBezTo>
                    <a:pt x="238" y="2"/>
                    <a:pt x="211" y="7"/>
                    <a:pt x="184" y="8"/>
                  </a:cubicBezTo>
                  <a:cubicBezTo>
                    <a:pt x="156" y="9"/>
                    <a:pt x="128" y="6"/>
                    <a:pt x="100" y="6"/>
                  </a:cubicBezTo>
                  <a:cubicBezTo>
                    <a:pt x="68" y="7"/>
                    <a:pt x="37" y="9"/>
                    <a:pt x="5" y="8"/>
                  </a:cubicBezTo>
                  <a:cubicBezTo>
                    <a:pt x="0" y="8"/>
                    <a:pt x="0" y="17"/>
                    <a:pt x="5" y="17"/>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 name="Freeform 63"/>
            <p:cNvSpPr/>
            <p:nvPr/>
          </p:nvSpPr>
          <p:spPr bwMode="auto">
            <a:xfrm>
              <a:off x="2541588" y="5373688"/>
              <a:ext cx="1223963" cy="292100"/>
            </a:xfrm>
            <a:custGeom>
              <a:avLst/>
              <a:gdLst>
                <a:gd name="T0" fmla="*/ 52 w 386"/>
                <a:gd name="T1" fmla="*/ 5 h 92"/>
                <a:gd name="T2" fmla="*/ 29 w 386"/>
                <a:gd name="T3" fmla="*/ 44 h 92"/>
                <a:gd name="T4" fmla="*/ 2 w 386"/>
                <a:gd name="T5" fmla="*/ 77 h 92"/>
                <a:gd name="T6" fmla="*/ 6 w 386"/>
                <a:gd name="T7" fmla="*/ 83 h 92"/>
                <a:gd name="T8" fmla="*/ 205 w 386"/>
                <a:gd name="T9" fmla="*/ 86 h 92"/>
                <a:gd name="T10" fmla="*/ 302 w 386"/>
                <a:gd name="T11" fmla="*/ 83 h 92"/>
                <a:gd name="T12" fmla="*/ 355 w 386"/>
                <a:gd name="T13" fmla="*/ 84 h 92"/>
                <a:gd name="T14" fmla="*/ 381 w 386"/>
                <a:gd name="T15" fmla="*/ 81 h 92"/>
                <a:gd name="T16" fmla="*/ 376 w 386"/>
                <a:gd name="T17" fmla="*/ 73 h 92"/>
                <a:gd name="T18" fmla="*/ 331 w 386"/>
                <a:gd name="T19" fmla="*/ 73 h 92"/>
                <a:gd name="T20" fmla="*/ 287 w 386"/>
                <a:gd name="T21" fmla="*/ 75 h 92"/>
                <a:gd name="T22" fmla="*/ 191 w 386"/>
                <a:gd name="T23" fmla="*/ 77 h 92"/>
                <a:gd name="T24" fmla="*/ 6 w 386"/>
                <a:gd name="T25" fmla="*/ 74 h 92"/>
                <a:gd name="T26" fmla="*/ 10 w 386"/>
                <a:gd name="T27" fmla="*/ 81 h 92"/>
                <a:gd name="T28" fmla="*/ 45 w 386"/>
                <a:gd name="T29" fmla="*/ 40 h 92"/>
                <a:gd name="T30" fmla="*/ 61 w 386"/>
                <a:gd name="T31" fmla="*/ 5 h 92"/>
                <a:gd name="T32" fmla="*/ 52 w 386"/>
                <a:gd name="T33" fmla="*/ 5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6" h="92">
                  <a:moveTo>
                    <a:pt x="52" y="5"/>
                  </a:moveTo>
                  <a:cubicBezTo>
                    <a:pt x="54" y="19"/>
                    <a:pt x="38" y="35"/>
                    <a:pt x="29" y="44"/>
                  </a:cubicBezTo>
                  <a:cubicBezTo>
                    <a:pt x="20" y="55"/>
                    <a:pt x="10" y="65"/>
                    <a:pt x="2" y="77"/>
                  </a:cubicBezTo>
                  <a:cubicBezTo>
                    <a:pt x="0" y="80"/>
                    <a:pt x="3" y="83"/>
                    <a:pt x="6" y="83"/>
                  </a:cubicBezTo>
                  <a:cubicBezTo>
                    <a:pt x="72" y="92"/>
                    <a:pt x="139" y="87"/>
                    <a:pt x="205" y="86"/>
                  </a:cubicBezTo>
                  <a:cubicBezTo>
                    <a:pt x="238" y="85"/>
                    <a:pt x="270" y="84"/>
                    <a:pt x="302" y="83"/>
                  </a:cubicBezTo>
                  <a:cubicBezTo>
                    <a:pt x="320" y="82"/>
                    <a:pt x="337" y="82"/>
                    <a:pt x="355" y="84"/>
                  </a:cubicBezTo>
                  <a:cubicBezTo>
                    <a:pt x="364" y="86"/>
                    <a:pt x="372" y="85"/>
                    <a:pt x="381" y="81"/>
                  </a:cubicBezTo>
                  <a:cubicBezTo>
                    <a:pt x="386" y="79"/>
                    <a:pt x="382" y="71"/>
                    <a:pt x="376" y="73"/>
                  </a:cubicBezTo>
                  <a:cubicBezTo>
                    <a:pt x="362" y="79"/>
                    <a:pt x="346" y="73"/>
                    <a:pt x="331" y="73"/>
                  </a:cubicBezTo>
                  <a:cubicBezTo>
                    <a:pt x="317" y="74"/>
                    <a:pt x="302" y="74"/>
                    <a:pt x="287" y="75"/>
                  </a:cubicBezTo>
                  <a:cubicBezTo>
                    <a:pt x="255" y="76"/>
                    <a:pt x="223" y="76"/>
                    <a:pt x="191" y="77"/>
                  </a:cubicBezTo>
                  <a:cubicBezTo>
                    <a:pt x="129" y="79"/>
                    <a:pt x="67" y="82"/>
                    <a:pt x="6" y="74"/>
                  </a:cubicBezTo>
                  <a:cubicBezTo>
                    <a:pt x="7" y="77"/>
                    <a:pt x="9" y="79"/>
                    <a:pt x="10" y="81"/>
                  </a:cubicBezTo>
                  <a:cubicBezTo>
                    <a:pt x="20" y="67"/>
                    <a:pt x="34" y="54"/>
                    <a:pt x="45" y="40"/>
                  </a:cubicBezTo>
                  <a:cubicBezTo>
                    <a:pt x="53" y="31"/>
                    <a:pt x="63" y="18"/>
                    <a:pt x="61" y="5"/>
                  </a:cubicBezTo>
                  <a:cubicBezTo>
                    <a:pt x="61" y="0"/>
                    <a:pt x="52" y="0"/>
                    <a:pt x="52" y="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 name="Freeform 64"/>
            <p:cNvSpPr/>
            <p:nvPr/>
          </p:nvSpPr>
          <p:spPr bwMode="auto">
            <a:xfrm>
              <a:off x="5300663" y="5364163"/>
              <a:ext cx="1182688" cy="79375"/>
            </a:xfrm>
            <a:custGeom>
              <a:avLst/>
              <a:gdLst>
                <a:gd name="T0" fmla="*/ 6 w 373"/>
                <a:gd name="T1" fmla="*/ 10 h 25"/>
                <a:gd name="T2" fmla="*/ 68 w 373"/>
                <a:gd name="T3" fmla="*/ 12 h 25"/>
                <a:gd name="T4" fmla="*/ 173 w 373"/>
                <a:gd name="T5" fmla="*/ 20 h 25"/>
                <a:gd name="T6" fmla="*/ 365 w 373"/>
                <a:gd name="T7" fmla="*/ 22 h 25"/>
                <a:gd name="T8" fmla="*/ 367 w 373"/>
                <a:gd name="T9" fmla="*/ 13 h 25"/>
                <a:gd name="T10" fmla="*/ 187 w 373"/>
                <a:gd name="T11" fmla="*/ 12 h 25"/>
                <a:gd name="T12" fmla="*/ 88 w 373"/>
                <a:gd name="T13" fmla="*/ 3 h 25"/>
                <a:gd name="T14" fmla="*/ 8 w 373"/>
                <a:gd name="T15" fmla="*/ 2 h 25"/>
                <a:gd name="T16" fmla="*/ 6 w 373"/>
                <a:gd name="T17" fmla="*/ 1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3" h="25">
                  <a:moveTo>
                    <a:pt x="6" y="10"/>
                  </a:moveTo>
                  <a:cubicBezTo>
                    <a:pt x="26" y="16"/>
                    <a:pt x="48" y="12"/>
                    <a:pt x="68" y="12"/>
                  </a:cubicBezTo>
                  <a:cubicBezTo>
                    <a:pt x="103" y="11"/>
                    <a:pt x="138" y="17"/>
                    <a:pt x="173" y="20"/>
                  </a:cubicBezTo>
                  <a:cubicBezTo>
                    <a:pt x="237" y="25"/>
                    <a:pt x="301" y="9"/>
                    <a:pt x="365" y="22"/>
                  </a:cubicBezTo>
                  <a:cubicBezTo>
                    <a:pt x="371" y="23"/>
                    <a:pt x="373" y="14"/>
                    <a:pt x="367" y="13"/>
                  </a:cubicBezTo>
                  <a:cubicBezTo>
                    <a:pt x="308" y="1"/>
                    <a:pt x="247" y="13"/>
                    <a:pt x="187" y="12"/>
                  </a:cubicBezTo>
                  <a:cubicBezTo>
                    <a:pt x="154" y="11"/>
                    <a:pt x="121" y="5"/>
                    <a:pt x="88" y="3"/>
                  </a:cubicBezTo>
                  <a:cubicBezTo>
                    <a:pt x="62" y="2"/>
                    <a:pt x="34" y="9"/>
                    <a:pt x="8" y="2"/>
                  </a:cubicBezTo>
                  <a:cubicBezTo>
                    <a:pt x="3" y="0"/>
                    <a:pt x="0" y="9"/>
                    <a:pt x="6"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 name="Freeform 65"/>
            <p:cNvSpPr/>
            <p:nvPr/>
          </p:nvSpPr>
          <p:spPr bwMode="auto">
            <a:xfrm>
              <a:off x="6451600" y="5392738"/>
              <a:ext cx="258763" cy="304800"/>
            </a:xfrm>
            <a:custGeom>
              <a:avLst/>
              <a:gdLst>
                <a:gd name="T0" fmla="*/ 4 w 82"/>
                <a:gd name="T1" fmla="*/ 10 h 96"/>
                <a:gd name="T2" fmla="*/ 71 w 82"/>
                <a:gd name="T3" fmla="*/ 92 h 96"/>
                <a:gd name="T4" fmla="*/ 77 w 82"/>
                <a:gd name="T5" fmla="*/ 86 h 96"/>
                <a:gd name="T6" fmla="*/ 11 w 82"/>
                <a:gd name="T7" fmla="*/ 4 h 96"/>
                <a:gd name="T8" fmla="*/ 4 w 82"/>
                <a:gd name="T9" fmla="*/ 10 h 96"/>
              </a:gdLst>
              <a:ahLst/>
              <a:cxnLst>
                <a:cxn ang="0">
                  <a:pos x="T0" y="T1"/>
                </a:cxn>
                <a:cxn ang="0">
                  <a:pos x="T2" y="T3"/>
                </a:cxn>
                <a:cxn ang="0">
                  <a:pos x="T4" y="T5"/>
                </a:cxn>
                <a:cxn ang="0">
                  <a:pos x="T6" y="T7"/>
                </a:cxn>
                <a:cxn ang="0">
                  <a:pos x="T8" y="T9"/>
                </a:cxn>
              </a:cxnLst>
              <a:rect l="0" t="0" r="r" b="b"/>
              <a:pathLst>
                <a:path w="82" h="96">
                  <a:moveTo>
                    <a:pt x="4" y="10"/>
                  </a:moveTo>
                  <a:cubicBezTo>
                    <a:pt x="30" y="35"/>
                    <a:pt x="43" y="70"/>
                    <a:pt x="71" y="92"/>
                  </a:cubicBezTo>
                  <a:cubicBezTo>
                    <a:pt x="75" y="96"/>
                    <a:pt x="82" y="90"/>
                    <a:pt x="77" y="86"/>
                  </a:cubicBezTo>
                  <a:cubicBezTo>
                    <a:pt x="49" y="63"/>
                    <a:pt x="36" y="28"/>
                    <a:pt x="11" y="4"/>
                  </a:cubicBezTo>
                  <a:cubicBezTo>
                    <a:pt x="7" y="0"/>
                    <a:pt x="0" y="6"/>
                    <a:pt x="4"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 name="Freeform 66"/>
            <p:cNvSpPr/>
            <p:nvPr/>
          </p:nvSpPr>
          <p:spPr bwMode="auto">
            <a:xfrm>
              <a:off x="5262563" y="5637213"/>
              <a:ext cx="1444625" cy="76200"/>
            </a:xfrm>
            <a:custGeom>
              <a:avLst/>
              <a:gdLst>
                <a:gd name="T0" fmla="*/ 448 w 456"/>
                <a:gd name="T1" fmla="*/ 10 h 24"/>
                <a:gd name="T2" fmla="*/ 338 w 456"/>
                <a:gd name="T3" fmla="*/ 10 h 24"/>
                <a:gd name="T4" fmla="*/ 229 w 456"/>
                <a:gd name="T5" fmla="*/ 4 h 24"/>
                <a:gd name="T6" fmla="*/ 118 w 456"/>
                <a:gd name="T7" fmla="*/ 6 h 24"/>
                <a:gd name="T8" fmla="*/ 6 w 456"/>
                <a:gd name="T9" fmla="*/ 2 h 24"/>
                <a:gd name="T10" fmla="*/ 6 w 456"/>
                <a:gd name="T11" fmla="*/ 11 h 24"/>
                <a:gd name="T12" fmla="*/ 111 w 456"/>
                <a:gd name="T13" fmla="*/ 16 h 24"/>
                <a:gd name="T14" fmla="*/ 229 w 456"/>
                <a:gd name="T15" fmla="*/ 13 h 24"/>
                <a:gd name="T16" fmla="*/ 345 w 456"/>
                <a:gd name="T17" fmla="*/ 19 h 24"/>
                <a:gd name="T18" fmla="*/ 450 w 456"/>
                <a:gd name="T19" fmla="*/ 18 h 24"/>
                <a:gd name="T20" fmla="*/ 448 w 456"/>
                <a:gd name="T21" fmla="*/ 1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6" h="24">
                  <a:moveTo>
                    <a:pt x="448" y="10"/>
                  </a:moveTo>
                  <a:cubicBezTo>
                    <a:pt x="411" y="15"/>
                    <a:pt x="374" y="12"/>
                    <a:pt x="338" y="10"/>
                  </a:cubicBezTo>
                  <a:cubicBezTo>
                    <a:pt x="302" y="8"/>
                    <a:pt x="265" y="7"/>
                    <a:pt x="229" y="4"/>
                  </a:cubicBezTo>
                  <a:cubicBezTo>
                    <a:pt x="192" y="2"/>
                    <a:pt x="155" y="4"/>
                    <a:pt x="118" y="6"/>
                  </a:cubicBezTo>
                  <a:cubicBezTo>
                    <a:pt x="81" y="8"/>
                    <a:pt x="44" y="0"/>
                    <a:pt x="6" y="2"/>
                  </a:cubicBezTo>
                  <a:cubicBezTo>
                    <a:pt x="0" y="2"/>
                    <a:pt x="0" y="11"/>
                    <a:pt x="6" y="11"/>
                  </a:cubicBezTo>
                  <a:cubicBezTo>
                    <a:pt x="41" y="9"/>
                    <a:pt x="76" y="16"/>
                    <a:pt x="111" y="16"/>
                  </a:cubicBezTo>
                  <a:cubicBezTo>
                    <a:pt x="151" y="15"/>
                    <a:pt x="189" y="11"/>
                    <a:pt x="229" y="13"/>
                  </a:cubicBezTo>
                  <a:cubicBezTo>
                    <a:pt x="268" y="16"/>
                    <a:pt x="306" y="17"/>
                    <a:pt x="345" y="19"/>
                  </a:cubicBezTo>
                  <a:cubicBezTo>
                    <a:pt x="380" y="21"/>
                    <a:pt x="415" y="24"/>
                    <a:pt x="450" y="18"/>
                  </a:cubicBezTo>
                  <a:cubicBezTo>
                    <a:pt x="456" y="17"/>
                    <a:pt x="453" y="9"/>
                    <a:pt x="448"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 name="Freeform 67"/>
            <p:cNvSpPr/>
            <p:nvPr/>
          </p:nvSpPr>
          <p:spPr bwMode="auto">
            <a:xfrm>
              <a:off x="2738438" y="5618163"/>
              <a:ext cx="120650" cy="566737"/>
            </a:xfrm>
            <a:custGeom>
              <a:avLst/>
              <a:gdLst>
                <a:gd name="T0" fmla="*/ 0 w 38"/>
                <a:gd name="T1" fmla="*/ 6 h 179"/>
                <a:gd name="T2" fmla="*/ 14 w 38"/>
                <a:gd name="T3" fmla="*/ 89 h 179"/>
                <a:gd name="T4" fmla="*/ 27 w 38"/>
                <a:gd name="T5" fmla="*/ 174 h 179"/>
                <a:gd name="T6" fmla="*/ 36 w 38"/>
                <a:gd name="T7" fmla="*/ 171 h 179"/>
                <a:gd name="T8" fmla="*/ 24 w 38"/>
                <a:gd name="T9" fmla="*/ 93 h 179"/>
                <a:gd name="T10" fmla="*/ 9 w 38"/>
                <a:gd name="T11" fmla="*/ 6 h 179"/>
                <a:gd name="T12" fmla="*/ 0 w 38"/>
                <a:gd name="T13" fmla="*/ 6 h 179"/>
              </a:gdLst>
              <a:ahLst/>
              <a:cxnLst>
                <a:cxn ang="0">
                  <a:pos x="T0" y="T1"/>
                </a:cxn>
                <a:cxn ang="0">
                  <a:pos x="T2" y="T3"/>
                </a:cxn>
                <a:cxn ang="0">
                  <a:pos x="T4" y="T5"/>
                </a:cxn>
                <a:cxn ang="0">
                  <a:pos x="T6" y="T7"/>
                </a:cxn>
                <a:cxn ang="0">
                  <a:pos x="T8" y="T9"/>
                </a:cxn>
                <a:cxn ang="0">
                  <a:pos x="T10" y="T11"/>
                </a:cxn>
                <a:cxn ang="0">
                  <a:pos x="T12" y="T13"/>
                </a:cxn>
              </a:cxnLst>
              <a:rect l="0" t="0" r="r" b="b"/>
              <a:pathLst>
                <a:path w="38" h="179">
                  <a:moveTo>
                    <a:pt x="0" y="6"/>
                  </a:moveTo>
                  <a:cubicBezTo>
                    <a:pt x="3" y="34"/>
                    <a:pt x="8" y="61"/>
                    <a:pt x="14" y="89"/>
                  </a:cubicBezTo>
                  <a:cubicBezTo>
                    <a:pt x="21" y="117"/>
                    <a:pt x="17" y="146"/>
                    <a:pt x="27" y="174"/>
                  </a:cubicBezTo>
                  <a:cubicBezTo>
                    <a:pt x="29" y="179"/>
                    <a:pt x="38" y="177"/>
                    <a:pt x="36" y="171"/>
                  </a:cubicBezTo>
                  <a:cubicBezTo>
                    <a:pt x="27" y="146"/>
                    <a:pt x="28" y="119"/>
                    <a:pt x="24" y="93"/>
                  </a:cubicBezTo>
                  <a:cubicBezTo>
                    <a:pt x="20" y="64"/>
                    <a:pt x="12" y="36"/>
                    <a:pt x="9" y="6"/>
                  </a:cubicBezTo>
                  <a:cubicBezTo>
                    <a:pt x="9" y="1"/>
                    <a:pt x="0" y="0"/>
                    <a:pt x="0"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 name="Freeform 68"/>
            <p:cNvSpPr/>
            <p:nvPr/>
          </p:nvSpPr>
          <p:spPr bwMode="auto">
            <a:xfrm>
              <a:off x="6432550" y="5688013"/>
              <a:ext cx="76200" cy="423862"/>
            </a:xfrm>
            <a:custGeom>
              <a:avLst/>
              <a:gdLst>
                <a:gd name="T0" fmla="*/ 14 w 24"/>
                <a:gd name="T1" fmla="*/ 5 h 134"/>
                <a:gd name="T2" fmla="*/ 1 w 24"/>
                <a:gd name="T3" fmla="*/ 129 h 134"/>
                <a:gd name="T4" fmla="*/ 10 w 24"/>
                <a:gd name="T5" fmla="*/ 129 h 134"/>
                <a:gd name="T6" fmla="*/ 23 w 24"/>
                <a:gd name="T7" fmla="*/ 5 h 134"/>
                <a:gd name="T8" fmla="*/ 14 w 24"/>
                <a:gd name="T9" fmla="*/ 5 h 134"/>
              </a:gdLst>
              <a:ahLst/>
              <a:cxnLst>
                <a:cxn ang="0">
                  <a:pos x="T0" y="T1"/>
                </a:cxn>
                <a:cxn ang="0">
                  <a:pos x="T2" y="T3"/>
                </a:cxn>
                <a:cxn ang="0">
                  <a:pos x="T4" y="T5"/>
                </a:cxn>
                <a:cxn ang="0">
                  <a:pos x="T6" y="T7"/>
                </a:cxn>
                <a:cxn ang="0">
                  <a:pos x="T8" y="T9"/>
                </a:cxn>
              </a:cxnLst>
              <a:rect l="0" t="0" r="r" b="b"/>
              <a:pathLst>
                <a:path w="24" h="134">
                  <a:moveTo>
                    <a:pt x="14" y="5"/>
                  </a:moveTo>
                  <a:cubicBezTo>
                    <a:pt x="9" y="46"/>
                    <a:pt x="6" y="88"/>
                    <a:pt x="1" y="129"/>
                  </a:cubicBezTo>
                  <a:cubicBezTo>
                    <a:pt x="0" y="134"/>
                    <a:pt x="9" y="134"/>
                    <a:pt x="10" y="129"/>
                  </a:cubicBezTo>
                  <a:cubicBezTo>
                    <a:pt x="15" y="88"/>
                    <a:pt x="18" y="46"/>
                    <a:pt x="23" y="5"/>
                  </a:cubicBezTo>
                  <a:cubicBezTo>
                    <a:pt x="24" y="0"/>
                    <a:pt x="15" y="0"/>
                    <a:pt x="14" y="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 name="Freeform 69"/>
            <p:cNvSpPr/>
            <p:nvPr/>
          </p:nvSpPr>
          <p:spPr bwMode="auto">
            <a:xfrm>
              <a:off x="3886200" y="5087938"/>
              <a:ext cx="120650" cy="44450"/>
            </a:xfrm>
            <a:custGeom>
              <a:avLst/>
              <a:gdLst>
                <a:gd name="T0" fmla="*/ 6 w 38"/>
                <a:gd name="T1" fmla="*/ 11 h 14"/>
                <a:gd name="T2" fmla="*/ 32 w 38"/>
                <a:gd name="T3" fmla="*/ 13 h 14"/>
                <a:gd name="T4" fmla="*/ 32 w 38"/>
                <a:gd name="T5" fmla="*/ 4 h 14"/>
                <a:gd name="T6" fmla="*/ 5 w 38"/>
                <a:gd name="T7" fmla="*/ 5 h 14"/>
                <a:gd name="T8" fmla="*/ 5 w 38"/>
                <a:gd name="T9" fmla="*/ 14 h 14"/>
                <a:gd name="T10" fmla="*/ 32 w 38"/>
                <a:gd name="T11" fmla="*/ 13 h 14"/>
                <a:gd name="T12" fmla="*/ 32 w 38"/>
                <a:gd name="T13" fmla="*/ 4 h 14"/>
                <a:gd name="T14" fmla="*/ 8 w 38"/>
                <a:gd name="T15" fmla="*/ 2 h 14"/>
                <a:gd name="T16" fmla="*/ 6 w 38"/>
                <a:gd name="T17" fmla="*/ 1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14">
                  <a:moveTo>
                    <a:pt x="6" y="11"/>
                  </a:moveTo>
                  <a:cubicBezTo>
                    <a:pt x="14" y="14"/>
                    <a:pt x="23" y="14"/>
                    <a:pt x="32" y="13"/>
                  </a:cubicBezTo>
                  <a:cubicBezTo>
                    <a:pt x="37" y="12"/>
                    <a:pt x="38" y="4"/>
                    <a:pt x="32" y="4"/>
                  </a:cubicBezTo>
                  <a:cubicBezTo>
                    <a:pt x="23" y="3"/>
                    <a:pt x="14" y="3"/>
                    <a:pt x="5" y="5"/>
                  </a:cubicBezTo>
                  <a:cubicBezTo>
                    <a:pt x="0" y="5"/>
                    <a:pt x="0" y="14"/>
                    <a:pt x="5" y="14"/>
                  </a:cubicBezTo>
                  <a:cubicBezTo>
                    <a:pt x="14" y="12"/>
                    <a:pt x="23" y="12"/>
                    <a:pt x="32" y="13"/>
                  </a:cubicBezTo>
                  <a:cubicBezTo>
                    <a:pt x="32" y="10"/>
                    <a:pt x="32" y="7"/>
                    <a:pt x="32" y="4"/>
                  </a:cubicBezTo>
                  <a:cubicBezTo>
                    <a:pt x="24" y="5"/>
                    <a:pt x="16" y="5"/>
                    <a:pt x="8" y="2"/>
                  </a:cubicBezTo>
                  <a:cubicBezTo>
                    <a:pt x="3" y="0"/>
                    <a:pt x="1" y="9"/>
                    <a:pt x="6" y="11"/>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 name="Freeform 70"/>
            <p:cNvSpPr/>
            <p:nvPr/>
          </p:nvSpPr>
          <p:spPr bwMode="auto">
            <a:xfrm>
              <a:off x="3990975" y="5434013"/>
              <a:ext cx="133350" cy="44450"/>
            </a:xfrm>
            <a:custGeom>
              <a:avLst/>
              <a:gdLst>
                <a:gd name="T0" fmla="*/ 17 w 42"/>
                <a:gd name="T1" fmla="*/ 5 h 14"/>
                <a:gd name="T2" fmla="*/ 13 w 42"/>
                <a:gd name="T3" fmla="*/ 3 h 14"/>
                <a:gd name="T4" fmla="*/ 11 w 42"/>
                <a:gd name="T5" fmla="*/ 12 h 14"/>
                <a:gd name="T6" fmla="*/ 27 w 42"/>
                <a:gd name="T7" fmla="*/ 14 h 14"/>
                <a:gd name="T8" fmla="*/ 28 w 42"/>
                <a:gd name="T9" fmla="*/ 5 h 14"/>
                <a:gd name="T10" fmla="*/ 6 w 42"/>
                <a:gd name="T11" fmla="*/ 3 h 14"/>
                <a:gd name="T12" fmla="*/ 6 w 42"/>
                <a:gd name="T13" fmla="*/ 12 h 14"/>
                <a:gd name="T14" fmla="*/ 36 w 42"/>
                <a:gd name="T15" fmla="*/ 10 h 14"/>
                <a:gd name="T16" fmla="*/ 36 w 42"/>
                <a:gd name="T17" fmla="*/ 1 h 14"/>
                <a:gd name="T18" fmla="*/ 6 w 42"/>
                <a:gd name="T19" fmla="*/ 3 h 14"/>
                <a:gd name="T20" fmla="*/ 6 w 42"/>
                <a:gd name="T21" fmla="*/ 12 h 14"/>
                <a:gd name="T22" fmla="*/ 26 w 42"/>
                <a:gd name="T23" fmla="*/ 14 h 14"/>
                <a:gd name="T24" fmla="*/ 27 w 42"/>
                <a:gd name="T25" fmla="*/ 5 h 14"/>
                <a:gd name="T26" fmla="*/ 13 w 42"/>
                <a:gd name="T27" fmla="*/ 3 h 14"/>
                <a:gd name="T28" fmla="*/ 11 w 42"/>
                <a:gd name="T29" fmla="*/ 12 h 14"/>
                <a:gd name="T30" fmla="*/ 17 w 42"/>
                <a:gd name="T31" fmla="*/ 14 h 14"/>
                <a:gd name="T32" fmla="*/ 17 w 42"/>
                <a:gd name="T33" fmla="*/ 5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14">
                  <a:moveTo>
                    <a:pt x="17" y="5"/>
                  </a:moveTo>
                  <a:cubicBezTo>
                    <a:pt x="16" y="4"/>
                    <a:pt x="14" y="4"/>
                    <a:pt x="13" y="3"/>
                  </a:cubicBezTo>
                  <a:cubicBezTo>
                    <a:pt x="12" y="6"/>
                    <a:pt x="11" y="9"/>
                    <a:pt x="11" y="12"/>
                  </a:cubicBezTo>
                  <a:cubicBezTo>
                    <a:pt x="16" y="13"/>
                    <a:pt x="21" y="14"/>
                    <a:pt x="27" y="14"/>
                  </a:cubicBezTo>
                  <a:cubicBezTo>
                    <a:pt x="32" y="14"/>
                    <a:pt x="32" y="7"/>
                    <a:pt x="28" y="5"/>
                  </a:cubicBezTo>
                  <a:cubicBezTo>
                    <a:pt x="21" y="2"/>
                    <a:pt x="14" y="2"/>
                    <a:pt x="6" y="3"/>
                  </a:cubicBezTo>
                  <a:cubicBezTo>
                    <a:pt x="1" y="4"/>
                    <a:pt x="0" y="12"/>
                    <a:pt x="6" y="12"/>
                  </a:cubicBezTo>
                  <a:cubicBezTo>
                    <a:pt x="16" y="12"/>
                    <a:pt x="26" y="11"/>
                    <a:pt x="36" y="10"/>
                  </a:cubicBezTo>
                  <a:cubicBezTo>
                    <a:pt x="42" y="9"/>
                    <a:pt x="42" y="0"/>
                    <a:pt x="36" y="1"/>
                  </a:cubicBezTo>
                  <a:cubicBezTo>
                    <a:pt x="26" y="2"/>
                    <a:pt x="16" y="3"/>
                    <a:pt x="6" y="3"/>
                  </a:cubicBezTo>
                  <a:cubicBezTo>
                    <a:pt x="6" y="6"/>
                    <a:pt x="6" y="9"/>
                    <a:pt x="6" y="12"/>
                  </a:cubicBezTo>
                  <a:cubicBezTo>
                    <a:pt x="13" y="11"/>
                    <a:pt x="19" y="11"/>
                    <a:pt x="26" y="14"/>
                  </a:cubicBezTo>
                  <a:cubicBezTo>
                    <a:pt x="26" y="11"/>
                    <a:pt x="26" y="8"/>
                    <a:pt x="27" y="5"/>
                  </a:cubicBezTo>
                  <a:cubicBezTo>
                    <a:pt x="22" y="5"/>
                    <a:pt x="18" y="4"/>
                    <a:pt x="13" y="3"/>
                  </a:cubicBezTo>
                  <a:cubicBezTo>
                    <a:pt x="7" y="2"/>
                    <a:pt x="5" y="10"/>
                    <a:pt x="11" y="12"/>
                  </a:cubicBezTo>
                  <a:cubicBezTo>
                    <a:pt x="13" y="13"/>
                    <a:pt x="15" y="13"/>
                    <a:pt x="17" y="14"/>
                  </a:cubicBezTo>
                  <a:cubicBezTo>
                    <a:pt x="23" y="14"/>
                    <a:pt x="23" y="5"/>
                    <a:pt x="17" y="5"/>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 name="Freeform 71"/>
            <p:cNvSpPr/>
            <p:nvPr/>
          </p:nvSpPr>
          <p:spPr bwMode="auto">
            <a:xfrm>
              <a:off x="4260850" y="5602288"/>
              <a:ext cx="133350" cy="41275"/>
            </a:xfrm>
            <a:custGeom>
              <a:avLst/>
              <a:gdLst>
                <a:gd name="T0" fmla="*/ 20 w 42"/>
                <a:gd name="T1" fmla="*/ 10 h 13"/>
                <a:gd name="T2" fmla="*/ 37 w 42"/>
                <a:gd name="T3" fmla="*/ 12 h 13"/>
                <a:gd name="T4" fmla="*/ 37 w 42"/>
                <a:gd name="T5" fmla="*/ 3 h 13"/>
                <a:gd name="T6" fmla="*/ 5 w 42"/>
                <a:gd name="T7" fmla="*/ 4 h 13"/>
                <a:gd name="T8" fmla="*/ 7 w 42"/>
                <a:gd name="T9" fmla="*/ 13 h 13"/>
                <a:gd name="T10" fmla="*/ 35 w 42"/>
                <a:gd name="T11" fmla="*/ 10 h 13"/>
                <a:gd name="T12" fmla="*/ 35 w 42"/>
                <a:gd name="T13" fmla="*/ 1 h 13"/>
                <a:gd name="T14" fmla="*/ 7 w 42"/>
                <a:gd name="T15" fmla="*/ 4 h 13"/>
                <a:gd name="T16" fmla="*/ 8 w 42"/>
                <a:gd name="T17" fmla="*/ 12 h 13"/>
                <a:gd name="T18" fmla="*/ 37 w 42"/>
                <a:gd name="T19" fmla="*/ 12 h 13"/>
                <a:gd name="T20" fmla="*/ 37 w 42"/>
                <a:gd name="T21" fmla="*/ 3 h 13"/>
                <a:gd name="T22" fmla="*/ 20 w 42"/>
                <a:gd name="T23" fmla="*/ 1 h 13"/>
                <a:gd name="T24" fmla="*/ 20 w 42"/>
                <a:gd name="T25"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13">
                  <a:moveTo>
                    <a:pt x="20" y="10"/>
                  </a:moveTo>
                  <a:cubicBezTo>
                    <a:pt x="25" y="10"/>
                    <a:pt x="31" y="11"/>
                    <a:pt x="37" y="12"/>
                  </a:cubicBezTo>
                  <a:cubicBezTo>
                    <a:pt x="37" y="9"/>
                    <a:pt x="37" y="6"/>
                    <a:pt x="37" y="3"/>
                  </a:cubicBezTo>
                  <a:cubicBezTo>
                    <a:pt x="26" y="2"/>
                    <a:pt x="16" y="1"/>
                    <a:pt x="5" y="4"/>
                  </a:cubicBezTo>
                  <a:cubicBezTo>
                    <a:pt x="0" y="5"/>
                    <a:pt x="1" y="13"/>
                    <a:pt x="7" y="13"/>
                  </a:cubicBezTo>
                  <a:cubicBezTo>
                    <a:pt x="16" y="13"/>
                    <a:pt x="25" y="11"/>
                    <a:pt x="35" y="10"/>
                  </a:cubicBezTo>
                  <a:cubicBezTo>
                    <a:pt x="40" y="10"/>
                    <a:pt x="40" y="0"/>
                    <a:pt x="35" y="1"/>
                  </a:cubicBezTo>
                  <a:cubicBezTo>
                    <a:pt x="25" y="2"/>
                    <a:pt x="16" y="4"/>
                    <a:pt x="7" y="4"/>
                  </a:cubicBezTo>
                  <a:cubicBezTo>
                    <a:pt x="7" y="7"/>
                    <a:pt x="7" y="9"/>
                    <a:pt x="8" y="12"/>
                  </a:cubicBezTo>
                  <a:cubicBezTo>
                    <a:pt x="17" y="10"/>
                    <a:pt x="27" y="11"/>
                    <a:pt x="37" y="12"/>
                  </a:cubicBezTo>
                  <a:cubicBezTo>
                    <a:pt x="42" y="12"/>
                    <a:pt x="42" y="3"/>
                    <a:pt x="37" y="3"/>
                  </a:cubicBezTo>
                  <a:cubicBezTo>
                    <a:pt x="31" y="2"/>
                    <a:pt x="25" y="1"/>
                    <a:pt x="20" y="1"/>
                  </a:cubicBezTo>
                  <a:cubicBezTo>
                    <a:pt x="14" y="1"/>
                    <a:pt x="14" y="10"/>
                    <a:pt x="20" y="10"/>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 name="Freeform 72"/>
            <p:cNvSpPr/>
            <p:nvPr/>
          </p:nvSpPr>
          <p:spPr bwMode="auto">
            <a:xfrm>
              <a:off x="4916488" y="5421313"/>
              <a:ext cx="130175" cy="50800"/>
            </a:xfrm>
            <a:custGeom>
              <a:avLst/>
              <a:gdLst>
                <a:gd name="T0" fmla="*/ 15 w 41"/>
                <a:gd name="T1" fmla="*/ 10 h 16"/>
                <a:gd name="T2" fmla="*/ 35 w 41"/>
                <a:gd name="T3" fmla="*/ 12 h 16"/>
                <a:gd name="T4" fmla="*/ 35 w 41"/>
                <a:gd name="T5" fmla="*/ 3 h 16"/>
                <a:gd name="T6" fmla="*/ 7 w 41"/>
                <a:gd name="T7" fmla="*/ 5 h 16"/>
                <a:gd name="T8" fmla="*/ 6 w 41"/>
                <a:gd name="T9" fmla="*/ 14 h 16"/>
                <a:gd name="T10" fmla="*/ 33 w 41"/>
                <a:gd name="T11" fmla="*/ 15 h 16"/>
                <a:gd name="T12" fmla="*/ 33 w 41"/>
                <a:gd name="T13" fmla="*/ 6 h 16"/>
                <a:gd name="T14" fmla="*/ 8 w 41"/>
                <a:gd name="T15" fmla="*/ 5 h 16"/>
                <a:gd name="T16" fmla="*/ 7 w 41"/>
                <a:gd name="T17" fmla="*/ 14 h 16"/>
                <a:gd name="T18" fmla="*/ 35 w 41"/>
                <a:gd name="T19" fmla="*/ 12 h 16"/>
                <a:gd name="T20" fmla="*/ 35 w 41"/>
                <a:gd name="T21" fmla="*/ 3 h 16"/>
                <a:gd name="T22" fmla="*/ 15 w 41"/>
                <a:gd name="T23" fmla="*/ 1 h 16"/>
                <a:gd name="T24" fmla="*/ 15 w 41"/>
                <a:gd name="T25" fmla="*/ 1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 h="16">
                  <a:moveTo>
                    <a:pt x="15" y="10"/>
                  </a:moveTo>
                  <a:cubicBezTo>
                    <a:pt x="21" y="11"/>
                    <a:pt x="28" y="12"/>
                    <a:pt x="35" y="12"/>
                  </a:cubicBezTo>
                  <a:cubicBezTo>
                    <a:pt x="35" y="9"/>
                    <a:pt x="35" y="6"/>
                    <a:pt x="35" y="3"/>
                  </a:cubicBezTo>
                  <a:cubicBezTo>
                    <a:pt x="26" y="4"/>
                    <a:pt x="16" y="4"/>
                    <a:pt x="7" y="5"/>
                  </a:cubicBezTo>
                  <a:cubicBezTo>
                    <a:pt x="2" y="6"/>
                    <a:pt x="0" y="13"/>
                    <a:pt x="6" y="14"/>
                  </a:cubicBezTo>
                  <a:cubicBezTo>
                    <a:pt x="15" y="16"/>
                    <a:pt x="24" y="16"/>
                    <a:pt x="33" y="15"/>
                  </a:cubicBezTo>
                  <a:cubicBezTo>
                    <a:pt x="39" y="14"/>
                    <a:pt x="39" y="5"/>
                    <a:pt x="33" y="6"/>
                  </a:cubicBezTo>
                  <a:cubicBezTo>
                    <a:pt x="25" y="7"/>
                    <a:pt x="16" y="7"/>
                    <a:pt x="8" y="5"/>
                  </a:cubicBezTo>
                  <a:cubicBezTo>
                    <a:pt x="8" y="8"/>
                    <a:pt x="7" y="11"/>
                    <a:pt x="7" y="14"/>
                  </a:cubicBezTo>
                  <a:cubicBezTo>
                    <a:pt x="16" y="13"/>
                    <a:pt x="26" y="13"/>
                    <a:pt x="35" y="12"/>
                  </a:cubicBezTo>
                  <a:cubicBezTo>
                    <a:pt x="41" y="11"/>
                    <a:pt x="41" y="3"/>
                    <a:pt x="35" y="3"/>
                  </a:cubicBezTo>
                  <a:cubicBezTo>
                    <a:pt x="28" y="3"/>
                    <a:pt x="21" y="2"/>
                    <a:pt x="15" y="1"/>
                  </a:cubicBezTo>
                  <a:cubicBezTo>
                    <a:pt x="9" y="0"/>
                    <a:pt x="9" y="9"/>
                    <a:pt x="15" y="10"/>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 name="Freeform 73"/>
            <p:cNvSpPr/>
            <p:nvPr/>
          </p:nvSpPr>
          <p:spPr bwMode="auto">
            <a:xfrm>
              <a:off x="5062538" y="5160963"/>
              <a:ext cx="120650" cy="41275"/>
            </a:xfrm>
            <a:custGeom>
              <a:avLst/>
              <a:gdLst>
                <a:gd name="T0" fmla="*/ 15 w 38"/>
                <a:gd name="T1" fmla="*/ 2 h 13"/>
                <a:gd name="T2" fmla="*/ 15 w 38"/>
                <a:gd name="T3" fmla="*/ 2 h 13"/>
                <a:gd name="T4" fmla="*/ 15 w 38"/>
                <a:gd name="T5" fmla="*/ 11 h 13"/>
                <a:gd name="T6" fmla="*/ 32 w 38"/>
                <a:gd name="T7" fmla="*/ 12 h 13"/>
                <a:gd name="T8" fmla="*/ 32 w 38"/>
                <a:gd name="T9" fmla="*/ 3 h 13"/>
                <a:gd name="T10" fmla="*/ 4 w 38"/>
                <a:gd name="T11" fmla="*/ 2 h 13"/>
                <a:gd name="T12" fmla="*/ 4 w 38"/>
                <a:gd name="T13" fmla="*/ 11 h 13"/>
                <a:gd name="T14" fmla="*/ 28 w 38"/>
                <a:gd name="T15" fmla="*/ 13 h 13"/>
                <a:gd name="T16" fmla="*/ 28 w 38"/>
                <a:gd name="T17" fmla="*/ 4 h 13"/>
                <a:gd name="T18" fmla="*/ 7 w 38"/>
                <a:gd name="T19" fmla="*/ 2 h 13"/>
                <a:gd name="T20" fmla="*/ 7 w 38"/>
                <a:gd name="T21" fmla="*/ 11 h 13"/>
                <a:gd name="T22" fmla="*/ 32 w 38"/>
                <a:gd name="T23" fmla="*/ 12 h 13"/>
                <a:gd name="T24" fmla="*/ 32 w 38"/>
                <a:gd name="T25" fmla="*/ 3 h 13"/>
                <a:gd name="T26" fmla="*/ 15 w 38"/>
                <a:gd name="T27" fmla="*/ 2 h 13"/>
                <a:gd name="T28" fmla="*/ 15 w 38"/>
                <a:gd name="T29" fmla="*/ 11 h 13"/>
                <a:gd name="T30" fmla="*/ 15 w 38"/>
                <a:gd name="T31" fmla="*/ 11 h 13"/>
                <a:gd name="T32" fmla="*/ 15 w 38"/>
                <a:gd name="T33" fmla="*/ 2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 h="13">
                  <a:moveTo>
                    <a:pt x="15" y="2"/>
                  </a:moveTo>
                  <a:cubicBezTo>
                    <a:pt x="15" y="2"/>
                    <a:pt x="15" y="2"/>
                    <a:pt x="15" y="2"/>
                  </a:cubicBezTo>
                  <a:cubicBezTo>
                    <a:pt x="9" y="2"/>
                    <a:pt x="9" y="11"/>
                    <a:pt x="15" y="11"/>
                  </a:cubicBezTo>
                  <a:cubicBezTo>
                    <a:pt x="21" y="12"/>
                    <a:pt x="26" y="12"/>
                    <a:pt x="32" y="12"/>
                  </a:cubicBezTo>
                  <a:cubicBezTo>
                    <a:pt x="38" y="12"/>
                    <a:pt x="38" y="3"/>
                    <a:pt x="32" y="3"/>
                  </a:cubicBezTo>
                  <a:cubicBezTo>
                    <a:pt x="23" y="2"/>
                    <a:pt x="14" y="0"/>
                    <a:pt x="4" y="2"/>
                  </a:cubicBezTo>
                  <a:cubicBezTo>
                    <a:pt x="0" y="4"/>
                    <a:pt x="0" y="10"/>
                    <a:pt x="4" y="11"/>
                  </a:cubicBezTo>
                  <a:cubicBezTo>
                    <a:pt x="12" y="13"/>
                    <a:pt x="20" y="13"/>
                    <a:pt x="28" y="13"/>
                  </a:cubicBezTo>
                  <a:cubicBezTo>
                    <a:pt x="34" y="13"/>
                    <a:pt x="34" y="4"/>
                    <a:pt x="28" y="4"/>
                  </a:cubicBezTo>
                  <a:cubicBezTo>
                    <a:pt x="21" y="4"/>
                    <a:pt x="14" y="4"/>
                    <a:pt x="7" y="2"/>
                  </a:cubicBezTo>
                  <a:cubicBezTo>
                    <a:pt x="7" y="5"/>
                    <a:pt x="7" y="8"/>
                    <a:pt x="7" y="11"/>
                  </a:cubicBezTo>
                  <a:cubicBezTo>
                    <a:pt x="15" y="9"/>
                    <a:pt x="24" y="11"/>
                    <a:pt x="32" y="12"/>
                  </a:cubicBezTo>
                  <a:cubicBezTo>
                    <a:pt x="32" y="9"/>
                    <a:pt x="32" y="6"/>
                    <a:pt x="32" y="3"/>
                  </a:cubicBezTo>
                  <a:cubicBezTo>
                    <a:pt x="26" y="3"/>
                    <a:pt x="21" y="3"/>
                    <a:pt x="15" y="2"/>
                  </a:cubicBezTo>
                  <a:cubicBezTo>
                    <a:pt x="15" y="5"/>
                    <a:pt x="15" y="8"/>
                    <a:pt x="15" y="11"/>
                  </a:cubicBezTo>
                  <a:cubicBezTo>
                    <a:pt x="15" y="11"/>
                    <a:pt x="15" y="11"/>
                    <a:pt x="15" y="11"/>
                  </a:cubicBezTo>
                  <a:cubicBezTo>
                    <a:pt x="21" y="11"/>
                    <a:pt x="21" y="2"/>
                    <a:pt x="15" y="2"/>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 name="Freeform 74"/>
            <p:cNvSpPr/>
            <p:nvPr/>
          </p:nvSpPr>
          <p:spPr bwMode="auto">
            <a:xfrm>
              <a:off x="3946525" y="5867400"/>
              <a:ext cx="98425" cy="38100"/>
            </a:xfrm>
            <a:custGeom>
              <a:avLst/>
              <a:gdLst>
                <a:gd name="T0" fmla="*/ 13 w 31"/>
                <a:gd name="T1" fmla="*/ 2 h 12"/>
                <a:gd name="T2" fmla="*/ 8 w 31"/>
                <a:gd name="T3" fmla="*/ 1 h 12"/>
                <a:gd name="T4" fmla="*/ 6 w 31"/>
                <a:gd name="T5" fmla="*/ 10 h 12"/>
                <a:gd name="T6" fmla="*/ 25 w 31"/>
                <a:gd name="T7" fmla="*/ 10 h 12"/>
                <a:gd name="T8" fmla="*/ 25 w 31"/>
                <a:gd name="T9" fmla="*/ 1 h 12"/>
                <a:gd name="T10" fmla="*/ 6 w 31"/>
                <a:gd name="T11" fmla="*/ 1 h 12"/>
                <a:gd name="T12" fmla="*/ 4 w 31"/>
                <a:gd name="T13" fmla="*/ 9 h 12"/>
                <a:gd name="T14" fmla="*/ 12 w 31"/>
                <a:gd name="T15" fmla="*/ 10 h 12"/>
                <a:gd name="T16" fmla="*/ 12 w 31"/>
                <a:gd name="T17" fmla="*/ 1 h 12"/>
                <a:gd name="T18" fmla="*/ 9 w 31"/>
                <a:gd name="T19" fmla="*/ 1 h 12"/>
                <a:gd name="T20" fmla="*/ 6 w 31"/>
                <a:gd name="T21" fmla="*/ 10 h 12"/>
                <a:gd name="T22" fmla="*/ 25 w 31"/>
                <a:gd name="T23" fmla="*/ 10 h 12"/>
                <a:gd name="T24" fmla="*/ 25 w 31"/>
                <a:gd name="T25" fmla="*/ 1 h 12"/>
                <a:gd name="T26" fmla="*/ 6 w 31"/>
                <a:gd name="T27" fmla="*/ 1 h 12"/>
                <a:gd name="T28" fmla="*/ 5 w 31"/>
                <a:gd name="T29" fmla="*/ 10 h 12"/>
                <a:gd name="T30" fmla="*/ 11 w 31"/>
                <a:gd name="T31" fmla="*/ 11 h 12"/>
                <a:gd name="T32" fmla="*/ 13 w 31"/>
                <a:gd name="T33" fmla="*/ 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 h="12">
                  <a:moveTo>
                    <a:pt x="13" y="2"/>
                  </a:moveTo>
                  <a:cubicBezTo>
                    <a:pt x="11" y="2"/>
                    <a:pt x="10" y="1"/>
                    <a:pt x="8" y="1"/>
                  </a:cubicBezTo>
                  <a:cubicBezTo>
                    <a:pt x="7" y="4"/>
                    <a:pt x="7" y="7"/>
                    <a:pt x="6" y="10"/>
                  </a:cubicBezTo>
                  <a:cubicBezTo>
                    <a:pt x="13" y="10"/>
                    <a:pt x="19" y="10"/>
                    <a:pt x="25" y="10"/>
                  </a:cubicBezTo>
                  <a:cubicBezTo>
                    <a:pt x="31" y="10"/>
                    <a:pt x="31" y="1"/>
                    <a:pt x="25" y="1"/>
                  </a:cubicBezTo>
                  <a:cubicBezTo>
                    <a:pt x="19" y="1"/>
                    <a:pt x="13" y="1"/>
                    <a:pt x="6" y="1"/>
                  </a:cubicBezTo>
                  <a:cubicBezTo>
                    <a:pt x="2" y="1"/>
                    <a:pt x="0" y="7"/>
                    <a:pt x="4" y="9"/>
                  </a:cubicBezTo>
                  <a:cubicBezTo>
                    <a:pt x="7" y="11"/>
                    <a:pt x="9" y="10"/>
                    <a:pt x="12" y="10"/>
                  </a:cubicBezTo>
                  <a:cubicBezTo>
                    <a:pt x="18" y="9"/>
                    <a:pt x="18" y="0"/>
                    <a:pt x="12" y="1"/>
                  </a:cubicBezTo>
                  <a:cubicBezTo>
                    <a:pt x="11" y="1"/>
                    <a:pt x="9" y="1"/>
                    <a:pt x="9" y="1"/>
                  </a:cubicBezTo>
                  <a:cubicBezTo>
                    <a:pt x="8" y="4"/>
                    <a:pt x="7" y="7"/>
                    <a:pt x="6" y="10"/>
                  </a:cubicBezTo>
                  <a:cubicBezTo>
                    <a:pt x="13" y="10"/>
                    <a:pt x="19" y="10"/>
                    <a:pt x="25" y="10"/>
                  </a:cubicBezTo>
                  <a:cubicBezTo>
                    <a:pt x="25" y="7"/>
                    <a:pt x="25" y="4"/>
                    <a:pt x="25" y="1"/>
                  </a:cubicBezTo>
                  <a:cubicBezTo>
                    <a:pt x="19" y="1"/>
                    <a:pt x="13" y="1"/>
                    <a:pt x="6" y="1"/>
                  </a:cubicBezTo>
                  <a:cubicBezTo>
                    <a:pt x="1" y="1"/>
                    <a:pt x="0" y="9"/>
                    <a:pt x="5" y="10"/>
                  </a:cubicBezTo>
                  <a:cubicBezTo>
                    <a:pt x="7" y="10"/>
                    <a:pt x="9" y="11"/>
                    <a:pt x="11" y="11"/>
                  </a:cubicBezTo>
                  <a:cubicBezTo>
                    <a:pt x="17" y="12"/>
                    <a:pt x="19" y="3"/>
                    <a:pt x="13" y="2"/>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 name="Freeform 75"/>
            <p:cNvSpPr/>
            <p:nvPr/>
          </p:nvSpPr>
          <p:spPr bwMode="auto">
            <a:xfrm>
              <a:off x="4887913" y="5826125"/>
              <a:ext cx="133350" cy="50800"/>
            </a:xfrm>
            <a:custGeom>
              <a:avLst/>
              <a:gdLst>
                <a:gd name="T0" fmla="*/ 10 w 42"/>
                <a:gd name="T1" fmla="*/ 11 h 16"/>
                <a:gd name="T2" fmla="*/ 27 w 42"/>
                <a:gd name="T3" fmla="*/ 16 h 16"/>
                <a:gd name="T4" fmla="*/ 29 w 42"/>
                <a:gd name="T5" fmla="*/ 7 h 16"/>
                <a:gd name="T6" fmla="*/ 6 w 42"/>
                <a:gd name="T7" fmla="*/ 4 h 16"/>
                <a:gd name="T8" fmla="*/ 5 w 42"/>
                <a:gd name="T9" fmla="*/ 12 h 16"/>
                <a:gd name="T10" fmla="*/ 36 w 42"/>
                <a:gd name="T11" fmla="*/ 13 h 16"/>
                <a:gd name="T12" fmla="*/ 36 w 42"/>
                <a:gd name="T13" fmla="*/ 4 h 16"/>
                <a:gd name="T14" fmla="*/ 7 w 42"/>
                <a:gd name="T15" fmla="*/ 4 h 16"/>
                <a:gd name="T16" fmla="*/ 6 w 42"/>
                <a:gd name="T17" fmla="*/ 13 h 16"/>
                <a:gd name="T18" fmla="*/ 25 w 42"/>
                <a:gd name="T19" fmla="*/ 15 h 16"/>
                <a:gd name="T20" fmla="*/ 27 w 42"/>
                <a:gd name="T21" fmla="*/ 7 h 16"/>
                <a:gd name="T22" fmla="*/ 14 w 42"/>
                <a:gd name="T23" fmla="*/ 3 h 16"/>
                <a:gd name="T24" fmla="*/ 10 w 42"/>
                <a:gd name="T25" fmla="*/ 1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16">
                  <a:moveTo>
                    <a:pt x="10" y="11"/>
                  </a:moveTo>
                  <a:cubicBezTo>
                    <a:pt x="15" y="14"/>
                    <a:pt x="21" y="15"/>
                    <a:pt x="27" y="16"/>
                  </a:cubicBezTo>
                  <a:cubicBezTo>
                    <a:pt x="31" y="16"/>
                    <a:pt x="33" y="9"/>
                    <a:pt x="29" y="7"/>
                  </a:cubicBezTo>
                  <a:cubicBezTo>
                    <a:pt x="22" y="4"/>
                    <a:pt x="14" y="4"/>
                    <a:pt x="6" y="4"/>
                  </a:cubicBezTo>
                  <a:cubicBezTo>
                    <a:pt x="1" y="3"/>
                    <a:pt x="0" y="11"/>
                    <a:pt x="5" y="12"/>
                  </a:cubicBezTo>
                  <a:cubicBezTo>
                    <a:pt x="15" y="15"/>
                    <a:pt x="26" y="13"/>
                    <a:pt x="36" y="13"/>
                  </a:cubicBezTo>
                  <a:cubicBezTo>
                    <a:pt x="42" y="13"/>
                    <a:pt x="42" y="4"/>
                    <a:pt x="36" y="4"/>
                  </a:cubicBezTo>
                  <a:cubicBezTo>
                    <a:pt x="27" y="4"/>
                    <a:pt x="17" y="6"/>
                    <a:pt x="7" y="4"/>
                  </a:cubicBezTo>
                  <a:cubicBezTo>
                    <a:pt x="7" y="7"/>
                    <a:pt x="7" y="10"/>
                    <a:pt x="6" y="13"/>
                  </a:cubicBezTo>
                  <a:cubicBezTo>
                    <a:pt x="12" y="13"/>
                    <a:pt x="19" y="13"/>
                    <a:pt x="25" y="15"/>
                  </a:cubicBezTo>
                  <a:cubicBezTo>
                    <a:pt x="25" y="12"/>
                    <a:pt x="26" y="10"/>
                    <a:pt x="27" y="7"/>
                  </a:cubicBezTo>
                  <a:cubicBezTo>
                    <a:pt x="22" y="7"/>
                    <a:pt x="18" y="6"/>
                    <a:pt x="14" y="3"/>
                  </a:cubicBezTo>
                  <a:cubicBezTo>
                    <a:pt x="9" y="0"/>
                    <a:pt x="5" y="7"/>
                    <a:pt x="10" y="11"/>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 name="Freeform 76"/>
            <p:cNvSpPr/>
            <p:nvPr/>
          </p:nvSpPr>
          <p:spPr bwMode="auto">
            <a:xfrm>
              <a:off x="2887663" y="5902325"/>
              <a:ext cx="107950" cy="38100"/>
            </a:xfrm>
            <a:custGeom>
              <a:avLst/>
              <a:gdLst>
                <a:gd name="T0" fmla="*/ 9 w 34"/>
                <a:gd name="T1" fmla="*/ 10 h 12"/>
                <a:gd name="T2" fmla="*/ 29 w 34"/>
                <a:gd name="T3" fmla="*/ 11 h 12"/>
                <a:gd name="T4" fmla="*/ 29 w 34"/>
                <a:gd name="T5" fmla="*/ 2 h 12"/>
                <a:gd name="T6" fmla="*/ 6 w 34"/>
                <a:gd name="T7" fmla="*/ 2 h 12"/>
                <a:gd name="T8" fmla="*/ 6 w 34"/>
                <a:gd name="T9" fmla="*/ 11 h 12"/>
                <a:gd name="T10" fmla="*/ 29 w 34"/>
                <a:gd name="T11" fmla="*/ 11 h 12"/>
                <a:gd name="T12" fmla="*/ 29 w 34"/>
                <a:gd name="T13" fmla="*/ 2 h 12"/>
                <a:gd name="T14" fmla="*/ 11 w 34"/>
                <a:gd name="T15" fmla="*/ 1 h 12"/>
                <a:gd name="T16" fmla="*/ 9 w 34"/>
                <a:gd name="T17" fmla="*/ 1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2">
                  <a:moveTo>
                    <a:pt x="9" y="10"/>
                  </a:moveTo>
                  <a:cubicBezTo>
                    <a:pt x="15" y="11"/>
                    <a:pt x="22" y="11"/>
                    <a:pt x="29" y="11"/>
                  </a:cubicBezTo>
                  <a:cubicBezTo>
                    <a:pt x="29" y="8"/>
                    <a:pt x="29" y="5"/>
                    <a:pt x="29" y="2"/>
                  </a:cubicBezTo>
                  <a:cubicBezTo>
                    <a:pt x="21" y="2"/>
                    <a:pt x="14" y="2"/>
                    <a:pt x="6" y="2"/>
                  </a:cubicBezTo>
                  <a:cubicBezTo>
                    <a:pt x="0" y="2"/>
                    <a:pt x="0" y="11"/>
                    <a:pt x="6" y="11"/>
                  </a:cubicBezTo>
                  <a:cubicBezTo>
                    <a:pt x="14" y="11"/>
                    <a:pt x="21" y="11"/>
                    <a:pt x="29" y="11"/>
                  </a:cubicBezTo>
                  <a:cubicBezTo>
                    <a:pt x="34" y="12"/>
                    <a:pt x="34" y="3"/>
                    <a:pt x="29" y="2"/>
                  </a:cubicBezTo>
                  <a:cubicBezTo>
                    <a:pt x="23" y="2"/>
                    <a:pt x="16" y="2"/>
                    <a:pt x="11" y="1"/>
                  </a:cubicBezTo>
                  <a:cubicBezTo>
                    <a:pt x="5" y="0"/>
                    <a:pt x="3" y="9"/>
                    <a:pt x="9" y="10"/>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 name="Freeform 78"/>
            <p:cNvSpPr/>
            <p:nvPr/>
          </p:nvSpPr>
          <p:spPr bwMode="auto">
            <a:xfrm>
              <a:off x="3476625" y="5822950"/>
              <a:ext cx="92075" cy="41275"/>
            </a:xfrm>
            <a:custGeom>
              <a:avLst/>
              <a:gdLst>
                <a:gd name="T0" fmla="*/ 10 w 29"/>
                <a:gd name="T1" fmla="*/ 11 h 13"/>
                <a:gd name="T2" fmla="*/ 23 w 29"/>
                <a:gd name="T3" fmla="*/ 13 h 13"/>
                <a:gd name="T4" fmla="*/ 23 w 29"/>
                <a:gd name="T5" fmla="*/ 4 h 13"/>
                <a:gd name="T6" fmla="*/ 6 w 29"/>
                <a:gd name="T7" fmla="*/ 4 h 13"/>
                <a:gd name="T8" fmla="*/ 9 w 29"/>
                <a:gd name="T9" fmla="*/ 12 h 13"/>
                <a:gd name="T10" fmla="*/ 11 w 29"/>
                <a:gd name="T11" fmla="*/ 12 h 13"/>
                <a:gd name="T12" fmla="*/ 14 w 29"/>
                <a:gd name="T13" fmla="*/ 11 h 13"/>
                <a:gd name="T14" fmla="*/ 10 w 29"/>
                <a:gd name="T15" fmla="*/ 3 h 13"/>
                <a:gd name="T16" fmla="*/ 7 w 29"/>
                <a:gd name="T17" fmla="*/ 3 h 13"/>
                <a:gd name="T18" fmla="*/ 4 w 29"/>
                <a:gd name="T19" fmla="*/ 4 h 13"/>
                <a:gd name="T20" fmla="*/ 6 w 29"/>
                <a:gd name="T21" fmla="*/ 13 h 13"/>
                <a:gd name="T22" fmla="*/ 23 w 29"/>
                <a:gd name="T23" fmla="*/ 13 h 13"/>
                <a:gd name="T24" fmla="*/ 23 w 29"/>
                <a:gd name="T25" fmla="*/ 4 h 13"/>
                <a:gd name="T26" fmla="*/ 10 w 29"/>
                <a:gd name="T27" fmla="*/ 2 h 13"/>
                <a:gd name="T28" fmla="*/ 10 w 29"/>
                <a:gd name="T29" fmla="*/ 1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 h="13">
                  <a:moveTo>
                    <a:pt x="10" y="11"/>
                  </a:moveTo>
                  <a:cubicBezTo>
                    <a:pt x="15" y="12"/>
                    <a:pt x="19" y="13"/>
                    <a:pt x="23" y="13"/>
                  </a:cubicBezTo>
                  <a:cubicBezTo>
                    <a:pt x="23" y="10"/>
                    <a:pt x="23" y="7"/>
                    <a:pt x="23" y="4"/>
                  </a:cubicBezTo>
                  <a:cubicBezTo>
                    <a:pt x="18" y="4"/>
                    <a:pt x="12" y="4"/>
                    <a:pt x="6" y="4"/>
                  </a:cubicBezTo>
                  <a:cubicBezTo>
                    <a:pt x="7" y="6"/>
                    <a:pt x="8" y="9"/>
                    <a:pt x="9" y="12"/>
                  </a:cubicBezTo>
                  <a:cubicBezTo>
                    <a:pt x="9" y="12"/>
                    <a:pt x="11" y="12"/>
                    <a:pt x="11" y="12"/>
                  </a:cubicBezTo>
                  <a:cubicBezTo>
                    <a:pt x="12" y="12"/>
                    <a:pt x="13" y="11"/>
                    <a:pt x="14" y="11"/>
                  </a:cubicBezTo>
                  <a:cubicBezTo>
                    <a:pt x="19" y="8"/>
                    <a:pt x="15" y="0"/>
                    <a:pt x="10" y="3"/>
                  </a:cubicBezTo>
                  <a:cubicBezTo>
                    <a:pt x="9" y="3"/>
                    <a:pt x="8" y="3"/>
                    <a:pt x="7" y="3"/>
                  </a:cubicBezTo>
                  <a:cubicBezTo>
                    <a:pt x="6" y="3"/>
                    <a:pt x="5" y="4"/>
                    <a:pt x="4" y="4"/>
                  </a:cubicBezTo>
                  <a:cubicBezTo>
                    <a:pt x="0" y="6"/>
                    <a:pt x="2" y="13"/>
                    <a:pt x="6" y="13"/>
                  </a:cubicBezTo>
                  <a:cubicBezTo>
                    <a:pt x="12" y="13"/>
                    <a:pt x="18" y="13"/>
                    <a:pt x="23" y="13"/>
                  </a:cubicBezTo>
                  <a:cubicBezTo>
                    <a:pt x="29" y="13"/>
                    <a:pt x="29" y="4"/>
                    <a:pt x="23" y="4"/>
                  </a:cubicBezTo>
                  <a:cubicBezTo>
                    <a:pt x="19" y="4"/>
                    <a:pt x="15" y="3"/>
                    <a:pt x="10" y="2"/>
                  </a:cubicBezTo>
                  <a:cubicBezTo>
                    <a:pt x="4" y="2"/>
                    <a:pt x="4" y="11"/>
                    <a:pt x="10" y="11"/>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 name="Freeform 79"/>
            <p:cNvSpPr/>
            <p:nvPr/>
          </p:nvSpPr>
          <p:spPr bwMode="auto">
            <a:xfrm>
              <a:off x="3389313" y="5956300"/>
              <a:ext cx="100013" cy="53975"/>
            </a:xfrm>
            <a:custGeom>
              <a:avLst/>
              <a:gdLst>
                <a:gd name="T0" fmla="*/ 3 w 32"/>
                <a:gd name="T1" fmla="*/ 8 h 17"/>
                <a:gd name="T2" fmla="*/ 26 w 32"/>
                <a:gd name="T3" fmla="*/ 14 h 17"/>
                <a:gd name="T4" fmla="*/ 26 w 32"/>
                <a:gd name="T5" fmla="*/ 5 h 17"/>
                <a:gd name="T6" fmla="*/ 5 w 32"/>
                <a:gd name="T7" fmla="*/ 5 h 17"/>
                <a:gd name="T8" fmla="*/ 5 w 32"/>
                <a:gd name="T9" fmla="*/ 14 h 17"/>
                <a:gd name="T10" fmla="*/ 23 w 32"/>
                <a:gd name="T11" fmla="*/ 15 h 17"/>
                <a:gd name="T12" fmla="*/ 25 w 32"/>
                <a:gd name="T13" fmla="*/ 7 h 17"/>
                <a:gd name="T14" fmla="*/ 5 w 32"/>
                <a:gd name="T15" fmla="*/ 5 h 17"/>
                <a:gd name="T16" fmla="*/ 5 w 32"/>
                <a:gd name="T17" fmla="*/ 14 h 17"/>
                <a:gd name="T18" fmla="*/ 26 w 32"/>
                <a:gd name="T19" fmla="*/ 14 h 17"/>
                <a:gd name="T20" fmla="*/ 26 w 32"/>
                <a:gd name="T21" fmla="*/ 5 h 17"/>
                <a:gd name="T22" fmla="*/ 17 w 32"/>
                <a:gd name="T23" fmla="*/ 5 h 17"/>
                <a:gd name="T24" fmla="*/ 13 w 32"/>
                <a:gd name="T25" fmla="*/ 5 h 17"/>
                <a:gd name="T26" fmla="*/ 11 w 32"/>
                <a:gd name="T27" fmla="*/ 4 h 17"/>
                <a:gd name="T28" fmla="*/ 12 w 32"/>
                <a:gd name="T29" fmla="*/ 5 h 17"/>
                <a:gd name="T30" fmla="*/ 3 w 32"/>
                <a:gd name="T31" fmla="*/ 8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2" h="17">
                  <a:moveTo>
                    <a:pt x="3" y="8"/>
                  </a:moveTo>
                  <a:cubicBezTo>
                    <a:pt x="4" y="16"/>
                    <a:pt x="20" y="15"/>
                    <a:pt x="26" y="14"/>
                  </a:cubicBezTo>
                  <a:cubicBezTo>
                    <a:pt x="32" y="13"/>
                    <a:pt x="32" y="5"/>
                    <a:pt x="26" y="5"/>
                  </a:cubicBezTo>
                  <a:cubicBezTo>
                    <a:pt x="19" y="5"/>
                    <a:pt x="12" y="5"/>
                    <a:pt x="5" y="5"/>
                  </a:cubicBezTo>
                  <a:cubicBezTo>
                    <a:pt x="0" y="5"/>
                    <a:pt x="0" y="14"/>
                    <a:pt x="5" y="14"/>
                  </a:cubicBezTo>
                  <a:cubicBezTo>
                    <a:pt x="11" y="14"/>
                    <a:pt x="17" y="14"/>
                    <a:pt x="23" y="15"/>
                  </a:cubicBezTo>
                  <a:cubicBezTo>
                    <a:pt x="29" y="17"/>
                    <a:pt x="31" y="8"/>
                    <a:pt x="25" y="7"/>
                  </a:cubicBezTo>
                  <a:cubicBezTo>
                    <a:pt x="19" y="5"/>
                    <a:pt x="12" y="5"/>
                    <a:pt x="5" y="5"/>
                  </a:cubicBezTo>
                  <a:cubicBezTo>
                    <a:pt x="5" y="8"/>
                    <a:pt x="5" y="11"/>
                    <a:pt x="5" y="14"/>
                  </a:cubicBezTo>
                  <a:cubicBezTo>
                    <a:pt x="12" y="14"/>
                    <a:pt x="19" y="14"/>
                    <a:pt x="26" y="14"/>
                  </a:cubicBezTo>
                  <a:cubicBezTo>
                    <a:pt x="26" y="11"/>
                    <a:pt x="26" y="8"/>
                    <a:pt x="26" y="5"/>
                  </a:cubicBezTo>
                  <a:cubicBezTo>
                    <a:pt x="23" y="5"/>
                    <a:pt x="20" y="6"/>
                    <a:pt x="17" y="5"/>
                  </a:cubicBezTo>
                  <a:cubicBezTo>
                    <a:pt x="16" y="5"/>
                    <a:pt x="14" y="5"/>
                    <a:pt x="13" y="5"/>
                  </a:cubicBezTo>
                  <a:cubicBezTo>
                    <a:pt x="13" y="5"/>
                    <a:pt x="12" y="5"/>
                    <a:pt x="11" y="4"/>
                  </a:cubicBezTo>
                  <a:cubicBezTo>
                    <a:pt x="11" y="4"/>
                    <a:pt x="11" y="4"/>
                    <a:pt x="12" y="5"/>
                  </a:cubicBezTo>
                  <a:cubicBezTo>
                    <a:pt x="11" y="0"/>
                    <a:pt x="2" y="2"/>
                    <a:pt x="3" y="8"/>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 name="Freeform 80"/>
            <p:cNvSpPr/>
            <p:nvPr/>
          </p:nvSpPr>
          <p:spPr bwMode="auto">
            <a:xfrm>
              <a:off x="5389563" y="5819775"/>
              <a:ext cx="107950" cy="31750"/>
            </a:xfrm>
            <a:custGeom>
              <a:avLst/>
              <a:gdLst>
                <a:gd name="T0" fmla="*/ 12 w 34"/>
                <a:gd name="T1" fmla="*/ 9 h 10"/>
                <a:gd name="T2" fmla="*/ 29 w 34"/>
                <a:gd name="T3" fmla="*/ 9 h 10"/>
                <a:gd name="T4" fmla="*/ 29 w 34"/>
                <a:gd name="T5" fmla="*/ 0 h 10"/>
                <a:gd name="T6" fmla="*/ 6 w 34"/>
                <a:gd name="T7" fmla="*/ 1 h 10"/>
                <a:gd name="T8" fmla="*/ 6 w 34"/>
                <a:gd name="T9" fmla="*/ 10 h 10"/>
                <a:gd name="T10" fmla="*/ 29 w 34"/>
                <a:gd name="T11" fmla="*/ 9 h 10"/>
                <a:gd name="T12" fmla="*/ 29 w 34"/>
                <a:gd name="T13" fmla="*/ 0 h 10"/>
                <a:gd name="T14" fmla="*/ 12 w 34"/>
                <a:gd name="T15" fmla="*/ 0 h 10"/>
                <a:gd name="T16" fmla="*/ 12 w 34"/>
                <a:gd name="T17"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0">
                  <a:moveTo>
                    <a:pt x="12" y="9"/>
                  </a:moveTo>
                  <a:cubicBezTo>
                    <a:pt x="17" y="9"/>
                    <a:pt x="23" y="9"/>
                    <a:pt x="29" y="9"/>
                  </a:cubicBezTo>
                  <a:cubicBezTo>
                    <a:pt x="29" y="6"/>
                    <a:pt x="29" y="3"/>
                    <a:pt x="29" y="0"/>
                  </a:cubicBezTo>
                  <a:cubicBezTo>
                    <a:pt x="21" y="0"/>
                    <a:pt x="14" y="1"/>
                    <a:pt x="6" y="1"/>
                  </a:cubicBezTo>
                  <a:cubicBezTo>
                    <a:pt x="0" y="1"/>
                    <a:pt x="0" y="10"/>
                    <a:pt x="6" y="10"/>
                  </a:cubicBezTo>
                  <a:cubicBezTo>
                    <a:pt x="14" y="10"/>
                    <a:pt x="21" y="9"/>
                    <a:pt x="29" y="9"/>
                  </a:cubicBezTo>
                  <a:cubicBezTo>
                    <a:pt x="34" y="9"/>
                    <a:pt x="34" y="0"/>
                    <a:pt x="29" y="0"/>
                  </a:cubicBezTo>
                  <a:cubicBezTo>
                    <a:pt x="23" y="0"/>
                    <a:pt x="17" y="0"/>
                    <a:pt x="12" y="0"/>
                  </a:cubicBezTo>
                  <a:cubicBezTo>
                    <a:pt x="6" y="0"/>
                    <a:pt x="6" y="9"/>
                    <a:pt x="12" y="9"/>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 name="Freeform 81"/>
            <p:cNvSpPr/>
            <p:nvPr/>
          </p:nvSpPr>
          <p:spPr bwMode="auto">
            <a:xfrm>
              <a:off x="5683250" y="5943600"/>
              <a:ext cx="92075" cy="41275"/>
            </a:xfrm>
            <a:custGeom>
              <a:avLst/>
              <a:gdLst>
                <a:gd name="T0" fmla="*/ 14 w 29"/>
                <a:gd name="T1" fmla="*/ 11 h 13"/>
                <a:gd name="T2" fmla="*/ 23 w 29"/>
                <a:gd name="T3" fmla="*/ 13 h 13"/>
                <a:gd name="T4" fmla="*/ 24 w 29"/>
                <a:gd name="T5" fmla="*/ 4 h 13"/>
                <a:gd name="T6" fmla="*/ 14 w 29"/>
                <a:gd name="T7" fmla="*/ 3 h 13"/>
                <a:gd name="T8" fmla="*/ 9 w 29"/>
                <a:gd name="T9" fmla="*/ 3 h 13"/>
                <a:gd name="T10" fmla="*/ 7 w 29"/>
                <a:gd name="T11" fmla="*/ 3 h 13"/>
                <a:gd name="T12" fmla="*/ 9 w 29"/>
                <a:gd name="T13" fmla="*/ 4 h 13"/>
                <a:gd name="T14" fmla="*/ 10 w 29"/>
                <a:gd name="T15" fmla="*/ 8 h 13"/>
                <a:gd name="T16" fmla="*/ 7 w 29"/>
                <a:gd name="T17" fmla="*/ 11 h 13"/>
                <a:gd name="T18" fmla="*/ 5 w 29"/>
                <a:gd name="T19" fmla="*/ 2 h 13"/>
                <a:gd name="T20" fmla="*/ 2 w 29"/>
                <a:gd name="T21" fmla="*/ 9 h 13"/>
                <a:gd name="T22" fmla="*/ 7 w 29"/>
                <a:gd name="T23" fmla="*/ 12 h 13"/>
                <a:gd name="T24" fmla="*/ 22 w 29"/>
                <a:gd name="T25" fmla="*/ 13 h 13"/>
                <a:gd name="T26" fmla="*/ 23 w 29"/>
                <a:gd name="T27" fmla="*/ 4 h 13"/>
                <a:gd name="T28" fmla="*/ 14 w 29"/>
                <a:gd name="T29" fmla="*/ 2 h 13"/>
                <a:gd name="T30" fmla="*/ 14 w 29"/>
                <a:gd name="T31" fmla="*/ 1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13">
                  <a:moveTo>
                    <a:pt x="14" y="11"/>
                  </a:moveTo>
                  <a:cubicBezTo>
                    <a:pt x="17" y="11"/>
                    <a:pt x="20" y="12"/>
                    <a:pt x="23" y="13"/>
                  </a:cubicBezTo>
                  <a:cubicBezTo>
                    <a:pt x="28" y="13"/>
                    <a:pt x="29" y="5"/>
                    <a:pt x="24" y="4"/>
                  </a:cubicBezTo>
                  <a:cubicBezTo>
                    <a:pt x="21" y="3"/>
                    <a:pt x="17" y="3"/>
                    <a:pt x="14" y="3"/>
                  </a:cubicBezTo>
                  <a:cubicBezTo>
                    <a:pt x="12" y="3"/>
                    <a:pt x="11" y="3"/>
                    <a:pt x="9" y="3"/>
                  </a:cubicBezTo>
                  <a:cubicBezTo>
                    <a:pt x="9" y="3"/>
                    <a:pt x="8" y="3"/>
                    <a:pt x="7" y="3"/>
                  </a:cubicBezTo>
                  <a:cubicBezTo>
                    <a:pt x="6" y="3"/>
                    <a:pt x="8" y="3"/>
                    <a:pt x="9" y="4"/>
                  </a:cubicBezTo>
                  <a:cubicBezTo>
                    <a:pt x="9" y="5"/>
                    <a:pt x="10" y="7"/>
                    <a:pt x="10" y="8"/>
                  </a:cubicBezTo>
                  <a:cubicBezTo>
                    <a:pt x="9" y="9"/>
                    <a:pt x="8" y="10"/>
                    <a:pt x="7" y="11"/>
                  </a:cubicBezTo>
                  <a:cubicBezTo>
                    <a:pt x="13" y="9"/>
                    <a:pt x="10" y="0"/>
                    <a:pt x="5" y="2"/>
                  </a:cubicBezTo>
                  <a:cubicBezTo>
                    <a:pt x="2" y="3"/>
                    <a:pt x="0" y="6"/>
                    <a:pt x="2" y="9"/>
                  </a:cubicBezTo>
                  <a:cubicBezTo>
                    <a:pt x="3" y="11"/>
                    <a:pt x="5" y="12"/>
                    <a:pt x="7" y="12"/>
                  </a:cubicBezTo>
                  <a:cubicBezTo>
                    <a:pt x="12" y="12"/>
                    <a:pt x="17" y="11"/>
                    <a:pt x="22" y="13"/>
                  </a:cubicBezTo>
                  <a:cubicBezTo>
                    <a:pt x="22" y="10"/>
                    <a:pt x="23" y="7"/>
                    <a:pt x="23" y="4"/>
                  </a:cubicBezTo>
                  <a:cubicBezTo>
                    <a:pt x="20" y="3"/>
                    <a:pt x="17" y="2"/>
                    <a:pt x="14" y="2"/>
                  </a:cubicBezTo>
                  <a:cubicBezTo>
                    <a:pt x="8" y="2"/>
                    <a:pt x="8" y="11"/>
                    <a:pt x="14" y="11"/>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 name="Freeform 82"/>
            <p:cNvSpPr/>
            <p:nvPr/>
          </p:nvSpPr>
          <p:spPr bwMode="auto">
            <a:xfrm>
              <a:off x="6111875" y="5876925"/>
              <a:ext cx="98425" cy="38100"/>
            </a:xfrm>
            <a:custGeom>
              <a:avLst/>
              <a:gdLst>
                <a:gd name="T0" fmla="*/ 12 w 31"/>
                <a:gd name="T1" fmla="*/ 12 h 12"/>
                <a:gd name="T2" fmla="*/ 25 w 31"/>
                <a:gd name="T3" fmla="*/ 12 h 12"/>
                <a:gd name="T4" fmla="*/ 25 w 31"/>
                <a:gd name="T5" fmla="*/ 3 h 12"/>
                <a:gd name="T6" fmla="*/ 7 w 31"/>
                <a:gd name="T7" fmla="*/ 1 h 12"/>
                <a:gd name="T8" fmla="*/ 8 w 31"/>
                <a:gd name="T9" fmla="*/ 10 h 12"/>
                <a:gd name="T10" fmla="*/ 26 w 31"/>
                <a:gd name="T11" fmla="*/ 9 h 12"/>
                <a:gd name="T12" fmla="*/ 26 w 31"/>
                <a:gd name="T13" fmla="*/ 0 h 12"/>
                <a:gd name="T14" fmla="*/ 6 w 31"/>
                <a:gd name="T15" fmla="*/ 2 h 12"/>
                <a:gd name="T16" fmla="*/ 7 w 31"/>
                <a:gd name="T17" fmla="*/ 10 h 12"/>
                <a:gd name="T18" fmla="*/ 25 w 31"/>
                <a:gd name="T19" fmla="*/ 12 h 12"/>
                <a:gd name="T20" fmla="*/ 25 w 31"/>
                <a:gd name="T21" fmla="*/ 3 h 12"/>
                <a:gd name="T22" fmla="*/ 12 w 31"/>
                <a:gd name="T23" fmla="*/ 3 h 12"/>
                <a:gd name="T24" fmla="*/ 12 w 31"/>
                <a:gd name="T25"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12">
                  <a:moveTo>
                    <a:pt x="12" y="12"/>
                  </a:moveTo>
                  <a:cubicBezTo>
                    <a:pt x="17" y="12"/>
                    <a:pt x="21" y="12"/>
                    <a:pt x="25" y="12"/>
                  </a:cubicBezTo>
                  <a:cubicBezTo>
                    <a:pt x="31" y="12"/>
                    <a:pt x="31" y="3"/>
                    <a:pt x="25" y="3"/>
                  </a:cubicBezTo>
                  <a:cubicBezTo>
                    <a:pt x="19" y="3"/>
                    <a:pt x="13" y="2"/>
                    <a:pt x="7" y="1"/>
                  </a:cubicBezTo>
                  <a:cubicBezTo>
                    <a:pt x="7" y="4"/>
                    <a:pt x="8" y="7"/>
                    <a:pt x="8" y="10"/>
                  </a:cubicBezTo>
                  <a:cubicBezTo>
                    <a:pt x="14" y="9"/>
                    <a:pt x="20" y="9"/>
                    <a:pt x="26" y="9"/>
                  </a:cubicBezTo>
                  <a:cubicBezTo>
                    <a:pt x="31" y="10"/>
                    <a:pt x="31" y="1"/>
                    <a:pt x="26" y="0"/>
                  </a:cubicBezTo>
                  <a:cubicBezTo>
                    <a:pt x="19" y="0"/>
                    <a:pt x="12" y="0"/>
                    <a:pt x="6" y="2"/>
                  </a:cubicBezTo>
                  <a:cubicBezTo>
                    <a:pt x="0" y="3"/>
                    <a:pt x="2" y="10"/>
                    <a:pt x="7" y="10"/>
                  </a:cubicBezTo>
                  <a:cubicBezTo>
                    <a:pt x="13" y="11"/>
                    <a:pt x="19" y="12"/>
                    <a:pt x="25" y="12"/>
                  </a:cubicBezTo>
                  <a:cubicBezTo>
                    <a:pt x="25" y="9"/>
                    <a:pt x="25" y="6"/>
                    <a:pt x="25" y="3"/>
                  </a:cubicBezTo>
                  <a:cubicBezTo>
                    <a:pt x="21" y="3"/>
                    <a:pt x="17" y="3"/>
                    <a:pt x="12" y="3"/>
                  </a:cubicBezTo>
                  <a:cubicBezTo>
                    <a:pt x="7" y="3"/>
                    <a:pt x="7" y="12"/>
                    <a:pt x="12" y="12"/>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 name="Freeform 83"/>
            <p:cNvSpPr/>
            <p:nvPr/>
          </p:nvSpPr>
          <p:spPr bwMode="auto">
            <a:xfrm>
              <a:off x="4035425" y="5681663"/>
              <a:ext cx="101600" cy="28575"/>
            </a:xfrm>
            <a:custGeom>
              <a:avLst/>
              <a:gdLst>
                <a:gd name="T0" fmla="*/ 13 w 32"/>
                <a:gd name="T1" fmla="*/ 9 h 9"/>
                <a:gd name="T2" fmla="*/ 26 w 32"/>
                <a:gd name="T3" fmla="*/ 9 h 9"/>
                <a:gd name="T4" fmla="*/ 26 w 32"/>
                <a:gd name="T5" fmla="*/ 0 h 9"/>
                <a:gd name="T6" fmla="*/ 6 w 32"/>
                <a:gd name="T7" fmla="*/ 0 h 9"/>
                <a:gd name="T8" fmla="*/ 6 w 32"/>
                <a:gd name="T9" fmla="*/ 9 h 9"/>
                <a:gd name="T10" fmla="*/ 26 w 32"/>
                <a:gd name="T11" fmla="*/ 9 h 9"/>
                <a:gd name="T12" fmla="*/ 26 w 32"/>
                <a:gd name="T13" fmla="*/ 0 h 9"/>
                <a:gd name="T14" fmla="*/ 13 w 32"/>
                <a:gd name="T15" fmla="*/ 0 h 9"/>
                <a:gd name="T16" fmla="*/ 13 w 32"/>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9">
                  <a:moveTo>
                    <a:pt x="13" y="9"/>
                  </a:moveTo>
                  <a:cubicBezTo>
                    <a:pt x="18" y="9"/>
                    <a:pt x="22" y="9"/>
                    <a:pt x="26" y="9"/>
                  </a:cubicBezTo>
                  <a:cubicBezTo>
                    <a:pt x="32" y="9"/>
                    <a:pt x="32" y="0"/>
                    <a:pt x="26" y="0"/>
                  </a:cubicBezTo>
                  <a:cubicBezTo>
                    <a:pt x="20" y="0"/>
                    <a:pt x="13" y="0"/>
                    <a:pt x="6" y="0"/>
                  </a:cubicBezTo>
                  <a:cubicBezTo>
                    <a:pt x="0" y="0"/>
                    <a:pt x="0" y="9"/>
                    <a:pt x="6" y="9"/>
                  </a:cubicBezTo>
                  <a:cubicBezTo>
                    <a:pt x="13" y="9"/>
                    <a:pt x="20" y="9"/>
                    <a:pt x="26" y="9"/>
                  </a:cubicBezTo>
                  <a:cubicBezTo>
                    <a:pt x="26" y="6"/>
                    <a:pt x="26" y="3"/>
                    <a:pt x="26" y="0"/>
                  </a:cubicBezTo>
                  <a:cubicBezTo>
                    <a:pt x="22" y="0"/>
                    <a:pt x="18" y="0"/>
                    <a:pt x="13" y="0"/>
                  </a:cubicBezTo>
                  <a:cubicBezTo>
                    <a:pt x="8" y="0"/>
                    <a:pt x="8" y="9"/>
                    <a:pt x="13" y="9"/>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 name="Freeform 84"/>
            <p:cNvSpPr/>
            <p:nvPr/>
          </p:nvSpPr>
          <p:spPr bwMode="auto">
            <a:xfrm>
              <a:off x="4805363" y="5557838"/>
              <a:ext cx="123825" cy="41275"/>
            </a:xfrm>
            <a:custGeom>
              <a:avLst/>
              <a:gdLst>
                <a:gd name="T0" fmla="*/ 19 w 39"/>
                <a:gd name="T1" fmla="*/ 10 h 13"/>
                <a:gd name="T2" fmla="*/ 35 w 39"/>
                <a:gd name="T3" fmla="*/ 12 h 13"/>
                <a:gd name="T4" fmla="*/ 35 w 39"/>
                <a:gd name="T5" fmla="*/ 3 h 13"/>
                <a:gd name="T6" fmla="*/ 6 w 39"/>
                <a:gd name="T7" fmla="*/ 1 h 13"/>
                <a:gd name="T8" fmla="*/ 6 w 39"/>
                <a:gd name="T9" fmla="*/ 10 h 13"/>
                <a:gd name="T10" fmla="*/ 33 w 39"/>
                <a:gd name="T11" fmla="*/ 12 h 13"/>
                <a:gd name="T12" fmla="*/ 33 w 39"/>
                <a:gd name="T13" fmla="*/ 3 h 13"/>
                <a:gd name="T14" fmla="*/ 19 w 39"/>
                <a:gd name="T15" fmla="*/ 1 h 13"/>
                <a:gd name="T16" fmla="*/ 19 w 39"/>
                <a:gd name="T17"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13">
                  <a:moveTo>
                    <a:pt x="19" y="10"/>
                  </a:moveTo>
                  <a:cubicBezTo>
                    <a:pt x="24" y="11"/>
                    <a:pt x="29" y="13"/>
                    <a:pt x="35" y="12"/>
                  </a:cubicBezTo>
                  <a:cubicBezTo>
                    <a:pt x="39" y="11"/>
                    <a:pt x="39" y="4"/>
                    <a:pt x="35" y="3"/>
                  </a:cubicBezTo>
                  <a:cubicBezTo>
                    <a:pt x="25" y="1"/>
                    <a:pt x="15" y="1"/>
                    <a:pt x="6" y="1"/>
                  </a:cubicBezTo>
                  <a:cubicBezTo>
                    <a:pt x="0" y="1"/>
                    <a:pt x="0" y="10"/>
                    <a:pt x="6" y="10"/>
                  </a:cubicBezTo>
                  <a:cubicBezTo>
                    <a:pt x="15" y="10"/>
                    <a:pt x="24" y="10"/>
                    <a:pt x="33" y="12"/>
                  </a:cubicBezTo>
                  <a:cubicBezTo>
                    <a:pt x="33" y="9"/>
                    <a:pt x="33" y="6"/>
                    <a:pt x="33" y="3"/>
                  </a:cubicBezTo>
                  <a:cubicBezTo>
                    <a:pt x="28" y="4"/>
                    <a:pt x="23" y="2"/>
                    <a:pt x="19" y="1"/>
                  </a:cubicBezTo>
                  <a:cubicBezTo>
                    <a:pt x="13" y="0"/>
                    <a:pt x="13" y="9"/>
                    <a:pt x="19" y="10"/>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 name="Freeform 85"/>
            <p:cNvSpPr/>
            <p:nvPr/>
          </p:nvSpPr>
          <p:spPr bwMode="auto">
            <a:xfrm>
              <a:off x="5842000" y="5783263"/>
              <a:ext cx="120650" cy="52387"/>
            </a:xfrm>
            <a:custGeom>
              <a:avLst/>
              <a:gdLst>
                <a:gd name="T0" fmla="*/ 21 w 38"/>
                <a:gd name="T1" fmla="*/ 7 h 17"/>
                <a:gd name="T2" fmla="*/ 21 w 38"/>
                <a:gd name="T3" fmla="*/ 12 h 17"/>
                <a:gd name="T4" fmla="*/ 25 w 38"/>
                <a:gd name="T5" fmla="*/ 12 h 17"/>
                <a:gd name="T6" fmla="*/ 32 w 38"/>
                <a:gd name="T7" fmla="*/ 13 h 17"/>
                <a:gd name="T8" fmla="*/ 32 w 38"/>
                <a:gd name="T9" fmla="*/ 4 h 17"/>
                <a:gd name="T10" fmla="*/ 6 w 38"/>
                <a:gd name="T11" fmla="*/ 3 h 17"/>
                <a:gd name="T12" fmla="*/ 6 w 38"/>
                <a:gd name="T13" fmla="*/ 12 h 17"/>
                <a:gd name="T14" fmla="*/ 32 w 38"/>
                <a:gd name="T15" fmla="*/ 13 h 17"/>
                <a:gd name="T16" fmla="*/ 32 w 38"/>
                <a:gd name="T17" fmla="*/ 4 h 17"/>
                <a:gd name="T18" fmla="*/ 13 w 38"/>
                <a:gd name="T19" fmla="*/ 12 h 17"/>
                <a:gd name="T20" fmla="*/ 21 w 38"/>
                <a:gd name="T21" fmla="*/ 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 h="17">
                  <a:moveTo>
                    <a:pt x="21" y="7"/>
                  </a:moveTo>
                  <a:cubicBezTo>
                    <a:pt x="18" y="10"/>
                    <a:pt x="18" y="12"/>
                    <a:pt x="21" y="12"/>
                  </a:cubicBezTo>
                  <a:cubicBezTo>
                    <a:pt x="22" y="12"/>
                    <a:pt x="23" y="12"/>
                    <a:pt x="25" y="12"/>
                  </a:cubicBezTo>
                  <a:cubicBezTo>
                    <a:pt x="27" y="12"/>
                    <a:pt x="30" y="13"/>
                    <a:pt x="32" y="13"/>
                  </a:cubicBezTo>
                  <a:cubicBezTo>
                    <a:pt x="32" y="10"/>
                    <a:pt x="32" y="7"/>
                    <a:pt x="32" y="4"/>
                  </a:cubicBezTo>
                  <a:cubicBezTo>
                    <a:pt x="23" y="4"/>
                    <a:pt x="15" y="3"/>
                    <a:pt x="6" y="3"/>
                  </a:cubicBezTo>
                  <a:cubicBezTo>
                    <a:pt x="0" y="3"/>
                    <a:pt x="0" y="12"/>
                    <a:pt x="6" y="12"/>
                  </a:cubicBezTo>
                  <a:cubicBezTo>
                    <a:pt x="15" y="12"/>
                    <a:pt x="23" y="13"/>
                    <a:pt x="32" y="13"/>
                  </a:cubicBezTo>
                  <a:cubicBezTo>
                    <a:pt x="38" y="13"/>
                    <a:pt x="38" y="4"/>
                    <a:pt x="32" y="4"/>
                  </a:cubicBezTo>
                  <a:cubicBezTo>
                    <a:pt x="27" y="4"/>
                    <a:pt x="7" y="0"/>
                    <a:pt x="13" y="12"/>
                  </a:cubicBezTo>
                  <a:cubicBezTo>
                    <a:pt x="16" y="17"/>
                    <a:pt x="24" y="12"/>
                    <a:pt x="21" y="7"/>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 name="Freeform 87"/>
            <p:cNvSpPr/>
            <p:nvPr/>
          </p:nvSpPr>
          <p:spPr bwMode="auto">
            <a:xfrm>
              <a:off x="4979988" y="5046663"/>
              <a:ext cx="133350" cy="41275"/>
            </a:xfrm>
            <a:custGeom>
              <a:avLst/>
              <a:gdLst>
                <a:gd name="T0" fmla="*/ 25 w 42"/>
                <a:gd name="T1" fmla="*/ 0 h 13"/>
                <a:gd name="T2" fmla="*/ 23 w 42"/>
                <a:gd name="T3" fmla="*/ 0 h 13"/>
                <a:gd name="T4" fmla="*/ 22 w 42"/>
                <a:gd name="T5" fmla="*/ 9 h 13"/>
                <a:gd name="T6" fmla="*/ 36 w 42"/>
                <a:gd name="T7" fmla="*/ 11 h 13"/>
                <a:gd name="T8" fmla="*/ 36 w 42"/>
                <a:gd name="T9" fmla="*/ 2 h 13"/>
                <a:gd name="T10" fmla="*/ 6 w 42"/>
                <a:gd name="T11" fmla="*/ 4 h 13"/>
                <a:gd name="T12" fmla="*/ 6 w 42"/>
                <a:gd name="T13" fmla="*/ 13 h 13"/>
                <a:gd name="T14" fmla="*/ 36 w 42"/>
                <a:gd name="T15" fmla="*/ 11 h 13"/>
                <a:gd name="T16" fmla="*/ 36 w 42"/>
                <a:gd name="T17" fmla="*/ 2 h 13"/>
                <a:gd name="T18" fmla="*/ 31 w 42"/>
                <a:gd name="T19" fmla="*/ 1 h 13"/>
                <a:gd name="T20" fmla="*/ 26 w 42"/>
                <a:gd name="T21" fmla="*/ 1 h 13"/>
                <a:gd name="T22" fmla="*/ 25 w 42"/>
                <a:gd name="T23" fmla="*/ 9 h 13"/>
                <a:gd name="T24" fmla="*/ 25 w 42"/>
                <a:gd name="T25" fmla="*/ 9 h 13"/>
                <a:gd name="T26" fmla="*/ 25 w 42"/>
                <a:gd name="T2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 h="13">
                  <a:moveTo>
                    <a:pt x="25" y="0"/>
                  </a:moveTo>
                  <a:cubicBezTo>
                    <a:pt x="24" y="0"/>
                    <a:pt x="24" y="0"/>
                    <a:pt x="23" y="0"/>
                  </a:cubicBezTo>
                  <a:cubicBezTo>
                    <a:pt x="19" y="1"/>
                    <a:pt x="19" y="7"/>
                    <a:pt x="22" y="9"/>
                  </a:cubicBezTo>
                  <a:cubicBezTo>
                    <a:pt x="25" y="11"/>
                    <a:pt x="32" y="11"/>
                    <a:pt x="36" y="11"/>
                  </a:cubicBezTo>
                  <a:cubicBezTo>
                    <a:pt x="36" y="8"/>
                    <a:pt x="36" y="5"/>
                    <a:pt x="36" y="2"/>
                  </a:cubicBezTo>
                  <a:cubicBezTo>
                    <a:pt x="26" y="3"/>
                    <a:pt x="16" y="4"/>
                    <a:pt x="6" y="4"/>
                  </a:cubicBezTo>
                  <a:cubicBezTo>
                    <a:pt x="0" y="4"/>
                    <a:pt x="0" y="13"/>
                    <a:pt x="6" y="13"/>
                  </a:cubicBezTo>
                  <a:cubicBezTo>
                    <a:pt x="16" y="13"/>
                    <a:pt x="26" y="12"/>
                    <a:pt x="36" y="11"/>
                  </a:cubicBezTo>
                  <a:cubicBezTo>
                    <a:pt x="42" y="10"/>
                    <a:pt x="42" y="2"/>
                    <a:pt x="36" y="2"/>
                  </a:cubicBezTo>
                  <a:cubicBezTo>
                    <a:pt x="34" y="2"/>
                    <a:pt x="32" y="1"/>
                    <a:pt x="31" y="1"/>
                  </a:cubicBezTo>
                  <a:cubicBezTo>
                    <a:pt x="30" y="1"/>
                    <a:pt x="26" y="0"/>
                    <a:pt x="26" y="1"/>
                  </a:cubicBezTo>
                  <a:cubicBezTo>
                    <a:pt x="26" y="4"/>
                    <a:pt x="26" y="6"/>
                    <a:pt x="25" y="9"/>
                  </a:cubicBezTo>
                  <a:cubicBezTo>
                    <a:pt x="25" y="9"/>
                    <a:pt x="25" y="9"/>
                    <a:pt x="25" y="9"/>
                  </a:cubicBezTo>
                  <a:cubicBezTo>
                    <a:pt x="31" y="9"/>
                    <a:pt x="31" y="0"/>
                    <a:pt x="25" y="0"/>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 name="Freeform 88"/>
            <p:cNvSpPr/>
            <p:nvPr/>
          </p:nvSpPr>
          <p:spPr bwMode="auto">
            <a:xfrm>
              <a:off x="2989263" y="5773738"/>
              <a:ext cx="98425" cy="93662"/>
            </a:xfrm>
            <a:custGeom>
              <a:avLst/>
              <a:gdLst>
                <a:gd name="T0" fmla="*/ 12 w 31"/>
                <a:gd name="T1" fmla="*/ 21 h 30"/>
                <a:gd name="T2" fmla="*/ 21 w 31"/>
                <a:gd name="T3" fmla="*/ 9 h 30"/>
                <a:gd name="T4" fmla="*/ 17 w 31"/>
                <a:gd name="T5" fmla="*/ 7 h 30"/>
                <a:gd name="T6" fmla="*/ 22 w 31"/>
                <a:gd name="T7" fmla="*/ 23 h 30"/>
                <a:gd name="T8" fmla="*/ 25 w 31"/>
                <a:gd name="T9" fmla="*/ 19 h 30"/>
                <a:gd name="T10" fmla="*/ 9 w 31"/>
                <a:gd name="T11" fmla="*/ 20 h 30"/>
                <a:gd name="T12" fmla="*/ 7 w 31"/>
                <a:gd name="T13" fmla="*/ 29 h 30"/>
                <a:gd name="T14" fmla="*/ 27 w 31"/>
                <a:gd name="T15" fmla="*/ 28 h 30"/>
                <a:gd name="T16" fmla="*/ 31 w 31"/>
                <a:gd name="T17" fmla="*/ 23 h 30"/>
                <a:gd name="T18" fmla="*/ 25 w 31"/>
                <a:gd name="T19" fmla="*/ 2 h 30"/>
                <a:gd name="T20" fmla="*/ 21 w 31"/>
                <a:gd name="T21" fmla="*/ 0 h 30"/>
                <a:gd name="T22" fmla="*/ 4 w 31"/>
                <a:gd name="T23" fmla="*/ 9 h 30"/>
                <a:gd name="T24" fmla="*/ 4 w 31"/>
                <a:gd name="T25" fmla="*/ 25 h 30"/>
                <a:gd name="T26" fmla="*/ 12 w 31"/>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 h="30">
                  <a:moveTo>
                    <a:pt x="12" y="21"/>
                  </a:moveTo>
                  <a:cubicBezTo>
                    <a:pt x="8" y="14"/>
                    <a:pt x="15" y="10"/>
                    <a:pt x="21" y="9"/>
                  </a:cubicBezTo>
                  <a:cubicBezTo>
                    <a:pt x="20" y="8"/>
                    <a:pt x="18" y="7"/>
                    <a:pt x="17" y="7"/>
                  </a:cubicBezTo>
                  <a:cubicBezTo>
                    <a:pt x="20" y="12"/>
                    <a:pt x="22" y="17"/>
                    <a:pt x="22" y="23"/>
                  </a:cubicBezTo>
                  <a:cubicBezTo>
                    <a:pt x="23" y="22"/>
                    <a:pt x="24" y="21"/>
                    <a:pt x="25" y="19"/>
                  </a:cubicBezTo>
                  <a:cubicBezTo>
                    <a:pt x="20" y="20"/>
                    <a:pt x="14" y="21"/>
                    <a:pt x="9" y="20"/>
                  </a:cubicBezTo>
                  <a:cubicBezTo>
                    <a:pt x="3" y="19"/>
                    <a:pt x="1" y="28"/>
                    <a:pt x="7" y="29"/>
                  </a:cubicBezTo>
                  <a:cubicBezTo>
                    <a:pt x="14" y="30"/>
                    <a:pt x="20" y="29"/>
                    <a:pt x="27" y="28"/>
                  </a:cubicBezTo>
                  <a:cubicBezTo>
                    <a:pt x="29" y="27"/>
                    <a:pt x="31" y="25"/>
                    <a:pt x="31" y="23"/>
                  </a:cubicBezTo>
                  <a:cubicBezTo>
                    <a:pt x="31" y="16"/>
                    <a:pt x="29" y="9"/>
                    <a:pt x="25" y="2"/>
                  </a:cubicBezTo>
                  <a:cubicBezTo>
                    <a:pt x="24" y="1"/>
                    <a:pt x="22" y="0"/>
                    <a:pt x="21" y="0"/>
                  </a:cubicBezTo>
                  <a:cubicBezTo>
                    <a:pt x="14" y="1"/>
                    <a:pt x="8" y="3"/>
                    <a:pt x="4" y="9"/>
                  </a:cubicBezTo>
                  <a:cubicBezTo>
                    <a:pt x="0" y="14"/>
                    <a:pt x="1" y="20"/>
                    <a:pt x="4" y="25"/>
                  </a:cubicBezTo>
                  <a:cubicBezTo>
                    <a:pt x="7" y="30"/>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 name="Freeform 89"/>
            <p:cNvSpPr/>
            <p:nvPr/>
          </p:nvSpPr>
          <p:spPr bwMode="auto">
            <a:xfrm>
              <a:off x="3249613" y="5761038"/>
              <a:ext cx="95250" cy="93662"/>
            </a:xfrm>
            <a:custGeom>
              <a:avLst/>
              <a:gdLst>
                <a:gd name="T0" fmla="*/ 11 w 30"/>
                <a:gd name="T1" fmla="*/ 21 h 30"/>
                <a:gd name="T2" fmla="*/ 20 w 30"/>
                <a:gd name="T3" fmla="*/ 9 h 30"/>
                <a:gd name="T4" fmla="*/ 16 w 30"/>
                <a:gd name="T5" fmla="*/ 7 h 30"/>
                <a:gd name="T6" fmla="*/ 21 w 30"/>
                <a:gd name="T7" fmla="*/ 24 h 30"/>
                <a:gd name="T8" fmla="*/ 24 w 30"/>
                <a:gd name="T9" fmla="*/ 19 h 30"/>
                <a:gd name="T10" fmla="*/ 9 w 30"/>
                <a:gd name="T11" fmla="*/ 20 h 30"/>
                <a:gd name="T12" fmla="*/ 6 w 30"/>
                <a:gd name="T13" fmla="*/ 29 h 30"/>
                <a:gd name="T14" fmla="*/ 27 w 30"/>
                <a:gd name="T15" fmla="*/ 28 h 30"/>
                <a:gd name="T16" fmla="*/ 30 w 30"/>
                <a:gd name="T17" fmla="*/ 24 h 30"/>
                <a:gd name="T18" fmla="*/ 24 w 30"/>
                <a:gd name="T19" fmla="*/ 2 h 30"/>
                <a:gd name="T20" fmla="*/ 20 w 30"/>
                <a:gd name="T21" fmla="*/ 0 h 30"/>
                <a:gd name="T22" fmla="*/ 3 w 30"/>
                <a:gd name="T23" fmla="*/ 9 h 30"/>
                <a:gd name="T24" fmla="*/ 3 w 30"/>
                <a:gd name="T25" fmla="*/ 25 h 30"/>
                <a:gd name="T26" fmla="*/ 11 w 30"/>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0">
                  <a:moveTo>
                    <a:pt x="11" y="21"/>
                  </a:moveTo>
                  <a:cubicBezTo>
                    <a:pt x="7" y="14"/>
                    <a:pt x="14" y="10"/>
                    <a:pt x="20" y="9"/>
                  </a:cubicBezTo>
                  <a:cubicBezTo>
                    <a:pt x="19" y="8"/>
                    <a:pt x="18" y="7"/>
                    <a:pt x="16" y="7"/>
                  </a:cubicBezTo>
                  <a:cubicBezTo>
                    <a:pt x="20" y="12"/>
                    <a:pt x="21" y="17"/>
                    <a:pt x="21" y="24"/>
                  </a:cubicBezTo>
                  <a:cubicBezTo>
                    <a:pt x="22" y="22"/>
                    <a:pt x="23" y="21"/>
                    <a:pt x="24" y="19"/>
                  </a:cubicBezTo>
                  <a:cubicBezTo>
                    <a:pt x="19" y="20"/>
                    <a:pt x="14" y="21"/>
                    <a:pt x="9" y="20"/>
                  </a:cubicBezTo>
                  <a:cubicBezTo>
                    <a:pt x="3" y="19"/>
                    <a:pt x="0" y="28"/>
                    <a:pt x="6" y="29"/>
                  </a:cubicBezTo>
                  <a:cubicBezTo>
                    <a:pt x="13" y="30"/>
                    <a:pt x="20" y="29"/>
                    <a:pt x="27" y="28"/>
                  </a:cubicBezTo>
                  <a:cubicBezTo>
                    <a:pt x="29" y="27"/>
                    <a:pt x="30" y="25"/>
                    <a:pt x="30" y="24"/>
                  </a:cubicBezTo>
                  <a:cubicBezTo>
                    <a:pt x="30" y="16"/>
                    <a:pt x="28" y="9"/>
                    <a:pt x="24" y="2"/>
                  </a:cubicBezTo>
                  <a:cubicBezTo>
                    <a:pt x="23" y="1"/>
                    <a:pt x="22" y="0"/>
                    <a:pt x="20" y="0"/>
                  </a:cubicBezTo>
                  <a:cubicBezTo>
                    <a:pt x="13" y="1"/>
                    <a:pt x="7" y="3"/>
                    <a:pt x="3" y="9"/>
                  </a:cubicBezTo>
                  <a:cubicBezTo>
                    <a:pt x="0" y="14"/>
                    <a:pt x="1" y="21"/>
                    <a:pt x="3" y="25"/>
                  </a:cubicBezTo>
                  <a:cubicBezTo>
                    <a:pt x="6" y="30"/>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 name="Freeform 90"/>
            <p:cNvSpPr/>
            <p:nvPr/>
          </p:nvSpPr>
          <p:spPr bwMode="auto">
            <a:xfrm>
              <a:off x="3489325" y="5761038"/>
              <a:ext cx="95250" cy="93662"/>
            </a:xfrm>
            <a:custGeom>
              <a:avLst/>
              <a:gdLst>
                <a:gd name="T0" fmla="*/ 11 w 30"/>
                <a:gd name="T1" fmla="*/ 21 h 30"/>
                <a:gd name="T2" fmla="*/ 20 w 30"/>
                <a:gd name="T3" fmla="*/ 9 h 30"/>
                <a:gd name="T4" fmla="*/ 16 w 30"/>
                <a:gd name="T5" fmla="*/ 7 h 30"/>
                <a:gd name="T6" fmla="*/ 21 w 30"/>
                <a:gd name="T7" fmla="*/ 24 h 30"/>
                <a:gd name="T8" fmla="*/ 24 w 30"/>
                <a:gd name="T9" fmla="*/ 19 h 30"/>
                <a:gd name="T10" fmla="*/ 8 w 30"/>
                <a:gd name="T11" fmla="*/ 20 h 30"/>
                <a:gd name="T12" fmla="*/ 6 w 30"/>
                <a:gd name="T13" fmla="*/ 29 h 30"/>
                <a:gd name="T14" fmla="*/ 27 w 30"/>
                <a:gd name="T15" fmla="*/ 28 h 30"/>
                <a:gd name="T16" fmla="*/ 30 w 30"/>
                <a:gd name="T17" fmla="*/ 24 h 30"/>
                <a:gd name="T18" fmla="*/ 24 w 30"/>
                <a:gd name="T19" fmla="*/ 2 h 30"/>
                <a:gd name="T20" fmla="*/ 20 w 30"/>
                <a:gd name="T21" fmla="*/ 0 h 30"/>
                <a:gd name="T22" fmla="*/ 3 w 30"/>
                <a:gd name="T23" fmla="*/ 9 h 30"/>
                <a:gd name="T24" fmla="*/ 3 w 30"/>
                <a:gd name="T25" fmla="*/ 25 h 30"/>
                <a:gd name="T26" fmla="*/ 11 w 30"/>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0">
                  <a:moveTo>
                    <a:pt x="11" y="21"/>
                  </a:moveTo>
                  <a:cubicBezTo>
                    <a:pt x="7" y="14"/>
                    <a:pt x="14" y="10"/>
                    <a:pt x="20" y="9"/>
                  </a:cubicBezTo>
                  <a:cubicBezTo>
                    <a:pt x="19" y="8"/>
                    <a:pt x="18" y="7"/>
                    <a:pt x="16" y="7"/>
                  </a:cubicBezTo>
                  <a:cubicBezTo>
                    <a:pt x="20" y="12"/>
                    <a:pt x="21" y="17"/>
                    <a:pt x="21" y="24"/>
                  </a:cubicBezTo>
                  <a:cubicBezTo>
                    <a:pt x="22" y="22"/>
                    <a:pt x="23" y="21"/>
                    <a:pt x="24" y="19"/>
                  </a:cubicBezTo>
                  <a:cubicBezTo>
                    <a:pt x="19" y="20"/>
                    <a:pt x="14" y="21"/>
                    <a:pt x="8" y="20"/>
                  </a:cubicBezTo>
                  <a:cubicBezTo>
                    <a:pt x="3" y="19"/>
                    <a:pt x="0" y="28"/>
                    <a:pt x="6" y="29"/>
                  </a:cubicBezTo>
                  <a:cubicBezTo>
                    <a:pt x="13" y="30"/>
                    <a:pt x="20" y="29"/>
                    <a:pt x="27" y="28"/>
                  </a:cubicBezTo>
                  <a:cubicBezTo>
                    <a:pt x="28" y="27"/>
                    <a:pt x="30" y="25"/>
                    <a:pt x="30" y="24"/>
                  </a:cubicBezTo>
                  <a:cubicBezTo>
                    <a:pt x="30" y="16"/>
                    <a:pt x="28" y="9"/>
                    <a:pt x="24" y="2"/>
                  </a:cubicBezTo>
                  <a:cubicBezTo>
                    <a:pt x="23" y="1"/>
                    <a:pt x="22" y="0"/>
                    <a:pt x="20" y="0"/>
                  </a:cubicBezTo>
                  <a:cubicBezTo>
                    <a:pt x="13" y="1"/>
                    <a:pt x="7" y="3"/>
                    <a:pt x="3" y="9"/>
                  </a:cubicBezTo>
                  <a:cubicBezTo>
                    <a:pt x="0" y="14"/>
                    <a:pt x="0" y="21"/>
                    <a:pt x="3" y="25"/>
                  </a:cubicBezTo>
                  <a:cubicBezTo>
                    <a:pt x="6" y="30"/>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 name="Freeform 91"/>
            <p:cNvSpPr/>
            <p:nvPr/>
          </p:nvSpPr>
          <p:spPr bwMode="auto">
            <a:xfrm>
              <a:off x="4013200" y="5249863"/>
              <a:ext cx="95250" cy="98425"/>
            </a:xfrm>
            <a:custGeom>
              <a:avLst/>
              <a:gdLst>
                <a:gd name="T0" fmla="*/ 12 w 30"/>
                <a:gd name="T1" fmla="*/ 21 h 31"/>
                <a:gd name="T2" fmla="*/ 21 w 30"/>
                <a:gd name="T3" fmla="*/ 9 h 31"/>
                <a:gd name="T4" fmla="*/ 17 w 30"/>
                <a:gd name="T5" fmla="*/ 7 h 31"/>
                <a:gd name="T6" fmla="*/ 21 w 30"/>
                <a:gd name="T7" fmla="*/ 24 h 31"/>
                <a:gd name="T8" fmla="*/ 25 w 30"/>
                <a:gd name="T9" fmla="*/ 19 h 31"/>
                <a:gd name="T10" fmla="*/ 9 w 30"/>
                <a:gd name="T11" fmla="*/ 20 h 31"/>
                <a:gd name="T12" fmla="*/ 7 w 30"/>
                <a:gd name="T13" fmla="*/ 29 h 31"/>
                <a:gd name="T14" fmla="*/ 27 w 30"/>
                <a:gd name="T15" fmla="*/ 28 h 31"/>
                <a:gd name="T16" fmla="*/ 30 w 30"/>
                <a:gd name="T17" fmla="*/ 24 h 31"/>
                <a:gd name="T18" fmla="*/ 25 w 30"/>
                <a:gd name="T19" fmla="*/ 2 h 31"/>
                <a:gd name="T20" fmla="*/ 21 w 30"/>
                <a:gd name="T21" fmla="*/ 0 h 31"/>
                <a:gd name="T22" fmla="*/ 4 w 30"/>
                <a:gd name="T23" fmla="*/ 9 h 31"/>
                <a:gd name="T24" fmla="*/ 4 w 30"/>
                <a:gd name="T25" fmla="*/ 26 h 31"/>
                <a:gd name="T26" fmla="*/ 12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2" y="21"/>
                  </a:moveTo>
                  <a:cubicBezTo>
                    <a:pt x="8" y="14"/>
                    <a:pt x="14" y="10"/>
                    <a:pt x="21" y="9"/>
                  </a:cubicBezTo>
                  <a:cubicBezTo>
                    <a:pt x="19" y="8"/>
                    <a:pt x="18" y="8"/>
                    <a:pt x="17" y="7"/>
                  </a:cubicBezTo>
                  <a:cubicBezTo>
                    <a:pt x="20" y="12"/>
                    <a:pt x="21" y="18"/>
                    <a:pt x="21" y="24"/>
                  </a:cubicBezTo>
                  <a:cubicBezTo>
                    <a:pt x="22" y="22"/>
                    <a:pt x="24" y="21"/>
                    <a:pt x="25" y="19"/>
                  </a:cubicBezTo>
                  <a:cubicBezTo>
                    <a:pt x="20" y="20"/>
                    <a:pt x="14" y="22"/>
                    <a:pt x="9" y="20"/>
                  </a:cubicBezTo>
                  <a:cubicBezTo>
                    <a:pt x="3" y="19"/>
                    <a:pt x="1" y="28"/>
                    <a:pt x="7" y="29"/>
                  </a:cubicBezTo>
                  <a:cubicBezTo>
                    <a:pt x="13" y="31"/>
                    <a:pt x="20" y="30"/>
                    <a:pt x="27" y="28"/>
                  </a:cubicBezTo>
                  <a:cubicBezTo>
                    <a:pt x="29" y="28"/>
                    <a:pt x="30" y="26"/>
                    <a:pt x="30" y="24"/>
                  </a:cubicBezTo>
                  <a:cubicBezTo>
                    <a:pt x="30"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 name="Freeform 92"/>
            <p:cNvSpPr/>
            <p:nvPr/>
          </p:nvSpPr>
          <p:spPr bwMode="auto">
            <a:xfrm>
              <a:off x="4019550" y="5554663"/>
              <a:ext cx="95250" cy="98425"/>
            </a:xfrm>
            <a:custGeom>
              <a:avLst/>
              <a:gdLst>
                <a:gd name="T0" fmla="*/ 12 w 30"/>
                <a:gd name="T1" fmla="*/ 21 h 31"/>
                <a:gd name="T2" fmla="*/ 21 w 30"/>
                <a:gd name="T3" fmla="*/ 9 h 31"/>
                <a:gd name="T4" fmla="*/ 17 w 30"/>
                <a:gd name="T5" fmla="*/ 7 h 31"/>
                <a:gd name="T6" fmla="*/ 21 w 30"/>
                <a:gd name="T7" fmla="*/ 24 h 31"/>
                <a:gd name="T8" fmla="*/ 25 w 30"/>
                <a:gd name="T9" fmla="*/ 19 h 31"/>
                <a:gd name="T10" fmla="*/ 9 w 30"/>
                <a:gd name="T11" fmla="*/ 21 h 31"/>
                <a:gd name="T12" fmla="*/ 6 w 30"/>
                <a:gd name="T13" fmla="*/ 29 h 31"/>
                <a:gd name="T14" fmla="*/ 27 w 30"/>
                <a:gd name="T15" fmla="*/ 28 h 31"/>
                <a:gd name="T16" fmla="*/ 30 w 30"/>
                <a:gd name="T17" fmla="*/ 24 h 31"/>
                <a:gd name="T18" fmla="*/ 25 w 30"/>
                <a:gd name="T19" fmla="*/ 2 h 31"/>
                <a:gd name="T20" fmla="*/ 21 w 30"/>
                <a:gd name="T21" fmla="*/ 0 h 31"/>
                <a:gd name="T22" fmla="*/ 4 w 30"/>
                <a:gd name="T23" fmla="*/ 9 h 31"/>
                <a:gd name="T24" fmla="*/ 4 w 30"/>
                <a:gd name="T25" fmla="*/ 26 h 31"/>
                <a:gd name="T26" fmla="*/ 12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2" y="21"/>
                  </a:moveTo>
                  <a:cubicBezTo>
                    <a:pt x="8" y="14"/>
                    <a:pt x="14" y="10"/>
                    <a:pt x="21" y="9"/>
                  </a:cubicBezTo>
                  <a:cubicBezTo>
                    <a:pt x="19" y="9"/>
                    <a:pt x="18" y="8"/>
                    <a:pt x="17" y="7"/>
                  </a:cubicBezTo>
                  <a:cubicBezTo>
                    <a:pt x="20" y="12"/>
                    <a:pt x="21" y="18"/>
                    <a:pt x="21" y="24"/>
                  </a:cubicBezTo>
                  <a:cubicBezTo>
                    <a:pt x="22" y="22"/>
                    <a:pt x="23" y="21"/>
                    <a:pt x="25" y="19"/>
                  </a:cubicBezTo>
                  <a:cubicBezTo>
                    <a:pt x="19" y="21"/>
                    <a:pt x="14" y="22"/>
                    <a:pt x="9" y="21"/>
                  </a:cubicBezTo>
                  <a:cubicBezTo>
                    <a:pt x="3" y="19"/>
                    <a:pt x="1" y="28"/>
                    <a:pt x="6" y="29"/>
                  </a:cubicBezTo>
                  <a:cubicBezTo>
                    <a:pt x="13" y="31"/>
                    <a:pt x="20" y="30"/>
                    <a:pt x="27" y="28"/>
                  </a:cubicBezTo>
                  <a:cubicBezTo>
                    <a:pt x="29" y="28"/>
                    <a:pt x="30" y="26"/>
                    <a:pt x="30" y="24"/>
                  </a:cubicBezTo>
                  <a:cubicBezTo>
                    <a:pt x="30"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93"/>
            <p:cNvSpPr/>
            <p:nvPr/>
          </p:nvSpPr>
          <p:spPr bwMode="auto">
            <a:xfrm>
              <a:off x="4951413" y="5287963"/>
              <a:ext cx="98425" cy="98425"/>
            </a:xfrm>
            <a:custGeom>
              <a:avLst/>
              <a:gdLst>
                <a:gd name="T0" fmla="*/ 12 w 31"/>
                <a:gd name="T1" fmla="*/ 21 h 31"/>
                <a:gd name="T2" fmla="*/ 21 w 31"/>
                <a:gd name="T3" fmla="*/ 9 h 31"/>
                <a:gd name="T4" fmla="*/ 17 w 31"/>
                <a:gd name="T5" fmla="*/ 7 h 31"/>
                <a:gd name="T6" fmla="*/ 22 w 31"/>
                <a:gd name="T7" fmla="*/ 24 h 31"/>
                <a:gd name="T8" fmla="*/ 25 w 31"/>
                <a:gd name="T9" fmla="*/ 19 h 31"/>
                <a:gd name="T10" fmla="*/ 9 w 31"/>
                <a:gd name="T11" fmla="*/ 20 h 31"/>
                <a:gd name="T12" fmla="*/ 7 w 31"/>
                <a:gd name="T13" fmla="*/ 29 h 31"/>
                <a:gd name="T14" fmla="*/ 27 w 31"/>
                <a:gd name="T15" fmla="*/ 28 h 31"/>
                <a:gd name="T16" fmla="*/ 31 w 31"/>
                <a:gd name="T17" fmla="*/ 24 h 31"/>
                <a:gd name="T18" fmla="*/ 25 w 31"/>
                <a:gd name="T19" fmla="*/ 2 h 31"/>
                <a:gd name="T20" fmla="*/ 21 w 31"/>
                <a:gd name="T21" fmla="*/ 0 h 31"/>
                <a:gd name="T22" fmla="*/ 4 w 31"/>
                <a:gd name="T23" fmla="*/ 9 h 31"/>
                <a:gd name="T24" fmla="*/ 4 w 31"/>
                <a:gd name="T25" fmla="*/ 26 h 31"/>
                <a:gd name="T26" fmla="*/ 12 w 31"/>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 h="31">
                  <a:moveTo>
                    <a:pt x="12" y="21"/>
                  </a:moveTo>
                  <a:cubicBezTo>
                    <a:pt x="8" y="14"/>
                    <a:pt x="15" y="10"/>
                    <a:pt x="21" y="9"/>
                  </a:cubicBezTo>
                  <a:cubicBezTo>
                    <a:pt x="20" y="8"/>
                    <a:pt x="18" y="8"/>
                    <a:pt x="17" y="7"/>
                  </a:cubicBezTo>
                  <a:cubicBezTo>
                    <a:pt x="20" y="12"/>
                    <a:pt x="22" y="18"/>
                    <a:pt x="22" y="24"/>
                  </a:cubicBezTo>
                  <a:cubicBezTo>
                    <a:pt x="23" y="22"/>
                    <a:pt x="24" y="21"/>
                    <a:pt x="25" y="19"/>
                  </a:cubicBezTo>
                  <a:cubicBezTo>
                    <a:pt x="20" y="21"/>
                    <a:pt x="14" y="22"/>
                    <a:pt x="9" y="20"/>
                  </a:cubicBezTo>
                  <a:cubicBezTo>
                    <a:pt x="3" y="19"/>
                    <a:pt x="1" y="28"/>
                    <a:pt x="7" y="29"/>
                  </a:cubicBezTo>
                  <a:cubicBezTo>
                    <a:pt x="14" y="31"/>
                    <a:pt x="20" y="30"/>
                    <a:pt x="27" y="28"/>
                  </a:cubicBezTo>
                  <a:cubicBezTo>
                    <a:pt x="29" y="28"/>
                    <a:pt x="31" y="26"/>
                    <a:pt x="31" y="24"/>
                  </a:cubicBezTo>
                  <a:cubicBezTo>
                    <a:pt x="31"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94"/>
            <p:cNvSpPr/>
            <p:nvPr/>
          </p:nvSpPr>
          <p:spPr bwMode="auto">
            <a:xfrm>
              <a:off x="4948238" y="5570538"/>
              <a:ext cx="95250" cy="98425"/>
            </a:xfrm>
            <a:custGeom>
              <a:avLst/>
              <a:gdLst>
                <a:gd name="T0" fmla="*/ 11 w 30"/>
                <a:gd name="T1" fmla="*/ 21 h 31"/>
                <a:gd name="T2" fmla="*/ 20 w 30"/>
                <a:gd name="T3" fmla="*/ 9 h 31"/>
                <a:gd name="T4" fmla="*/ 16 w 30"/>
                <a:gd name="T5" fmla="*/ 7 h 31"/>
                <a:gd name="T6" fmla="*/ 21 w 30"/>
                <a:gd name="T7" fmla="*/ 24 h 31"/>
                <a:gd name="T8" fmla="*/ 24 w 30"/>
                <a:gd name="T9" fmla="*/ 20 h 31"/>
                <a:gd name="T10" fmla="*/ 9 w 30"/>
                <a:gd name="T11" fmla="*/ 21 h 31"/>
                <a:gd name="T12" fmla="*/ 6 w 30"/>
                <a:gd name="T13" fmla="*/ 29 h 31"/>
                <a:gd name="T14" fmla="*/ 27 w 30"/>
                <a:gd name="T15" fmla="*/ 28 h 31"/>
                <a:gd name="T16" fmla="*/ 30 w 30"/>
                <a:gd name="T17" fmla="*/ 24 h 31"/>
                <a:gd name="T18" fmla="*/ 24 w 30"/>
                <a:gd name="T19" fmla="*/ 3 h 31"/>
                <a:gd name="T20" fmla="*/ 20 w 30"/>
                <a:gd name="T21" fmla="*/ 0 h 31"/>
                <a:gd name="T22" fmla="*/ 3 w 30"/>
                <a:gd name="T23" fmla="*/ 9 h 31"/>
                <a:gd name="T24" fmla="*/ 3 w 30"/>
                <a:gd name="T25" fmla="*/ 26 h 31"/>
                <a:gd name="T26" fmla="*/ 11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1" y="21"/>
                  </a:moveTo>
                  <a:cubicBezTo>
                    <a:pt x="7" y="15"/>
                    <a:pt x="14" y="10"/>
                    <a:pt x="20" y="9"/>
                  </a:cubicBezTo>
                  <a:cubicBezTo>
                    <a:pt x="19" y="9"/>
                    <a:pt x="18" y="8"/>
                    <a:pt x="16" y="7"/>
                  </a:cubicBezTo>
                  <a:cubicBezTo>
                    <a:pt x="20" y="12"/>
                    <a:pt x="21" y="18"/>
                    <a:pt x="21" y="24"/>
                  </a:cubicBezTo>
                  <a:cubicBezTo>
                    <a:pt x="22" y="23"/>
                    <a:pt x="23" y="21"/>
                    <a:pt x="24" y="20"/>
                  </a:cubicBezTo>
                  <a:cubicBezTo>
                    <a:pt x="19" y="21"/>
                    <a:pt x="14" y="22"/>
                    <a:pt x="9" y="21"/>
                  </a:cubicBezTo>
                  <a:cubicBezTo>
                    <a:pt x="3" y="19"/>
                    <a:pt x="0" y="28"/>
                    <a:pt x="6" y="29"/>
                  </a:cubicBezTo>
                  <a:cubicBezTo>
                    <a:pt x="13" y="31"/>
                    <a:pt x="20" y="30"/>
                    <a:pt x="27" y="28"/>
                  </a:cubicBezTo>
                  <a:cubicBezTo>
                    <a:pt x="29" y="28"/>
                    <a:pt x="30" y="26"/>
                    <a:pt x="30" y="24"/>
                  </a:cubicBezTo>
                  <a:cubicBezTo>
                    <a:pt x="30" y="16"/>
                    <a:pt x="28" y="9"/>
                    <a:pt x="24" y="3"/>
                  </a:cubicBezTo>
                  <a:cubicBezTo>
                    <a:pt x="23" y="1"/>
                    <a:pt x="22" y="0"/>
                    <a:pt x="20" y="0"/>
                  </a:cubicBezTo>
                  <a:cubicBezTo>
                    <a:pt x="13" y="1"/>
                    <a:pt x="7" y="4"/>
                    <a:pt x="3" y="9"/>
                  </a:cubicBezTo>
                  <a:cubicBezTo>
                    <a:pt x="0" y="14"/>
                    <a:pt x="1" y="21"/>
                    <a:pt x="3" y="26"/>
                  </a:cubicBezTo>
                  <a:cubicBezTo>
                    <a:pt x="6" y="31"/>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Freeform 95"/>
            <p:cNvSpPr/>
            <p:nvPr/>
          </p:nvSpPr>
          <p:spPr bwMode="auto">
            <a:xfrm>
              <a:off x="5472113" y="5786438"/>
              <a:ext cx="93663" cy="96837"/>
            </a:xfrm>
            <a:custGeom>
              <a:avLst/>
              <a:gdLst>
                <a:gd name="T0" fmla="*/ 11 w 30"/>
                <a:gd name="T1" fmla="*/ 21 h 31"/>
                <a:gd name="T2" fmla="*/ 20 w 30"/>
                <a:gd name="T3" fmla="*/ 9 h 31"/>
                <a:gd name="T4" fmla="*/ 17 w 30"/>
                <a:gd name="T5" fmla="*/ 7 h 31"/>
                <a:gd name="T6" fmla="*/ 21 w 30"/>
                <a:gd name="T7" fmla="*/ 24 h 31"/>
                <a:gd name="T8" fmla="*/ 24 w 30"/>
                <a:gd name="T9" fmla="*/ 20 h 31"/>
                <a:gd name="T10" fmla="*/ 9 w 30"/>
                <a:gd name="T11" fmla="*/ 21 h 31"/>
                <a:gd name="T12" fmla="*/ 6 w 30"/>
                <a:gd name="T13" fmla="*/ 29 h 31"/>
                <a:gd name="T14" fmla="*/ 27 w 30"/>
                <a:gd name="T15" fmla="*/ 28 h 31"/>
                <a:gd name="T16" fmla="*/ 30 w 30"/>
                <a:gd name="T17" fmla="*/ 24 h 31"/>
                <a:gd name="T18" fmla="*/ 24 w 30"/>
                <a:gd name="T19" fmla="*/ 3 h 31"/>
                <a:gd name="T20" fmla="*/ 20 w 30"/>
                <a:gd name="T21" fmla="*/ 0 h 31"/>
                <a:gd name="T22" fmla="*/ 3 w 30"/>
                <a:gd name="T23" fmla="*/ 9 h 31"/>
                <a:gd name="T24" fmla="*/ 4 w 30"/>
                <a:gd name="T25" fmla="*/ 26 h 31"/>
                <a:gd name="T26" fmla="*/ 11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1" y="21"/>
                  </a:moveTo>
                  <a:cubicBezTo>
                    <a:pt x="7" y="14"/>
                    <a:pt x="14" y="10"/>
                    <a:pt x="20" y="9"/>
                  </a:cubicBezTo>
                  <a:cubicBezTo>
                    <a:pt x="19" y="9"/>
                    <a:pt x="18" y="8"/>
                    <a:pt x="17" y="7"/>
                  </a:cubicBezTo>
                  <a:cubicBezTo>
                    <a:pt x="20" y="12"/>
                    <a:pt x="21" y="18"/>
                    <a:pt x="21" y="24"/>
                  </a:cubicBezTo>
                  <a:cubicBezTo>
                    <a:pt x="22" y="22"/>
                    <a:pt x="23" y="21"/>
                    <a:pt x="24" y="20"/>
                  </a:cubicBezTo>
                  <a:cubicBezTo>
                    <a:pt x="19" y="21"/>
                    <a:pt x="14" y="22"/>
                    <a:pt x="9" y="21"/>
                  </a:cubicBezTo>
                  <a:cubicBezTo>
                    <a:pt x="3" y="19"/>
                    <a:pt x="1" y="28"/>
                    <a:pt x="6" y="29"/>
                  </a:cubicBezTo>
                  <a:cubicBezTo>
                    <a:pt x="13" y="31"/>
                    <a:pt x="20" y="30"/>
                    <a:pt x="27" y="28"/>
                  </a:cubicBezTo>
                  <a:cubicBezTo>
                    <a:pt x="29" y="28"/>
                    <a:pt x="30" y="26"/>
                    <a:pt x="30" y="24"/>
                  </a:cubicBezTo>
                  <a:cubicBezTo>
                    <a:pt x="30" y="16"/>
                    <a:pt x="28" y="9"/>
                    <a:pt x="24" y="3"/>
                  </a:cubicBezTo>
                  <a:cubicBezTo>
                    <a:pt x="24" y="1"/>
                    <a:pt x="22" y="0"/>
                    <a:pt x="20" y="0"/>
                  </a:cubicBezTo>
                  <a:cubicBezTo>
                    <a:pt x="14" y="1"/>
                    <a:pt x="7" y="4"/>
                    <a:pt x="3" y="9"/>
                  </a:cubicBezTo>
                  <a:cubicBezTo>
                    <a:pt x="0" y="14"/>
                    <a:pt x="1" y="21"/>
                    <a:pt x="4" y="26"/>
                  </a:cubicBezTo>
                  <a:cubicBezTo>
                    <a:pt x="7" y="31"/>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 name="Freeform 96"/>
            <p:cNvSpPr/>
            <p:nvPr/>
          </p:nvSpPr>
          <p:spPr bwMode="auto">
            <a:xfrm>
              <a:off x="5768975" y="5802313"/>
              <a:ext cx="95250" cy="93662"/>
            </a:xfrm>
            <a:custGeom>
              <a:avLst/>
              <a:gdLst>
                <a:gd name="T0" fmla="*/ 11 w 30"/>
                <a:gd name="T1" fmla="*/ 21 h 30"/>
                <a:gd name="T2" fmla="*/ 20 w 30"/>
                <a:gd name="T3" fmla="*/ 9 h 30"/>
                <a:gd name="T4" fmla="*/ 16 w 30"/>
                <a:gd name="T5" fmla="*/ 7 h 30"/>
                <a:gd name="T6" fmla="*/ 21 w 30"/>
                <a:gd name="T7" fmla="*/ 23 h 30"/>
                <a:gd name="T8" fmla="*/ 24 w 30"/>
                <a:gd name="T9" fmla="*/ 19 h 30"/>
                <a:gd name="T10" fmla="*/ 9 w 30"/>
                <a:gd name="T11" fmla="*/ 20 h 30"/>
                <a:gd name="T12" fmla="*/ 6 w 30"/>
                <a:gd name="T13" fmla="*/ 29 h 30"/>
                <a:gd name="T14" fmla="*/ 27 w 30"/>
                <a:gd name="T15" fmla="*/ 28 h 30"/>
                <a:gd name="T16" fmla="*/ 30 w 30"/>
                <a:gd name="T17" fmla="*/ 23 h 30"/>
                <a:gd name="T18" fmla="*/ 24 w 30"/>
                <a:gd name="T19" fmla="*/ 2 h 30"/>
                <a:gd name="T20" fmla="*/ 20 w 30"/>
                <a:gd name="T21" fmla="*/ 0 h 30"/>
                <a:gd name="T22" fmla="*/ 3 w 30"/>
                <a:gd name="T23" fmla="*/ 9 h 30"/>
                <a:gd name="T24" fmla="*/ 3 w 30"/>
                <a:gd name="T25" fmla="*/ 25 h 30"/>
                <a:gd name="T26" fmla="*/ 11 w 30"/>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0">
                  <a:moveTo>
                    <a:pt x="11" y="21"/>
                  </a:moveTo>
                  <a:cubicBezTo>
                    <a:pt x="7" y="14"/>
                    <a:pt x="14" y="9"/>
                    <a:pt x="20" y="9"/>
                  </a:cubicBezTo>
                  <a:cubicBezTo>
                    <a:pt x="19" y="8"/>
                    <a:pt x="18" y="7"/>
                    <a:pt x="16" y="7"/>
                  </a:cubicBezTo>
                  <a:cubicBezTo>
                    <a:pt x="20" y="12"/>
                    <a:pt x="21" y="17"/>
                    <a:pt x="21" y="23"/>
                  </a:cubicBezTo>
                  <a:cubicBezTo>
                    <a:pt x="22" y="22"/>
                    <a:pt x="23" y="20"/>
                    <a:pt x="24" y="19"/>
                  </a:cubicBezTo>
                  <a:cubicBezTo>
                    <a:pt x="19" y="20"/>
                    <a:pt x="14" y="21"/>
                    <a:pt x="9" y="20"/>
                  </a:cubicBezTo>
                  <a:cubicBezTo>
                    <a:pt x="3" y="19"/>
                    <a:pt x="0" y="27"/>
                    <a:pt x="6" y="29"/>
                  </a:cubicBezTo>
                  <a:cubicBezTo>
                    <a:pt x="13" y="30"/>
                    <a:pt x="20" y="29"/>
                    <a:pt x="27" y="28"/>
                  </a:cubicBezTo>
                  <a:cubicBezTo>
                    <a:pt x="29" y="27"/>
                    <a:pt x="30" y="25"/>
                    <a:pt x="30" y="23"/>
                  </a:cubicBezTo>
                  <a:cubicBezTo>
                    <a:pt x="30" y="16"/>
                    <a:pt x="28" y="8"/>
                    <a:pt x="24" y="2"/>
                  </a:cubicBezTo>
                  <a:cubicBezTo>
                    <a:pt x="23" y="1"/>
                    <a:pt x="22" y="0"/>
                    <a:pt x="20" y="0"/>
                  </a:cubicBezTo>
                  <a:cubicBezTo>
                    <a:pt x="13" y="1"/>
                    <a:pt x="7" y="3"/>
                    <a:pt x="3" y="9"/>
                  </a:cubicBezTo>
                  <a:cubicBezTo>
                    <a:pt x="0" y="14"/>
                    <a:pt x="1" y="20"/>
                    <a:pt x="3" y="25"/>
                  </a:cubicBezTo>
                  <a:cubicBezTo>
                    <a:pt x="6" y="30"/>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2" name="Freeform 97"/>
            <p:cNvSpPr/>
            <p:nvPr/>
          </p:nvSpPr>
          <p:spPr bwMode="auto">
            <a:xfrm>
              <a:off x="6076950" y="5802313"/>
              <a:ext cx="95250" cy="96837"/>
            </a:xfrm>
            <a:custGeom>
              <a:avLst/>
              <a:gdLst>
                <a:gd name="T0" fmla="*/ 12 w 30"/>
                <a:gd name="T1" fmla="*/ 21 h 31"/>
                <a:gd name="T2" fmla="*/ 21 w 30"/>
                <a:gd name="T3" fmla="*/ 9 h 31"/>
                <a:gd name="T4" fmla="*/ 17 w 30"/>
                <a:gd name="T5" fmla="*/ 7 h 31"/>
                <a:gd name="T6" fmla="*/ 21 w 30"/>
                <a:gd name="T7" fmla="*/ 24 h 31"/>
                <a:gd name="T8" fmla="*/ 25 w 30"/>
                <a:gd name="T9" fmla="*/ 19 h 31"/>
                <a:gd name="T10" fmla="*/ 9 w 30"/>
                <a:gd name="T11" fmla="*/ 20 h 31"/>
                <a:gd name="T12" fmla="*/ 7 w 30"/>
                <a:gd name="T13" fmla="*/ 29 h 31"/>
                <a:gd name="T14" fmla="*/ 27 w 30"/>
                <a:gd name="T15" fmla="*/ 28 h 31"/>
                <a:gd name="T16" fmla="*/ 30 w 30"/>
                <a:gd name="T17" fmla="*/ 24 h 31"/>
                <a:gd name="T18" fmla="*/ 25 w 30"/>
                <a:gd name="T19" fmla="*/ 2 h 31"/>
                <a:gd name="T20" fmla="*/ 21 w 30"/>
                <a:gd name="T21" fmla="*/ 0 h 31"/>
                <a:gd name="T22" fmla="*/ 4 w 30"/>
                <a:gd name="T23" fmla="*/ 9 h 31"/>
                <a:gd name="T24" fmla="*/ 4 w 30"/>
                <a:gd name="T25" fmla="*/ 26 h 31"/>
                <a:gd name="T26" fmla="*/ 12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2" y="21"/>
                  </a:moveTo>
                  <a:cubicBezTo>
                    <a:pt x="8" y="14"/>
                    <a:pt x="15" y="10"/>
                    <a:pt x="21" y="9"/>
                  </a:cubicBezTo>
                  <a:cubicBezTo>
                    <a:pt x="20" y="8"/>
                    <a:pt x="18" y="8"/>
                    <a:pt x="17" y="7"/>
                  </a:cubicBezTo>
                  <a:cubicBezTo>
                    <a:pt x="20" y="12"/>
                    <a:pt x="21" y="18"/>
                    <a:pt x="21" y="24"/>
                  </a:cubicBezTo>
                  <a:cubicBezTo>
                    <a:pt x="23" y="22"/>
                    <a:pt x="24" y="21"/>
                    <a:pt x="25" y="19"/>
                  </a:cubicBezTo>
                  <a:cubicBezTo>
                    <a:pt x="20" y="21"/>
                    <a:pt x="14" y="22"/>
                    <a:pt x="9" y="20"/>
                  </a:cubicBezTo>
                  <a:cubicBezTo>
                    <a:pt x="3" y="19"/>
                    <a:pt x="1" y="28"/>
                    <a:pt x="7" y="29"/>
                  </a:cubicBezTo>
                  <a:cubicBezTo>
                    <a:pt x="14" y="31"/>
                    <a:pt x="20" y="30"/>
                    <a:pt x="27" y="28"/>
                  </a:cubicBezTo>
                  <a:cubicBezTo>
                    <a:pt x="29" y="28"/>
                    <a:pt x="30" y="26"/>
                    <a:pt x="30" y="24"/>
                  </a:cubicBezTo>
                  <a:cubicBezTo>
                    <a:pt x="30"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3" name="Freeform 98"/>
            <p:cNvSpPr/>
            <p:nvPr/>
          </p:nvSpPr>
          <p:spPr bwMode="auto">
            <a:xfrm>
              <a:off x="4203700" y="4992688"/>
              <a:ext cx="773113" cy="574675"/>
            </a:xfrm>
            <a:custGeom>
              <a:avLst/>
              <a:gdLst>
                <a:gd name="T0" fmla="*/ 81 w 244"/>
                <a:gd name="T1" fmla="*/ 159 h 181"/>
                <a:gd name="T2" fmla="*/ 143 w 244"/>
                <a:gd name="T3" fmla="*/ 15 h 181"/>
                <a:gd name="T4" fmla="*/ 27 w 244"/>
                <a:gd name="T5" fmla="*/ 42 h 181"/>
                <a:gd name="T6" fmla="*/ 81 w 244"/>
                <a:gd name="T7" fmla="*/ 159 h 181"/>
              </a:gdLst>
              <a:ahLst/>
              <a:cxnLst>
                <a:cxn ang="0">
                  <a:pos x="T0" y="T1"/>
                </a:cxn>
                <a:cxn ang="0">
                  <a:pos x="T2" y="T3"/>
                </a:cxn>
                <a:cxn ang="0">
                  <a:pos x="T4" y="T5"/>
                </a:cxn>
                <a:cxn ang="0">
                  <a:pos x="T6" y="T7"/>
                </a:cxn>
              </a:cxnLst>
              <a:rect l="0" t="0" r="r" b="b"/>
              <a:pathLst>
                <a:path w="244" h="181">
                  <a:moveTo>
                    <a:pt x="81" y="159"/>
                  </a:moveTo>
                  <a:cubicBezTo>
                    <a:pt x="172" y="181"/>
                    <a:pt x="244" y="56"/>
                    <a:pt x="143" y="15"/>
                  </a:cubicBezTo>
                  <a:cubicBezTo>
                    <a:pt x="106" y="0"/>
                    <a:pt x="50" y="5"/>
                    <a:pt x="27" y="42"/>
                  </a:cubicBezTo>
                  <a:cubicBezTo>
                    <a:pt x="0" y="86"/>
                    <a:pt x="35" y="147"/>
                    <a:pt x="81" y="15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4" name="Freeform 99"/>
            <p:cNvSpPr/>
            <p:nvPr/>
          </p:nvSpPr>
          <p:spPr bwMode="auto">
            <a:xfrm>
              <a:off x="4184650" y="4967288"/>
              <a:ext cx="677863" cy="571500"/>
            </a:xfrm>
            <a:custGeom>
              <a:avLst/>
              <a:gdLst>
                <a:gd name="T0" fmla="*/ 86 w 214"/>
                <a:gd name="T1" fmla="*/ 171 h 180"/>
                <a:gd name="T2" fmla="*/ 193 w 214"/>
                <a:gd name="T3" fmla="*/ 122 h 180"/>
                <a:gd name="T4" fmla="*/ 160 w 214"/>
                <a:gd name="T5" fmla="*/ 23 h 180"/>
                <a:gd name="T6" fmla="*/ 26 w 214"/>
                <a:gd name="T7" fmla="*/ 52 h 180"/>
                <a:gd name="T8" fmla="*/ 86 w 214"/>
                <a:gd name="T9" fmla="*/ 171 h 180"/>
                <a:gd name="T10" fmla="*/ 88 w 214"/>
                <a:gd name="T11" fmla="*/ 162 h 180"/>
                <a:gd name="T12" fmla="*/ 42 w 214"/>
                <a:gd name="T13" fmla="*/ 45 h 180"/>
                <a:gd name="T14" fmla="*/ 164 w 214"/>
                <a:gd name="T15" fmla="*/ 36 h 180"/>
                <a:gd name="T16" fmla="*/ 181 w 214"/>
                <a:gd name="T17" fmla="*/ 124 h 180"/>
                <a:gd name="T18" fmla="*/ 88 w 214"/>
                <a:gd name="T19" fmla="*/ 162 h 180"/>
                <a:gd name="T20" fmla="*/ 86 w 214"/>
                <a:gd name="T21" fmla="*/ 171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4" h="180">
                  <a:moveTo>
                    <a:pt x="86" y="171"/>
                  </a:moveTo>
                  <a:cubicBezTo>
                    <a:pt x="129" y="180"/>
                    <a:pt x="171" y="161"/>
                    <a:pt x="193" y="122"/>
                  </a:cubicBezTo>
                  <a:cubicBezTo>
                    <a:pt x="214" y="84"/>
                    <a:pt x="197" y="43"/>
                    <a:pt x="160" y="23"/>
                  </a:cubicBezTo>
                  <a:cubicBezTo>
                    <a:pt x="117" y="0"/>
                    <a:pt x="52" y="7"/>
                    <a:pt x="26" y="52"/>
                  </a:cubicBezTo>
                  <a:cubicBezTo>
                    <a:pt x="0" y="98"/>
                    <a:pt x="40" y="157"/>
                    <a:pt x="86" y="171"/>
                  </a:cubicBezTo>
                  <a:cubicBezTo>
                    <a:pt x="91" y="173"/>
                    <a:pt x="94" y="164"/>
                    <a:pt x="88" y="162"/>
                  </a:cubicBezTo>
                  <a:cubicBezTo>
                    <a:pt x="41" y="148"/>
                    <a:pt x="8" y="87"/>
                    <a:pt x="42" y="45"/>
                  </a:cubicBezTo>
                  <a:cubicBezTo>
                    <a:pt x="70" y="10"/>
                    <a:pt x="130" y="15"/>
                    <a:pt x="164" y="36"/>
                  </a:cubicBezTo>
                  <a:cubicBezTo>
                    <a:pt x="196" y="56"/>
                    <a:pt x="200" y="94"/>
                    <a:pt x="181" y="124"/>
                  </a:cubicBezTo>
                  <a:cubicBezTo>
                    <a:pt x="162" y="156"/>
                    <a:pt x="124" y="170"/>
                    <a:pt x="88" y="162"/>
                  </a:cubicBezTo>
                  <a:cubicBezTo>
                    <a:pt x="83" y="161"/>
                    <a:pt x="80" y="170"/>
                    <a:pt x="86" y="17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5" name="Freeform 100"/>
            <p:cNvSpPr/>
            <p:nvPr/>
          </p:nvSpPr>
          <p:spPr bwMode="auto">
            <a:xfrm>
              <a:off x="4419600" y="5113338"/>
              <a:ext cx="103188" cy="88900"/>
            </a:xfrm>
            <a:custGeom>
              <a:avLst/>
              <a:gdLst>
                <a:gd name="T0" fmla="*/ 3 w 33"/>
                <a:gd name="T1" fmla="*/ 15 h 28"/>
                <a:gd name="T2" fmla="*/ 2 w 33"/>
                <a:gd name="T3" fmla="*/ 21 h 28"/>
                <a:gd name="T4" fmla="*/ 11 w 33"/>
                <a:gd name="T5" fmla="*/ 20 h 28"/>
                <a:gd name="T6" fmla="*/ 14 w 33"/>
                <a:gd name="T7" fmla="*/ 5 h 28"/>
                <a:gd name="T8" fmla="*/ 10 w 33"/>
                <a:gd name="T9" fmla="*/ 9 h 28"/>
                <a:gd name="T10" fmla="*/ 23 w 33"/>
                <a:gd name="T11" fmla="*/ 10 h 28"/>
                <a:gd name="T12" fmla="*/ 27 w 33"/>
                <a:gd name="T13" fmla="*/ 2 h 28"/>
                <a:gd name="T14" fmla="*/ 10 w 33"/>
                <a:gd name="T15" fmla="*/ 0 h 28"/>
                <a:gd name="T16" fmla="*/ 5 w 33"/>
                <a:gd name="T17" fmla="*/ 3 h 28"/>
                <a:gd name="T18" fmla="*/ 2 w 33"/>
                <a:gd name="T19" fmla="*/ 23 h 28"/>
                <a:gd name="T20" fmla="*/ 11 w 33"/>
                <a:gd name="T21" fmla="*/ 21 h 28"/>
                <a:gd name="T22" fmla="*/ 12 w 33"/>
                <a:gd name="T23" fmla="*/ 15 h 28"/>
                <a:gd name="T24" fmla="*/ 3 w 33"/>
                <a:gd name="T25" fmla="*/ 15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28">
                  <a:moveTo>
                    <a:pt x="3" y="15"/>
                  </a:moveTo>
                  <a:cubicBezTo>
                    <a:pt x="3" y="17"/>
                    <a:pt x="2" y="19"/>
                    <a:pt x="2" y="21"/>
                  </a:cubicBezTo>
                  <a:cubicBezTo>
                    <a:pt x="5" y="21"/>
                    <a:pt x="8" y="21"/>
                    <a:pt x="11" y="20"/>
                  </a:cubicBezTo>
                  <a:cubicBezTo>
                    <a:pt x="9" y="15"/>
                    <a:pt x="12" y="10"/>
                    <a:pt x="14" y="5"/>
                  </a:cubicBezTo>
                  <a:cubicBezTo>
                    <a:pt x="13" y="7"/>
                    <a:pt x="11" y="8"/>
                    <a:pt x="10" y="9"/>
                  </a:cubicBezTo>
                  <a:cubicBezTo>
                    <a:pt x="14" y="9"/>
                    <a:pt x="19" y="8"/>
                    <a:pt x="23" y="10"/>
                  </a:cubicBezTo>
                  <a:cubicBezTo>
                    <a:pt x="28" y="12"/>
                    <a:pt x="33" y="4"/>
                    <a:pt x="27" y="2"/>
                  </a:cubicBezTo>
                  <a:cubicBezTo>
                    <a:pt x="22" y="0"/>
                    <a:pt x="16" y="0"/>
                    <a:pt x="10" y="0"/>
                  </a:cubicBezTo>
                  <a:cubicBezTo>
                    <a:pt x="8" y="0"/>
                    <a:pt x="6" y="1"/>
                    <a:pt x="5" y="3"/>
                  </a:cubicBezTo>
                  <a:cubicBezTo>
                    <a:pt x="3" y="10"/>
                    <a:pt x="0" y="15"/>
                    <a:pt x="2" y="23"/>
                  </a:cubicBezTo>
                  <a:cubicBezTo>
                    <a:pt x="3" y="28"/>
                    <a:pt x="10" y="26"/>
                    <a:pt x="11" y="21"/>
                  </a:cubicBezTo>
                  <a:cubicBezTo>
                    <a:pt x="11" y="19"/>
                    <a:pt x="12" y="17"/>
                    <a:pt x="12" y="15"/>
                  </a:cubicBezTo>
                  <a:cubicBezTo>
                    <a:pt x="13" y="9"/>
                    <a:pt x="4" y="9"/>
                    <a:pt x="3" y="1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6" name="Freeform 101"/>
            <p:cNvSpPr/>
            <p:nvPr/>
          </p:nvSpPr>
          <p:spPr bwMode="auto">
            <a:xfrm>
              <a:off x="4432300" y="5119688"/>
              <a:ext cx="141288" cy="155575"/>
            </a:xfrm>
            <a:custGeom>
              <a:avLst/>
              <a:gdLst>
                <a:gd name="T0" fmla="*/ 4 w 45"/>
                <a:gd name="T1" fmla="*/ 11 h 49"/>
                <a:gd name="T2" fmla="*/ 33 w 45"/>
                <a:gd name="T3" fmla="*/ 46 h 49"/>
                <a:gd name="T4" fmla="*/ 40 w 45"/>
                <a:gd name="T5" fmla="*/ 47 h 49"/>
                <a:gd name="T6" fmla="*/ 44 w 45"/>
                <a:gd name="T7" fmla="*/ 35 h 49"/>
                <a:gd name="T8" fmla="*/ 37 w 45"/>
                <a:gd name="T9" fmla="*/ 32 h 49"/>
                <a:gd name="T10" fmla="*/ 33 w 45"/>
                <a:gd name="T11" fmla="*/ 35 h 49"/>
                <a:gd name="T12" fmla="*/ 40 w 45"/>
                <a:gd name="T13" fmla="*/ 41 h 49"/>
                <a:gd name="T14" fmla="*/ 43 w 45"/>
                <a:gd name="T15" fmla="*/ 38 h 49"/>
                <a:gd name="T16" fmla="*/ 35 w 45"/>
                <a:gd name="T17" fmla="*/ 35 h 49"/>
                <a:gd name="T18" fmla="*/ 33 w 45"/>
                <a:gd name="T19" fmla="*/ 40 h 49"/>
                <a:gd name="T20" fmla="*/ 40 w 45"/>
                <a:gd name="T21" fmla="*/ 41 h 49"/>
                <a:gd name="T22" fmla="*/ 11 w 45"/>
                <a:gd name="T23" fmla="*/ 4 h 49"/>
                <a:gd name="T24" fmla="*/ 4 w 45"/>
                <a:gd name="T25" fmla="*/ 11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49">
                  <a:moveTo>
                    <a:pt x="4" y="11"/>
                  </a:moveTo>
                  <a:cubicBezTo>
                    <a:pt x="14" y="22"/>
                    <a:pt x="26" y="32"/>
                    <a:pt x="33" y="46"/>
                  </a:cubicBezTo>
                  <a:cubicBezTo>
                    <a:pt x="34" y="48"/>
                    <a:pt x="38" y="49"/>
                    <a:pt x="40" y="47"/>
                  </a:cubicBezTo>
                  <a:cubicBezTo>
                    <a:pt x="43" y="43"/>
                    <a:pt x="44" y="39"/>
                    <a:pt x="44" y="35"/>
                  </a:cubicBezTo>
                  <a:cubicBezTo>
                    <a:pt x="45" y="31"/>
                    <a:pt x="39" y="29"/>
                    <a:pt x="37" y="32"/>
                  </a:cubicBezTo>
                  <a:cubicBezTo>
                    <a:pt x="36" y="33"/>
                    <a:pt x="34" y="34"/>
                    <a:pt x="33" y="35"/>
                  </a:cubicBezTo>
                  <a:cubicBezTo>
                    <a:pt x="29" y="39"/>
                    <a:pt x="36" y="45"/>
                    <a:pt x="40" y="41"/>
                  </a:cubicBezTo>
                  <a:cubicBezTo>
                    <a:pt x="41" y="40"/>
                    <a:pt x="42" y="39"/>
                    <a:pt x="43" y="38"/>
                  </a:cubicBezTo>
                  <a:cubicBezTo>
                    <a:pt x="40" y="37"/>
                    <a:pt x="38" y="36"/>
                    <a:pt x="35" y="35"/>
                  </a:cubicBezTo>
                  <a:cubicBezTo>
                    <a:pt x="35" y="37"/>
                    <a:pt x="34" y="38"/>
                    <a:pt x="33" y="40"/>
                  </a:cubicBezTo>
                  <a:cubicBezTo>
                    <a:pt x="36" y="40"/>
                    <a:pt x="38" y="41"/>
                    <a:pt x="40" y="41"/>
                  </a:cubicBezTo>
                  <a:cubicBezTo>
                    <a:pt x="34" y="27"/>
                    <a:pt x="21" y="16"/>
                    <a:pt x="11" y="4"/>
                  </a:cubicBezTo>
                  <a:cubicBezTo>
                    <a:pt x="7" y="0"/>
                    <a:pt x="0" y="6"/>
                    <a:pt x="4" y="1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7" name="Freeform 102"/>
            <p:cNvSpPr/>
            <p:nvPr/>
          </p:nvSpPr>
          <p:spPr bwMode="auto">
            <a:xfrm>
              <a:off x="4422775" y="5227638"/>
              <a:ext cx="157163" cy="146050"/>
            </a:xfrm>
            <a:custGeom>
              <a:avLst/>
              <a:gdLst>
                <a:gd name="T0" fmla="*/ 41 w 50"/>
                <a:gd name="T1" fmla="*/ 4 h 46"/>
                <a:gd name="T2" fmla="*/ 4 w 50"/>
                <a:gd name="T3" fmla="*/ 35 h 46"/>
                <a:gd name="T4" fmla="*/ 10 w 50"/>
                <a:gd name="T5" fmla="*/ 42 h 46"/>
                <a:gd name="T6" fmla="*/ 45 w 50"/>
                <a:gd name="T7" fmla="*/ 11 h 46"/>
                <a:gd name="T8" fmla="*/ 41 w 50"/>
                <a:gd name="T9" fmla="*/ 4 h 46"/>
              </a:gdLst>
              <a:ahLst/>
              <a:cxnLst>
                <a:cxn ang="0">
                  <a:pos x="T0" y="T1"/>
                </a:cxn>
                <a:cxn ang="0">
                  <a:pos x="T2" y="T3"/>
                </a:cxn>
                <a:cxn ang="0">
                  <a:pos x="T4" y="T5"/>
                </a:cxn>
                <a:cxn ang="0">
                  <a:pos x="T6" y="T7"/>
                </a:cxn>
                <a:cxn ang="0">
                  <a:pos x="T8" y="T9"/>
                </a:cxn>
              </a:cxnLst>
              <a:rect l="0" t="0" r="r" b="b"/>
              <a:pathLst>
                <a:path w="50" h="46">
                  <a:moveTo>
                    <a:pt x="41" y="4"/>
                  </a:moveTo>
                  <a:cubicBezTo>
                    <a:pt x="27" y="13"/>
                    <a:pt x="15" y="24"/>
                    <a:pt x="4" y="35"/>
                  </a:cubicBezTo>
                  <a:cubicBezTo>
                    <a:pt x="0" y="39"/>
                    <a:pt x="6" y="46"/>
                    <a:pt x="10" y="42"/>
                  </a:cubicBezTo>
                  <a:cubicBezTo>
                    <a:pt x="21" y="31"/>
                    <a:pt x="33" y="21"/>
                    <a:pt x="45" y="11"/>
                  </a:cubicBezTo>
                  <a:cubicBezTo>
                    <a:pt x="50" y="8"/>
                    <a:pt x="45" y="0"/>
                    <a:pt x="41" y="4"/>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8" name="Freeform 103"/>
            <p:cNvSpPr/>
            <p:nvPr/>
          </p:nvSpPr>
          <p:spPr bwMode="auto">
            <a:xfrm>
              <a:off x="4406900" y="5265738"/>
              <a:ext cx="106363" cy="117475"/>
            </a:xfrm>
            <a:custGeom>
              <a:avLst/>
              <a:gdLst>
                <a:gd name="T0" fmla="*/ 2 w 34"/>
                <a:gd name="T1" fmla="*/ 6 h 37"/>
                <a:gd name="T2" fmla="*/ 1 w 34"/>
                <a:gd name="T3" fmla="*/ 25 h 37"/>
                <a:gd name="T4" fmla="*/ 5 w 34"/>
                <a:gd name="T5" fmla="*/ 31 h 37"/>
                <a:gd name="T6" fmla="*/ 26 w 34"/>
                <a:gd name="T7" fmla="*/ 36 h 37"/>
                <a:gd name="T8" fmla="*/ 29 w 34"/>
                <a:gd name="T9" fmla="*/ 27 h 37"/>
                <a:gd name="T10" fmla="*/ 5 w 34"/>
                <a:gd name="T11" fmla="*/ 22 h 37"/>
                <a:gd name="T12" fmla="*/ 9 w 34"/>
                <a:gd name="T13" fmla="*/ 28 h 37"/>
                <a:gd name="T14" fmla="*/ 11 w 34"/>
                <a:gd name="T15" fmla="*/ 6 h 37"/>
                <a:gd name="T16" fmla="*/ 2 w 34"/>
                <a:gd name="T17"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37">
                  <a:moveTo>
                    <a:pt x="2" y="6"/>
                  </a:moveTo>
                  <a:cubicBezTo>
                    <a:pt x="2" y="12"/>
                    <a:pt x="2" y="19"/>
                    <a:pt x="1" y="25"/>
                  </a:cubicBezTo>
                  <a:cubicBezTo>
                    <a:pt x="0" y="28"/>
                    <a:pt x="2" y="31"/>
                    <a:pt x="5" y="31"/>
                  </a:cubicBezTo>
                  <a:cubicBezTo>
                    <a:pt x="12" y="31"/>
                    <a:pt x="19" y="34"/>
                    <a:pt x="26" y="36"/>
                  </a:cubicBezTo>
                  <a:cubicBezTo>
                    <a:pt x="32" y="37"/>
                    <a:pt x="34" y="29"/>
                    <a:pt x="29" y="27"/>
                  </a:cubicBezTo>
                  <a:cubicBezTo>
                    <a:pt x="21" y="25"/>
                    <a:pt x="13" y="22"/>
                    <a:pt x="5" y="22"/>
                  </a:cubicBezTo>
                  <a:cubicBezTo>
                    <a:pt x="7" y="24"/>
                    <a:pt x="8" y="26"/>
                    <a:pt x="9" y="28"/>
                  </a:cubicBezTo>
                  <a:cubicBezTo>
                    <a:pt x="11" y="20"/>
                    <a:pt x="11" y="13"/>
                    <a:pt x="11" y="6"/>
                  </a:cubicBezTo>
                  <a:cubicBezTo>
                    <a:pt x="11" y="0"/>
                    <a:pt x="2" y="0"/>
                    <a:pt x="2"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9" name="Freeform 104"/>
            <p:cNvSpPr/>
            <p:nvPr/>
          </p:nvSpPr>
          <p:spPr bwMode="auto">
            <a:xfrm>
              <a:off x="4260850" y="5233988"/>
              <a:ext cx="92075" cy="38100"/>
            </a:xfrm>
            <a:custGeom>
              <a:avLst/>
              <a:gdLst>
                <a:gd name="T0" fmla="*/ 5 w 29"/>
                <a:gd name="T1" fmla="*/ 10 h 12"/>
                <a:gd name="T2" fmla="*/ 23 w 29"/>
                <a:gd name="T3" fmla="*/ 10 h 12"/>
                <a:gd name="T4" fmla="*/ 21 w 29"/>
                <a:gd name="T5" fmla="*/ 1 h 12"/>
                <a:gd name="T6" fmla="*/ 8 w 29"/>
                <a:gd name="T7" fmla="*/ 1 h 12"/>
                <a:gd name="T8" fmla="*/ 5 w 29"/>
                <a:gd name="T9" fmla="*/ 10 h 12"/>
              </a:gdLst>
              <a:ahLst/>
              <a:cxnLst>
                <a:cxn ang="0">
                  <a:pos x="T0" y="T1"/>
                </a:cxn>
                <a:cxn ang="0">
                  <a:pos x="T2" y="T3"/>
                </a:cxn>
                <a:cxn ang="0">
                  <a:pos x="T4" y="T5"/>
                </a:cxn>
                <a:cxn ang="0">
                  <a:pos x="T6" y="T7"/>
                </a:cxn>
                <a:cxn ang="0">
                  <a:pos x="T8" y="T9"/>
                </a:cxn>
              </a:cxnLst>
              <a:rect l="0" t="0" r="r" b="b"/>
              <a:pathLst>
                <a:path w="29" h="12">
                  <a:moveTo>
                    <a:pt x="5" y="10"/>
                  </a:moveTo>
                  <a:cubicBezTo>
                    <a:pt x="11" y="12"/>
                    <a:pt x="17" y="12"/>
                    <a:pt x="23" y="10"/>
                  </a:cubicBezTo>
                  <a:cubicBezTo>
                    <a:pt x="29" y="8"/>
                    <a:pt x="26" y="0"/>
                    <a:pt x="21" y="1"/>
                  </a:cubicBezTo>
                  <a:cubicBezTo>
                    <a:pt x="16" y="3"/>
                    <a:pt x="12" y="3"/>
                    <a:pt x="8" y="1"/>
                  </a:cubicBezTo>
                  <a:cubicBezTo>
                    <a:pt x="2" y="0"/>
                    <a:pt x="0" y="8"/>
                    <a:pt x="5"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0" name="Freeform 105"/>
            <p:cNvSpPr/>
            <p:nvPr/>
          </p:nvSpPr>
          <p:spPr bwMode="auto">
            <a:xfrm>
              <a:off x="4510088" y="5021263"/>
              <a:ext cx="28575" cy="63500"/>
            </a:xfrm>
            <a:custGeom>
              <a:avLst/>
              <a:gdLst>
                <a:gd name="T0" fmla="*/ 0 w 9"/>
                <a:gd name="T1" fmla="*/ 6 h 20"/>
                <a:gd name="T2" fmla="*/ 0 w 9"/>
                <a:gd name="T3" fmla="*/ 14 h 20"/>
                <a:gd name="T4" fmla="*/ 9 w 9"/>
                <a:gd name="T5" fmla="*/ 14 h 20"/>
                <a:gd name="T6" fmla="*/ 9 w 9"/>
                <a:gd name="T7" fmla="*/ 6 h 20"/>
                <a:gd name="T8" fmla="*/ 0 w 9"/>
                <a:gd name="T9" fmla="*/ 6 h 20"/>
              </a:gdLst>
              <a:ahLst/>
              <a:cxnLst>
                <a:cxn ang="0">
                  <a:pos x="T0" y="T1"/>
                </a:cxn>
                <a:cxn ang="0">
                  <a:pos x="T2" y="T3"/>
                </a:cxn>
                <a:cxn ang="0">
                  <a:pos x="T4" y="T5"/>
                </a:cxn>
                <a:cxn ang="0">
                  <a:pos x="T6" y="T7"/>
                </a:cxn>
                <a:cxn ang="0">
                  <a:pos x="T8" y="T9"/>
                </a:cxn>
              </a:cxnLst>
              <a:rect l="0" t="0" r="r" b="b"/>
              <a:pathLst>
                <a:path w="9" h="20">
                  <a:moveTo>
                    <a:pt x="0" y="6"/>
                  </a:moveTo>
                  <a:cubicBezTo>
                    <a:pt x="0" y="9"/>
                    <a:pt x="0" y="12"/>
                    <a:pt x="0" y="14"/>
                  </a:cubicBezTo>
                  <a:cubicBezTo>
                    <a:pt x="0" y="20"/>
                    <a:pt x="9" y="20"/>
                    <a:pt x="9" y="14"/>
                  </a:cubicBezTo>
                  <a:cubicBezTo>
                    <a:pt x="9" y="12"/>
                    <a:pt x="9" y="9"/>
                    <a:pt x="9" y="6"/>
                  </a:cubicBezTo>
                  <a:cubicBezTo>
                    <a:pt x="9" y="0"/>
                    <a:pt x="0" y="0"/>
                    <a:pt x="0"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1" name="Freeform 106"/>
            <p:cNvSpPr/>
            <p:nvPr/>
          </p:nvSpPr>
          <p:spPr bwMode="auto">
            <a:xfrm>
              <a:off x="4732338" y="5214938"/>
              <a:ext cx="98425" cy="38100"/>
            </a:xfrm>
            <a:custGeom>
              <a:avLst/>
              <a:gdLst>
                <a:gd name="T0" fmla="*/ 25 w 31"/>
                <a:gd name="T1" fmla="*/ 0 h 12"/>
                <a:gd name="T2" fmla="*/ 5 w 31"/>
                <a:gd name="T3" fmla="*/ 2 h 12"/>
                <a:gd name="T4" fmla="*/ 8 w 31"/>
                <a:gd name="T5" fmla="*/ 11 h 12"/>
                <a:gd name="T6" fmla="*/ 25 w 31"/>
                <a:gd name="T7" fmla="*/ 9 h 12"/>
                <a:gd name="T8" fmla="*/ 25 w 31"/>
                <a:gd name="T9" fmla="*/ 0 h 12"/>
              </a:gdLst>
              <a:ahLst/>
              <a:cxnLst>
                <a:cxn ang="0">
                  <a:pos x="T0" y="T1"/>
                </a:cxn>
                <a:cxn ang="0">
                  <a:pos x="T2" y="T3"/>
                </a:cxn>
                <a:cxn ang="0">
                  <a:pos x="T4" y="T5"/>
                </a:cxn>
                <a:cxn ang="0">
                  <a:pos x="T6" y="T7"/>
                </a:cxn>
                <a:cxn ang="0">
                  <a:pos x="T8" y="T9"/>
                </a:cxn>
              </a:cxnLst>
              <a:rect l="0" t="0" r="r" b="b"/>
              <a:pathLst>
                <a:path w="31" h="12">
                  <a:moveTo>
                    <a:pt x="25" y="0"/>
                  </a:moveTo>
                  <a:cubicBezTo>
                    <a:pt x="18" y="0"/>
                    <a:pt x="12" y="1"/>
                    <a:pt x="5" y="2"/>
                  </a:cubicBezTo>
                  <a:cubicBezTo>
                    <a:pt x="0" y="3"/>
                    <a:pt x="2" y="12"/>
                    <a:pt x="8" y="11"/>
                  </a:cubicBezTo>
                  <a:cubicBezTo>
                    <a:pt x="13" y="9"/>
                    <a:pt x="19" y="9"/>
                    <a:pt x="25" y="9"/>
                  </a:cubicBezTo>
                  <a:cubicBezTo>
                    <a:pt x="31" y="9"/>
                    <a:pt x="31" y="0"/>
                    <a:pt x="25" y="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2" name="Freeform 107"/>
            <p:cNvSpPr/>
            <p:nvPr/>
          </p:nvSpPr>
          <p:spPr bwMode="auto">
            <a:xfrm>
              <a:off x="4516438" y="5405438"/>
              <a:ext cx="38100" cy="92075"/>
            </a:xfrm>
            <a:custGeom>
              <a:avLst/>
              <a:gdLst>
                <a:gd name="T0" fmla="*/ 2 w 12"/>
                <a:gd name="T1" fmla="*/ 8 h 29"/>
                <a:gd name="T2" fmla="*/ 3 w 12"/>
                <a:gd name="T3" fmla="*/ 23 h 29"/>
                <a:gd name="T4" fmla="*/ 12 w 12"/>
                <a:gd name="T5" fmla="*/ 23 h 29"/>
                <a:gd name="T6" fmla="*/ 10 w 12"/>
                <a:gd name="T7" fmla="*/ 5 h 29"/>
                <a:gd name="T8" fmla="*/ 2 w 12"/>
                <a:gd name="T9" fmla="*/ 8 h 29"/>
              </a:gdLst>
              <a:ahLst/>
              <a:cxnLst>
                <a:cxn ang="0">
                  <a:pos x="T0" y="T1"/>
                </a:cxn>
                <a:cxn ang="0">
                  <a:pos x="T2" y="T3"/>
                </a:cxn>
                <a:cxn ang="0">
                  <a:pos x="T4" y="T5"/>
                </a:cxn>
                <a:cxn ang="0">
                  <a:pos x="T6" y="T7"/>
                </a:cxn>
                <a:cxn ang="0">
                  <a:pos x="T8" y="T9"/>
                </a:cxn>
              </a:cxnLst>
              <a:rect l="0" t="0" r="r" b="b"/>
              <a:pathLst>
                <a:path w="12" h="29">
                  <a:moveTo>
                    <a:pt x="2" y="8"/>
                  </a:moveTo>
                  <a:cubicBezTo>
                    <a:pt x="3" y="13"/>
                    <a:pt x="3" y="18"/>
                    <a:pt x="3" y="23"/>
                  </a:cubicBezTo>
                  <a:cubicBezTo>
                    <a:pt x="3" y="29"/>
                    <a:pt x="12" y="29"/>
                    <a:pt x="12" y="23"/>
                  </a:cubicBezTo>
                  <a:cubicBezTo>
                    <a:pt x="12" y="17"/>
                    <a:pt x="12" y="11"/>
                    <a:pt x="10" y="5"/>
                  </a:cubicBezTo>
                  <a:cubicBezTo>
                    <a:pt x="9" y="0"/>
                    <a:pt x="0" y="2"/>
                    <a:pt x="2" y="8"/>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3" name="Freeform 108"/>
            <p:cNvSpPr/>
            <p:nvPr/>
          </p:nvSpPr>
          <p:spPr bwMode="auto">
            <a:xfrm>
              <a:off x="4267200" y="5726113"/>
              <a:ext cx="560388" cy="112712"/>
            </a:xfrm>
            <a:custGeom>
              <a:avLst/>
              <a:gdLst>
                <a:gd name="T0" fmla="*/ 20 w 177"/>
                <a:gd name="T1" fmla="*/ 23 h 36"/>
                <a:gd name="T2" fmla="*/ 7 w 177"/>
                <a:gd name="T3" fmla="*/ 26 h 36"/>
                <a:gd name="T4" fmla="*/ 13 w 177"/>
                <a:gd name="T5" fmla="*/ 30 h 36"/>
                <a:gd name="T6" fmla="*/ 11 w 177"/>
                <a:gd name="T7" fmla="*/ 18 h 36"/>
                <a:gd name="T8" fmla="*/ 35 w 177"/>
                <a:gd name="T9" fmla="*/ 13 h 36"/>
                <a:gd name="T10" fmla="*/ 78 w 177"/>
                <a:gd name="T11" fmla="*/ 16 h 36"/>
                <a:gd name="T12" fmla="*/ 172 w 177"/>
                <a:gd name="T13" fmla="*/ 13 h 36"/>
                <a:gd name="T14" fmla="*/ 168 w 177"/>
                <a:gd name="T15" fmla="*/ 9 h 36"/>
                <a:gd name="T16" fmla="*/ 168 w 177"/>
                <a:gd name="T17" fmla="*/ 28 h 36"/>
                <a:gd name="T18" fmla="*/ 172 w 177"/>
                <a:gd name="T19" fmla="*/ 23 h 36"/>
                <a:gd name="T20" fmla="*/ 154 w 177"/>
                <a:gd name="T21" fmla="*/ 26 h 36"/>
                <a:gd name="T22" fmla="*/ 156 w 177"/>
                <a:gd name="T23" fmla="*/ 35 h 36"/>
                <a:gd name="T24" fmla="*/ 172 w 177"/>
                <a:gd name="T25" fmla="*/ 32 h 36"/>
                <a:gd name="T26" fmla="*/ 177 w 177"/>
                <a:gd name="T27" fmla="*/ 28 h 36"/>
                <a:gd name="T28" fmla="*/ 177 w 177"/>
                <a:gd name="T29" fmla="*/ 9 h 36"/>
                <a:gd name="T30" fmla="*/ 172 w 177"/>
                <a:gd name="T31" fmla="*/ 4 h 36"/>
                <a:gd name="T32" fmla="*/ 48 w 177"/>
                <a:gd name="T33" fmla="*/ 6 h 36"/>
                <a:gd name="T34" fmla="*/ 6 w 177"/>
                <a:gd name="T35" fmla="*/ 8 h 36"/>
                <a:gd name="T36" fmla="*/ 4 w 177"/>
                <a:gd name="T37" fmla="*/ 30 h 36"/>
                <a:gd name="T38" fmla="*/ 10 w 177"/>
                <a:gd name="T39" fmla="*/ 35 h 36"/>
                <a:gd name="T40" fmla="*/ 23 w 177"/>
                <a:gd name="T41" fmla="*/ 32 h 36"/>
                <a:gd name="T42" fmla="*/ 20 w 177"/>
                <a:gd name="T43" fmla="*/ 2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7" h="36">
                  <a:moveTo>
                    <a:pt x="20" y="23"/>
                  </a:moveTo>
                  <a:cubicBezTo>
                    <a:pt x="16" y="25"/>
                    <a:pt x="12" y="25"/>
                    <a:pt x="7" y="26"/>
                  </a:cubicBezTo>
                  <a:cubicBezTo>
                    <a:pt x="9" y="27"/>
                    <a:pt x="11" y="29"/>
                    <a:pt x="13" y="30"/>
                  </a:cubicBezTo>
                  <a:cubicBezTo>
                    <a:pt x="13" y="26"/>
                    <a:pt x="12" y="22"/>
                    <a:pt x="11" y="18"/>
                  </a:cubicBezTo>
                  <a:cubicBezTo>
                    <a:pt x="10" y="10"/>
                    <a:pt x="32" y="13"/>
                    <a:pt x="35" y="13"/>
                  </a:cubicBezTo>
                  <a:cubicBezTo>
                    <a:pt x="49" y="14"/>
                    <a:pt x="64" y="16"/>
                    <a:pt x="78" y="16"/>
                  </a:cubicBezTo>
                  <a:cubicBezTo>
                    <a:pt x="110" y="18"/>
                    <a:pt x="141" y="14"/>
                    <a:pt x="172" y="13"/>
                  </a:cubicBezTo>
                  <a:cubicBezTo>
                    <a:pt x="171" y="12"/>
                    <a:pt x="169" y="10"/>
                    <a:pt x="168" y="9"/>
                  </a:cubicBezTo>
                  <a:cubicBezTo>
                    <a:pt x="168" y="15"/>
                    <a:pt x="167" y="21"/>
                    <a:pt x="168" y="28"/>
                  </a:cubicBezTo>
                  <a:cubicBezTo>
                    <a:pt x="169" y="26"/>
                    <a:pt x="171" y="25"/>
                    <a:pt x="172" y="23"/>
                  </a:cubicBezTo>
                  <a:cubicBezTo>
                    <a:pt x="166" y="24"/>
                    <a:pt x="160" y="25"/>
                    <a:pt x="154" y="26"/>
                  </a:cubicBezTo>
                  <a:cubicBezTo>
                    <a:pt x="148" y="27"/>
                    <a:pt x="151" y="36"/>
                    <a:pt x="156" y="35"/>
                  </a:cubicBezTo>
                  <a:cubicBezTo>
                    <a:pt x="162" y="34"/>
                    <a:pt x="167" y="33"/>
                    <a:pt x="172" y="32"/>
                  </a:cubicBezTo>
                  <a:cubicBezTo>
                    <a:pt x="175" y="32"/>
                    <a:pt x="177" y="30"/>
                    <a:pt x="177" y="28"/>
                  </a:cubicBezTo>
                  <a:cubicBezTo>
                    <a:pt x="176" y="21"/>
                    <a:pt x="177" y="15"/>
                    <a:pt x="177" y="9"/>
                  </a:cubicBezTo>
                  <a:cubicBezTo>
                    <a:pt x="177" y="7"/>
                    <a:pt x="175" y="4"/>
                    <a:pt x="172" y="4"/>
                  </a:cubicBezTo>
                  <a:cubicBezTo>
                    <a:pt x="131" y="6"/>
                    <a:pt x="90" y="10"/>
                    <a:pt x="48" y="6"/>
                  </a:cubicBezTo>
                  <a:cubicBezTo>
                    <a:pt x="35" y="4"/>
                    <a:pt x="17" y="0"/>
                    <a:pt x="6" y="8"/>
                  </a:cubicBezTo>
                  <a:cubicBezTo>
                    <a:pt x="0" y="13"/>
                    <a:pt x="3" y="24"/>
                    <a:pt x="4" y="30"/>
                  </a:cubicBezTo>
                  <a:cubicBezTo>
                    <a:pt x="4" y="33"/>
                    <a:pt x="7" y="35"/>
                    <a:pt x="10" y="35"/>
                  </a:cubicBezTo>
                  <a:cubicBezTo>
                    <a:pt x="14" y="34"/>
                    <a:pt x="18" y="34"/>
                    <a:pt x="23" y="32"/>
                  </a:cubicBezTo>
                  <a:cubicBezTo>
                    <a:pt x="28" y="30"/>
                    <a:pt x="26" y="21"/>
                    <a:pt x="20" y="23"/>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4" name="Freeform 109"/>
            <p:cNvSpPr/>
            <p:nvPr/>
          </p:nvSpPr>
          <p:spPr bwMode="auto">
            <a:xfrm>
              <a:off x="4513263" y="5816600"/>
              <a:ext cx="47625" cy="323850"/>
            </a:xfrm>
            <a:custGeom>
              <a:avLst/>
              <a:gdLst>
                <a:gd name="T0" fmla="*/ 2 w 15"/>
                <a:gd name="T1" fmla="*/ 6 h 102"/>
                <a:gd name="T2" fmla="*/ 5 w 15"/>
                <a:gd name="T3" fmla="*/ 96 h 102"/>
                <a:gd name="T4" fmla="*/ 14 w 15"/>
                <a:gd name="T5" fmla="*/ 94 h 102"/>
                <a:gd name="T6" fmla="*/ 11 w 15"/>
                <a:gd name="T7" fmla="*/ 6 h 102"/>
                <a:gd name="T8" fmla="*/ 2 w 15"/>
                <a:gd name="T9" fmla="*/ 6 h 102"/>
              </a:gdLst>
              <a:ahLst/>
              <a:cxnLst>
                <a:cxn ang="0">
                  <a:pos x="T0" y="T1"/>
                </a:cxn>
                <a:cxn ang="0">
                  <a:pos x="T2" y="T3"/>
                </a:cxn>
                <a:cxn ang="0">
                  <a:pos x="T4" y="T5"/>
                </a:cxn>
                <a:cxn ang="0">
                  <a:pos x="T6" y="T7"/>
                </a:cxn>
                <a:cxn ang="0">
                  <a:pos x="T8" y="T9"/>
                </a:cxn>
              </a:cxnLst>
              <a:rect l="0" t="0" r="r" b="b"/>
              <a:pathLst>
                <a:path w="15" h="102">
                  <a:moveTo>
                    <a:pt x="2" y="6"/>
                  </a:moveTo>
                  <a:cubicBezTo>
                    <a:pt x="2" y="35"/>
                    <a:pt x="0" y="67"/>
                    <a:pt x="5" y="96"/>
                  </a:cubicBezTo>
                  <a:cubicBezTo>
                    <a:pt x="6" y="102"/>
                    <a:pt x="15" y="99"/>
                    <a:pt x="14" y="94"/>
                  </a:cubicBezTo>
                  <a:cubicBezTo>
                    <a:pt x="9" y="66"/>
                    <a:pt x="11" y="34"/>
                    <a:pt x="11" y="6"/>
                  </a:cubicBezTo>
                  <a:cubicBezTo>
                    <a:pt x="11" y="0"/>
                    <a:pt x="2" y="0"/>
                    <a:pt x="2"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5" name="Freeform 112"/>
            <p:cNvSpPr/>
            <p:nvPr/>
          </p:nvSpPr>
          <p:spPr bwMode="auto">
            <a:xfrm>
              <a:off x="5116513" y="5548313"/>
              <a:ext cx="88900" cy="31750"/>
            </a:xfrm>
            <a:custGeom>
              <a:avLst/>
              <a:gdLst>
                <a:gd name="T0" fmla="*/ 22 w 28"/>
                <a:gd name="T1" fmla="*/ 1 h 10"/>
                <a:gd name="T2" fmla="*/ 6 w 28"/>
                <a:gd name="T3" fmla="*/ 1 h 10"/>
                <a:gd name="T4" fmla="*/ 6 w 28"/>
                <a:gd name="T5" fmla="*/ 10 h 10"/>
                <a:gd name="T6" fmla="*/ 24 w 28"/>
                <a:gd name="T7" fmla="*/ 9 h 10"/>
                <a:gd name="T8" fmla="*/ 27 w 28"/>
                <a:gd name="T9" fmla="*/ 4 h 10"/>
                <a:gd name="T10" fmla="*/ 22 w 28"/>
                <a:gd name="T11" fmla="*/ 1 h 10"/>
              </a:gdLst>
              <a:ahLst/>
              <a:cxnLst>
                <a:cxn ang="0">
                  <a:pos x="T0" y="T1"/>
                </a:cxn>
                <a:cxn ang="0">
                  <a:pos x="T2" y="T3"/>
                </a:cxn>
                <a:cxn ang="0">
                  <a:pos x="T4" y="T5"/>
                </a:cxn>
                <a:cxn ang="0">
                  <a:pos x="T6" y="T7"/>
                </a:cxn>
                <a:cxn ang="0">
                  <a:pos x="T8" y="T9"/>
                </a:cxn>
                <a:cxn ang="0">
                  <a:pos x="T10" y="T11"/>
                </a:cxn>
              </a:cxnLst>
              <a:rect l="0" t="0" r="r" b="b"/>
              <a:pathLst>
                <a:path w="28" h="10">
                  <a:moveTo>
                    <a:pt x="22" y="1"/>
                  </a:moveTo>
                  <a:cubicBezTo>
                    <a:pt x="16" y="1"/>
                    <a:pt x="11" y="1"/>
                    <a:pt x="6" y="1"/>
                  </a:cubicBezTo>
                  <a:cubicBezTo>
                    <a:pt x="0" y="1"/>
                    <a:pt x="0" y="10"/>
                    <a:pt x="6" y="10"/>
                  </a:cubicBezTo>
                  <a:cubicBezTo>
                    <a:pt x="12" y="10"/>
                    <a:pt x="18" y="10"/>
                    <a:pt x="24" y="9"/>
                  </a:cubicBezTo>
                  <a:cubicBezTo>
                    <a:pt x="26" y="9"/>
                    <a:pt x="28" y="6"/>
                    <a:pt x="27" y="4"/>
                  </a:cubicBezTo>
                  <a:cubicBezTo>
                    <a:pt x="26" y="1"/>
                    <a:pt x="24" y="0"/>
                    <a:pt x="22" y="1"/>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6" name="Freeform 113"/>
            <p:cNvSpPr/>
            <p:nvPr/>
          </p:nvSpPr>
          <p:spPr bwMode="auto">
            <a:xfrm>
              <a:off x="3790950" y="5364163"/>
              <a:ext cx="101600" cy="44450"/>
            </a:xfrm>
            <a:custGeom>
              <a:avLst/>
              <a:gdLst>
                <a:gd name="T0" fmla="*/ 27 w 32"/>
                <a:gd name="T1" fmla="*/ 11 h 14"/>
                <a:gd name="T2" fmla="*/ 29 w 32"/>
                <a:gd name="T3" fmla="*/ 10 h 14"/>
                <a:gd name="T4" fmla="*/ 31 w 32"/>
                <a:gd name="T5" fmla="*/ 8 h 14"/>
                <a:gd name="T6" fmla="*/ 28 w 32"/>
                <a:gd name="T7" fmla="*/ 2 h 14"/>
                <a:gd name="T8" fmla="*/ 6 w 32"/>
                <a:gd name="T9" fmla="*/ 2 h 14"/>
                <a:gd name="T10" fmla="*/ 6 w 32"/>
                <a:gd name="T11" fmla="*/ 11 h 14"/>
                <a:gd name="T12" fmla="*/ 26 w 32"/>
                <a:gd name="T13" fmla="*/ 10 h 14"/>
                <a:gd name="T14" fmla="*/ 23 w 32"/>
                <a:gd name="T15" fmla="*/ 4 h 14"/>
                <a:gd name="T16" fmla="*/ 23 w 32"/>
                <a:gd name="T17" fmla="*/ 4 h 14"/>
                <a:gd name="T18" fmla="*/ 27 w 32"/>
                <a:gd name="T19" fmla="*/ 2 h 14"/>
                <a:gd name="T20" fmla="*/ 23 w 32"/>
                <a:gd name="T21" fmla="*/ 3 h 14"/>
                <a:gd name="T22" fmla="*/ 27 w 32"/>
                <a:gd name="T23" fmla="*/ 1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 h="14">
                  <a:moveTo>
                    <a:pt x="27" y="11"/>
                  </a:moveTo>
                  <a:cubicBezTo>
                    <a:pt x="25" y="12"/>
                    <a:pt x="29" y="11"/>
                    <a:pt x="29" y="10"/>
                  </a:cubicBezTo>
                  <a:cubicBezTo>
                    <a:pt x="30" y="10"/>
                    <a:pt x="30" y="9"/>
                    <a:pt x="31" y="8"/>
                  </a:cubicBezTo>
                  <a:cubicBezTo>
                    <a:pt x="32" y="6"/>
                    <a:pt x="31" y="3"/>
                    <a:pt x="28" y="2"/>
                  </a:cubicBezTo>
                  <a:cubicBezTo>
                    <a:pt x="21" y="0"/>
                    <a:pt x="13" y="1"/>
                    <a:pt x="6" y="2"/>
                  </a:cubicBezTo>
                  <a:cubicBezTo>
                    <a:pt x="0" y="2"/>
                    <a:pt x="0" y="11"/>
                    <a:pt x="6" y="11"/>
                  </a:cubicBezTo>
                  <a:cubicBezTo>
                    <a:pt x="13" y="10"/>
                    <a:pt x="19" y="9"/>
                    <a:pt x="26" y="10"/>
                  </a:cubicBezTo>
                  <a:cubicBezTo>
                    <a:pt x="25" y="8"/>
                    <a:pt x="24" y="6"/>
                    <a:pt x="23" y="4"/>
                  </a:cubicBezTo>
                  <a:cubicBezTo>
                    <a:pt x="23" y="4"/>
                    <a:pt x="23" y="4"/>
                    <a:pt x="23" y="4"/>
                  </a:cubicBezTo>
                  <a:cubicBezTo>
                    <a:pt x="24" y="4"/>
                    <a:pt x="25" y="3"/>
                    <a:pt x="27" y="2"/>
                  </a:cubicBezTo>
                  <a:cubicBezTo>
                    <a:pt x="25" y="2"/>
                    <a:pt x="24" y="3"/>
                    <a:pt x="23" y="3"/>
                  </a:cubicBezTo>
                  <a:cubicBezTo>
                    <a:pt x="17" y="6"/>
                    <a:pt x="22" y="14"/>
                    <a:pt x="27" y="11"/>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7" name="Freeform 114"/>
            <p:cNvSpPr/>
            <p:nvPr/>
          </p:nvSpPr>
          <p:spPr bwMode="auto">
            <a:xfrm>
              <a:off x="3800475" y="5735638"/>
              <a:ext cx="92075" cy="41275"/>
            </a:xfrm>
            <a:custGeom>
              <a:avLst/>
              <a:gdLst>
                <a:gd name="T0" fmla="*/ 23 w 29"/>
                <a:gd name="T1" fmla="*/ 2 h 13"/>
                <a:gd name="T2" fmla="*/ 6 w 29"/>
                <a:gd name="T3" fmla="*/ 1 h 13"/>
                <a:gd name="T4" fmla="*/ 6 w 29"/>
                <a:gd name="T5" fmla="*/ 10 h 13"/>
                <a:gd name="T6" fmla="*/ 21 w 29"/>
                <a:gd name="T7" fmla="*/ 11 h 13"/>
                <a:gd name="T8" fmla="*/ 23 w 29"/>
                <a:gd name="T9" fmla="*/ 2 h 13"/>
              </a:gdLst>
              <a:ahLst/>
              <a:cxnLst>
                <a:cxn ang="0">
                  <a:pos x="T0" y="T1"/>
                </a:cxn>
                <a:cxn ang="0">
                  <a:pos x="T2" y="T3"/>
                </a:cxn>
                <a:cxn ang="0">
                  <a:pos x="T4" y="T5"/>
                </a:cxn>
                <a:cxn ang="0">
                  <a:pos x="T6" y="T7"/>
                </a:cxn>
                <a:cxn ang="0">
                  <a:pos x="T8" y="T9"/>
                </a:cxn>
              </a:cxnLst>
              <a:rect l="0" t="0" r="r" b="b"/>
              <a:pathLst>
                <a:path w="29" h="13">
                  <a:moveTo>
                    <a:pt x="23" y="2"/>
                  </a:moveTo>
                  <a:cubicBezTo>
                    <a:pt x="18" y="0"/>
                    <a:pt x="12" y="1"/>
                    <a:pt x="6" y="1"/>
                  </a:cubicBezTo>
                  <a:cubicBezTo>
                    <a:pt x="0" y="1"/>
                    <a:pt x="0" y="10"/>
                    <a:pt x="6" y="10"/>
                  </a:cubicBezTo>
                  <a:cubicBezTo>
                    <a:pt x="11" y="10"/>
                    <a:pt x="16" y="9"/>
                    <a:pt x="21" y="11"/>
                  </a:cubicBezTo>
                  <a:cubicBezTo>
                    <a:pt x="26" y="13"/>
                    <a:pt x="29" y="4"/>
                    <a:pt x="23" y="2"/>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8" name="Freeform 115"/>
            <p:cNvSpPr/>
            <p:nvPr/>
          </p:nvSpPr>
          <p:spPr bwMode="auto">
            <a:xfrm>
              <a:off x="4425950" y="3762375"/>
              <a:ext cx="58738" cy="442912"/>
            </a:xfrm>
            <a:custGeom>
              <a:avLst/>
              <a:gdLst>
                <a:gd name="T0" fmla="*/ 18 w 19"/>
                <a:gd name="T1" fmla="*/ 132 h 140"/>
                <a:gd name="T2" fmla="*/ 16 w 19"/>
                <a:gd name="T3" fmla="*/ 102 h 140"/>
                <a:gd name="T4" fmla="*/ 14 w 19"/>
                <a:gd name="T5" fmla="*/ 69 h 140"/>
                <a:gd name="T6" fmla="*/ 9 w 19"/>
                <a:gd name="T7" fmla="*/ 37 h 140"/>
                <a:gd name="T8" fmla="*/ 9 w 19"/>
                <a:gd name="T9" fmla="*/ 6 h 140"/>
                <a:gd name="T10" fmla="*/ 1 w 19"/>
                <a:gd name="T11" fmla="*/ 8 h 140"/>
                <a:gd name="T12" fmla="*/ 1 w 19"/>
                <a:gd name="T13" fmla="*/ 44 h 140"/>
                <a:gd name="T14" fmla="*/ 5 w 19"/>
                <a:gd name="T15" fmla="*/ 76 h 140"/>
                <a:gd name="T16" fmla="*/ 8 w 19"/>
                <a:gd name="T17" fmla="*/ 108 h 140"/>
                <a:gd name="T18" fmla="*/ 9 w 19"/>
                <a:gd name="T19" fmla="*/ 134 h 140"/>
                <a:gd name="T20" fmla="*/ 18 w 19"/>
                <a:gd name="T21" fmla="*/ 132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140">
                  <a:moveTo>
                    <a:pt x="18" y="132"/>
                  </a:moveTo>
                  <a:cubicBezTo>
                    <a:pt x="16" y="123"/>
                    <a:pt x="17" y="111"/>
                    <a:pt x="16" y="102"/>
                  </a:cubicBezTo>
                  <a:cubicBezTo>
                    <a:pt x="15" y="91"/>
                    <a:pt x="14" y="80"/>
                    <a:pt x="14" y="69"/>
                  </a:cubicBezTo>
                  <a:cubicBezTo>
                    <a:pt x="13" y="58"/>
                    <a:pt x="11" y="48"/>
                    <a:pt x="9" y="37"/>
                  </a:cubicBezTo>
                  <a:cubicBezTo>
                    <a:pt x="8" y="27"/>
                    <a:pt x="11" y="17"/>
                    <a:pt x="9" y="6"/>
                  </a:cubicBezTo>
                  <a:cubicBezTo>
                    <a:pt x="8" y="0"/>
                    <a:pt x="0" y="3"/>
                    <a:pt x="1" y="8"/>
                  </a:cubicBezTo>
                  <a:cubicBezTo>
                    <a:pt x="3" y="20"/>
                    <a:pt x="0" y="32"/>
                    <a:pt x="1" y="44"/>
                  </a:cubicBezTo>
                  <a:cubicBezTo>
                    <a:pt x="2" y="54"/>
                    <a:pt x="5" y="65"/>
                    <a:pt x="5" y="76"/>
                  </a:cubicBezTo>
                  <a:cubicBezTo>
                    <a:pt x="6" y="87"/>
                    <a:pt x="7" y="97"/>
                    <a:pt x="8" y="108"/>
                  </a:cubicBezTo>
                  <a:cubicBezTo>
                    <a:pt x="9" y="117"/>
                    <a:pt x="7" y="126"/>
                    <a:pt x="9" y="134"/>
                  </a:cubicBezTo>
                  <a:cubicBezTo>
                    <a:pt x="10" y="140"/>
                    <a:pt x="19" y="138"/>
                    <a:pt x="18" y="132"/>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9" name="Freeform 116"/>
            <p:cNvSpPr/>
            <p:nvPr/>
          </p:nvSpPr>
          <p:spPr bwMode="auto">
            <a:xfrm>
              <a:off x="4422775" y="3759200"/>
              <a:ext cx="700088" cy="322262"/>
            </a:xfrm>
            <a:custGeom>
              <a:avLst/>
              <a:gdLst>
                <a:gd name="T0" fmla="*/ 5 w 221"/>
                <a:gd name="T1" fmla="*/ 11 h 102"/>
                <a:gd name="T2" fmla="*/ 89 w 221"/>
                <a:gd name="T3" fmla="*/ 20 h 102"/>
                <a:gd name="T4" fmla="*/ 150 w 221"/>
                <a:gd name="T5" fmla="*/ 34 h 102"/>
                <a:gd name="T6" fmla="*/ 214 w 221"/>
                <a:gd name="T7" fmla="*/ 46 h 102"/>
                <a:gd name="T8" fmla="*/ 212 w 221"/>
                <a:gd name="T9" fmla="*/ 38 h 102"/>
                <a:gd name="T10" fmla="*/ 157 w 221"/>
                <a:gd name="T11" fmla="*/ 55 h 102"/>
                <a:gd name="T12" fmla="*/ 111 w 221"/>
                <a:gd name="T13" fmla="*/ 71 h 102"/>
                <a:gd name="T14" fmla="*/ 59 w 221"/>
                <a:gd name="T15" fmla="*/ 87 h 102"/>
                <a:gd name="T16" fmla="*/ 12 w 221"/>
                <a:gd name="T17" fmla="*/ 91 h 102"/>
                <a:gd name="T18" fmla="*/ 14 w 221"/>
                <a:gd name="T19" fmla="*/ 100 h 102"/>
                <a:gd name="T20" fmla="*/ 61 w 221"/>
                <a:gd name="T21" fmla="*/ 96 h 102"/>
                <a:gd name="T22" fmla="*/ 119 w 221"/>
                <a:gd name="T23" fmla="*/ 77 h 102"/>
                <a:gd name="T24" fmla="*/ 217 w 221"/>
                <a:gd name="T25" fmla="*/ 46 h 102"/>
                <a:gd name="T26" fmla="*/ 214 w 221"/>
                <a:gd name="T27" fmla="*/ 37 h 102"/>
                <a:gd name="T28" fmla="*/ 100 w 221"/>
                <a:gd name="T29" fmla="*/ 11 h 102"/>
                <a:gd name="T30" fmla="*/ 9 w 221"/>
                <a:gd name="T31" fmla="*/ 3 h 102"/>
                <a:gd name="T32" fmla="*/ 5 w 221"/>
                <a:gd name="T33" fmla="*/ 11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1" h="102">
                  <a:moveTo>
                    <a:pt x="5" y="11"/>
                  </a:moveTo>
                  <a:cubicBezTo>
                    <a:pt x="28" y="29"/>
                    <a:pt x="62" y="20"/>
                    <a:pt x="89" y="20"/>
                  </a:cubicBezTo>
                  <a:cubicBezTo>
                    <a:pt x="109" y="20"/>
                    <a:pt x="131" y="28"/>
                    <a:pt x="150" y="34"/>
                  </a:cubicBezTo>
                  <a:cubicBezTo>
                    <a:pt x="171" y="40"/>
                    <a:pt x="193" y="44"/>
                    <a:pt x="214" y="46"/>
                  </a:cubicBezTo>
                  <a:cubicBezTo>
                    <a:pt x="214" y="43"/>
                    <a:pt x="213" y="41"/>
                    <a:pt x="212" y="38"/>
                  </a:cubicBezTo>
                  <a:cubicBezTo>
                    <a:pt x="195" y="49"/>
                    <a:pt x="177" y="52"/>
                    <a:pt x="157" y="55"/>
                  </a:cubicBezTo>
                  <a:cubicBezTo>
                    <a:pt x="141" y="58"/>
                    <a:pt x="126" y="64"/>
                    <a:pt x="111" y="71"/>
                  </a:cubicBezTo>
                  <a:cubicBezTo>
                    <a:pt x="94" y="77"/>
                    <a:pt x="76" y="82"/>
                    <a:pt x="59" y="87"/>
                  </a:cubicBezTo>
                  <a:cubicBezTo>
                    <a:pt x="43" y="91"/>
                    <a:pt x="27" y="86"/>
                    <a:pt x="12" y="91"/>
                  </a:cubicBezTo>
                  <a:cubicBezTo>
                    <a:pt x="7" y="93"/>
                    <a:pt x="9" y="102"/>
                    <a:pt x="14" y="100"/>
                  </a:cubicBezTo>
                  <a:cubicBezTo>
                    <a:pt x="29" y="95"/>
                    <a:pt x="46" y="100"/>
                    <a:pt x="61" y="96"/>
                  </a:cubicBezTo>
                  <a:cubicBezTo>
                    <a:pt x="81" y="91"/>
                    <a:pt x="100" y="85"/>
                    <a:pt x="119" y="77"/>
                  </a:cubicBezTo>
                  <a:cubicBezTo>
                    <a:pt x="151" y="64"/>
                    <a:pt x="187" y="65"/>
                    <a:pt x="217" y="46"/>
                  </a:cubicBezTo>
                  <a:cubicBezTo>
                    <a:pt x="221" y="43"/>
                    <a:pt x="219" y="38"/>
                    <a:pt x="214" y="37"/>
                  </a:cubicBezTo>
                  <a:cubicBezTo>
                    <a:pt x="175" y="34"/>
                    <a:pt x="139" y="18"/>
                    <a:pt x="100" y="11"/>
                  </a:cubicBezTo>
                  <a:cubicBezTo>
                    <a:pt x="71" y="6"/>
                    <a:pt x="35" y="23"/>
                    <a:pt x="9" y="3"/>
                  </a:cubicBezTo>
                  <a:cubicBezTo>
                    <a:pt x="5" y="0"/>
                    <a:pt x="0" y="7"/>
                    <a:pt x="5" y="1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0" name="Freeform 117"/>
            <p:cNvSpPr/>
            <p:nvPr/>
          </p:nvSpPr>
          <p:spPr bwMode="auto">
            <a:xfrm>
              <a:off x="3157538" y="4973638"/>
              <a:ext cx="60325" cy="412750"/>
            </a:xfrm>
            <a:custGeom>
              <a:avLst/>
              <a:gdLst>
                <a:gd name="T0" fmla="*/ 13 w 19"/>
                <a:gd name="T1" fmla="*/ 125 h 130"/>
                <a:gd name="T2" fmla="*/ 10 w 19"/>
                <a:gd name="T3" fmla="*/ 69 h 130"/>
                <a:gd name="T4" fmla="*/ 10 w 19"/>
                <a:gd name="T5" fmla="*/ 6 h 130"/>
                <a:gd name="T6" fmla="*/ 2 w 19"/>
                <a:gd name="T7" fmla="*/ 8 h 130"/>
                <a:gd name="T8" fmla="*/ 1 w 19"/>
                <a:gd name="T9" fmla="*/ 63 h 130"/>
                <a:gd name="T10" fmla="*/ 5 w 19"/>
                <a:gd name="T11" fmla="*/ 123 h 130"/>
                <a:gd name="T12" fmla="*/ 13 w 19"/>
                <a:gd name="T13" fmla="*/ 125 h 130"/>
              </a:gdLst>
              <a:ahLst/>
              <a:cxnLst>
                <a:cxn ang="0">
                  <a:pos x="T0" y="T1"/>
                </a:cxn>
                <a:cxn ang="0">
                  <a:pos x="T2" y="T3"/>
                </a:cxn>
                <a:cxn ang="0">
                  <a:pos x="T4" y="T5"/>
                </a:cxn>
                <a:cxn ang="0">
                  <a:pos x="T6" y="T7"/>
                </a:cxn>
                <a:cxn ang="0">
                  <a:pos x="T8" y="T9"/>
                </a:cxn>
                <a:cxn ang="0">
                  <a:pos x="T10" y="T11"/>
                </a:cxn>
                <a:cxn ang="0">
                  <a:pos x="T12" y="T13"/>
                </a:cxn>
              </a:cxnLst>
              <a:rect l="0" t="0" r="r" b="b"/>
              <a:pathLst>
                <a:path w="19" h="130">
                  <a:moveTo>
                    <a:pt x="13" y="125"/>
                  </a:moveTo>
                  <a:cubicBezTo>
                    <a:pt x="19" y="106"/>
                    <a:pt x="11" y="88"/>
                    <a:pt x="10" y="69"/>
                  </a:cubicBezTo>
                  <a:cubicBezTo>
                    <a:pt x="10" y="48"/>
                    <a:pt x="15" y="27"/>
                    <a:pt x="10" y="6"/>
                  </a:cubicBezTo>
                  <a:cubicBezTo>
                    <a:pt x="9" y="0"/>
                    <a:pt x="0" y="3"/>
                    <a:pt x="2" y="8"/>
                  </a:cubicBezTo>
                  <a:cubicBezTo>
                    <a:pt x="6" y="26"/>
                    <a:pt x="3" y="45"/>
                    <a:pt x="1" y="63"/>
                  </a:cubicBezTo>
                  <a:cubicBezTo>
                    <a:pt x="0" y="83"/>
                    <a:pt x="10" y="103"/>
                    <a:pt x="5" y="123"/>
                  </a:cubicBezTo>
                  <a:cubicBezTo>
                    <a:pt x="3" y="128"/>
                    <a:pt x="12" y="130"/>
                    <a:pt x="13" y="12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1" name="Freeform 118"/>
            <p:cNvSpPr/>
            <p:nvPr/>
          </p:nvSpPr>
          <p:spPr bwMode="auto">
            <a:xfrm>
              <a:off x="2840038" y="4976813"/>
              <a:ext cx="365125" cy="206375"/>
            </a:xfrm>
            <a:custGeom>
              <a:avLst/>
              <a:gdLst>
                <a:gd name="T0" fmla="*/ 100 w 115"/>
                <a:gd name="T1" fmla="*/ 2 h 65"/>
                <a:gd name="T2" fmla="*/ 4 w 115"/>
                <a:gd name="T3" fmla="*/ 39 h 65"/>
                <a:gd name="T4" fmla="*/ 5 w 115"/>
                <a:gd name="T5" fmla="*/ 47 h 65"/>
                <a:gd name="T6" fmla="*/ 109 w 115"/>
                <a:gd name="T7" fmla="*/ 64 h 65"/>
                <a:gd name="T8" fmla="*/ 109 w 115"/>
                <a:gd name="T9" fmla="*/ 55 h 65"/>
                <a:gd name="T10" fmla="*/ 8 w 115"/>
                <a:gd name="T11" fmla="*/ 39 h 65"/>
                <a:gd name="T12" fmla="*/ 9 w 115"/>
                <a:gd name="T13" fmla="*/ 47 h 65"/>
                <a:gd name="T14" fmla="*/ 103 w 115"/>
                <a:gd name="T15" fmla="*/ 11 h 65"/>
                <a:gd name="T16" fmla="*/ 100 w 115"/>
                <a:gd name="T17" fmla="*/ 2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5" h="65">
                  <a:moveTo>
                    <a:pt x="100" y="2"/>
                  </a:moveTo>
                  <a:cubicBezTo>
                    <a:pt x="68" y="14"/>
                    <a:pt x="36" y="25"/>
                    <a:pt x="4" y="39"/>
                  </a:cubicBezTo>
                  <a:cubicBezTo>
                    <a:pt x="0" y="41"/>
                    <a:pt x="2" y="46"/>
                    <a:pt x="5" y="47"/>
                  </a:cubicBezTo>
                  <a:cubicBezTo>
                    <a:pt x="39" y="56"/>
                    <a:pt x="74" y="62"/>
                    <a:pt x="109" y="64"/>
                  </a:cubicBezTo>
                  <a:cubicBezTo>
                    <a:pt x="115" y="65"/>
                    <a:pt x="115" y="56"/>
                    <a:pt x="109" y="55"/>
                  </a:cubicBezTo>
                  <a:cubicBezTo>
                    <a:pt x="75" y="53"/>
                    <a:pt x="41" y="47"/>
                    <a:pt x="8" y="39"/>
                  </a:cubicBezTo>
                  <a:cubicBezTo>
                    <a:pt x="8" y="41"/>
                    <a:pt x="8" y="44"/>
                    <a:pt x="9" y="47"/>
                  </a:cubicBezTo>
                  <a:cubicBezTo>
                    <a:pt x="39" y="33"/>
                    <a:pt x="71" y="23"/>
                    <a:pt x="103" y="11"/>
                  </a:cubicBezTo>
                  <a:cubicBezTo>
                    <a:pt x="108" y="8"/>
                    <a:pt x="106" y="0"/>
                    <a:pt x="100" y="2"/>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2" name="Freeform 119"/>
            <p:cNvSpPr/>
            <p:nvPr/>
          </p:nvSpPr>
          <p:spPr bwMode="auto">
            <a:xfrm>
              <a:off x="5775325" y="5065713"/>
              <a:ext cx="57150" cy="361950"/>
            </a:xfrm>
            <a:custGeom>
              <a:avLst/>
              <a:gdLst>
                <a:gd name="T0" fmla="*/ 16 w 18"/>
                <a:gd name="T1" fmla="*/ 108 h 114"/>
                <a:gd name="T2" fmla="*/ 11 w 18"/>
                <a:gd name="T3" fmla="*/ 66 h 114"/>
                <a:gd name="T4" fmla="*/ 9 w 18"/>
                <a:gd name="T5" fmla="*/ 6 h 114"/>
                <a:gd name="T6" fmla="*/ 1 w 18"/>
                <a:gd name="T7" fmla="*/ 9 h 114"/>
                <a:gd name="T8" fmla="*/ 2 w 18"/>
                <a:gd name="T9" fmla="*/ 59 h 114"/>
                <a:gd name="T10" fmla="*/ 7 w 18"/>
                <a:gd name="T11" fmla="*/ 106 h 114"/>
                <a:gd name="T12" fmla="*/ 16 w 18"/>
                <a:gd name="T13" fmla="*/ 108 h 114"/>
              </a:gdLst>
              <a:ahLst/>
              <a:cxnLst>
                <a:cxn ang="0">
                  <a:pos x="T0" y="T1"/>
                </a:cxn>
                <a:cxn ang="0">
                  <a:pos x="T2" y="T3"/>
                </a:cxn>
                <a:cxn ang="0">
                  <a:pos x="T4" y="T5"/>
                </a:cxn>
                <a:cxn ang="0">
                  <a:pos x="T6" y="T7"/>
                </a:cxn>
                <a:cxn ang="0">
                  <a:pos x="T8" y="T9"/>
                </a:cxn>
                <a:cxn ang="0">
                  <a:pos x="T10" y="T11"/>
                </a:cxn>
                <a:cxn ang="0">
                  <a:pos x="T12" y="T13"/>
                </a:cxn>
              </a:cxnLst>
              <a:rect l="0" t="0" r="r" b="b"/>
              <a:pathLst>
                <a:path w="18" h="114">
                  <a:moveTo>
                    <a:pt x="16" y="108"/>
                  </a:moveTo>
                  <a:cubicBezTo>
                    <a:pt x="18" y="94"/>
                    <a:pt x="11" y="80"/>
                    <a:pt x="11" y="66"/>
                  </a:cubicBezTo>
                  <a:cubicBezTo>
                    <a:pt x="10" y="46"/>
                    <a:pt x="14" y="26"/>
                    <a:pt x="9" y="6"/>
                  </a:cubicBezTo>
                  <a:cubicBezTo>
                    <a:pt x="8" y="0"/>
                    <a:pt x="0" y="3"/>
                    <a:pt x="1" y="9"/>
                  </a:cubicBezTo>
                  <a:cubicBezTo>
                    <a:pt x="5" y="25"/>
                    <a:pt x="3" y="42"/>
                    <a:pt x="2" y="59"/>
                  </a:cubicBezTo>
                  <a:cubicBezTo>
                    <a:pt x="1" y="74"/>
                    <a:pt x="9" y="91"/>
                    <a:pt x="7" y="106"/>
                  </a:cubicBezTo>
                  <a:cubicBezTo>
                    <a:pt x="6" y="111"/>
                    <a:pt x="15" y="114"/>
                    <a:pt x="16" y="108"/>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3" name="Freeform 120"/>
            <p:cNvSpPr/>
            <p:nvPr/>
          </p:nvSpPr>
          <p:spPr bwMode="auto">
            <a:xfrm>
              <a:off x="5778500" y="5059363"/>
              <a:ext cx="346075" cy="203200"/>
            </a:xfrm>
            <a:custGeom>
              <a:avLst/>
              <a:gdLst>
                <a:gd name="T0" fmla="*/ 7 w 109"/>
                <a:gd name="T1" fmla="*/ 12 h 64"/>
                <a:gd name="T2" fmla="*/ 103 w 109"/>
                <a:gd name="T3" fmla="*/ 31 h 64"/>
                <a:gd name="T4" fmla="*/ 103 w 109"/>
                <a:gd name="T5" fmla="*/ 22 h 64"/>
                <a:gd name="T6" fmla="*/ 6 w 109"/>
                <a:gd name="T7" fmla="*/ 54 h 64"/>
                <a:gd name="T8" fmla="*/ 8 w 109"/>
                <a:gd name="T9" fmla="*/ 63 h 64"/>
                <a:gd name="T10" fmla="*/ 105 w 109"/>
                <a:gd name="T11" fmla="*/ 31 h 64"/>
                <a:gd name="T12" fmla="*/ 105 w 109"/>
                <a:gd name="T13" fmla="*/ 22 h 64"/>
                <a:gd name="T14" fmla="*/ 7 w 109"/>
                <a:gd name="T15" fmla="*/ 3 h 64"/>
                <a:gd name="T16" fmla="*/ 7 w 109"/>
                <a:gd name="T17"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64">
                  <a:moveTo>
                    <a:pt x="7" y="12"/>
                  </a:moveTo>
                  <a:cubicBezTo>
                    <a:pt x="40" y="10"/>
                    <a:pt x="71" y="23"/>
                    <a:pt x="103" y="31"/>
                  </a:cubicBezTo>
                  <a:cubicBezTo>
                    <a:pt x="103" y="28"/>
                    <a:pt x="103" y="25"/>
                    <a:pt x="103" y="22"/>
                  </a:cubicBezTo>
                  <a:cubicBezTo>
                    <a:pt x="69" y="27"/>
                    <a:pt x="39" y="45"/>
                    <a:pt x="6" y="54"/>
                  </a:cubicBezTo>
                  <a:cubicBezTo>
                    <a:pt x="0" y="56"/>
                    <a:pt x="3" y="64"/>
                    <a:pt x="8" y="63"/>
                  </a:cubicBezTo>
                  <a:cubicBezTo>
                    <a:pt x="41" y="54"/>
                    <a:pt x="71" y="36"/>
                    <a:pt x="105" y="31"/>
                  </a:cubicBezTo>
                  <a:cubicBezTo>
                    <a:pt x="109" y="30"/>
                    <a:pt x="109" y="23"/>
                    <a:pt x="105" y="22"/>
                  </a:cubicBezTo>
                  <a:cubicBezTo>
                    <a:pt x="73" y="14"/>
                    <a:pt x="41" y="0"/>
                    <a:pt x="7" y="3"/>
                  </a:cubicBezTo>
                  <a:cubicBezTo>
                    <a:pt x="1" y="4"/>
                    <a:pt x="1" y="13"/>
                    <a:pt x="7" y="12"/>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95" name="文本框 194"/>
          <p:cNvSpPr txBox="1"/>
          <p:nvPr/>
        </p:nvSpPr>
        <p:spPr>
          <a:xfrm>
            <a:off x="4696051" y="2319945"/>
            <a:ext cx="2711456"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7280</a:t>
            </a:r>
            <a:r>
              <a:rPr lang="zh-CN" altLang="en-US" sz="2800" dirty="0">
                <a:latin typeface="+mj-ea"/>
                <a:ea typeface="+mj-ea"/>
              </a:rPr>
              <a:t>人</a:t>
            </a:r>
            <a:endParaRPr lang="zh-CN" altLang="en-US" sz="4800" dirty="0">
              <a:latin typeface="+mj-ea"/>
              <a:ea typeface="+mj-ea"/>
            </a:endParaRPr>
          </a:p>
        </p:txBody>
      </p:sp>
      <p:grpSp>
        <p:nvGrpSpPr>
          <p:cNvPr id="185" name="组合 184"/>
          <p:cNvGrpSpPr/>
          <p:nvPr/>
        </p:nvGrpSpPr>
        <p:grpSpPr>
          <a:xfrm>
            <a:off x="4199691" y="5556200"/>
            <a:ext cx="3792618" cy="403538"/>
            <a:chOff x="1287565" y="3839790"/>
            <a:chExt cx="3792618" cy="403538"/>
          </a:xfrm>
          <a:solidFill>
            <a:schemeClr val="accent2"/>
          </a:solidFill>
        </p:grpSpPr>
        <p:sp>
          <p:nvSpPr>
            <p:cNvPr id="187" name="Freeform 66"/>
            <p:cNvSpPr>
              <a:spLocks noEditPoints="1"/>
            </p:cNvSpPr>
            <p:nvPr/>
          </p:nvSpPr>
          <p:spPr bwMode="auto">
            <a:xfrm rot="218059">
              <a:off x="128756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96" name="Freeform 66"/>
            <p:cNvSpPr>
              <a:spLocks noEditPoints="1"/>
            </p:cNvSpPr>
            <p:nvPr/>
          </p:nvSpPr>
          <p:spPr bwMode="auto">
            <a:xfrm rot="218059">
              <a:off x="171172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97" name="Freeform 66"/>
            <p:cNvSpPr>
              <a:spLocks noEditPoints="1"/>
            </p:cNvSpPr>
            <p:nvPr/>
          </p:nvSpPr>
          <p:spPr bwMode="auto">
            <a:xfrm rot="218059">
              <a:off x="213587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98" name="Freeform 66"/>
            <p:cNvSpPr>
              <a:spLocks noEditPoints="1"/>
            </p:cNvSpPr>
            <p:nvPr/>
          </p:nvSpPr>
          <p:spPr bwMode="auto">
            <a:xfrm rot="218059">
              <a:off x="256003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99" name="Freeform 66"/>
            <p:cNvSpPr>
              <a:spLocks noEditPoints="1"/>
            </p:cNvSpPr>
            <p:nvPr/>
          </p:nvSpPr>
          <p:spPr bwMode="auto">
            <a:xfrm rot="218059">
              <a:off x="298418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0" name="Freeform 66"/>
            <p:cNvSpPr>
              <a:spLocks noEditPoints="1"/>
            </p:cNvSpPr>
            <p:nvPr/>
          </p:nvSpPr>
          <p:spPr bwMode="auto">
            <a:xfrm rot="218059">
              <a:off x="340834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1" name="Freeform 66"/>
            <p:cNvSpPr>
              <a:spLocks noEditPoints="1"/>
            </p:cNvSpPr>
            <p:nvPr/>
          </p:nvSpPr>
          <p:spPr bwMode="auto">
            <a:xfrm rot="218059">
              <a:off x="383249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2" name="Freeform 66"/>
            <p:cNvSpPr>
              <a:spLocks noEditPoints="1"/>
            </p:cNvSpPr>
            <p:nvPr/>
          </p:nvSpPr>
          <p:spPr bwMode="auto">
            <a:xfrm rot="218059">
              <a:off x="425665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3" name="Freeform 66"/>
            <p:cNvSpPr>
              <a:spLocks noEditPoints="1"/>
            </p:cNvSpPr>
            <p:nvPr/>
          </p:nvSpPr>
          <p:spPr bwMode="auto">
            <a:xfrm rot="218059">
              <a:off x="468080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grpSp>
      <p:grpSp>
        <p:nvGrpSpPr>
          <p:cNvPr id="204" name="组合 203"/>
          <p:cNvGrpSpPr/>
          <p:nvPr/>
        </p:nvGrpSpPr>
        <p:grpSpPr>
          <a:xfrm>
            <a:off x="4199691" y="6021402"/>
            <a:ext cx="3792618" cy="403538"/>
            <a:chOff x="1287565" y="3839790"/>
            <a:chExt cx="3792618" cy="403538"/>
          </a:xfrm>
          <a:solidFill>
            <a:schemeClr val="accent3"/>
          </a:solidFill>
        </p:grpSpPr>
        <p:sp>
          <p:nvSpPr>
            <p:cNvPr id="205" name="Freeform 66"/>
            <p:cNvSpPr>
              <a:spLocks noEditPoints="1"/>
            </p:cNvSpPr>
            <p:nvPr/>
          </p:nvSpPr>
          <p:spPr bwMode="auto">
            <a:xfrm rot="218059">
              <a:off x="128756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6" name="Freeform 66"/>
            <p:cNvSpPr>
              <a:spLocks noEditPoints="1"/>
            </p:cNvSpPr>
            <p:nvPr/>
          </p:nvSpPr>
          <p:spPr bwMode="auto">
            <a:xfrm rot="218059">
              <a:off x="171172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7" name="Freeform 66"/>
            <p:cNvSpPr>
              <a:spLocks noEditPoints="1"/>
            </p:cNvSpPr>
            <p:nvPr/>
          </p:nvSpPr>
          <p:spPr bwMode="auto">
            <a:xfrm rot="218059">
              <a:off x="213587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8" name="Freeform 66"/>
            <p:cNvSpPr>
              <a:spLocks noEditPoints="1"/>
            </p:cNvSpPr>
            <p:nvPr/>
          </p:nvSpPr>
          <p:spPr bwMode="auto">
            <a:xfrm rot="218059">
              <a:off x="256003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9" name="Freeform 66"/>
            <p:cNvSpPr>
              <a:spLocks noEditPoints="1"/>
            </p:cNvSpPr>
            <p:nvPr/>
          </p:nvSpPr>
          <p:spPr bwMode="auto">
            <a:xfrm rot="218059">
              <a:off x="298418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10" name="Freeform 66"/>
            <p:cNvSpPr>
              <a:spLocks noEditPoints="1"/>
            </p:cNvSpPr>
            <p:nvPr/>
          </p:nvSpPr>
          <p:spPr bwMode="auto">
            <a:xfrm rot="218059">
              <a:off x="340834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11" name="Freeform 66"/>
            <p:cNvSpPr>
              <a:spLocks noEditPoints="1"/>
            </p:cNvSpPr>
            <p:nvPr/>
          </p:nvSpPr>
          <p:spPr bwMode="auto">
            <a:xfrm rot="218059">
              <a:off x="383249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12" name="Freeform 66"/>
            <p:cNvSpPr>
              <a:spLocks noEditPoints="1"/>
            </p:cNvSpPr>
            <p:nvPr/>
          </p:nvSpPr>
          <p:spPr bwMode="auto">
            <a:xfrm rot="218059">
              <a:off x="425665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13" name="Freeform 66"/>
            <p:cNvSpPr>
              <a:spLocks noEditPoints="1"/>
            </p:cNvSpPr>
            <p:nvPr/>
          </p:nvSpPr>
          <p:spPr bwMode="auto">
            <a:xfrm rot="218059">
              <a:off x="468080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grpSp>
      <p:sp>
        <p:nvSpPr>
          <p:cNvPr id="214" name="矩形 213"/>
          <p:cNvSpPr/>
          <p:nvPr/>
        </p:nvSpPr>
        <p:spPr>
          <a:xfrm>
            <a:off x="1136129" y="2483100"/>
            <a:ext cx="2650533" cy="3954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15" name="KSO_Shape"/>
          <p:cNvSpPr/>
          <p:nvPr/>
        </p:nvSpPr>
        <p:spPr bwMode="auto">
          <a:xfrm>
            <a:off x="183629" y="2096294"/>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tx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16" name="矩形 215"/>
          <p:cNvSpPr/>
          <p:nvPr/>
        </p:nvSpPr>
        <p:spPr>
          <a:xfrm>
            <a:off x="8775891" y="2483100"/>
            <a:ext cx="2650533" cy="3954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17" name="KSO_Shape"/>
          <p:cNvSpPr/>
          <p:nvPr/>
        </p:nvSpPr>
        <p:spPr bwMode="auto">
          <a:xfrm flipH="1">
            <a:off x="11379938" y="2096294"/>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tx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9" name="矩形 8"/>
          <p:cNvSpPr/>
          <p:nvPr/>
        </p:nvSpPr>
        <p:spPr>
          <a:xfrm>
            <a:off x="312391"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2" name="矩形 11"/>
          <p:cNvSpPr/>
          <p:nvPr/>
        </p:nvSpPr>
        <p:spPr>
          <a:xfrm>
            <a:off x="3273305"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5" name="矩形 14"/>
          <p:cNvSpPr/>
          <p:nvPr/>
        </p:nvSpPr>
        <p:spPr>
          <a:xfrm>
            <a:off x="6234219"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23" name="Oval 6"/>
          <p:cNvSpPr>
            <a:spLocks noChangeArrowheads="1"/>
          </p:cNvSpPr>
          <p:nvPr/>
        </p:nvSpPr>
        <p:spPr bwMode="auto">
          <a:xfrm>
            <a:off x="1054938" y="2573074"/>
            <a:ext cx="1051386" cy="1058949"/>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5" name="Oval 6"/>
          <p:cNvSpPr>
            <a:spLocks noChangeArrowheads="1"/>
          </p:cNvSpPr>
          <p:nvPr/>
        </p:nvSpPr>
        <p:spPr bwMode="auto">
          <a:xfrm>
            <a:off x="4053043" y="2573074"/>
            <a:ext cx="1051386" cy="1058949"/>
          </a:xfrm>
          <a:prstGeom prst="ellipse">
            <a:avLst/>
          </a:prstGeom>
          <a:solidFill>
            <a:schemeClr val="accent2"/>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6" name="Oval 6"/>
          <p:cNvSpPr>
            <a:spLocks noChangeArrowheads="1"/>
          </p:cNvSpPr>
          <p:nvPr/>
        </p:nvSpPr>
        <p:spPr bwMode="auto">
          <a:xfrm>
            <a:off x="7050382" y="2573074"/>
            <a:ext cx="1051386" cy="1058949"/>
          </a:xfrm>
          <a:prstGeom prst="ellipse">
            <a:avLst/>
          </a:prstGeom>
          <a:solidFill>
            <a:schemeClr val="accent3"/>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0" name="KSO_Shape"/>
          <p:cNvSpPr/>
          <p:nvPr/>
        </p:nvSpPr>
        <p:spPr>
          <a:xfrm>
            <a:off x="2603434" y="2765204"/>
            <a:ext cx="952499" cy="674687"/>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eaLnBrk="1" fontAlgn="auto" hangingPunct="1">
              <a:spcBef>
                <a:spcPts val="0"/>
              </a:spcBef>
              <a:spcAft>
                <a:spcPts val="0"/>
              </a:spcAft>
            </a:pPr>
            <a:endParaRPr lang="zh-CN" altLang="en-US">
              <a:solidFill>
                <a:srgbClr val="FFFFFF"/>
              </a:solidFill>
            </a:endParaRPr>
          </a:p>
        </p:txBody>
      </p:sp>
      <p:sp>
        <p:nvSpPr>
          <p:cNvPr id="21" name="KSO_Shape"/>
          <p:cNvSpPr/>
          <p:nvPr/>
        </p:nvSpPr>
        <p:spPr>
          <a:xfrm>
            <a:off x="5601539" y="2765204"/>
            <a:ext cx="952499" cy="674687"/>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eaLnBrk="1" fontAlgn="auto" hangingPunct="1">
              <a:spcBef>
                <a:spcPts val="0"/>
              </a:spcBef>
              <a:spcAft>
                <a:spcPts val="0"/>
              </a:spcAft>
            </a:pPr>
            <a:endParaRPr lang="zh-CN" altLang="en-US">
              <a:solidFill>
                <a:srgbClr val="FFFFFF"/>
              </a:solidFill>
            </a:endParaRPr>
          </a:p>
        </p:txBody>
      </p:sp>
      <p:sp>
        <p:nvSpPr>
          <p:cNvPr id="16" name="矩形 15"/>
          <p:cNvSpPr/>
          <p:nvPr/>
        </p:nvSpPr>
        <p:spPr>
          <a:xfrm>
            <a:off x="9231558"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7" name="Oval 6"/>
          <p:cNvSpPr>
            <a:spLocks noChangeArrowheads="1"/>
          </p:cNvSpPr>
          <p:nvPr/>
        </p:nvSpPr>
        <p:spPr bwMode="auto">
          <a:xfrm>
            <a:off x="10048487" y="2573074"/>
            <a:ext cx="1051386" cy="1058949"/>
          </a:xfrm>
          <a:prstGeom prst="ellipse">
            <a:avLst/>
          </a:prstGeom>
          <a:solidFill>
            <a:schemeClr val="accent4"/>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19" name="KSO_Shape"/>
          <p:cNvSpPr/>
          <p:nvPr/>
        </p:nvSpPr>
        <p:spPr>
          <a:xfrm>
            <a:off x="8598878" y="2765204"/>
            <a:ext cx="952499" cy="674687"/>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eaLnBrk="1" fontAlgn="auto" hangingPunct="1">
              <a:spcBef>
                <a:spcPts val="0"/>
              </a:spcBef>
              <a:spcAft>
                <a:spcPts val="0"/>
              </a:spcAft>
            </a:pPr>
            <a:endParaRPr lang="zh-CN" altLang="en-US">
              <a:solidFill>
                <a:srgbClr val="FFFFFF"/>
              </a:solidFill>
            </a:endParaRPr>
          </a:p>
        </p:txBody>
      </p:sp>
      <p:sp>
        <p:nvSpPr>
          <p:cNvPr id="18" name="KSO_Shape"/>
          <p:cNvSpPr/>
          <p:nvPr/>
        </p:nvSpPr>
        <p:spPr bwMode="auto">
          <a:xfrm>
            <a:off x="1285278" y="2847560"/>
            <a:ext cx="590707" cy="509977"/>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dirty="0">
              <a:solidFill>
                <a:srgbClr val="FFFFFF"/>
              </a:solidFill>
              <a:ea typeface="宋体" panose="02010600030101010101" pitchFamily="2" charset="-122"/>
            </a:endParaRPr>
          </a:p>
        </p:txBody>
      </p:sp>
      <p:sp>
        <p:nvSpPr>
          <p:cNvPr id="27" name="KSO_Shape"/>
          <p:cNvSpPr/>
          <p:nvPr/>
        </p:nvSpPr>
        <p:spPr bwMode="auto">
          <a:xfrm>
            <a:off x="4283383" y="2864789"/>
            <a:ext cx="590707" cy="475519"/>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8" name="KSO_Shape"/>
          <p:cNvSpPr/>
          <p:nvPr/>
        </p:nvSpPr>
        <p:spPr bwMode="auto">
          <a:xfrm>
            <a:off x="7361009" y="2864789"/>
            <a:ext cx="529019" cy="530891"/>
          </a:xfrm>
          <a:custGeom>
            <a:avLst/>
            <a:gdLst>
              <a:gd name="T0" fmla="*/ 1735389 w 3295"/>
              <a:gd name="T1" fmla="*/ 901016 h 3303"/>
              <a:gd name="T2" fmla="*/ 828737 w 3295"/>
              <a:gd name="T3" fmla="*/ 0 h 3303"/>
              <a:gd name="T4" fmla="*/ 2179 w 3295"/>
              <a:gd name="T5" fmla="*/ 0 h 3303"/>
              <a:gd name="T6" fmla="*/ 0 w 3295"/>
              <a:gd name="T7" fmla="*/ 825795 h 3303"/>
              <a:gd name="T8" fmla="*/ 896300 w 3295"/>
              <a:gd name="T9" fmla="*/ 1740438 h 3303"/>
              <a:gd name="T10" fmla="*/ 1107707 w 3295"/>
              <a:gd name="T11" fmla="*/ 1742074 h 3303"/>
              <a:gd name="T12" fmla="*/ 1737024 w 3295"/>
              <a:gd name="T13" fmla="*/ 1112507 h 3303"/>
              <a:gd name="T14" fmla="*/ 1735389 w 3295"/>
              <a:gd name="T15" fmla="*/ 901016 h 3303"/>
              <a:gd name="T16" fmla="*/ 221214 w 3295"/>
              <a:gd name="T17" fmla="*/ 373379 h 3303"/>
              <a:gd name="T18" fmla="*/ 369962 w 3295"/>
              <a:gd name="T19" fmla="*/ 225118 h 3303"/>
              <a:gd name="T20" fmla="*/ 518165 w 3295"/>
              <a:gd name="T21" fmla="*/ 373379 h 3303"/>
              <a:gd name="T22" fmla="*/ 369962 w 3295"/>
              <a:gd name="T23" fmla="*/ 521641 h 3303"/>
              <a:gd name="T24" fmla="*/ 221214 w 3295"/>
              <a:gd name="T25" fmla="*/ 373379 h 3303"/>
              <a:gd name="T26" fmla="*/ 1028702 w 3295"/>
              <a:gd name="T27" fmla="*/ 1408485 h 3303"/>
              <a:gd name="T28" fmla="*/ 451147 w 3295"/>
              <a:gd name="T29" fmla="*/ 831246 h 3303"/>
              <a:gd name="T30" fmla="*/ 503998 w 3295"/>
              <a:gd name="T31" fmla="*/ 778918 h 3303"/>
              <a:gd name="T32" fmla="*/ 1081008 w 3295"/>
              <a:gd name="T33" fmla="*/ 1355612 h 3303"/>
              <a:gd name="T34" fmla="*/ 1028702 w 3295"/>
              <a:gd name="T35" fmla="*/ 1408485 h 3303"/>
              <a:gd name="T36" fmla="*/ 1185622 w 3295"/>
              <a:gd name="T37" fmla="*/ 1250957 h 3303"/>
              <a:gd name="T38" fmla="*/ 608612 w 3295"/>
              <a:gd name="T39" fmla="*/ 673718 h 3303"/>
              <a:gd name="T40" fmla="*/ 661464 w 3295"/>
              <a:gd name="T41" fmla="*/ 621390 h 3303"/>
              <a:gd name="T42" fmla="*/ 1238474 w 3295"/>
              <a:gd name="T43" fmla="*/ 1198629 h 3303"/>
              <a:gd name="T44" fmla="*/ 1185622 w 3295"/>
              <a:gd name="T45" fmla="*/ 1250957 h 3303"/>
              <a:gd name="T46" fmla="*/ 1343088 w 3295"/>
              <a:gd name="T47" fmla="*/ 1093429 h 3303"/>
              <a:gd name="T48" fmla="*/ 766078 w 3295"/>
              <a:gd name="T49" fmla="*/ 516190 h 3303"/>
              <a:gd name="T50" fmla="*/ 818929 w 3295"/>
              <a:gd name="T51" fmla="*/ 463863 h 3303"/>
              <a:gd name="T52" fmla="*/ 1395939 w 3295"/>
              <a:gd name="T53" fmla="*/ 1041102 h 3303"/>
              <a:gd name="T54" fmla="*/ 1343088 w 3295"/>
              <a:gd name="T55" fmla="*/ 1093429 h 330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295" h="3303">
                <a:moveTo>
                  <a:pt x="3185" y="1653"/>
                </a:moveTo>
                <a:cubicBezTo>
                  <a:pt x="1521" y="0"/>
                  <a:pt x="1521" y="0"/>
                  <a:pt x="1521" y="0"/>
                </a:cubicBezTo>
                <a:cubicBezTo>
                  <a:pt x="4" y="0"/>
                  <a:pt x="4" y="0"/>
                  <a:pt x="4" y="0"/>
                </a:cubicBezTo>
                <a:cubicBezTo>
                  <a:pt x="0" y="1515"/>
                  <a:pt x="0" y="1515"/>
                  <a:pt x="0" y="1515"/>
                </a:cubicBezTo>
                <a:cubicBezTo>
                  <a:pt x="1645" y="3193"/>
                  <a:pt x="1645" y="3193"/>
                  <a:pt x="1645" y="3193"/>
                </a:cubicBezTo>
                <a:cubicBezTo>
                  <a:pt x="1753" y="3301"/>
                  <a:pt x="1927" y="3303"/>
                  <a:pt x="2033" y="3196"/>
                </a:cubicBezTo>
                <a:cubicBezTo>
                  <a:pt x="3188" y="2041"/>
                  <a:pt x="3188" y="2041"/>
                  <a:pt x="3188" y="2041"/>
                </a:cubicBezTo>
                <a:cubicBezTo>
                  <a:pt x="3295" y="1934"/>
                  <a:pt x="3294" y="1761"/>
                  <a:pt x="3185" y="1653"/>
                </a:cubicBezTo>
                <a:close/>
                <a:moveTo>
                  <a:pt x="406" y="685"/>
                </a:moveTo>
                <a:cubicBezTo>
                  <a:pt x="406" y="535"/>
                  <a:pt x="528" y="413"/>
                  <a:pt x="679" y="413"/>
                </a:cubicBezTo>
                <a:cubicBezTo>
                  <a:pt x="829" y="413"/>
                  <a:pt x="951" y="535"/>
                  <a:pt x="951" y="685"/>
                </a:cubicBezTo>
                <a:cubicBezTo>
                  <a:pt x="951" y="835"/>
                  <a:pt x="829" y="957"/>
                  <a:pt x="679" y="957"/>
                </a:cubicBezTo>
                <a:cubicBezTo>
                  <a:pt x="528" y="957"/>
                  <a:pt x="406" y="835"/>
                  <a:pt x="406" y="685"/>
                </a:cubicBezTo>
                <a:close/>
                <a:moveTo>
                  <a:pt x="1888" y="2584"/>
                </a:moveTo>
                <a:cubicBezTo>
                  <a:pt x="828" y="1525"/>
                  <a:pt x="828" y="1525"/>
                  <a:pt x="828" y="1525"/>
                </a:cubicBezTo>
                <a:cubicBezTo>
                  <a:pt x="925" y="1429"/>
                  <a:pt x="925" y="1429"/>
                  <a:pt x="925" y="1429"/>
                </a:cubicBezTo>
                <a:cubicBezTo>
                  <a:pt x="1984" y="2487"/>
                  <a:pt x="1984" y="2487"/>
                  <a:pt x="1984" y="2487"/>
                </a:cubicBezTo>
                <a:lnTo>
                  <a:pt x="1888" y="2584"/>
                </a:lnTo>
                <a:close/>
                <a:moveTo>
                  <a:pt x="2176" y="2295"/>
                </a:moveTo>
                <a:cubicBezTo>
                  <a:pt x="1117" y="1236"/>
                  <a:pt x="1117" y="1236"/>
                  <a:pt x="1117" y="1236"/>
                </a:cubicBezTo>
                <a:cubicBezTo>
                  <a:pt x="1214" y="1140"/>
                  <a:pt x="1214" y="1140"/>
                  <a:pt x="1214" y="1140"/>
                </a:cubicBezTo>
                <a:cubicBezTo>
                  <a:pt x="2273" y="2199"/>
                  <a:pt x="2273" y="2199"/>
                  <a:pt x="2273" y="2199"/>
                </a:cubicBezTo>
                <a:lnTo>
                  <a:pt x="2176" y="2295"/>
                </a:lnTo>
                <a:close/>
                <a:moveTo>
                  <a:pt x="2465" y="2006"/>
                </a:moveTo>
                <a:cubicBezTo>
                  <a:pt x="1406" y="947"/>
                  <a:pt x="1406" y="947"/>
                  <a:pt x="1406" y="947"/>
                </a:cubicBezTo>
                <a:cubicBezTo>
                  <a:pt x="1503" y="851"/>
                  <a:pt x="1503" y="851"/>
                  <a:pt x="1503" y="851"/>
                </a:cubicBezTo>
                <a:cubicBezTo>
                  <a:pt x="2562" y="1910"/>
                  <a:pt x="2562" y="1910"/>
                  <a:pt x="2562" y="1910"/>
                </a:cubicBezTo>
                <a:lnTo>
                  <a:pt x="2465" y="2006"/>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31" name="KSO_Shape"/>
          <p:cNvSpPr/>
          <p:nvPr/>
        </p:nvSpPr>
        <p:spPr bwMode="auto">
          <a:xfrm>
            <a:off x="10216478" y="2785040"/>
            <a:ext cx="678212" cy="690387"/>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8" name="矩形 27"/>
          <p:cNvSpPr/>
          <p:nvPr/>
        </p:nvSpPr>
        <p:spPr>
          <a:xfrm>
            <a:off x="6683649" y="2276878"/>
            <a:ext cx="4564127" cy="39900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zh-CN" altLang="zh-CN" sz="2000" dirty="0">
              <a:solidFill>
                <a:schemeClr val="tx1"/>
              </a:solidFill>
              <a:latin typeface="+mj-ea"/>
              <a:ea typeface="+mj-ea"/>
            </a:endParaRPr>
          </a:p>
        </p:txBody>
      </p:sp>
      <p:sp>
        <p:nvSpPr>
          <p:cNvPr id="22" name="Freeform 9"/>
          <p:cNvSpPr>
            <a:spLocks noEditPoints="1"/>
          </p:cNvSpPr>
          <p:nvPr/>
        </p:nvSpPr>
        <p:spPr bwMode="auto">
          <a:xfrm>
            <a:off x="3619234" y="4689683"/>
            <a:ext cx="997914" cy="1343753"/>
          </a:xfrm>
          <a:custGeom>
            <a:avLst/>
            <a:gdLst/>
            <a:ahLst/>
            <a:cxnLst>
              <a:cxn ang="0">
                <a:pos x="277" y="222"/>
              </a:cxn>
              <a:cxn ang="0">
                <a:pos x="321" y="75"/>
              </a:cxn>
              <a:cxn ang="0">
                <a:pos x="202" y="2"/>
              </a:cxn>
              <a:cxn ang="0">
                <a:pos x="56" y="20"/>
              </a:cxn>
              <a:cxn ang="0">
                <a:pos x="25" y="126"/>
              </a:cxn>
              <a:cxn ang="0">
                <a:pos x="4" y="485"/>
              </a:cxn>
              <a:cxn ang="0">
                <a:pos x="115" y="509"/>
              </a:cxn>
              <a:cxn ang="0">
                <a:pos x="305" y="496"/>
              </a:cxn>
              <a:cxn ang="0">
                <a:pos x="370" y="315"/>
              </a:cxn>
              <a:cxn ang="0">
                <a:pos x="40" y="46"/>
              </a:cxn>
              <a:cxn ang="0">
                <a:pos x="59" y="117"/>
              </a:cxn>
              <a:cxn ang="0">
                <a:pos x="86" y="103"/>
              </a:cxn>
              <a:cxn ang="0">
                <a:pos x="61" y="138"/>
              </a:cxn>
              <a:cxn ang="0">
                <a:pos x="39" y="103"/>
              </a:cxn>
              <a:cxn ang="0">
                <a:pos x="39" y="115"/>
              </a:cxn>
              <a:cxn ang="0">
                <a:pos x="84" y="48"/>
              </a:cxn>
              <a:cxn ang="0">
                <a:pos x="65" y="54"/>
              </a:cxn>
              <a:cxn ang="0">
                <a:pos x="69" y="44"/>
              </a:cxn>
              <a:cxn ang="0">
                <a:pos x="39" y="204"/>
              </a:cxn>
              <a:cxn ang="0">
                <a:pos x="16" y="395"/>
              </a:cxn>
              <a:cxn ang="0">
                <a:pos x="19" y="466"/>
              </a:cxn>
              <a:cxn ang="0">
                <a:pos x="19" y="486"/>
              </a:cxn>
              <a:cxn ang="0">
                <a:pos x="29" y="477"/>
              </a:cxn>
              <a:cxn ang="0">
                <a:pos x="52" y="492"/>
              </a:cxn>
              <a:cxn ang="0">
                <a:pos x="65" y="452"/>
              </a:cxn>
              <a:cxn ang="0">
                <a:pos x="59" y="406"/>
              </a:cxn>
              <a:cxn ang="0">
                <a:pos x="75" y="365"/>
              </a:cxn>
              <a:cxn ang="0">
                <a:pos x="75" y="365"/>
              </a:cxn>
              <a:cxn ang="0">
                <a:pos x="73" y="305"/>
              </a:cxn>
              <a:cxn ang="0">
                <a:pos x="18" y="374"/>
              </a:cxn>
              <a:cxn ang="0">
                <a:pos x="48" y="300"/>
              </a:cxn>
              <a:cxn ang="0">
                <a:pos x="79" y="248"/>
              </a:cxn>
              <a:cxn ang="0">
                <a:pos x="31" y="254"/>
              </a:cxn>
              <a:cxn ang="0">
                <a:pos x="71" y="237"/>
              </a:cxn>
              <a:cxn ang="0">
                <a:pos x="46" y="214"/>
              </a:cxn>
              <a:cxn ang="0">
                <a:pos x="79" y="197"/>
              </a:cxn>
              <a:cxn ang="0">
                <a:pos x="80" y="151"/>
              </a:cxn>
              <a:cxn ang="0">
                <a:pos x="103" y="454"/>
              </a:cxn>
              <a:cxn ang="0">
                <a:pos x="92" y="490"/>
              </a:cxn>
              <a:cxn ang="0">
                <a:pos x="117" y="498"/>
              </a:cxn>
              <a:cxn ang="0">
                <a:pos x="119" y="490"/>
              </a:cxn>
              <a:cxn ang="0">
                <a:pos x="132" y="498"/>
              </a:cxn>
              <a:cxn ang="0">
                <a:pos x="262" y="498"/>
              </a:cxn>
              <a:cxn ang="0">
                <a:pos x="195" y="485"/>
              </a:cxn>
              <a:cxn ang="0">
                <a:pos x="241" y="464"/>
              </a:cxn>
              <a:cxn ang="0">
                <a:pos x="256" y="481"/>
              </a:cxn>
              <a:cxn ang="0">
                <a:pos x="262" y="498"/>
              </a:cxn>
              <a:cxn ang="0">
                <a:pos x="159" y="467"/>
              </a:cxn>
              <a:cxn ang="0">
                <a:pos x="199" y="456"/>
              </a:cxn>
              <a:cxn ang="0">
                <a:pos x="223" y="460"/>
              </a:cxn>
              <a:cxn ang="0">
                <a:pos x="254" y="469"/>
              </a:cxn>
              <a:cxn ang="0">
                <a:pos x="294" y="490"/>
              </a:cxn>
              <a:cxn ang="0">
                <a:pos x="296" y="481"/>
              </a:cxn>
              <a:cxn ang="0">
                <a:pos x="313" y="445"/>
              </a:cxn>
              <a:cxn ang="0">
                <a:pos x="355" y="408"/>
              </a:cxn>
              <a:cxn ang="0">
                <a:pos x="258" y="439"/>
              </a:cxn>
              <a:cxn ang="0">
                <a:pos x="90" y="231"/>
              </a:cxn>
              <a:cxn ang="0">
                <a:pos x="273" y="29"/>
              </a:cxn>
              <a:cxn ang="0">
                <a:pos x="317" y="151"/>
              </a:cxn>
              <a:cxn ang="0">
                <a:pos x="246" y="225"/>
              </a:cxn>
              <a:cxn ang="0">
                <a:pos x="294" y="241"/>
              </a:cxn>
              <a:cxn ang="0">
                <a:pos x="368" y="370"/>
              </a:cxn>
            </a:cxnLst>
            <a:rect l="0" t="0" r="r" b="b"/>
            <a:pathLst>
              <a:path w="378" h="509">
                <a:moveTo>
                  <a:pt x="363" y="292"/>
                </a:moveTo>
                <a:lnTo>
                  <a:pt x="363" y="292"/>
                </a:lnTo>
                <a:lnTo>
                  <a:pt x="357" y="279"/>
                </a:lnTo>
                <a:lnTo>
                  <a:pt x="349" y="267"/>
                </a:lnTo>
                <a:lnTo>
                  <a:pt x="340" y="256"/>
                </a:lnTo>
                <a:lnTo>
                  <a:pt x="328" y="248"/>
                </a:lnTo>
                <a:lnTo>
                  <a:pt x="317" y="241"/>
                </a:lnTo>
                <a:lnTo>
                  <a:pt x="303" y="233"/>
                </a:lnTo>
                <a:lnTo>
                  <a:pt x="277" y="222"/>
                </a:lnTo>
                <a:lnTo>
                  <a:pt x="277" y="222"/>
                </a:lnTo>
                <a:lnTo>
                  <a:pt x="307" y="199"/>
                </a:lnTo>
                <a:lnTo>
                  <a:pt x="313" y="193"/>
                </a:lnTo>
                <a:lnTo>
                  <a:pt x="317" y="185"/>
                </a:lnTo>
                <a:lnTo>
                  <a:pt x="323" y="178"/>
                </a:lnTo>
                <a:lnTo>
                  <a:pt x="324" y="168"/>
                </a:lnTo>
                <a:lnTo>
                  <a:pt x="324" y="168"/>
                </a:lnTo>
                <a:lnTo>
                  <a:pt x="328" y="134"/>
                </a:lnTo>
                <a:lnTo>
                  <a:pt x="326" y="103"/>
                </a:lnTo>
                <a:lnTo>
                  <a:pt x="324" y="88"/>
                </a:lnTo>
                <a:lnTo>
                  <a:pt x="321" y="75"/>
                </a:lnTo>
                <a:lnTo>
                  <a:pt x="317" y="61"/>
                </a:lnTo>
                <a:lnTo>
                  <a:pt x="311" y="50"/>
                </a:lnTo>
                <a:lnTo>
                  <a:pt x="311" y="50"/>
                </a:lnTo>
                <a:lnTo>
                  <a:pt x="302" y="37"/>
                </a:lnTo>
                <a:lnTo>
                  <a:pt x="288" y="25"/>
                </a:lnTo>
                <a:lnTo>
                  <a:pt x="275" y="18"/>
                </a:lnTo>
                <a:lnTo>
                  <a:pt x="258" y="12"/>
                </a:lnTo>
                <a:lnTo>
                  <a:pt x="241" y="6"/>
                </a:lnTo>
                <a:lnTo>
                  <a:pt x="221" y="4"/>
                </a:lnTo>
                <a:lnTo>
                  <a:pt x="202" y="2"/>
                </a:lnTo>
                <a:lnTo>
                  <a:pt x="181" y="0"/>
                </a:lnTo>
                <a:lnTo>
                  <a:pt x="181" y="0"/>
                </a:lnTo>
                <a:lnTo>
                  <a:pt x="138" y="0"/>
                </a:lnTo>
                <a:lnTo>
                  <a:pt x="113" y="0"/>
                </a:lnTo>
                <a:lnTo>
                  <a:pt x="92" y="2"/>
                </a:lnTo>
                <a:lnTo>
                  <a:pt x="92" y="2"/>
                </a:lnTo>
                <a:lnTo>
                  <a:pt x="82" y="6"/>
                </a:lnTo>
                <a:lnTo>
                  <a:pt x="73" y="10"/>
                </a:lnTo>
                <a:lnTo>
                  <a:pt x="56" y="20"/>
                </a:lnTo>
                <a:lnTo>
                  <a:pt x="56" y="20"/>
                </a:lnTo>
                <a:lnTo>
                  <a:pt x="37" y="31"/>
                </a:lnTo>
                <a:lnTo>
                  <a:pt x="29" y="37"/>
                </a:lnTo>
                <a:lnTo>
                  <a:pt x="25" y="42"/>
                </a:lnTo>
                <a:lnTo>
                  <a:pt x="25" y="42"/>
                </a:lnTo>
                <a:lnTo>
                  <a:pt x="23" y="52"/>
                </a:lnTo>
                <a:lnTo>
                  <a:pt x="23" y="63"/>
                </a:lnTo>
                <a:lnTo>
                  <a:pt x="25" y="90"/>
                </a:lnTo>
                <a:lnTo>
                  <a:pt x="25" y="90"/>
                </a:lnTo>
                <a:lnTo>
                  <a:pt x="25" y="126"/>
                </a:lnTo>
                <a:lnTo>
                  <a:pt x="25" y="126"/>
                </a:lnTo>
                <a:lnTo>
                  <a:pt x="21" y="172"/>
                </a:lnTo>
                <a:lnTo>
                  <a:pt x="18" y="222"/>
                </a:lnTo>
                <a:lnTo>
                  <a:pt x="12" y="321"/>
                </a:lnTo>
                <a:lnTo>
                  <a:pt x="12" y="321"/>
                </a:lnTo>
                <a:lnTo>
                  <a:pt x="6" y="370"/>
                </a:lnTo>
                <a:lnTo>
                  <a:pt x="0" y="416"/>
                </a:lnTo>
                <a:lnTo>
                  <a:pt x="0" y="416"/>
                </a:lnTo>
                <a:lnTo>
                  <a:pt x="0" y="448"/>
                </a:lnTo>
                <a:lnTo>
                  <a:pt x="0" y="469"/>
                </a:lnTo>
                <a:lnTo>
                  <a:pt x="4" y="485"/>
                </a:lnTo>
                <a:lnTo>
                  <a:pt x="4" y="485"/>
                </a:lnTo>
                <a:lnTo>
                  <a:pt x="8" y="494"/>
                </a:lnTo>
                <a:lnTo>
                  <a:pt x="14" y="500"/>
                </a:lnTo>
                <a:lnTo>
                  <a:pt x="19" y="504"/>
                </a:lnTo>
                <a:lnTo>
                  <a:pt x="27" y="506"/>
                </a:lnTo>
                <a:lnTo>
                  <a:pt x="44" y="507"/>
                </a:lnTo>
                <a:lnTo>
                  <a:pt x="63" y="509"/>
                </a:lnTo>
                <a:lnTo>
                  <a:pt x="63" y="509"/>
                </a:lnTo>
                <a:lnTo>
                  <a:pt x="90" y="509"/>
                </a:lnTo>
                <a:lnTo>
                  <a:pt x="115" y="509"/>
                </a:lnTo>
                <a:lnTo>
                  <a:pt x="168" y="506"/>
                </a:lnTo>
                <a:lnTo>
                  <a:pt x="168" y="506"/>
                </a:lnTo>
                <a:lnTo>
                  <a:pt x="185" y="506"/>
                </a:lnTo>
                <a:lnTo>
                  <a:pt x="204" y="507"/>
                </a:lnTo>
                <a:lnTo>
                  <a:pt x="242" y="509"/>
                </a:lnTo>
                <a:lnTo>
                  <a:pt x="260" y="509"/>
                </a:lnTo>
                <a:lnTo>
                  <a:pt x="277" y="507"/>
                </a:lnTo>
                <a:lnTo>
                  <a:pt x="292" y="504"/>
                </a:lnTo>
                <a:lnTo>
                  <a:pt x="305" y="496"/>
                </a:lnTo>
                <a:lnTo>
                  <a:pt x="305" y="496"/>
                </a:lnTo>
                <a:lnTo>
                  <a:pt x="315" y="488"/>
                </a:lnTo>
                <a:lnTo>
                  <a:pt x="326" y="477"/>
                </a:lnTo>
                <a:lnTo>
                  <a:pt x="345" y="450"/>
                </a:lnTo>
                <a:lnTo>
                  <a:pt x="363" y="422"/>
                </a:lnTo>
                <a:lnTo>
                  <a:pt x="374" y="395"/>
                </a:lnTo>
                <a:lnTo>
                  <a:pt x="374" y="395"/>
                </a:lnTo>
                <a:lnTo>
                  <a:pt x="376" y="385"/>
                </a:lnTo>
                <a:lnTo>
                  <a:pt x="378" y="372"/>
                </a:lnTo>
                <a:lnTo>
                  <a:pt x="376" y="344"/>
                </a:lnTo>
                <a:lnTo>
                  <a:pt x="370" y="315"/>
                </a:lnTo>
                <a:lnTo>
                  <a:pt x="363" y="292"/>
                </a:lnTo>
                <a:lnTo>
                  <a:pt x="363" y="292"/>
                </a:lnTo>
                <a:close/>
                <a:moveTo>
                  <a:pt x="88" y="18"/>
                </a:moveTo>
                <a:lnTo>
                  <a:pt x="88" y="27"/>
                </a:lnTo>
                <a:lnTo>
                  <a:pt x="88" y="27"/>
                </a:lnTo>
                <a:lnTo>
                  <a:pt x="75" y="31"/>
                </a:lnTo>
                <a:lnTo>
                  <a:pt x="63" y="37"/>
                </a:lnTo>
                <a:lnTo>
                  <a:pt x="52" y="42"/>
                </a:lnTo>
                <a:lnTo>
                  <a:pt x="40" y="46"/>
                </a:lnTo>
                <a:lnTo>
                  <a:pt x="40" y="46"/>
                </a:lnTo>
                <a:lnTo>
                  <a:pt x="50" y="37"/>
                </a:lnTo>
                <a:lnTo>
                  <a:pt x="61" y="29"/>
                </a:lnTo>
                <a:lnTo>
                  <a:pt x="75" y="23"/>
                </a:lnTo>
                <a:lnTo>
                  <a:pt x="88" y="18"/>
                </a:lnTo>
                <a:lnTo>
                  <a:pt x="88" y="18"/>
                </a:lnTo>
                <a:close/>
                <a:moveTo>
                  <a:pt x="86" y="103"/>
                </a:moveTo>
                <a:lnTo>
                  <a:pt x="86" y="103"/>
                </a:lnTo>
                <a:lnTo>
                  <a:pt x="77" y="107"/>
                </a:lnTo>
                <a:lnTo>
                  <a:pt x="69" y="111"/>
                </a:lnTo>
                <a:lnTo>
                  <a:pt x="59" y="117"/>
                </a:lnTo>
                <a:lnTo>
                  <a:pt x="52" y="121"/>
                </a:lnTo>
                <a:lnTo>
                  <a:pt x="52" y="121"/>
                </a:lnTo>
                <a:lnTo>
                  <a:pt x="58" y="113"/>
                </a:lnTo>
                <a:lnTo>
                  <a:pt x="67" y="105"/>
                </a:lnTo>
                <a:lnTo>
                  <a:pt x="77" y="100"/>
                </a:lnTo>
                <a:lnTo>
                  <a:pt x="84" y="92"/>
                </a:lnTo>
                <a:lnTo>
                  <a:pt x="84" y="92"/>
                </a:lnTo>
                <a:lnTo>
                  <a:pt x="86" y="92"/>
                </a:lnTo>
                <a:lnTo>
                  <a:pt x="86" y="96"/>
                </a:lnTo>
                <a:lnTo>
                  <a:pt x="86" y="103"/>
                </a:lnTo>
                <a:lnTo>
                  <a:pt x="86" y="103"/>
                </a:lnTo>
                <a:close/>
                <a:moveTo>
                  <a:pt x="84" y="132"/>
                </a:moveTo>
                <a:lnTo>
                  <a:pt x="84" y="132"/>
                </a:lnTo>
                <a:lnTo>
                  <a:pt x="73" y="138"/>
                </a:lnTo>
                <a:lnTo>
                  <a:pt x="61" y="145"/>
                </a:lnTo>
                <a:lnTo>
                  <a:pt x="52" y="151"/>
                </a:lnTo>
                <a:lnTo>
                  <a:pt x="40" y="157"/>
                </a:lnTo>
                <a:lnTo>
                  <a:pt x="40" y="157"/>
                </a:lnTo>
                <a:lnTo>
                  <a:pt x="50" y="147"/>
                </a:lnTo>
                <a:lnTo>
                  <a:pt x="61" y="138"/>
                </a:lnTo>
                <a:lnTo>
                  <a:pt x="73" y="128"/>
                </a:lnTo>
                <a:lnTo>
                  <a:pt x="82" y="119"/>
                </a:lnTo>
                <a:lnTo>
                  <a:pt x="82" y="119"/>
                </a:lnTo>
                <a:lnTo>
                  <a:pt x="84" y="119"/>
                </a:lnTo>
                <a:lnTo>
                  <a:pt x="84" y="121"/>
                </a:lnTo>
                <a:lnTo>
                  <a:pt x="84" y="122"/>
                </a:lnTo>
                <a:lnTo>
                  <a:pt x="84" y="128"/>
                </a:lnTo>
                <a:lnTo>
                  <a:pt x="84" y="132"/>
                </a:lnTo>
                <a:lnTo>
                  <a:pt x="84" y="132"/>
                </a:lnTo>
                <a:close/>
                <a:moveTo>
                  <a:pt x="39" y="103"/>
                </a:moveTo>
                <a:lnTo>
                  <a:pt x="39" y="103"/>
                </a:lnTo>
                <a:lnTo>
                  <a:pt x="54" y="96"/>
                </a:lnTo>
                <a:lnTo>
                  <a:pt x="69" y="86"/>
                </a:lnTo>
                <a:lnTo>
                  <a:pt x="69" y="86"/>
                </a:lnTo>
                <a:lnTo>
                  <a:pt x="63" y="94"/>
                </a:lnTo>
                <a:lnTo>
                  <a:pt x="56" y="101"/>
                </a:lnTo>
                <a:lnTo>
                  <a:pt x="46" y="109"/>
                </a:lnTo>
                <a:lnTo>
                  <a:pt x="39" y="119"/>
                </a:lnTo>
                <a:lnTo>
                  <a:pt x="39" y="119"/>
                </a:lnTo>
                <a:lnTo>
                  <a:pt x="39" y="115"/>
                </a:lnTo>
                <a:lnTo>
                  <a:pt x="39" y="111"/>
                </a:lnTo>
                <a:lnTo>
                  <a:pt x="39" y="103"/>
                </a:lnTo>
                <a:lnTo>
                  <a:pt x="39" y="103"/>
                </a:lnTo>
                <a:close/>
                <a:moveTo>
                  <a:pt x="58" y="79"/>
                </a:moveTo>
                <a:lnTo>
                  <a:pt x="58" y="79"/>
                </a:lnTo>
                <a:lnTo>
                  <a:pt x="63" y="71"/>
                </a:lnTo>
                <a:lnTo>
                  <a:pt x="71" y="63"/>
                </a:lnTo>
                <a:lnTo>
                  <a:pt x="79" y="58"/>
                </a:lnTo>
                <a:lnTo>
                  <a:pt x="84" y="48"/>
                </a:lnTo>
                <a:lnTo>
                  <a:pt x="84" y="48"/>
                </a:lnTo>
                <a:lnTo>
                  <a:pt x="88" y="56"/>
                </a:lnTo>
                <a:lnTo>
                  <a:pt x="88" y="61"/>
                </a:lnTo>
                <a:lnTo>
                  <a:pt x="84" y="65"/>
                </a:lnTo>
                <a:lnTo>
                  <a:pt x="80" y="69"/>
                </a:lnTo>
                <a:lnTo>
                  <a:pt x="69" y="75"/>
                </a:lnTo>
                <a:lnTo>
                  <a:pt x="58" y="79"/>
                </a:lnTo>
                <a:lnTo>
                  <a:pt x="58" y="79"/>
                </a:lnTo>
                <a:close/>
                <a:moveTo>
                  <a:pt x="69" y="44"/>
                </a:moveTo>
                <a:lnTo>
                  <a:pt x="69" y="44"/>
                </a:lnTo>
                <a:lnTo>
                  <a:pt x="65" y="54"/>
                </a:lnTo>
                <a:lnTo>
                  <a:pt x="58" y="61"/>
                </a:lnTo>
                <a:lnTo>
                  <a:pt x="39" y="79"/>
                </a:lnTo>
                <a:lnTo>
                  <a:pt x="39" y="79"/>
                </a:lnTo>
                <a:lnTo>
                  <a:pt x="39" y="71"/>
                </a:lnTo>
                <a:lnTo>
                  <a:pt x="40" y="65"/>
                </a:lnTo>
                <a:lnTo>
                  <a:pt x="42" y="60"/>
                </a:lnTo>
                <a:lnTo>
                  <a:pt x="48" y="58"/>
                </a:lnTo>
                <a:lnTo>
                  <a:pt x="59" y="52"/>
                </a:lnTo>
                <a:lnTo>
                  <a:pt x="63" y="48"/>
                </a:lnTo>
                <a:lnTo>
                  <a:pt x="69" y="44"/>
                </a:lnTo>
                <a:lnTo>
                  <a:pt x="69" y="44"/>
                </a:lnTo>
                <a:close/>
                <a:moveTo>
                  <a:pt x="39" y="204"/>
                </a:moveTo>
                <a:lnTo>
                  <a:pt x="39" y="204"/>
                </a:lnTo>
                <a:lnTo>
                  <a:pt x="35" y="208"/>
                </a:lnTo>
                <a:lnTo>
                  <a:pt x="33" y="214"/>
                </a:lnTo>
                <a:lnTo>
                  <a:pt x="33" y="214"/>
                </a:lnTo>
                <a:lnTo>
                  <a:pt x="31" y="210"/>
                </a:lnTo>
                <a:lnTo>
                  <a:pt x="31" y="208"/>
                </a:lnTo>
                <a:lnTo>
                  <a:pt x="35" y="204"/>
                </a:lnTo>
                <a:lnTo>
                  <a:pt x="39" y="204"/>
                </a:lnTo>
                <a:lnTo>
                  <a:pt x="39" y="204"/>
                </a:lnTo>
                <a:close/>
                <a:moveTo>
                  <a:pt x="16" y="395"/>
                </a:moveTo>
                <a:lnTo>
                  <a:pt x="16" y="395"/>
                </a:lnTo>
                <a:lnTo>
                  <a:pt x="16" y="391"/>
                </a:lnTo>
                <a:lnTo>
                  <a:pt x="18" y="389"/>
                </a:lnTo>
                <a:lnTo>
                  <a:pt x="21" y="385"/>
                </a:lnTo>
                <a:lnTo>
                  <a:pt x="21" y="385"/>
                </a:lnTo>
                <a:lnTo>
                  <a:pt x="23" y="389"/>
                </a:lnTo>
                <a:lnTo>
                  <a:pt x="21" y="391"/>
                </a:lnTo>
                <a:lnTo>
                  <a:pt x="16" y="395"/>
                </a:lnTo>
                <a:lnTo>
                  <a:pt x="16" y="395"/>
                </a:lnTo>
                <a:close/>
                <a:moveTo>
                  <a:pt x="65" y="414"/>
                </a:moveTo>
                <a:lnTo>
                  <a:pt x="65" y="414"/>
                </a:lnTo>
                <a:lnTo>
                  <a:pt x="69" y="420"/>
                </a:lnTo>
                <a:lnTo>
                  <a:pt x="69" y="429"/>
                </a:lnTo>
                <a:lnTo>
                  <a:pt x="69" y="429"/>
                </a:lnTo>
                <a:lnTo>
                  <a:pt x="56" y="437"/>
                </a:lnTo>
                <a:lnTo>
                  <a:pt x="44" y="446"/>
                </a:lnTo>
                <a:lnTo>
                  <a:pt x="19" y="466"/>
                </a:lnTo>
                <a:lnTo>
                  <a:pt x="19" y="466"/>
                </a:lnTo>
                <a:lnTo>
                  <a:pt x="27" y="454"/>
                </a:lnTo>
                <a:lnTo>
                  <a:pt x="40" y="443"/>
                </a:lnTo>
                <a:lnTo>
                  <a:pt x="54" y="427"/>
                </a:lnTo>
                <a:lnTo>
                  <a:pt x="65" y="414"/>
                </a:lnTo>
                <a:lnTo>
                  <a:pt x="65" y="414"/>
                </a:lnTo>
                <a:close/>
                <a:moveTo>
                  <a:pt x="29" y="488"/>
                </a:moveTo>
                <a:lnTo>
                  <a:pt x="29" y="488"/>
                </a:lnTo>
                <a:lnTo>
                  <a:pt x="25" y="488"/>
                </a:lnTo>
                <a:lnTo>
                  <a:pt x="23" y="488"/>
                </a:lnTo>
                <a:lnTo>
                  <a:pt x="19" y="486"/>
                </a:lnTo>
                <a:lnTo>
                  <a:pt x="19" y="485"/>
                </a:lnTo>
                <a:lnTo>
                  <a:pt x="19" y="485"/>
                </a:lnTo>
                <a:lnTo>
                  <a:pt x="21" y="479"/>
                </a:lnTo>
                <a:lnTo>
                  <a:pt x="23" y="477"/>
                </a:lnTo>
                <a:lnTo>
                  <a:pt x="27" y="473"/>
                </a:lnTo>
                <a:lnTo>
                  <a:pt x="31" y="471"/>
                </a:lnTo>
                <a:lnTo>
                  <a:pt x="31" y="471"/>
                </a:lnTo>
                <a:lnTo>
                  <a:pt x="31" y="471"/>
                </a:lnTo>
                <a:lnTo>
                  <a:pt x="31" y="473"/>
                </a:lnTo>
                <a:lnTo>
                  <a:pt x="29" y="477"/>
                </a:lnTo>
                <a:lnTo>
                  <a:pt x="27" y="483"/>
                </a:lnTo>
                <a:lnTo>
                  <a:pt x="27" y="485"/>
                </a:lnTo>
                <a:lnTo>
                  <a:pt x="29" y="488"/>
                </a:lnTo>
                <a:lnTo>
                  <a:pt x="29" y="488"/>
                </a:lnTo>
                <a:close/>
                <a:moveTo>
                  <a:pt x="42" y="496"/>
                </a:moveTo>
                <a:lnTo>
                  <a:pt x="42" y="496"/>
                </a:lnTo>
                <a:lnTo>
                  <a:pt x="46" y="492"/>
                </a:lnTo>
                <a:lnTo>
                  <a:pt x="52" y="490"/>
                </a:lnTo>
                <a:lnTo>
                  <a:pt x="52" y="490"/>
                </a:lnTo>
                <a:lnTo>
                  <a:pt x="52" y="492"/>
                </a:lnTo>
                <a:lnTo>
                  <a:pt x="52" y="494"/>
                </a:lnTo>
                <a:lnTo>
                  <a:pt x="52" y="494"/>
                </a:lnTo>
                <a:lnTo>
                  <a:pt x="52" y="496"/>
                </a:lnTo>
                <a:lnTo>
                  <a:pt x="48" y="496"/>
                </a:lnTo>
                <a:lnTo>
                  <a:pt x="42" y="496"/>
                </a:lnTo>
                <a:lnTo>
                  <a:pt x="42" y="496"/>
                </a:lnTo>
                <a:close/>
                <a:moveTo>
                  <a:pt x="50" y="467"/>
                </a:moveTo>
                <a:lnTo>
                  <a:pt x="50" y="467"/>
                </a:lnTo>
                <a:lnTo>
                  <a:pt x="59" y="456"/>
                </a:lnTo>
                <a:lnTo>
                  <a:pt x="65" y="452"/>
                </a:lnTo>
                <a:lnTo>
                  <a:pt x="69" y="445"/>
                </a:lnTo>
                <a:lnTo>
                  <a:pt x="69" y="445"/>
                </a:lnTo>
                <a:lnTo>
                  <a:pt x="69" y="448"/>
                </a:lnTo>
                <a:lnTo>
                  <a:pt x="67" y="452"/>
                </a:lnTo>
                <a:lnTo>
                  <a:pt x="63" y="458"/>
                </a:lnTo>
                <a:lnTo>
                  <a:pt x="50" y="467"/>
                </a:lnTo>
                <a:lnTo>
                  <a:pt x="50" y="467"/>
                </a:lnTo>
                <a:close/>
                <a:moveTo>
                  <a:pt x="73" y="399"/>
                </a:moveTo>
                <a:lnTo>
                  <a:pt x="73" y="399"/>
                </a:lnTo>
                <a:lnTo>
                  <a:pt x="59" y="406"/>
                </a:lnTo>
                <a:lnTo>
                  <a:pt x="46" y="416"/>
                </a:lnTo>
                <a:lnTo>
                  <a:pt x="33" y="427"/>
                </a:lnTo>
                <a:lnTo>
                  <a:pt x="19" y="437"/>
                </a:lnTo>
                <a:lnTo>
                  <a:pt x="19" y="437"/>
                </a:lnTo>
                <a:lnTo>
                  <a:pt x="31" y="422"/>
                </a:lnTo>
                <a:lnTo>
                  <a:pt x="42" y="408"/>
                </a:lnTo>
                <a:lnTo>
                  <a:pt x="58" y="393"/>
                </a:lnTo>
                <a:lnTo>
                  <a:pt x="73" y="382"/>
                </a:lnTo>
                <a:lnTo>
                  <a:pt x="73" y="399"/>
                </a:lnTo>
                <a:close/>
                <a:moveTo>
                  <a:pt x="75" y="365"/>
                </a:moveTo>
                <a:lnTo>
                  <a:pt x="75" y="365"/>
                </a:lnTo>
                <a:lnTo>
                  <a:pt x="63" y="374"/>
                </a:lnTo>
                <a:lnTo>
                  <a:pt x="50" y="384"/>
                </a:lnTo>
                <a:lnTo>
                  <a:pt x="39" y="395"/>
                </a:lnTo>
                <a:lnTo>
                  <a:pt x="25" y="405"/>
                </a:lnTo>
                <a:lnTo>
                  <a:pt x="25" y="405"/>
                </a:lnTo>
                <a:lnTo>
                  <a:pt x="35" y="389"/>
                </a:lnTo>
                <a:lnTo>
                  <a:pt x="48" y="376"/>
                </a:lnTo>
                <a:lnTo>
                  <a:pt x="75" y="351"/>
                </a:lnTo>
                <a:lnTo>
                  <a:pt x="75" y="365"/>
                </a:lnTo>
                <a:close/>
                <a:moveTo>
                  <a:pt x="18" y="374"/>
                </a:moveTo>
                <a:lnTo>
                  <a:pt x="18" y="374"/>
                </a:lnTo>
                <a:lnTo>
                  <a:pt x="21" y="363"/>
                </a:lnTo>
                <a:lnTo>
                  <a:pt x="25" y="351"/>
                </a:lnTo>
                <a:lnTo>
                  <a:pt x="33" y="344"/>
                </a:lnTo>
                <a:lnTo>
                  <a:pt x="40" y="336"/>
                </a:lnTo>
                <a:lnTo>
                  <a:pt x="58" y="321"/>
                </a:lnTo>
                <a:lnTo>
                  <a:pt x="67" y="313"/>
                </a:lnTo>
                <a:lnTo>
                  <a:pt x="73" y="305"/>
                </a:lnTo>
                <a:lnTo>
                  <a:pt x="73" y="305"/>
                </a:lnTo>
                <a:lnTo>
                  <a:pt x="75" y="313"/>
                </a:lnTo>
                <a:lnTo>
                  <a:pt x="77" y="319"/>
                </a:lnTo>
                <a:lnTo>
                  <a:pt x="75" y="324"/>
                </a:lnTo>
                <a:lnTo>
                  <a:pt x="75" y="330"/>
                </a:lnTo>
                <a:lnTo>
                  <a:pt x="67" y="340"/>
                </a:lnTo>
                <a:lnTo>
                  <a:pt x="59" y="349"/>
                </a:lnTo>
                <a:lnTo>
                  <a:pt x="48" y="357"/>
                </a:lnTo>
                <a:lnTo>
                  <a:pt x="37" y="363"/>
                </a:lnTo>
                <a:lnTo>
                  <a:pt x="18" y="374"/>
                </a:lnTo>
                <a:lnTo>
                  <a:pt x="18" y="374"/>
                </a:lnTo>
                <a:close/>
                <a:moveTo>
                  <a:pt x="77" y="296"/>
                </a:moveTo>
                <a:lnTo>
                  <a:pt x="77" y="296"/>
                </a:lnTo>
                <a:lnTo>
                  <a:pt x="69" y="298"/>
                </a:lnTo>
                <a:lnTo>
                  <a:pt x="63" y="300"/>
                </a:lnTo>
                <a:lnTo>
                  <a:pt x="52" y="307"/>
                </a:lnTo>
                <a:lnTo>
                  <a:pt x="40" y="315"/>
                </a:lnTo>
                <a:lnTo>
                  <a:pt x="27" y="323"/>
                </a:lnTo>
                <a:lnTo>
                  <a:pt x="27" y="323"/>
                </a:lnTo>
                <a:lnTo>
                  <a:pt x="37" y="311"/>
                </a:lnTo>
                <a:lnTo>
                  <a:pt x="48" y="300"/>
                </a:lnTo>
                <a:lnTo>
                  <a:pt x="61" y="290"/>
                </a:lnTo>
                <a:lnTo>
                  <a:pt x="77" y="281"/>
                </a:lnTo>
                <a:lnTo>
                  <a:pt x="77" y="296"/>
                </a:lnTo>
                <a:close/>
                <a:moveTo>
                  <a:pt x="29" y="294"/>
                </a:moveTo>
                <a:lnTo>
                  <a:pt x="29" y="294"/>
                </a:lnTo>
                <a:lnTo>
                  <a:pt x="39" y="281"/>
                </a:lnTo>
                <a:lnTo>
                  <a:pt x="50" y="267"/>
                </a:lnTo>
                <a:lnTo>
                  <a:pt x="63" y="258"/>
                </a:lnTo>
                <a:lnTo>
                  <a:pt x="79" y="248"/>
                </a:lnTo>
                <a:lnTo>
                  <a:pt x="79" y="248"/>
                </a:lnTo>
                <a:lnTo>
                  <a:pt x="77" y="258"/>
                </a:lnTo>
                <a:lnTo>
                  <a:pt x="73" y="265"/>
                </a:lnTo>
                <a:lnTo>
                  <a:pt x="67" y="271"/>
                </a:lnTo>
                <a:lnTo>
                  <a:pt x="61" y="277"/>
                </a:lnTo>
                <a:lnTo>
                  <a:pt x="44" y="284"/>
                </a:lnTo>
                <a:lnTo>
                  <a:pt x="29" y="294"/>
                </a:lnTo>
                <a:lnTo>
                  <a:pt x="29" y="294"/>
                </a:lnTo>
                <a:close/>
                <a:moveTo>
                  <a:pt x="27" y="262"/>
                </a:moveTo>
                <a:lnTo>
                  <a:pt x="27" y="262"/>
                </a:lnTo>
                <a:lnTo>
                  <a:pt x="31" y="254"/>
                </a:lnTo>
                <a:lnTo>
                  <a:pt x="37" y="246"/>
                </a:lnTo>
                <a:lnTo>
                  <a:pt x="48" y="235"/>
                </a:lnTo>
                <a:lnTo>
                  <a:pt x="61" y="225"/>
                </a:lnTo>
                <a:lnTo>
                  <a:pt x="75" y="214"/>
                </a:lnTo>
                <a:lnTo>
                  <a:pt x="75" y="214"/>
                </a:lnTo>
                <a:lnTo>
                  <a:pt x="77" y="218"/>
                </a:lnTo>
                <a:lnTo>
                  <a:pt x="79" y="222"/>
                </a:lnTo>
                <a:lnTo>
                  <a:pt x="79" y="225"/>
                </a:lnTo>
                <a:lnTo>
                  <a:pt x="77" y="229"/>
                </a:lnTo>
                <a:lnTo>
                  <a:pt x="71" y="237"/>
                </a:lnTo>
                <a:lnTo>
                  <a:pt x="63" y="243"/>
                </a:lnTo>
                <a:lnTo>
                  <a:pt x="44" y="252"/>
                </a:lnTo>
                <a:lnTo>
                  <a:pt x="27" y="262"/>
                </a:lnTo>
                <a:lnTo>
                  <a:pt x="27" y="262"/>
                </a:lnTo>
                <a:close/>
                <a:moveTo>
                  <a:pt x="79" y="197"/>
                </a:moveTo>
                <a:lnTo>
                  <a:pt x="79" y="197"/>
                </a:lnTo>
                <a:lnTo>
                  <a:pt x="61" y="208"/>
                </a:lnTo>
                <a:lnTo>
                  <a:pt x="44" y="220"/>
                </a:lnTo>
                <a:lnTo>
                  <a:pt x="44" y="220"/>
                </a:lnTo>
                <a:lnTo>
                  <a:pt x="46" y="214"/>
                </a:lnTo>
                <a:lnTo>
                  <a:pt x="48" y="208"/>
                </a:lnTo>
                <a:lnTo>
                  <a:pt x="58" y="201"/>
                </a:lnTo>
                <a:lnTo>
                  <a:pt x="69" y="191"/>
                </a:lnTo>
                <a:lnTo>
                  <a:pt x="75" y="187"/>
                </a:lnTo>
                <a:lnTo>
                  <a:pt x="79" y="182"/>
                </a:lnTo>
                <a:lnTo>
                  <a:pt x="79" y="182"/>
                </a:lnTo>
                <a:lnTo>
                  <a:pt x="79" y="183"/>
                </a:lnTo>
                <a:lnTo>
                  <a:pt x="79" y="187"/>
                </a:lnTo>
                <a:lnTo>
                  <a:pt x="79" y="197"/>
                </a:lnTo>
                <a:lnTo>
                  <a:pt x="79" y="197"/>
                </a:lnTo>
                <a:close/>
                <a:moveTo>
                  <a:pt x="82" y="164"/>
                </a:moveTo>
                <a:lnTo>
                  <a:pt x="82" y="164"/>
                </a:lnTo>
                <a:lnTo>
                  <a:pt x="61" y="176"/>
                </a:lnTo>
                <a:lnTo>
                  <a:pt x="52" y="182"/>
                </a:lnTo>
                <a:lnTo>
                  <a:pt x="40" y="187"/>
                </a:lnTo>
                <a:lnTo>
                  <a:pt x="40" y="187"/>
                </a:lnTo>
                <a:lnTo>
                  <a:pt x="50" y="178"/>
                </a:lnTo>
                <a:lnTo>
                  <a:pt x="59" y="168"/>
                </a:lnTo>
                <a:lnTo>
                  <a:pt x="80" y="151"/>
                </a:lnTo>
                <a:lnTo>
                  <a:pt x="80" y="151"/>
                </a:lnTo>
                <a:lnTo>
                  <a:pt x="82" y="153"/>
                </a:lnTo>
                <a:lnTo>
                  <a:pt x="82" y="157"/>
                </a:lnTo>
                <a:lnTo>
                  <a:pt x="82" y="164"/>
                </a:lnTo>
                <a:lnTo>
                  <a:pt x="82" y="164"/>
                </a:lnTo>
                <a:close/>
                <a:moveTo>
                  <a:pt x="90" y="471"/>
                </a:moveTo>
                <a:lnTo>
                  <a:pt x="90" y="471"/>
                </a:lnTo>
                <a:lnTo>
                  <a:pt x="90" y="467"/>
                </a:lnTo>
                <a:lnTo>
                  <a:pt x="94" y="462"/>
                </a:lnTo>
                <a:lnTo>
                  <a:pt x="103" y="454"/>
                </a:lnTo>
                <a:lnTo>
                  <a:pt x="103" y="454"/>
                </a:lnTo>
                <a:lnTo>
                  <a:pt x="101" y="458"/>
                </a:lnTo>
                <a:lnTo>
                  <a:pt x="98" y="464"/>
                </a:lnTo>
                <a:lnTo>
                  <a:pt x="90" y="471"/>
                </a:lnTo>
                <a:lnTo>
                  <a:pt x="90" y="471"/>
                </a:lnTo>
                <a:close/>
                <a:moveTo>
                  <a:pt x="138" y="458"/>
                </a:moveTo>
                <a:lnTo>
                  <a:pt x="138" y="458"/>
                </a:lnTo>
                <a:lnTo>
                  <a:pt x="126" y="467"/>
                </a:lnTo>
                <a:lnTo>
                  <a:pt x="115" y="475"/>
                </a:lnTo>
                <a:lnTo>
                  <a:pt x="92" y="490"/>
                </a:lnTo>
                <a:lnTo>
                  <a:pt x="92" y="490"/>
                </a:lnTo>
                <a:lnTo>
                  <a:pt x="96" y="486"/>
                </a:lnTo>
                <a:lnTo>
                  <a:pt x="100" y="479"/>
                </a:lnTo>
                <a:lnTo>
                  <a:pt x="109" y="466"/>
                </a:lnTo>
                <a:lnTo>
                  <a:pt x="115" y="462"/>
                </a:lnTo>
                <a:lnTo>
                  <a:pt x="120" y="458"/>
                </a:lnTo>
                <a:lnTo>
                  <a:pt x="128" y="456"/>
                </a:lnTo>
                <a:lnTo>
                  <a:pt x="138" y="458"/>
                </a:lnTo>
                <a:lnTo>
                  <a:pt x="138" y="458"/>
                </a:lnTo>
                <a:close/>
                <a:moveTo>
                  <a:pt x="117" y="498"/>
                </a:moveTo>
                <a:lnTo>
                  <a:pt x="117" y="498"/>
                </a:lnTo>
                <a:lnTo>
                  <a:pt x="113" y="500"/>
                </a:lnTo>
                <a:lnTo>
                  <a:pt x="107" y="502"/>
                </a:lnTo>
                <a:lnTo>
                  <a:pt x="103" y="502"/>
                </a:lnTo>
                <a:lnTo>
                  <a:pt x="98" y="500"/>
                </a:lnTo>
                <a:lnTo>
                  <a:pt x="98" y="500"/>
                </a:lnTo>
                <a:lnTo>
                  <a:pt x="109" y="492"/>
                </a:lnTo>
                <a:lnTo>
                  <a:pt x="119" y="485"/>
                </a:lnTo>
                <a:lnTo>
                  <a:pt x="119" y="485"/>
                </a:lnTo>
                <a:lnTo>
                  <a:pt x="120" y="486"/>
                </a:lnTo>
                <a:lnTo>
                  <a:pt x="119" y="490"/>
                </a:lnTo>
                <a:lnTo>
                  <a:pt x="117" y="494"/>
                </a:lnTo>
                <a:lnTo>
                  <a:pt x="117" y="498"/>
                </a:lnTo>
                <a:lnTo>
                  <a:pt x="117" y="498"/>
                </a:lnTo>
                <a:close/>
                <a:moveTo>
                  <a:pt x="143" y="496"/>
                </a:moveTo>
                <a:lnTo>
                  <a:pt x="143" y="496"/>
                </a:lnTo>
                <a:lnTo>
                  <a:pt x="141" y="496"/>
                </a:lnTo>
                <a:lnTo>
                  <a:pt x="138" y="498"/>
                </a:lnTo>
                <a:lnTo>
                  <a:pt x="136" y="498"/>
                </a:lnTo>
                <a:lnTo>
                  <a:pt x="132" y="498"/>
                </a:lnTo>
                <a:lnTo>
                  <a:pt x="132" y="498"/>
                </a:lnTo>
                <a:lnTo>
                  <a:pt x="140" y="492"/>
                </a:lnTo>
                <a:lnTo>
                  <a:pt x="147" y="486"/>
                </a:lnTo>
                <a:lnTo>
                  <a:pt x="147" y="486"/>
                </a:lnTo>
                <a:lnTo>
                  <a:pt x="149" y="488"/>
                </a:lnTo>
                <a:lnTo>
                  <a:pt x="147" y="490"/>
                </a:lnTo>
                <a:lnTo>
                  <a:pt x="145" y="494"/>
                </a:lnTo>
                <a:lnTo>
                  <a:pt x="143" y="496"/>
                </a:lnTo>
                <a:lnTo>
                  <a:pt x="143" y="496"/>
                </a:lnTo>
                <a:close/>
                <a:moveTo>
                  <a:pt x="262" y="498"/>
                </a:moveTo>
                <a:lnTo>
                  <a:pt x="262" y="498"/>
                </a:lnTo>
                <a:lnTo>
                  <a:pt x="214" y="496"/>
                </a:lnTo>
                <a:lnTo>
                  <a:pt x="191" y="496"/>
                </a:lnTo>
                <a:lnTo>
                  <a:pt x="166" y="496"/>
                </a:lnTo>
                <a:lnTo>
                  <a:pt x="166" y="496"/>
                </a:lnTo>
                <a:lnTo>
                  <a:pt x="183" y="481"/>
                </a:lnTo>
                <a:lnTo>
                  <a:pt x="202" y="469"/>
                </a:lnTo>
                <a:lnTo>
                  <a:pt x="202" y="469"/>
                </a:lnTo>
                <a:lnTo>
                  <a:pt x="199" y="477"/>
                </a:lnTo>
                <a:lnTo>
                  <a:pt x="195" y="481"/>
                </a:lnTo>
                <a:lnTo>
                  <a:pt x="195" y="485"/>
                </a:lnTo>
                <a:lnTo>
                  <a:pt x="195" y="485"/>
                </a:lnTo>
                <a:lnTo>
                  <a:pt x="197" y="486"/>
                </a:lnTo>
                <a:lnTo>
                  <a:pt x="197" y="490"/>
                </a:lnTo>
                <a:lnTo>
                  <a:pt x="197" y="490"/>
                </a:lnTo>
                <a:lnTo>
                  <a:pt x="204" y="488"/>
                </a:lnTo>
                <a:lnTo>
                  <a:pt x="210" y="486"/>
                </a:lnTo>
                <a:lnTo>
                  <a:pt x="221" y="479"/>
                </a:lnTo>
                <a:lnTo>
                  <a:pt x="231" y="471"/>
                </a:lnTo>
                <a:lnTo>
                  <a:pt x="241" y="464"/>
                </a:lnTo>
                <a:lnTo>
                  <a:pt x="241" y="464"/>
                </a:lnTo>
                <a:lnTo>
                  <a:pt x="239" y="469"/>
                </a:lnTo>
                <a:lnTo>
                  <a:pt x="233" y="475"/>
                </a:lnTo>
                <a:lnTo>
                  <a:pt x="229" y="481"/>
                </a:lnTo>
                <a:lnTo>
                  <a:pt x="225" y="488"/>
                </a:lnTo>
                <a:lnTo>
                  <a:pt x="225" y="488"/>
                </a:lnTo>
                <a:lnTo>
                  <a:pt x="229" y="494"/>
                </a:lnTo>
                <a:lnTo>
                  <a:pt x="229" y="494"/>
                </a:lnTo>
                <a:lnTo>
                  <a:pt x="239" y="492"/>
                </a:lnTo>
                <a:lnTo>
                  <a:pt x="248" y="486"/>
                </a:lnTo>
                <a:lnTo>
                  <a:pt x="256" y="481"/>
                </a:lnTo>
                <a:lnTo>
                  <a:pt x="263" y="475"/>
                </a:lnTo>
                <a:lnTo>
                  <a:pt x="263" y="475"/>
                </a:lnTo>
                <a:lnTo>
                  <a:pt x="262" y="479"/>
                </a:lnTo>
                <a:lnTo>
                  <a:pt x="256" y="488"/>
                </a:lnTo>
                <a:lnTo>
                  <a:pt x="256" y="488"/>
                </a:lnTo>
                <a:lnTo>
                  <a:pt x="258" y="492"/>
                </a:lnTo>
                <a:lnTo>
                  <a:pt x="260" y="494"/>
                </a:lnTo>
                <a:lnTo>
                  <a:pt x="262" y="496"/>
                </a:lnTo>
                <a:lnTo>
                  <a:pt x="262" y="498"/>
                </a:lnTo>
                <a:lnTo>
                  <a:pt x="262" y="498"/>
                </a:lnTo>
                <a:close/>
                <a:moveTo>
                  <a:pt x="149" y="475"/>
                </a:moveTo>
                <a:lnTo>
                  <a:pt x="149" y="475"/>
                </a:lnTo>
                <a:lnTo>
                  <a:pt x="149" y="469"/>
                </a:lnTo>
                <a:lnTo>
                  <a:pt x="153" y="464"/>
                </a:lnTo>
                <a:lnTo>
                  <a:pt x="161" y="460"/>
                </a:lnTo>
                <a:lnTo>
                  <a:pt x="164" y="458"/>
                </a:lnTo>
                <a:lnTo>
                  <a:pt x="170" y="458"/>
                </a:lnTo>
                <a:lnTo>
                  <a:pt x="170" y="458"/>
                </a:lnTo>
                <a:lnTo>
                  <a:pt x="164" y="464"/>
                </a:lnTo>
                <a:lnTo>
                  <a:pt x="159" y="467"/>
                </a:lnTo>
                <a:lnTo>
                  <a:pt x="153" y="469"/>
                </a:lnTo>
                <a:lnTo>
                  <a:pt x="149" y="475"/>
                </a:lnTo>
                <a:lnTo>
                  <a:pt x="149" y="475"/>
                </a:lnTo>
                <a:close/>
                <a:moveTo>
                  <a:pt x="176" y="477"/>
                </a:moveTo>
                <a:lnTo>
                  <a:pt x="176" y="477"/>
                </a:lnTo>
                <a:lnTo>
                  <a:pt x="180" y="469"/>
                </a:lnTo>
                <a:lnTo>
                  <a:pt x="185" y="462"/>
                </a:lnTo>
                <a:lnTo>
                  <a:pt x="187" y="460"/>
                </a:lnTo>
                <a:lnTo>
                  <a:pt x="193" y="456"/>
                </a:lnTo>
                <a:lnTo>
                  <a:pt x="199" y="456"/>
                </a:lnTo>
                <a:lnTo>
                  <a:pt x="204" y="456"/>
                </a:lnTo>
                <a:lnTo>
                  <a:pt x="204" y="456"/>
                </a:lnTo>
                <a:lnTo>
                  <a:pt x="199" y="462"/>
                </a:lnTo>
                <a:lnTo>
                  <a:pt x="191" y="466"/>
                </a:lnTo>
                <a:lnTo>
                  <a:pt x="176" y="477"/>
                </a:lnTo>
                <a:lnTo>
                  <a:pt x="176" y="477"/>
                </a:lnTo>
                <a:close/>
                <a:moveTo>
                  <a:pt x="221" y="466"/>
                </a:moveTo>
                <a:lnTo>
                  <a:pt x="221" y="466"/>
                </a:lnTo>
                <a:lnTo>
                  <a:pt x="221" y="464"/>
                </a:lnTo>
                <a:lnTo>
                  <a:pt x="223" y="460"/>
                </a:lnTo>
                <a:lnTo>
                  <a:pt x="229" y="456"/>
                </a:lnTo>
                <a:lnTo>
                  <a:pt x="235" y="452"/>
                </a:lnTo>
                <a:lnTo>
                  <a:pt x="242" y="450"/>
                </a:lnTo>
                <a:lnTo>
                  <a:pt x="242" y="450"/>
                </a:lnTo>
                <a:lnTo>
                  <a:pt x="239" y="456"/>
                </a:lnTo>
                <a:lnTo>
                  <a:pt x="233" y="460"/>
                </a:lnTo>
                <a:lnTo>
                  <a:pt x="221" y="466"/>
                </a:lnTo>
                <a:lnTo>
                  <a:pt x="221" y="466"/>
                </a:lnTo>
                <a:close/>
                <a:moveTo>
                  <a:pt x="254" y="469"/>
                </a:moveTo>
                <a:lnTo>
                  <a:pt x="254" y="469"/>
                </a:lnTo>
                <a:lnTo>
                  <a:pt x="263" y="456"/>
                </a:lnTo>
                <a:lnTo>
                  <a:pt x="267" y="452"/>
                </a:lnTo>
                <a:lnTo>
                  <a:pt x="271" y="450"/>
                </a:lnTo>
                <a:lnTo>
                  <a:pt x="277" y="448"/>
                </a:lnTo>
                <a:lnTo>
                  <a:pt x="282" y="448"/>
                </a:lnTo>
                <a:lnTo>
                  <a:pt x="282" y="448"/>
                </a:lnTo>
                <a:lnTo>
                  <a:pt x="269" y="460"/>
                </a:lnTo>
                <a:lnTo>
                  <a:pt x="254" y="469"/>
                </a:lnTo>
                <a:lnTo>
                  <a:pt x="254" y="469"/>
                </a:lnTo>
                <a:close/>
                <a:moveTo>
                  <a:pt x="294" y="490"/>
                </a:moveTo>
                <a:lnTo>
                  <a:pt x="294" y="490"/>
                </a:lnTo>
                <a:lnTo>
                  <a:pt x="288" y="492"/>
                </a:lnTo>
                <a:lnTo>
                  <a:pt x="281" y="496"/>
                </a:lnTo>
                <a:lnTo>
                  <a:pt x="267" y="498"/>
                </a:lnTo>
                <a:lnTo>
                  <a:pt x="267" y="498"/>
                </a:lnTo>
                <a:lnTo>
                  <a:pt x="281" y="485"/>
                </a:lnTo>
                <a:lnTo>
                  <a:pt x="298" y="471"/>
                </a:lnTo>
                <a:lnTo>
                  <a:pt x="298" y="471"/>
                </a:lnTo>
                <a:lnTo>
                  <a:pt x="298" y="475"/>
                </a:lnTo>
                <a:lnTo>
                  <a:pt x="296" y="481"/>
                </a:lnTo>
                <a:lnTo>
                  <a:pt x="294" y="485"/>
                </a:lnTo>
                <a:lnTo>
                  <a:pt x="294" y="490"/>
                </a:lnTo>
                <a:lnTo>
                  <a:pt x="294" y="490"/>
                </a:lnTo>
                <a:close/>
                <a:moveTo>
                  <a:pt x="288" y="467"/>
                </a:moveTo>
                <a:lnTo>
                  <a:pt x="288" y="467"/>
                </a:lnTo>
                <a:lnTo>
                  <a:pt x="298" y="454"/>
                </a:lnTo>
                <a:lnTo>
                  <a:pt x="305" y="448"/>
                </a:lnTo>
                <a:lnTo>
                  <a:pt x="309" y="446"/>
                </a:lnTo>
                <a:lnTo>
                  <a:pt x="313" y="445"/>
                </a:lnTo>
                <a:lnTo>
                  <a:pt x="313" y="445"/>
                </a:lnTo>
                <a:lnTo>
                  <a:pt x="307" y="452"/>
                </a:lnTo>
                <a:lnTo>
                  <a:pt x="302" y="456"/>
                </a:lnTo>
                <a:lnTo>
                  <a:pt x="294" y="462"/>
                </a:lnTo>
                <a:lnTo>
                  <a:pt x="288" y="467"/>
                </a:lnTo>
                <a:lnTo>
                  <a:pt x="288" y="467"/>
                </a:lnTo>
                <a:close/>
                <a:moveTo>
                  <a:pt x="366" y="382"/>
                </a:moveTo>
                <a:lnTo>
                  <a:pt x="366" y="382"/>
                </a:lnTo>
                <a:lnTo>
                  <a:pt x="364" y="391"/>
                </a:lnTo>
                <a:lnTo>
                  <a:pt x="361" y="401"/>
                </a:lnTo>
                <a:lnTo>
                  <a:pt x="355" y="408"/>
                </a:lnTo>
                <a:lnTo>
                  <a:pt x="347" y="418"/>
                </a:lnTo>
                <a:lnTo>
                  <a:pt x="340" y="424"/>
                </a:lnTo>
                <a:lnTo>
                  <a:pt x="330" y="431"/>
                </a:lnTo>
                <a:lnTo>
                  <a:pt x="321" y="435"/>
                </a:lnTo>
                <a:lnTo>
                  <a:pt x="309" y="439"/>
                </a:lnTo>
                <a:lnTo>
                  <a:pt x="309" y="439"/>
                </a:lnTo>
                <a:lnTo>
                  <a:pt x="298" y="439"/>
                </a:lnTo>
                <a:lnTo>
                  <a:pt x="284" y="439"/>
                </a:lnTo>
                <a:lnTo>
                  <a:pt x="258" y="439"/>
                </a:lnTo>
                <a:lnTo>
                  <a:pt x="258" y="439"/>
                </a:lnTo>
                <a:lnTo>
                  <a:pt x="229" y="443"/>
                </a:lnTo>
                <a:lnTo>
                  <a:pt x="202" y="446"/>
                </a:lnTo>
                <a:lnTo>
                  <a:pt x="202" y="446"/>
                </a:lnTo>
                <a:lnTo>
                  <a:pt x="170" y="448"/>
                </a:lnTo>
                <a:lnTo>
                  <a:pt x="141" y="448"/>
                </a:lnTo>
                <a:lnTo>
                  <a:pt x="113" y="446"/>
                </a:lnTo>
                <a:lnTo>
                  <a:pt x="84" y="443"/>
                </a:lnTo>
                <a:lnTo>
                  <a:pt x="84" y="443"/>
                </a:lnTo>
                <a:lnTo>
                  <a:pt x="84" y="336"/>
                </a:lnTo>
                <a:lnTo>
                  <a:pt x="90" y="231"/>
                </a:lnTo>
                <a:lnTo>
                  <a:pt x="94" y="126"/>
                </a:lnTo>
                <a:lnTo>
                  <a:pt x="98" y="20"/>
                </a:lnTo>
                <a:lnTo>
                  <a:pt x="98" y="20"/>
                </a:lnTo>
                <a:lnTo>
                  <a:pt x="153" y="14"/>
                </a:lnTo>
                <a:lnTo>
                  <a:pt x="183" y="12"/>
                </a:lnTo>
                <a:lnTo>
                  <a:pt x="212" y="14"/>
                </a:lnTo>
                <a:lnTo>
                  <a:pt x="239" y="18"/>
                </a:lnTo>
                <a:lnTo>
                  <a:pt x="250" y="20"/>
                </a:lnTo>
                <a:lnTo>
                  <a:pt x="263" y="23"/>
                </a:lnTo>
                <a:lnTo>
                  <a:pt x="273" y="29"/>
                </a:lnTo>
                <a:lnTo>
                  <a:pt x="282" y="35"/>
                </a:lnTo>
                <a:lnTo>
                  <a:pt x="292" y="42"/>
                </a:lnTo>
                <a:lnTo>
                  <a:pt x="300" y="52"/>
                </a:lnTo>
                <a:lnTo>
                  <a:pt x="300" y="52"/>
                </a:lnTo>
                <a:lnTo>
                  <a:pt x="307" y="65"/>
                </a:lnTo>
                <a:lnTo>
                  <a:pt x="311" y="84"/>
                </a:lnTo>
                <a:lnTo>
                  <a:pt x="315" y="103"/>
                </a:lnTo>
                <a:lnTo>
                  <a:pt x="317" y="121"/>
                </a:lnTo>
                <a:lnTo>
                  <a:pt x="317" y="121"/>
                </a:lnTo>
                <a:lnTo>
                  <a:pt x="317" y="151"/>
                </a:lnTo>
                <a:lnTo>
                  <a:pt x="313" y="166"/>
                </a:lnTo>
                <a:lnTo>
                  <a:pt x="309" y="180"/>
                </a:lnTo>
                <a:lnTo>
                  <a:pt x="309" y="180"/>
                </a:lnTo>
                <a:lnTo>
                  <a:pt x="303" y="187"/>
                </a:lnTo>
                <a:lnTo>
                  <a:pt x="296" y="197"/>
                </a:lnTo>
                <a:lnTo>
                  <a:pt x="277" y="210"/>
                </a:lnTo>
                <a:lnTo>
                  <a:pt x="277" y="210"/>
                </a:lnTo>
                <a:lnTo>
                  <a:pt x="267" y="216"/>
                </a:lnTo>
                <a:lnTo>
                  <a:pt x="258" y="220"/>
                </a:lnTo>
                <a:lnTo>
                  <a:pt x="246" y="225"/>
                </a:lnTo>
                <a:lnTo>
                  <a:pt x="239" y="231"/>
                </a:lnTo>
                <a:lnTo>
                  <a:pt x="239" y="231"/>
                </a:lnTo>
                <a:lnTo>
                  <a:pt x="241" y="235"/>
                </a:lnTo>
                <a:lnTo>
                  <a:pt x="244" y="237"/>
                </a:lnTo>
                <a:lnTo>
                  <a:pt x="252" y="237"/>
                </a:lnTo>
                <a:lnTo>
                  <a:pt x="262" y="235"/>
                </a:lnTo>
                <a:lnTo>
                  <a:pt x="273" y="235"/>
                </a:lnTo>
                <a:lnTo>
                  <a:pt x="273" y="235"/>
                </a:lnTo>
                <a:lnTo>
                  <a:pt x="284" y="237"/>
                </a:lnTo>
                <a:lnTo>
                  <a:pt x="294" y="241"/>
                </a:lnTo>
                <a:lnTo>
                  <a:pt x="305" y="244"/>
                </a:lnTo>
                <a:lnTo>
                  <a:pt x="315" y="250"/>
                </a:lnTo>
                <a:lnTo>
                  <a:pt x="332" y="263"/>
                </a:lnTo>
                <a:lnTo>
                  <a:pt x="345" y="281"/>
                </a:lnTo>
                <a:lnTo>
                  <a:pt x="345" y="281"/>
                </a:lnTo>
                <a:lnTo>
                  <a:pt x="349" y="288"/>
                </a:lnTo>
                <a:lnTo>
                  <a:pt x="353" y="300"/>
                </a:lnTo>
                <a:lnTo>
                  <a:pt x="363" y="328"/>
                </a:lnTo>
                <a:lnTo>
                  <a:pt x="366" y="357"/>
                </a:lnTo>
                <a:lnTo>
                  <a:pt x="368" y="370"/>
                </a:lnTo>
                <a:lnTo>
                  <a:pt x="366" y="382"/>
                </a:lnTo>
                <a:lnTo>
                  <a:pt x="366" y="382"/>
                </a:lnTo>
                <a:close/>
              </a:path>
            </a:pathLst>
          </a:custGeom>
          <a:solidFill>
            <a:schemeClr val="accent2"/>
          </a:solidFill>
          <a:ln w="9525">
            <a:noFill/>
            <a:round/>
          </a:ln>
        </p:spPr>
        <p:txBody>
          <a:bodyPr vert="horz" wrap="square" lIns="91440" tIns="45720" rIns="91440" bIns="45720" numCol="1" anchor="t" anchorCtr="0" compatLnSpc="1"/>
          <a:lstStyle/>
          <a:p>
            <a:endParaRPr lang="zh-CN" altLang="en-US"/>
          </a:p>
        </p:txBody>
      </p:sp>
      <p:sp>
        <p:nvSpPr>
          <p:cNvPr id="23" name="Freeform 10"/>
          <p:cNvSpPr>
            <a:spLocks noEditPoints="1"/>
          </p:cNvSpPr>
          <p:nvPr/>
        </p:nvSpPr>
        <p:spPr bwMode="auto">
          <a:xfrm>
            <a:off x="3988832" y="4877121"/>
            <a:ext cx="285118" cy="322078"/>
          </a:xfrm>
          <a:custGeom>
            <a:avLst/>
            <a:gdLst/>
            <a:ahLst/>
            <a:cxnLst>
              <a:cxn ang="0">
                <a:pos x="108" y="74"/>
              </a:cxn>
              <a:cxn ang="0">
                <a:pos x="108" y="53"/>
              </a:cxn>
              <a:cxn ang="0">
                <a:pos x="102" y="34"/>
              </a:cxn>
              <a:cxn ang="0">
                <a:pos x="93" y="21"/>
              </a:cxn>
              <a:cxn ang="0">
                <a:pos x="80" y="10"/>
              </a:cxn>
              <a:cxn ang="0">
                <a:pos x="43" y="0"/>
              </a:cxn>
              <a:cxn ang="0">
                <a:pos x="0" y="4"/>
              </a:cxn>
              <a:cxn ang="0">
                <a:pos x="0" y="27"/>
              </a:cxn>
              <a:cxn ang="0">
                <a:pos x="0" y="86"/>
              </a:cxn>
              <a:cxn ang="0">
                <a:pos x="0" y="114"/>
              </a:cxn>
              <a:cxn ang="0">
                <a:pos x="36" y="122"/>
              </a:cxn>
              <a:cxn ang="0">
                <a:pos x="68" y="116"/>
              </a:cxn>
              <a:cxn ang="0">
                <a:pos x="95" y="101"/>
              </a:cxn>
              <a:cxn ang="0">
                <a:pos x="106" y="82"/>
              </a:cxn>
              <a:cxn ang="0">
                <a:pos x="108" y="74"/>
              </a:cxn>
              <a:cxn ang="0">
                <a:pos x="80" y="91"/>
              </a:cxn>
              <a:cxn ang="0">
                <a:pos x="89" y="84"/>
              </a:cxn>
              <a:cxn ang="0">
                <a:pos x="85" y="88"/>
              </a:cxn>
              <a:cxn ang="0">
                <a:pos x="80" y="91"/>
              </a:cxn>
              <a:cxn ang="0">
                <a:pos x="81" y="21"/>
              </a:cxn>
              <a:cxn ang="0">
                <a:pos x="68" y="30"/>
              </a:cxn>
              <a:cxn ang="0">
                <a:pos x="74" y="23"/>
              </a:cxn>
              <a:cxn ang="0">
                <a:pos x="81" y="21"/>
              </a:cxn>
              <a:cxn ang="0">
                <a:pos x="89" y="32"/>
              </a:cxn>
              <a:cxn ang="0">
                <a:pos x="91" y="34"/>
              </a:cxn>
              <a:cxn ang="0">
                <a:pos x="95" y="46"/>
              </a:cxn>
              <a:cxn ang="0">
                <a:pos x="81" y="53"/>
              </a:cxn>
              <a:cxn ang="0">
                <a:pos x="68" y="59"/>
              </a:cxn>
              <a:cxn ang="0">
                <a:pos x="76" y="46"/>
              </a:cxn>
              <a:cxn ang="0">
                <a:pos x="89" y="32"/>
              </a:cxn>
              <a:cxn ang="0">
                <a:pos x="64" y="13"/>
              </a:cxn>
              <a:cxn ang="0">
                <a:pos x="62" y="17"/>
              </a:cxn>
              <a:cxn ang="0">
                <a:pos x="51" y="21"/>
              </a:cxn>
              <a:cxn ang="0">
                <a:pos x="55" y="19"/>
              </a:cxn>
              <a:cxn ang="0">
                <a:pos x="61" y="13"/>
              </a:cxn>
              <a:cxn ang="0">
                <a:pos x="64" y="13"/>
              </a:cxn>
              <a:cxn ang="0">
                <a:pos x="41" y="11"/>
              </a:cxn>
              <a:cxn ang="0">
                <a:pos x="32" y="19"/>
              </a:cxn>
              <a:cxn ang="0">
                <a:pos x="21" y="27"/>
              </a:cxn>
              <a:cxn ang="0">
                <a:pos x="26" y="15"/>
              </a:cxn>
              <a:cxn ang="0">
                <a:pos x="36" y="11"/>
              </a:cxn>
              <a:cxn ang="0">
                <a:pos x="41" y="11"/>
              </a:cxn>
              <a:cxn ang="0">
                <a:pos x="9" y="105"/>
              </a:cxn>
              <a:cxn ang="0">
                <a:pos x="13" y="53"/>
              </a:cxn>
              <a:cxn ang="0">
                <a:pos x="26" y="51"/>
              </a:cxn>
              <a:cxn ang="0">
                <a:pos x="43" y="61"/>
              </a:cxn>
              <a:cxn ang="0">
                <a:pos x="53" y="78"/>
              </a:cxn>
              <a:cxn ang="0">
                <a:pos x="51" y="97"/>
              </a:cxn>
              <a:cxn ang="0">
                <a:pos x="45" y="107"/>
              </a:cxn>
              <a:cxn ang="0">
                <a:pos x="26" y="109"/>
              </a:cxn>
              <a:cxn ang="0">
                <a:pos x="9" y="105"/>
              </a:cxn>
            </a:cxnLst>
            <a:rect l="0" t="0" r="r" b="b"/>
            <a:pathLst>
              <a:path w="108" h="122">
                <a:moveTo>
                  <a:pt x="108" y="74"/>
                </a:moveTo>
                <a:lnTo>
                  <a:pt x="108" y="74"/>
                </a:lnTo>
                <a:lnTo>
                  <a:pt x="108" y="63"/>
                </a:lnTo>
                <a:lnTo>
                  <a:pt x="108" y="53"/>
                </a:lnTo>
                <a:lnTo>
                  <a:pt x="106" y="42"/>
                </a:lnTo>
                <a:lnTo>
                  <a:pt x="102" y="34"/>
                </a:lnTo>
                <a:lnTo>
                  <a:pt x="99" y="27"/>
                </a:lnTo>
                <a:lnTo>
                  <a:pt x="93" y="21"/>
                </a:lnTo>
                <a:lnTo>
                  <a:pt x="87" y="15"/>
                </a:lnTo>
                <a:lnTo>
                  <a:pt x="80" y="10"/>
                </a:lnTo>
                <a:lnTo>
                  <a:pt x="62" y="4"/>
                </a:lnTo>
                <a:lnTo>
                  <a:pt x="43" y="0"/>
                </a:lnTo>
                <a:lnTo>
                  <a:pt x="21" y="0"/>
                </a:lnTo>
                <a:lnTo>
                  <a:pt x="0" y="4"/>
                </a:lnTo>
                <a:lnTo>
                  <a:pt x="0" y="4"/>
                </a:lnTo>
                <a:lnTo>
                  <a:pt x="0" y="27"/>
                </a:lnTo>
                <a:lnTo>
                  <a:pt x="0" y="55"/>
                </a:lnTo>
                <a:lnTo>
                  <a:pt x="0" y="86"/>
                </a:lnTo>
                <a:lnTo>
                  <a:pt x="0" y="114"/>
                </a:lnTo>
                <a:lnTo>
                  <a:pt x="0" y="114"/>
                </a:lnTo>
                <a:lnTo>
                  <a:pt x="17" y="120"/>
                </a:lnTo>
                <a:lnTo>
                  <a:pt x="36" y="122"/>
                </a:lnTo>
                <a:lnTo>
                  <a:pt x="53" y="120"/>
                </a:lnTo>
                <a:lnTo>
                  <a:pt x="68" y="116"/>
                </a:lnTo>
                <a:lnTo>
                  <a:pt x="83" y="109"/>
                </a:lnTo>
                <a:lnTo>
                  <a:pt x="95" y="101"/>
                </a:lnTo>
                <a:lnTo>
                  <a:pt x="102" y="88"/>
                </a:lnTo>
                <a:lnTo>
                  <a:pt x="106" y="82"/>
                </a:lnTo>
                <a:lnTo>
                  <a:pt x="108" y="74"/>
                </a:lnTo>
                <a:lnTo>
                  <a:pt x="108" y="74"/>
                </a:lnTo>
                <a:close/>
                <a:moveTo>
                  <a:pt x="80" y="91"/>
                </a:moveTo>
                <a:lnTo>
                  <a:pt x="80" y="91"/>
                </a:lnTo>
                <a:lnTo>
                  <a:pt x="83" y="86"/>
                </a:lnTo>
                <a:lnTo>
                  <a:pt x="89" y="84"/>
                </a:lnTo>
                <a:lnTo>
                  <a:pt x="89" y="84"/>
                </a:lnTo>
                <a:lnTo>
                  <a:pt x="85" y="88"/>
                </a:lnTo>
                <a:lnTo>
                  <a:pt x="80" y="91"/>
                </a:lnTo>
                <a:lnTo>
                  <a:pt x="80" y="91"/>
                </a:lnTo>
                <a:close/>
                <a:moveTo>
                  <a:pt x="81" y="21"/>
                </a:moveTo>
                <a:lnTo>
                  <a:pt x="81" y="21"/>
                </a:lnTo>
                <a:lnTo>
                  <a:pt x="76" y="27"/>
                </a:lnTo>
                <a:lnTo>
                  <a:pt x="68" y="30"/>
                </a:lnTo>
                <a:lnTo>
                  <a:pt x="68" y="30"/>
                </a:lnTo>
                <a:lnTo>
                  <a:pt x="74" y="23"/>
                </a:lnTo>
                <a:lnTo>
                  <a:pt x="78" y="21"/>
                </a:lnTo>
                <a:lnTo>
                  <a:pt x="81" y="21"/>
                </a:lnTo>
                <a:lnTo>
                  <a:pt x="81" y="21"/>
                </a:lnTo>
                <a:close/>
                <a:moveTo>
                  <a:pt x="89" y="32"/>
                </a:moveTo>
                <a:lnTo>
                  <a:pt x="89" y="32"/>
                </a:lnTo>
                <a:lnTo>
                  <a:pt x="91" y="34"/>
                </a:lnTo>
                <a:lnTo>
                  <a:pt x="93" y="36"/>
                </a:lnTo>
                <a:lnTo>
                  <a:pt x="95" y="46"/>
                </a:lnTo>
                <a:lnTo>
                  <a:pt x="95" y="46"/>
                </a:lnTo>
                <a:lnTo>
                  <a:pt x="81" y="53"/>
                </a:lnTo>
                <a:lnTo>
                  <a:pt x="68" y="59"/>
                </a:lnTo>
                <a:lnTo>
                  <a:pt x="68" y="59"/>
                </a:lnTo>
                <a:lnTo>
                  <a:pt x="70" y="53"/>
                </a:lnTo>
                <a:lnTo>
                  <a:pt x="76" y="46"/>
                </a:lnTo>
                <a:lnTo>
                  <a:pt x="83" y="40"/>
                </a:lnTo>
                <a:lnTo>
                  <a:pt x="89" y="32"/>
                </a:lnTo>
                <a:lnTo>
                  <a:pt x="89" y="32"/>
                </a:lnTo>
                <a:close/>
                <a:moveTo>
                  <a:pt x="64" y="13"/>
                </a:moveTo>
                <a:lnTo>
                  <a:pt x="64" y="13"/>
                </a:lnTo>
                <a:lnTo>
                  <a:pt x="62" y="17"/>
                </a:lnTo>
                <a:lnTo>
                  <a:pt x="61" y="19"/>
                </a:lnTo>
                <a:lnTo>
                  <a:pt x="51" y="21"/>
                </a:lnTo>
                <a:lnTo>
                  <a:pt x="51" y="21"/>
                </a:lnTo>
                <a:lnTo>
                  <a:pt x="55" y="19"/>
                </a:lnTo>
                <a:lnTo>
                  <a:pt x="57" y="15"/>
                </a:lnTo>
                <a:lnTo>
                  <a:pt x="61" y="13"/>
                </a:lnTo>
                <a:lnTo>
                  <a:pt x="64" y="13"/>
                </a:lnTo>
                <a:lnTo>
                  <a:pt x="64" y="13"/>
                </a:lnTo>
                <a:close/>
                <a:moveTo>
                  <a:pt x="41" y="11"/>
                </a:moveTo>
                <a:lnTo>
                  <a:pt x="41" y="11"/>
                </a:lnTo>
                <a:lnTo>
                  <a:pt x="38" y="17"/>
                </a:lnTo>
                <a:lnTo>
                  <a:pt x="32" y="19"/>
                </a:lnTo>
                <a:lnTo>
                  <a:pt x="21" y="27"/>
                </a:lnTo>
                <a:lnTo>
                  <a:pt x="21" y="27"/>
                </a:lnTo>
                <a:lnTo>
                  <a:pt x="22" y="21"/>
                </a:lnTo>
                <a:lnTo>
                  <a:pt x="26" y="15"/>
                </a:lnTo>
                <a:lnTo>
                  <a:pt x="32" y="11"/>
                </a:lnTo>
                <a:lnTo>
                  <a:pt x="36" y="11"/>
                </a:lnTo>
                <a:lnTo>
                  <a:pt x="41" y="11"/>
                </a:lnTo>
                <a:lnTo>
                  <a:pt x="41" y="11"/>
                </a:lnTo>
                <a:close/>
                <a:moveTo>
                  <a:pt x="9" y="105"/>
                </a:moveTo>
                <a:lnTo>
                  <a:pt x="9" y="105"/>
                </a:lnTo>
                <a:lnTo>
                  <a:pt x="9" y="76"/>
                </a:lnTo>
                <a:lnTo>
                  <a:pt x="13" y="53"/>
                </a:lnTo>
                <a:lnTo>
                  <a:pt x="13" y="53"/>
                </a:lnTo>
                <a:lnTo>
                  <a:pt x="26" y="51"/>
                </a:lnTo>
                <a:lnTo>
                  <a:pt x="36" y="55"/>
                </a:lnTo>
                <a:lnTo>
                  <a:pt x="43" y="61"/>
                </a:lnTo>
                <a:lnTo>
                  <a:pt x="49" y="69"/>
                </a:lnTo>
                <a:lnTo>
                  <a:pt x="53" y="78"/>
                </a:lnTo>
                <a:lnTo>
                  <a:pt x="53" y="88"/>
                </a:lnTo>
                <a:lnTo>
                  <a:pt x="51" y="97"/>
                </a:lnTo>
                <a:lnTo>
                  <a:pt x="45" y="107"/>
                </a:lnTo>
                <a:lnTo>
                  <a:pt x="45" y="107"/>
                </a:lnTo>
                <a:lnTo>
                  <a:pt x="36" y="109"/>
                </a:lnTo>
                <a:lnTo>
                  <a:pt x="26" y="109"/>
                </a:lnTo>
                <a:lnTo>
                  <a:pt x="15" y="107"/>
                </a:lnTo>
                <a:lnTo>
                  <a:pt x="9" y="105"/>
                </a:lnTo>
                <a:lnTo>
                  <a:pt x="9" y="105"/>
                </a:lnTo>
                <a:close/>
              </a:path>
            </a:pathLst>
          </a:custGeom>
          <a:solidFill>
            <a:schemeClr val="accent2"/>
          </a:solidFill>
          <a:ln w="9525">
            <a:noFill/>
            <a:round/>
          </a:ln>
        </p:spPr>
        <p:txBody>
          <a:bodyPr vert="horz" wrap="square" lIns="91440" tIns="45720" rIns="91440" bIns="45720" numCol="1" anchor="t" anchorCtr="0" compatLnSpc="1"/>
          <a:lstStyle/>
          <a:p>
            <a:endParaRPr lang="zh-CN" altLang="en-US"/>
          </a:p>
        </p:txBody>
      </p:sp>
      <p:sp>
        <p:nvSpPr>
          <p:cNvPr id="24" name="Freeform 11"/>
          <p:cNvSpPr>
            <a:spLocks noEditPoints="1"/>
          </p:cNvSpPr>
          <p:nvPr/>
        </p:nvSpPr>
        <p:spPr bwMode="auto">
          <a:xfrm>
            <a:off x="4002033" y="5381359"/>
            <a:ext cx="353758" cy="361678"/>
          </a:xfrm>
          <a:custGeom>
            <a:avLst/>
            <a:gdLst/>
            <a:ahLst/>
            <a:cxnLst>
              <a:cxn ang="0">
                <a:pos x="73" y="5"/>
              </a:cxn>
              <a:cxn ang="0">
                <a:pos x="27" y="0"/>
              </a:cxn>
              <a:cxn ang="0">
                <a:pos x="6" y="5"/>
              </a:cxn>
              <a:cxn ang="0">
                <a:pos x="2" y="110"/>
              </a:cxn>
              <a:cxn ang="0">
                <a:pos x="19" y="129"/>
              </a:cxn>
              <a:cxn ang="0">
                <a:pos x="75" y="137"/>
              </a:cxn>
              <a:cxn ang="0">
                <a:pos x="94" y="131"/>
              </a:cxn>
              <a:cxn ang="0">
                <a:pos x="118" y="112"/>
              </a:cxn>
              <a:cxn ang="0">
                <a:pos x="132" y="89"/>
              </a:cxn>
              <a:cxn ang="0">
                <a:pos x="132" y="64"/>
              </a:cxn>
              <a:cxn ang="0">
                <a:pos x="117" y="34"/>
              </a:cxn>
              <a:cxn ang="0">
                <a:pos x="90" y="13"/>
              </a:cxn>
              <a:cxn ang="0">
                <a:pos x="76" y="19"/>
              </a:cxn>
              <a:cxn ang="0">
                <a:pos x="56" y="32"/>
              </a:cxn>
              <a:cxn ang="0">
                <a:pos x="50" y="32"/>
              </a:cxn>
              <a:cxn ang="0">
                <a:pos x="65" y="15"/>
              </a:cxn>
              <a:cxn ang="0">
                <a:pos x="76" y="19"/>
              </a:cxn>
              <a:cxn ang="0">
                <a:pos x="46" y="17"/>
              </a:cxn>
              <a:cxn ang="0">
                <a:pos x="19" y="32"/>
              </a:cxn>
              <a:cxn ang="0">
                <a:pos x="29" y="15"/>
              </a:cxn>
              <a:cxn ang="0">
                <a:pos x="44" y="9"/>
              </a:cxn>
              <a:cxn ang="0">
                <a:pos x="31" y="38"/>
              </a:cxn>
              <a:cxn ang="0">
                <a:pos x="29" y="45"/>
              </a:cxn>
              <a:cxn ang="0">
                <a:pos x="23" y="43"/>
              </a:cxn>
              <a:cxn ang="0">
                <a:pos x="31" y="38"/>
              </a:cxn>
              <a:cxn ang="0">
                <a:pos x="67" y="125"/>
              </a:cxn>
              <a:cxn ang="0">
                <a:pos x="25" y="120"/>
              </a:cxn>
              <a:cxn ang="0">
                <a:pos x="12" y="99"/>
              </a:cxn>
              <a:cxn ang="0">
                <a:pos x="14" y="53"/>
              </a:cxn>
              <a:cxn ang="0">
                <a:pos x="42" y="59"/>
              </a:cxn>
              <a:cxn ang="0">
                <a:pos x="69" y="85"/>
              </a:cxn>
              <a:cxn ang="0">
                <a:pos x="67" y="125"/>
              </a:cxn>
              <a:cxn ang="0">
                <a:pos x="73" y="43"/>
              </a:cxn>
              <a:cxn ang="0">
                <a:pos x="84" y="28"/>
              </a:cxn>
              <a:cxn ang="0">
                <a:pos x="90" y="24"/>
              </a:cxn>
              <a:cxn ang="0">
                <a:pos x="96" y="26"/>
              </a:cxn>
              <a:cxn ang="0">
                <a:pos x="84" y="36"/>
              </a:cxn>
              <a:cxn ang="0">
                <a:pos x="73" y="43"/>
              </a:cxn>
              <a:cxn ang="0">
                <a:pos x="105" y="43"/>
              </a:cxn>
              <a:cxn ang="0">
                <a:pos x="82" y="59"/>
              </a:cxn>
              <a:cxn ang="0">
                <a:pos x="94" y="45"/>
              </a:cxn>
              <a:cxn ang="0">
                <a:pos x="107" y="40"/>
              </a:cxn>
              <a:cxn ang="0">
                <a:pos x="97" y="97"/>
              </a:cxn>
              <a:cxn ang="0">
                <a:pos x="122" y="72"/>
              </a:cxn>
              <a:cxn ang="0">
                <a:pos x="118" y="82"/>
              </a:cxn>
              <a:cxn ang="0">
                <a:pos x="103" y="91"/>
              </a:cxn>
              <a:cxn ang="0">
                <a:pos x="117" y="57"/>
              </a:cxn>
              <a:cxn ang="0">
                <a:pos x="107" y="66"/>
              </a:cxn>
              <a:cxn ang="0">
                <a:pos x="97" y="68"/>
              </a:cxn>
              <a:cxn ang="0">
                <a:pos x="117" y="51"/>
              </a:cxn>
              <a:cxn ang="0">
                <a:pos x="117" y="57"/>
              </a:cxn>
            </a:cxnLst>
            <a:rect l="0" t="0" r="r" b="b"/>
            <a:pathLst>
              <a:path w="134" h="137">
                <a:moveTo>
                  <a:pt x="90" y="13"/>
                </a:moveTo>
                <a:lnTo>
                  <a:pt x="90" y="13"/>
                </a:lnTo>
                <a:lnTo>
                  <a:pt x="73" y="5"/>
                </a:lnTo>
                <a:lnTo>
                  <a:pt x="50" y="1"/>
                </a:lnTo>
                <a:lnTo>
                  <a:pt x="38" y="0"/>
                </a:lnTo>
                <a:lnTo>
                  <a:pt x="27" y="0"/>
                </a:lnTo>
                <a:lnTo>
                  <a:pt x="16" y="1"/>
                </a:lnTo>
                <a:lnTo>
                  <a:pt x="6" y="5"/>
                </a:lnTo>
                <a:lnTo>
                  <a:pt x="6" y="5"/>
                </a:lnTo>
                <a:lnTo>
                  <a:pt x="0" y="68"/>
                </a:lnTo>
                <a:lnTo>
                  <a:pt x="0" y="97"/>
                </a:lnTo>
                <a:lnTo>
                  <a:pt x="2" y="110"/>
                </a:lnTo>
                <a:lnTo>
                  <a:pt x="4" y="123"/>
                </a:lnTo>
                <a:lnTo>
                  <a:pt x="4" y="123"/>
                </a:lnTo>
                <a:lnTo>
                  <a:pt x="19" y="129"/>
                </a:lnTo>
                <a:lnTo>
                  <a:pt x="38" y="135"/>
                </a:lnTo>
                <a:lnTo>
                  <a:pt x="56" y="137"/>
                </a:lnTo>
                <a:lnTo>
                  <a:pt x="75" y="137"/>
                </a:lnTo>
                <a:lnTo>
                  <a:pt x="75" y="137"/>
                </a:lnTo>
                <a:lnTo>
                  <a:pt x="84" y="135"/>
                </a:lnTo>
                <a:lnTo>
                  <a:pt x="94" y="131"/>
                </a:lnTo>
                <a:lnTo>
                  <a:pt x="103" y="125"/>
                </a:lnTo>
                <a:lnTo>
                  <a:pt x="111" y="120"/>
                </a:lnTo>
                <a:lnTo>
                  <a:pt x="118" y="112"/>
                </a:lnTo>
                <a:lnTo>
                  <a:pt x="124" y="104"/>
                </a:lnTo>
                <a:lnTo>
                  <a:pt x="130" y="97"/>
                </a:lnTo>
                <a:lnTo>
                  <a:pt x="132" y="89"/>
                </a:lnTo>
                <a:lnTo>
                  <a:pt x="132" y="89"/>
                </a:lnTo>
                <a:lnTo>
                  <a:pt x="134" y="78"/>
                </a:lnTo>
                <a:lnTo>
                  <a:pt x="132" y="64"/>
                </a:lnTo>
                <a:lnTo>
                  <a:pt x="128" y="53"/>
                </a:lnTo>
                <a:lnTo>
                  <a:pt x="122" y="43"/>
                </a:lnTo>
                <a:lnTo>
                  <a:pt x="117" y="34"/>
                </a:lnTo>
                <a:lnTo>
                  <a:pt x="109" y="24"/>
                </a:lnTo>
                <a:lnTo>
                  <a:pt x="99" y="17"/>
                </a:lnTo>
                <a:lnTo>
                  <a:pt x="90" y="13"/>
                </a:lnTo>
                <a:lnTo>
                  <a:pt x="90" y="13"/>
                </a:lnTo>
                <a:close/>
                <a:moveTo>
                  <a:pt x="76" y="19"/>
                </a:moveTo>
                <a:lnTo>
                  <a:pt x="76" y="19"/>
                </a:lnTo>
                <a:lnTo>
                  <a:pt x="69" y="24"/>
                </a:lnTo>
                <a:lnTo>
                  <a:pt x="63" y="28"/>
                </a:lnTo>
                <a:lnTo>
                  <a:pt x="56" y="32"/>
                </a:lnTo>
                <a:lnTo>
                  <a:pt x="48" y="38"/>
                </a:lnTo>
                <a:lnTo>
                  <a:pt x="48" y="38"/>
                </a:lnTo>
                <a:lnTo>
                  <a:pt x="50" y="32"/>
                </a:lnTo>
                <a:lnTo>
                  <a:pt x="56" y="26"/>
                </a:lnTo>
                <a:lnTo>
                  <a:pt x="65" y="15"/>
                </a:lnTo>
                <a:lnTo>
                  <a:pt x="65" y="15"/>
                </a:lnTo>
                <a:lnTo>
                  <a:pt x="71" y="17"/>
                </a:lnTo>
                <a:lnTo>
                  <a:pt x="76" y="19"/>
                </a:lnTo>
                <a:lnTo>
                  <a:pt x="76" y="19"/>
                </a:lnTo>
                <a:close/>
                <a:moveTo>
                  <a:pt x="52" y="9"/>
                </a:moveTo>
                <a:lnTo>
                  <a:pt x="52" y="9"/>
                </a:lnTo>
                <a:lnTo>
                  <a:pt x="46" y="17"/>
                </a:lnTo>
                <a:lnTo>
                  <a:pt x="38" y="22"/>
                </a:lnTo>
                <a:lnTo>
                  <a:pt x="29" y="26"/>
                </a:lnTo>
                <a:lnTo>
                  <a:pt x="19" y="32"/>
                </a:lnTo>
                <a:lnTo>
                  <a:pt x="19" y="32"/>
                </a:lnTo>
                <a:lnTo>
                  <a:pt x="23" y="22"/>
                </a:lnTo>
                <a:lnTo>
                  <a:pt x="29" y="15"/>
                </a:lnTo>
                <a:lnTo>
                  <a:pt x="33" y="11"/>
                </a:lnTo>
                <a:lnTo>
                  <a:pt x="38" y="9"/>
                </a:lnTo>
                <a:lnTo>
                  <a:pt x="44" y="9"/>
                </a:lnTo>
                <a:lnTo>
                  <a:pt x="52" y="9"/>
                </a:lnTo>
                <a:lnTo>
                  <a:pt x="52" y="9"/>
                </a:lnTo>
                <a:close/>
                <a:moveTo>
                  <a:pt x="31" y="38"/>
                </a:moveTo>
                <a:lnTo>
                  <a:pt x="31" y="38"/>
                </a:lnTo>
                <a:lnTo>
                  <a:pt x="31" y="42"/>
                </a:lnTo>
                <a:lnTo>
                  <a:pt x="29" y="45"/>
                </a:lnTo>
                <a:lnTo>
                  <a:pt x="29" y="45"/>
                </a:lnTo>
                <a:lnTo>
                  <a:pt x="25" y="43"/>
                </a:lnTo>
                <a:lnTo>
                  <a:pt x="23" y="43"/>
                </a:lnTo>
                <a:lnTo>
                  <a:pt x="23" y="43"/>
                </a:lnTo>
                <a:lnTo>
                  <a:pt x="27" y="40"/>
                </a:lnTo>
                <a:lnTo>
                  <a:pt x="31" y="38"/>
                </a:lnTo>
                <a:lnTo>
                  <a:pt x="31" y="38"/>
                </a:lnTo>
                <a:close/>
                <a:moveTo>
                  <a:pt x="67" y="125"/>
                </a:moveTo>
                <a:lnTo>
                  <a:pt x="67" y="125"/>
                </a:lnTo>
                <a:lnTo>
                  <a:pt x="52" y="125"/>
                </a:lnTo>
                <a:lnTo>
                  <a:pt x="36" y="123"/>
                </a:lnTo>
                <a:lnTo>
                  <a:pt x="25" y="120"/>
                </a:lnTo>
                <a:lnTo>
                  <a:pt x="14" y="114"/>
                </a:lnTo>
                <a:lnTo>
                  <a:pt x="14" y="114"/>
                </a:lnTo>
                <a:lnTo>
                  <a:pt x="12" y="99"/>
                </a:lnTo>
                <a:lnTo>
                  <a:pt x="12" y="83"/>
                </a:lnTo>
                <a:lnTo>
                  <a:pt x="12" y="68"/>
                </a:lnTo>
                <a:lnTo>
                  <a:pt x="14" y="53"/>
                </a:lnTo>
                <a:lnTo>
                  <a:pt x="14" y="53"/>
                </a:lnTo>
                <a:lnTo>
                  <a:pt x="29" y="55"/>
                </a:lnTo>
                <a:lnTo>
                  <a:pt x="42" y="59"/>
                </a:lnTo>
                <a:lnTo>
                  <a:pt x="54" y="66"/>
                </a:lnTo>
                <a:lnTo>
                  <a:pt x="63" y="74"/>
                </a:lnTo>
                <a:lnTo>
                  <a:pt x="69" y="85"/>
                </a:lnTo>
                <a:lnTo>
                  <a:pt x="73" y="97"/>
                </a:lnTo>
                <a:lnTo>
                  <a:pt x="73" y="112"/>
                </a:lnTo>
                <a:lnTo>
                  <a:pt x="67" y="125"/>
                </a:lnTo>
                <a:lnTo>
                  <a:pt x="67" y="125"/>
                </a:lnTo>
                <a:close/>
                <a:moveTo>
                  <a:pt x="73" y="43"/>
                </a:moveTo>
                <a:lnTo>
                  <a:pt x="73" y="43"/>
                </a:lnTo>
                <a:lnTo>
                  <a:pt x="75" y="38"/>
                </a:lnTo>
                <a:lnTo>
                  <a:pt x="78" y="34"/>
                </a:lnTo>
                <a:lnTo>
                  <a:pt x="84" y="28"/>
                </a:lnTo>
                <a:lnTo>
                  <a:pt x="90" y="24"/>
                </a:lnTo>
                <a:lnTo>
                  <a:pt x="90" y="24"/>
                </a:lnTo>
                <a:lnTo>
                  <a:pt x="90" y="24"/>
                </a:lnTo>
                <a:lnTo>
                  <a:pt x="92" y="26"/>
                </a:lnTo>
                <a:lnTo>
                  <a:pt x="94" y="26"/>
                </a:lnTo>
                <a:lnTo>
                  <a:pt x="96" y="26"/>
                </a:lnTo>
                <a:lnTo>
                  <a:pt x="96" y="26"/>
                </a:lnTo>
                <a:lnTo>
                  <a:pt x="90" y="32"/>
                </a:lnTo>
                <a:lnTo>
                  <a:pt x="84" y="36"/>
                </a:lnTo>
                <a:lnTo>
                  <a:pt x="78" y="40"/>
                </a:lnTo>
                <a:lnTo>
                  <a:pt x="73" y="43"/>
                </a:lnTo>
                <a:lnTo>
                  <a:pt x="73" y="43"/>
                </a:lnTo>
                <a:close/>
                <a:moveTo>
                  <a:pt x="107" y="40"/>
                </a:moveTo>
                <a:lnTo>
                  <a:pt x="107" y="40"/>
                </a:lnTo>
                <a:lnTo>
                  <a:pt x="105" y="43"/>
                </a:lnTo>
                <a:lnTo>
                  <a:pt x="103" y="45"/>
                </a:lnTo>
                <a:lnTo>
                  <a:pt x="97" y="51"/>
                </a:lnTo>
                <a:lnTo>
                  <a:pt x="82" y="59"/>
                </a:lnTo>
                <a:lnTo>
                  <a:pt x="82" y="59"/>
                </a:lnTo>
                <a:lnTo>
                  <a:pt x="88" y="51"/>
                </a:lnTo>
                <a:lnTo>
                  <a:pt x="94" y="45"/>
                </a:lnTo>
                <a:lnTo>
                  <a:pt x="99" y="40"/>
                </a:lnTo>
                <a:lnTo>
                  <a:pt x="103" y="38"/>
                </a:lnTo>
                <a:lnTo>
                  <a:pt x="107" y="40"/>
                </a:lnTo>
                <a:lnTo>
                  <a:pt x="107" y="40"/>
                </a:lnTo>
                <a:close/>
                <a:moveTo>
                  <a:pt x="97" y="97"/>
                </a:moveTo>
                <a:lnTo>
                  <a:pt x="97" y="97"/>
                </a:lnTo>
                <a:lnTo>
                  <a:pt x="107" y="83"/>
                </a:lnTo>
                <a:lnTo>
                  <a:pt x="113" y="76"/>
                </a:lnTo>
                <a:lnTo>
                  <a:pt x="122" y="72"/>
                </a:lnTo>
                <a:lnTo>
                  <a:pt x="122" y="72"/>
                </a:lnTo>
                <a:lnTo>
                  <a:pt x="120" y="78"/>
                </a:lnTo>
                <a:lnTo>
                  <a:pt x="118" y="82"/>
                </a:lnTo>
                <a:lnTo>
                  <a:pt x="117" y="85"/>
                </a:lnTo>
                <a:lnTo>
                  <a:pt x="113" y="87"/>
                </a:lnTo>
                <a:lnTo>
                  <a:pt x="103" y="91"/>
                </a:lnTo>
                <a:lnTo>
                  <a:pt x="97" y="97"/>
                </a:lnTo>
                <a:lnTo>
                  <a:pt x="97" y="97"/>
                </a:lnTo>
                <a:close/>
                <a:moveTo>
                  <a:pt x="117" y="57"/>
                </a:moveTo>
                <a:lnTo>
                  <a:pt x="117" y="57"/>
                </a:lnTo>
                <a:lnTo>
                  <a:pt x="113" y="62"/>
                </a:lnTo>
                <a:lnTo>
                  <a:pt x="107" y="66"/>
                </a:lnTo>
                <a:lnTo>
                  <a:pt x="94" y="74"/>
                </a:lnTo>
                <a:lnTo>
                  <a:pt x="94" y="74"/>
                </a:lnTo>
                <a:lnTo>
                  <a:pt x="97" y="68"/>
                </a:lnTo>
                <a:lnTo>
                  <a:pt x="101" y="62"/>
                </a:lnTo>
                <a:lnTo>
                  <a:pt x="109" y="57"/>
                </a:lnTo>
                <a:lnTo>
                  <a:pt x="117" y="51"/>
                </a:lnTo>
                <a:lnTo>
                  <a:pt x="117" y="51"/>
                </a:lnTo>
                <a:lnTo>
                  <a:pt x="117" y="55"/>
                </a:lnTo>
                <a:lnTo>
                  <a:pt x="117" y="57"/>
                </a:lnTo>
                <a:lnTo>
                  <a:pt x="117" y="57"/>
                </a:lnTo>
                <a:close/>
              </a:path>
            </a:pathLst>
          </a:custGeom>
          <a:solidFill>
            <a:schemeClr val="accent2"/>
          </a:solidFill>
          <a:ln w="9525">
            <a:noFill/>
            <a:round/>
          </a:ln>
        </p:spPr>
        <p:txBody>
          <a:bodyPr vert="horz" wrap="square" lIns="91440" tIns="45720" rIns="91440" bIns="45720" numCol="1" anchor="t" anchorCtr="0" compatLnSpc="1"/>
          <a:lstStyle/>
          <a:p>
            <a:endParaRPr lang="zh-CN" altLang="en-US"/>
          </a:p>
        </p:txBody>
      </p:sp>
      <p:sp>
        <p:nvSpPr>
          <p:cNvPr id="25" name="Freeform 21"/>
          <p:cNvSpPr>
            <a:spLocks noEditPoints="1"/>
          </p:cNvSpPr>
          <p:nvPr/>
        </p:nvSpPr>
        <p:spPr bwMode="auto">
          <a:xfrm>
            <a:off x="4696348" y="5178079"/>
            <a:ext cx="604557" cy="850075"/>
          </a:xfrm>
          <a:custGeom>
            <a:avLst/>
            <a:gdLst/>
            <a:ahLst/>
            <a:cxnLst>
              <a:cxn ang="0">
                <a:pos x="97" y="6"/>
              </a:cxn>
              <a:cxn ang="0">
                <a:pos x="0" y="35"/>
              </a:cxn>
              <a:cxn ang="0">
                <a:pos x="2" y="281"/>
              </a:cxn>
              <a:cxn ang="0">
                <a:pos x="61" y="319"/>
              </a:cxn>
              <a:cxn ang="0">
                <a:pos x="118" y="319"/>
              </a:cxn>
              <a:cxn ang="0">
                <a:pos x="187" y="307"/>
              </a:cxn>
              <a:cxn ang="0">
                <a:pos x="227" y="199"/>
              </a:cxn>
              <a:cxn ang="0">
                <a:pos x="168" y="120"/>
              </a:cxn>
              <a:cxn ang="0">
                <a:pos x="12" y="38"/>
              </a:cxn>
              <a:cxn ang="0">
                <a:pos x="27" y="38"/>
              </a:cxn>
              <a:cxn ang="0">
                <a:pos x="16" y="96"/>
              </a:cxn>
              <a:cxn ang="0">
                <a:pos x="16" y="128"/>
              </a:cxn>
              <a:cxn ang="0">
                <a:pos x="14" y="94"/>
              </a:cxn>
              <a:cxn ang="0">
                <a:pos x="19" y="183"/>
              </a:cxn>
              <a:cxn ang="0">
                <a:pos x="42" y="151"/>
              </a:cxn>
              <a:cxn ang="0">
                <a:pos x="25" y="107"/>
              </a:cxn>
              <a:cxn ang="0">
                <a:pos x="38" y="77"/>
              </a:cxn>
              <a:cxn ang="0">
                <a:pos x="42" y="120"/>
              </a:cxn>
              <a:cxn ang="0">
                <a:pos x="25" y="132"/>
              </a:cxn>
              <a:cxn ang="0">
                <a:pos x="19" y="153"/>
              </a:cxn>
              <a:cxn ang="0">
                <a:pos x="10" y="157"/>
              </a:cxn>
              <a:cxn ang="0">
                <a:pos x="23" y="250"/>
              </a:cxn>
              <a:cxn ang="0">
                <a:pos x="17" y="267"/>
              </a:cxn>
              <a:cxn ang="0">
                <a:pos x="12" y="296"/>
              </a:cxn>
              <a:cxn ang="0">
                <a:pos x="33" y="258"/>
              </a:cxn>
              <a:cxn ang="0">
                <a:pos x="42" y="225"/>
              </a:cxn>
              <a:cxn ang="0">
                <a:pos x="36" y="220"/>
              </a:cxn>
              <a:cxn ang="0">
                <a:pos x="42" y="204"/>
              </a:cxn>
              <a:cxn ang="0">
                <a:pos x="19" y="212"/>
              </a:cxn>
              <a:cxn ang="0">
                <a:pos x="42" y="187"/>
              </a:cxn>
              <a:cxn ang="0">
                <a:pos x="25" y="58"/>
              </a:cxn>
              <a:cxn ang="0">
                <a:pos x="31" y="71"/>
              </a:cxn>
              <a:cxn ang="0">
                <a:pos x="65" y="296"/>
              </a:cxn>
              <a:cxn ang="0">
                <a:pos x="107" y="292"/>
              </a:cxn>
              <a:cxn ang="0">
                <a:pos x="107" y="286"/>
              </a:cxn>
              <a:cxn ang="0">
                <a:pos x="120" y="290"/>
              </a:cxn>
              <a:cxn ang="0">
                <a:pos x="197" y="281"/>
              </a:cxn>
              <a:cxn ang="0">
                <a:pos x="130" y="288"/>
              </a:cxn>
              <a:cxn ang="0">
                <a:pos x="67" y="284"/>
              </a:cxn>
              <a:cxn ang="0">
                <a:pos x="61" y="12"/>
              </a:cxn>
              <a:cxn ang="0">
                <a:pos x="82" y="126"/>
              </a:cxn>
              <a:cxn ang="0">
                <a:pos x="109" y="132"/>
              </a:cxn>
              <a:cxn ang="0">
                <a:pos x="191" y="151"/>
              </a:cxn>
              <a:cxn ang="0">
                <a:pos x="212" y="261"/>
              </a:cxn>
              <a:cxn ang="0">
                <a:pos x="88" y="193"/>
              </a:cxn>
              <a:cxn ang="0">
                <a:pos x="109" y="254"/>
              </a:cxn>
              <a:cxn ang="0">
                <a:pos x="176" y="248"/>
              </a:cxn>
              <a:cxn ang="0">
                <a:pos x="166" y="172"/>
              </a:cxn>
              <a:cxn ang="0">
                <a:pos x="97" y="176"/>
              </a:cxn>
              <a:cxn ang="0">
                <a:pos x="109" y="187"/>
              </a:cxn>
              <a:cxn ang="0">
                <a:pos x="138" y="199"/>
              </a:cxn>
              <a:cxn ang="0">
                <a:pos x="118" y="242"/>
              </a:cxn>
              <a:cxn ang="0">
                <a:pos x="151" y="183"/>
              </a:cxn>
              <a:cxn ang="0">
                <a:pos x="168" y="233"/>
              </a:cxn>
              <a:cxn ang="0">
                <a:pos x="174" y="233"/>
              </a:cxn>
              <a:cxn ang="0">
                <a:pos x="168" y="214"/>
              </a:cxn>
            </a:cxnLst>
            <a:rect l="0" t="0" r="r" b="b"/>
            <a:pathLst>
              <a:path w="229" h="322">
                <a:moveTo>
                  <a:pt x="92" y="126"/>
                </a:moveTo>
                <a:lnTo>
                  <a:pt x="92" y="126"/>
                </a:lnTo>
                <a:lnTo>
                  <a:pt x="94" y="96"/>
                </a:lnTo>
                <a:lnTo>
                  <a:pt x="97" y="65"/>
                </a:lnTo>
                <a:lnTo>
                  <a:pt x="99" y="35"/>
                </a:lnTo>
                <a:lnTo>
                  <a:pt x="99" y="19"/>
                </a:lnTo>
                <a:lnTo>
                  <a:pt x="97" y="6"/>
                </a:lnTo>
                <a:lnTo>
                  <a:pt x="97" y="6"/>
                </a:lnTo>
                <a:lnTo>
                  <a:pt x="82" y="0"/>
                </a:lnTo>
                <a:lnTo>
                  <a:pt x="69" y="0"/>
                </a:lnTo>
                <a:lnTo>
                  <a:pt x="56" y="0"/>
                </a:lnTo>
                <a:lnTo>
                  <a:pt x="42" y="4"/>
                </a:lnTo>
                <a:lnTo>
                  <a:pt x="29" y="10"/>
                </a:lnTo>
                <a:lnTo>
                  <a:pt x="17" y="18"/>
                </a:lnTo>
                <a:lnTo>
                  <a:pt x="8" y="25"/>
                </a:lnTo>
                <a:lnTo>
                  <a:pt x="0" y="35"/>
                </a:lnTo>
                <a:lnTo>
                  <a:pt x="0" y="35"/>
                </a:lnTo>
                <a:lnTo>
                  <a:pt x="0" y="75"/>
                </a:lnTo>
                <a:lnTo>
                  <a:pt x="0" y="119"/>
                </a:lnTo>
                <a:lnTo>
                  <a:pt x="6" y="204"/>
                </a:lnTo>
                <a:lnTo>
                  <a:pt x="6" y="204"/>
                </a:lnTo>
                <a:lnTo>
                  <a:pt x="4" y="237"/>
                </a:lnTo>
                <a:lnTo>
                  <a:pt x="2" y="267"/>
                </a:lnTo>
                <a:lnTo>
                  <a:pt x="2" y="281"/>
                </a:lnTo>
                <a:lnTo>
                  <a:pt x="2" y="294"/>
                </a:lnTo>
                <a:lnTo>
                  <a:pt x="4" y="305"/>
                </a:lnTo>
                <a:lnTo>
                  <a:pt x="10" y="315"/>
                </a:lnTo>
                <a:lnTo>
                  <a:pt x="10" y="315"/>
                </a:lnTo>
                <a:lnTo>
                  <a:pt x="25" y="319"/>
                </a:lnTo>
                <a:lnTo>
                  <a:pt x="38" y="321"/>
                </a:lnTo>
                <a:lnTo>
                  <a:pt x="50" y="321"/>
                </a:lnTo>
                <a:lnTo>
                  <a:pt x="61" y="319"/>
                </a:lnTo>
                <a:lnTo>
                  <a:pt x="71" y="315"/>
                </a:lnTo>
                <a:lnTo>
                  <a:pt x="78" y="309"/>
                </a:lnTo>
                <a:lnTo>
                  <a:pt x="96" y="298"/>
                </a:lnTo>
                <a:lnTo>
                  <a:pt x="96" y="298"/>
                </a:lnTo>
                <a:lnTo>
                  <a:pt x="97" y="301"/>
                </a:lnTo>
                <a:lnTo>
                  <a:pt x="99" y="307"/>
                </a:lnTo>
                <a:lnTo>
                  <a:pt x="109" y="313"/>
                </a:lnTo>
                <a:lnTo>
                  <a:pt x="118" y="319"/>
                </a:lnTo>
                <a:lnTo>
                  <a:pt x="128" y="321"/>
                </a:lnTo>
                <a:lnTo>
                  <a:pt x="128" y="321"/>
                </a:lnTo>
                <a:lnTo>
                  <a:pt x="139" y="322"/>
                </a:lnTo>
                <a:lnTo>
                  <a:pt x="151" y="321"/>
                </a:lnTo>
                <a:lnTo>
                  <a:pt x="160" y="319"/>
                </a:lnTo>
                <a:lnTo>
                  <a:pt x="170" y="317"/>
                </a:lnTo>
                <a:lnTo>
                  <a:pt x="179" y="313"/>
                </a:lnTo>
                <a:lnTo>
                  <a:pt x="187" y="307"/>
                </a:lnTo>
                <a:lnTo>
                  <a:pt x="200" y="296"/>
                </a:lnTo>
                <a:lnTo>
                  <a:pt x="214" y="281"/>
                </a:lnTo>
                <a:lnTo>
                  <a:pt x="221" y="263"/>
                </a:lnTo>
                <a:lnTo>
                  <a:pt x="227" y="246"/>
                </a:lnTo>
                <a:lnTo>
                  <a:pt x="229" y="227"/>
                </a:lnTo>
                <a:lnTo>
                  <a:pt x="229" y="227"/>
                </a:lnTo>
                <a:lnTo>
                  <a:pt x="229" y="214"/>
                </a:lnTo>
                <a:lnTo>
                  <a:pt x="227" y="199"/>
                </a:lnTo>
                <a:lnTo>
                  <a:pt x="225" y="185"/>
                </a:lnTo>
                <a:lnTo>
                  <a:pt x="219" y="174"/>
                </a:lnTo>
                <a:lnTo>
                  <a:pt x="214" y="162"/>
                </a:lnTo>
                <a:lnTo>
                  <a:pt x="206" y="151"/>
                </a:lnTo>
                <a:lnTo>
                  <a:pt x="198" y="141"/>
                </a:lnTo>
                <a:lnTo>
                  <a:pt x="189" y="134"/>
                </a:lnTo>
                <a:lnTo>
                  <a:pt x="179" y="126"/>
                </a:lnTo>
                <a:lnTo>
                  <a:pt x="168" y="120"/>
                </a:lnTo>
                <a:lnTo>
                  <a:pt x="157" y="117"/>
                </a:lnTo>
                <a:lnTo>
                  <a:pt x="145" y="115"/>
                </a:lnTo>
                <a:lnTo>
                  <a:pt x="132" y="115"/>
                </a:lnTo>
                <a:lnTo>
                  <a:pt x="118" y="117"/>
                </a:lnTo>
                <a:lnTo>
                  <a:pt x="105" y="120"/>
                </a:lnTo>
                <a:lnTo>
                  <a:pt x="92" y="126"/>
                </a:lnTo>
                <a:lnTo>
                  <a:pt x="92" y="126"/>
                </a:lnTo>
                <a:close/>
                <a:moveTo>
                  <a:pt x="12" y="38"/>
                </a:moveTo>
                <a:lnTo>
                  <a:pt x="12" y="38"/>
                </a:lnTo>
                <a:lnTo>
                  <a:pt x="19" y="35"/>
                </a:lnTo>
                <a:lnTo>
                  <a:pt x="27" y="29"/>
                </a:lnTo>
                <a:lnTo>
                  <a:pt x="33" y="23"/>
                </a:lnTo>
                <a:lnTo>
                  <a:pt x="42" y="19"/>
                </a:lnTo>
                <a:lnTo>
                  <a:pt x="42" y="19"/>
                </a:lnTo>
                <a:lnTo>
                  <a:pt x="35" y="27"/>
                </a:lnTo>
                <a:lnTo>
                  <a:pt x="27" y="38"/>
                </a:lnTo>
                <a:lnTo>
                  <a:pt x="21" y="48"/>
                </a:lnTo>
                <a:lnTo>
                  <a:pt x="12" y="56"/>
                </a:lnTo>
                <a:lnTo>
                  <a:pt x="12" y="56"/>
                </a:lnTo>
                <a:lnTo>
                  <a:pt x="12" y="38"/>
                </a:lnTo>
                <a:lnTo>
                  <a:pt x="12" y="38"/>
                </a:lnTo>
                <a:close/>
                <a:moveTo>
                  <a:pt x="14" y="94"/>
                </a:moveTo>
                <a:lnTo>
                  <a:pt x="14" y="94"/>
                </a:lnTo>
                <a:lnTo>
                  <a:pt x="16" y="96"/>
                </a:lnTo>
                <a:lnTo>
                  <a:pt x="16" y="99"/>
                </a:lnTo>
                <a:lnTo>
                  <a:pt x="12" y="109"/>
                </a:lnTo>
                <a:lnTo>
                  <a:pt x="12" y="113"/>
                </a:lnTo>
                <a:lnTo>
                  <a:pt x="14" y="117"/>
                </a:lnTo>
                <a:lnTo>
                  <a:pt x="16" y="119"/>
                </a:lnTo>
                <a:lnTo>
                  <a:pt x="21" y="120"/>
                </a:lnTo>
                <a:lnTo>
                  <a:pt x="21" y="120"/>
                </a:lnTo>
                <a:lnTo>
                  <a:pt x="16" y="128"/>
                </a:lnTo>
                <a:lnTo>
                  <a:pt x="14" y="132"/>
                </a:lnTo>
                <a:lnTo>
                  <a:pt x="12" y="138"/>
                </a:lnTo>
                <a:lnTo>
                  <a:pt x="12" y="138"/>
                </a:lnTo>
                <a:lnTo>
                  <a:pt x="10" y="128"/>
                </a:lnTo>
                <a:lnTo>
                  <a:pt x="10" y="115"/>
                </a:lnTo>
                <a:lnTo>
                  <a:pt x="10" y="101"/>
                </a:lnTo>
                <a:lnTo>
                  <a:pt x="12" y="96"/>
                </a:lnTo>
                <a:lnTo>
                  <a:pt x="14" y="94"/>
                </a:lnTo>
                <a:lnTo>
                  <a:pt x="14" y="94"/>
                </a:lnTo>
                <a:close/>
                <a:moveTo>
                  <a:pt x="42" y="172"/>
                </a:moveTo>
                <a:lnTo>
                  <a:pt x="42" y="172"/>
                </a:lnTo>
                <a:lnTo>
                  <a:pt x="38" y="170"/>
                </a:lnTo>
                <a:lnTo>
                  <a:pt x="35" y="170"/>
                </a:lnTo>
                <a:lnTo>
                  <a:pt x="29" y="172"/>
                </a:lnTo>
                <a:lnTo>
                  <a:pt x="23" y="178"/>
                </a:lnTo>
                <a:lnTo>
                  <a:pt x="19" y="183"/>
                </a:lnTo>
                <a:lnTo>
                  <a:pt x="19" y="183"/>
                </a:lnTo>
                <a:lnTo>
                  <a:pt x="19" y="178"/>
                </a:lnTo>
                <a:lnTo>
                  <a:pt x="21" y="174"/>
                </a:lnTo>
                <a:lnTo>
                  <a:pt x="27" y="164"/>
                </a:lnTo>
                <a:lnTo>
                  <a:pt x="33" y="155"/>
                </a:lnTo>
                <a:lnTo>
                  <a:pt x="38" y="147"/>
                </a:lnTo>
                <a:lnTo>
                  <a:pt x="38" y="147"/>
                </a:lnTo>
                <a:lnTo>
                  <a:pt x="42" y="151"/>
                </a:lnTo>
                <a:lnTo>
                  <a:pt x="42" y="159"/>
                </a:lnTo>
                <a:lnTo>
                  <a:pt x="40" y="164"/>
                </a:lnTo>
                <a:lnTo>
                  <a:pt x="42" y="172"/>
                </a:lnTo>
                <a:lnTo>
                  <a:pt x="42" y="172"/>
                </a:lnTo>
                <a:close/>
                <a:moveTo>
                  <a:pt x="42" y="96"/>
                </a:moveTo>
                <a:lnTo>
                  <a:pt x="42" y="96"/>
                </a:lnTo>
                <a:lnTo>
                  <a:pt x="33" y="101"/>
                </a:lnTo>
                <a:lnTo>
                  <a:pt x="25" y="107"/>
                </a:lnTo>
                <a:lnTo>
                  <a:pt x="25" y="107"/>
                </a:lnTo>
                <a:lnTo>
                  <a:pt x="25" y="103"/>
                </a:lnTo>
                <a:lnTo>
                  <a:pt x="25" y="99"/>
                </a:lnTo>
                <a:lnTo>
                  <a:pt x="31" y="92"/>
                </a:lnTo>
                <a:lnTo>
                  <a:pt x="36" y="86"/>
                </a:lnTo>
                <a:lnTo>
                  <a:pt x="38" y="82"/>
                </a:lnTo>
                <a:lnTo>
                  <a:pt x="38" y="77"/>
                </a:lnTo>
                <a:lnTo>
                  <a:pt x="38" y="77"/>
                </a:lnTo>
                <a:lnTo>
                  <a:pt x="42" y="80"/>
                </a:lnTo>
                <a:lnTo>
                  <a:pt x="42" y="84"/>
                </a:lnTo>
                <a:lnTo>
                  <a:pt x="42" y="96"/>
                </a:lnTo>
                <a:lnTo>
                  <a:pt x="42" y="96"/>
                </a:lnTo>
                <a:close/>
                <a:moveTo>
                  <a:pt x="38" y="113"/>
                </a:moveTo>
                <a:lnTo>
                  <a:pt x="38" y="113"/>
                </a:lnTo>
                <a:lnTo>
                  <a:pt x="42" y="115"/>
                </a:lnTo>
                <a:lnTo>
                  <a:pt x="42" y="120"/>
                </a:lnTo>
                <a:lnTo>
                  <a:pt x="42" y="128"/>
                </a:lnTo>
                <a:lnTo>
                  <a:pt x="42" y="128"/>
                </a:lnTo>
                <a:lnTo>
                  <a:pt x="36" y="132"/>
                </a:lnTo>
                <a:lnTo>
                  <a:pt x="31" y="136"/>
                </a:lnTo>
                <a:lnTo>
                  <a:pt x="27" y="138"/>
                </a:lnTo>
                <a:lnTo>
                  <a:pt x="21" y="139"/>
                </a:lnTo>
                <a:lnTo>
                  <a:pt x="21" y="139"/>
                </a:lnTo>
                <a:lnTo>
                  <a:pt x="25" y="132"/>
                </a:lnTo>
                <a:lnTo>
                  <a:pt x="29" y="126"/>
                </a:lnTo>
                <a:lnTo>
                  <a:pt x="38" y="113"/>
                </a:lnTo>
                <a:lnTo>
                  <a:pt x="38" y="113"/>
                </a:lnTo>
                <a:close/>
                <a:moveTo>
                  <a:pt x="10" y="157"/>
                </a:moveTo>
                <a:lnTo>
                  <a:pt x="10" y="157"/>
                </a:lnTo>
                <a:lnTo>
                  <a:pt x="16" y="157"/>
                </a:lnTo>
                <a:lnTo>
                  <a:pt x="17" y="155"/>
                </a:lnTo>
                <a:lnTo>
                  <a:pt x="19" y="153"/>
                </a:lnTo>
                <a:lnTo>
                  <a:pt x="19" y="153"/>
                </a:lnTo>
                <a:lnTo>
                  <a:pt x="19" y="157"/>
                </a:lnTo>
                <a:lnTo>
                  <a:pt x="17" y="162"/>
                </a:lnTo>
                <a:lnTo>
                  <a:pt x="14" y="166"/>
                </a:lnTo>
                <a:lnTo>
                  <a:pt x="10" y="170"/>
                </a:lnTo>
                <a:lnTo>
                  <a:pt x="10" y="170"/>
                </a:lnTo>
                <a:lnTo>
                  <a:pt x="10" y="157"/>
                </a:lnTo>
                <a:lnTo>
                  <a:pt x="10" y="157"/>
                </a:lnTo>
                <a:close/>
                <a:moveTo>
                  <a:pt x="12" y="296"/>
                </a:moveTo>
                <a:lnTo>
                  <a:pt x="12" y="296"/>
                </a:lnTo>
                <a:lnTo>
                  <a:pt x="12" y="286"/>
                </a:lnTo>
                <a:lnTo>
                  <a:pt x="12" y="275"/>
                </a:lnTo>
                <a:lnTo>
                  <a:pt x="12" y="252"/>
                </a:lnTo>
                <a:lnTo>
                  <a:pt x="12" y="252"/>
                </a:lnTo>
                <a:lnTo>
                  <a:pt x="19" y="252"/>
                </a:lnTo>
                <a:lnTo>
                  <a:pt x="23" y="250"/>
                </a:lnTo>
                <a:lnTo>
                  <a:pt x="23" y="248"/>
                </a:lnTo>
                <a:lnTo>
                  <a:pt x="23" y="248"/>
                </a:lnTo>
                <a:lnTo>
                  <a:pt x="25" y="250"/>
                </a:lnTo>
                <a:lnTo>
                  <a:pt x="25" y="252"/>
                </a:lnTo>
                <a:lnTo>
                  <a:pt x="23" y="258"/>
                </a:lnTo>
                <a:lnTo>
                  <a:pt x="19" y="263"/>
                </a:lnTo>
                <a:lnTo>
                  <a:pt x="17" y="267"/>
                </a:lnTo>
                <a:lnTo>
                  <a:pt x="17" y="267"/>
                </a:lnTo>
                <a:lnTo>
                  <a:pt x="17" y="273"/>
                </a:lnTo>
                <a:lnTo>
                  <a:pt x="19" y="275"/>
                </a:lnTo>
                <a:lnTo>
                  <a:pt x="23" y="277"/>
                </a:lnTo>
                <a:lnTo>
                  <a:pt x="27" y="277"/>
                </a:lnTo>
                <a:lnTo>
                  <a:pt x="27" y="277"/>
                </a:lnTo>
                <a:lnTo>
                  <a:pt x="21" y="288"/>
                </a:lnTo>
                <a:lnTo>
                  <a:pt x="17" y="292"/>
                </a:lnTo>
                <a:lnTo>
                  <a:pt x="12" y="296"/>
                </a:lnTo>
                <a:lnTo>
                  <a:pt x="12" y="296"/>
                </a:lnTo>
                <a:close/>
                <a:moveTo>
                  <a:pt x="42" y="261"/>
                </a:moveTo>
                <a:lnTo>
                  <a:pt x="42" y="261"/>
                </a:lnTo>
                <a:lnTo>
                  <a:pt x="35" y="261"/>
                </a:lnTo>
                <a:lnTo>
                  <a:pt x="31" y="265"/>
                </a:lnTo>
                <a:lnTo>
                  <a:pt x="31" y="265"/>
                </a:lnTo>
                <a:lnTo>
                  <a:pt x="31" y="263"/>
                </a:lnTo>
                <a:lnTo>
                  <a:pt x="33" y="258"/>
                </a:lnTo>
                <a:lnTo>
                  <a:pt x="38" y="248"/>
                </a:lnTo>
                <a:lnTo>
                  <a:pt x="38" y="248"/>
                </a:lnTo>
                <a:lnTo>
                  <a:pt x="42" y="250"/>
                </a:lnTo>
                <a:lnTo>
                  <a:pt x="42" y="254"/>
                </a:lnTo>
                <a:lnTo>
                  <a:pt x="42" y="261"/>
                </a:lnTo>
                <a:lnTo>
                  <a:pt x="42" y="261"/>
                </a:lnTo>
                <a:close/>
                <a:moveTo>
                  <a:pt x="42" y="225"/>
                </a:moveTo>
                <a:lnTo>
                  <a:pt x="42" y="225"/>
                </a:lnTo>
                <a:lnTo>
                  <a:pt x="33" y="231"/>
                </a:lnTo>
                <a:lnTo>
                  <a:pt x="29" y="233"/>
                </a:lnTo>
                <a:lnTo>
                  <a:pt x="25" y="237"/>
                </a:lnTo>
                <a:lnTo>
                  <a:pt x="25" y="237"/>
                </a:lnTo>
                <a:lnTo>
                  <a:pt x="25" y="233"/>
                </a:lnTo>
                <a:lnTo>
                  <a:pt x="25" y="231"/>
                </a:lnTo>
                <a:lnTo>
                  <a:pt x="31" y="225"/>
                </a:lnTo>
                <a:lnTo>
                  <a:pt x="36" y="220"/>
                </a:lnTo>
                <a:lnTo>
                  <a:pt x="38" y="216"/>
                </a:lnTo>
                <a:lnTo>
                  <a:pt x="38" y="212"/>
                </a:lnTo>
                <a:lnTo>
                  <a:pt x="38" y="212"/>
                </a:lnTo>
                <a:lnTo>
                  <a:pt x="42" y="214"/>
                </a:lnTo>
                <a:lnTo>
                  <a:pt x="42" y="218"/>
                </a:lnTo>
                <a:lnTo>
                  <a:pt x="42" y="225"/>
                </a:lnTo>
                <a:lnTo>
                  <a:pt x="42" y="225"/>
                </a:lnTo>
                <a:close/>
                <a:moveTo>
                  <a:pt x="42" y="204"/>
                </a:moveTo>
                <a:lnTo>
                  <a:pt x="42" y="204"/>
                </a:lnTo>
                <a:lnTo>
                  <a:pt x="38" y="204"/>
                </a:lnTo>
                <a:lnTo>
                  <a:pt x="35" y="204"/>
                </a:lnTo>
                <a:lnTo>
                  <a:pt x="31" y="206"/>
                </a:lnTo>
                <a:lnTo>
                  <a:pt x="25" y="210"/>
                </a:lnTo>
                <a:lnTo>
                  <a:pt x="23" y="212"/>
                </a:lnTo>
                <a:lnTo>
                  <a:pt x="19" y="212"/>
                </a:lnTo>
                <a:lnTo>
                  <a:pt x="19" y="212"/>
                </a:lnTo>
                <a:lnTo>
                  <a:pt x="23" y="202"/>
                </a:lnTo>
                <a:lnTo>
                  <a:pt x="29" y="193"/>
                </a:lnTo>
                <a:lnTo>
                  <a:pt x="35" y="185"/>
                </a:lnTo>
                <a:lnTo>
                  <a:pt x="38" y="176"/>
                </a:lnTo>
                <a:lnTo>
                  <a:pt x="38" y="176"/>
                </a:lnTo>
                <a:lnTo>
                  <a:pt x="42" y="178"/>
                </a:lnTo>
                <a:lnTo>
                  <a:pt x="42" y="181"/>
                </a:lnTo>
                <a:lnTo>
                  <a:pt x="42" y="187"/>
                </a:lnTo>
                <a:lnTo>
                  <a:pt x="42" y="195"/>
                </a:lnTo>
                <a:lnTo>
                  <a:pt x="42" y="204"/>
                </a:lnTo>
                <a:lnTo>
                  <a:pt x="42" y="204"/>
                </a:lnTo>
                <a:close/>
                <a:moveTo>
                  <a:pt x="12" y="82"/>
                </a:moveTo>
                <a:lnTo>
                  <a:pt x="12" y="82"/>
                </a:lnTo>
                <a:lnTo>
                  <a:pt x="14" y="75"/>
                </a:lnTo>
                <a:lnTo>
                  <a:pt x="17" y="67"/>
                </a:lnTo>
                <a:lnTo>
                  <a:pt x="25" y="58"/>
                </a:lnTo>
                <a:lnTo>
                  <a:pt x="35" y="46"/>
                </a:lnTo>
                <a:lnTo>
                  <a:pt x="42" y="35"/>
                </a:lnTo>
                <a:lnTo>
                  <a:pt x="42" y="35"/>
                </a:lnTo>
                <a:lnTo>
                  <a:pt x="44" y="44"/>
                </a:lnTo>
                <a:lnTo>
                  <a:pt x="44" y="52"/>
                </a:lnTo>
                <a:lnTo>
                  <a:pt x="40" y="59"/>
                </a:lnTo>
                <a:lnTo>
                  <a:pt x="36" y="65"/>
                </a:lnTo>
                <a:lnTo>
                  <a:pt x="31" y="71"/>
                </a:lnTo>
                <a:lnTo>
                  <a:pt x="25" y="75"/>
                </a:lnTo>
                <a:lnTo>
                  <a:pt x="12" y="82"/>
                </a:lnTo>
                <a:lnTo>
                  <a:pt x="12" y="82"/>
                </a:lnTo>
                <a:close/>
                <a:moveTo>
                  <a:pt x="61" y="309"/>
                </a:moveTo>
                <a:lnTo>
                  <a:pt x="61" y="309"/>
                </a:lnTo>
                <a:lnTo>
                  <a:pt x="61" y="305"/>
                </a:lnTo>
                <a:lnTo>
                  <a:pt x="61" y="301"/>
                </a:lnTo>
                <a:lnTo>
                  <a:pt x="65" y="296"/>
                </a:lnTo>
                <a:lnTo>
                  <a:pt x="71" y="296"/>
                </a:lnTo>
                <a:lnTo>
                  <a:pt x="71" y="296"/>
                </a:lnTo>
                <a:lnTo>
                  <a:pt x="69" y="300"/>
                </a:lnTo>
                <a:lnTo>
                  <a:pt x="67" y="303"/>
                </a:lnTo>
                <a:lnTo>
                  <a:pt x="61" y="309"/>
                </a:lnTo>
                <a:lnTo>
                  <a:pt x="61" y="309"/>
                </a:lnTo>
                <a:close/>
                <a:moveTo>
                  <a:pt x="107" y="292"/>
                </a:moveTo>
                <a:lnTo>
                  <a:pt x="107" y="292"/>
                </a:lnTo>
                <a:lnTo>
                  <a:pt x="103" y="292"/>
                </a:lnTo>
                <a:lnTo>
                  <a:pt x="103" y="288"/>
                </a:lnTo>
                <a:lnTo>
                  <a:pt x="101" y="281"/>
                </a:lnTo>
                <a:lnTo>
                  <a:pt x="101" y="281"/>
                </a:lnTo>
                <a:lnTo>
                  <a:pt x="109" y="281"/>
                </a:lnTo>
                <a:lnTo>
                  <a:pt x="109" y="281"/>
                </a:lnTo>
                <a:lnTo>
                  <a:pt x="109" y="284"/>
                </a:lnTo>
                <a:lnTo>
                  <a:pt x="107" y="286"/>
                </a:lnTo>
                <a:lnTo>
                  <a:pt x="107" y="288"/>
                </a:lnTo>
                <a:lnTo>
                  <a:pt x="107" y="292"/>
                </a:lnTo>
                <a:lnTo>
                  <a:pt x="107" y="292"/>
                </a:lnTo>
                <a:close/>
                <a:moveTo>
                  <a:pt x="115" y="300"/>
                </a:moveTo>
                <a:lnTo>
                  <a:pt x="115" y="300"/>
                </a:lnTo>
                <a:lnTo>
                  <a:pt x="115" y="288"/>
                </a:lnTo>
                <a:lnTo>
                  <a:pt x="115" y="288"/>
                </a:lnTo>
                <a:lnTo>
                  <a:pt x="120" y="290"/>
                </a:lnTo>
                <a:lnTo>
                  <a:pt x="124" y="292"/>
                </a:lnTo>
                <a:lnTo>
                  <a:pt x="132" y="298"/>
                </a:lnTo>
                <a:lnTo>
                  <a:pt x="132" y="298"/>
                </a:lnTo>
                <a:lnTo>
                  <a:pt x="130" y="300"/>
                </a:lnTo>
                <a:lnTo>
                  <a:pt x="124" y="300"/>
                </a:lnTo>
                <a:lnTo>
                  <a:pt x="115" y="300"/>
                </a:lnTo>
                <a:lnTo>
                  <a:pt x="115" y="300"/>
                </a:lnTo>
                <a:close/>
                <a:moveTo>
                  <a:pt x="197" y="281"/>
                </a:moveTo>
                <a:lnTo>
                  <a:pt x="197" y="281"/>
                </a:lnTo>
                <a:lnTo>
                  <a:pt x="181" y="290"/>
                </a:lnTo>
                <a:lnTo>
                  <a:pt x="168" y="296"/>
                </a:lnTo>
                <a:lnTo>
                  <a:pt x="162" y="296"/>
                </a:lnTo>
                <a:lnTo>
                  <a:pt x="155" y="296"/>
                </a:lnTo>
                <a:lnTo>
                  <a:pt x="138" y="292"/>
                </a:lnTo>
                <a:lnTo>
                  <a:pt x="138" y="292"/>
                </a:lnTo>
                <a:lnTo>
                  <a:pt x="130" y="288"/>
                </a:lnTo>
                <a:lnTo>
                  <a:pt x="122" y="282"/>
                </a:lnTo>
                <a:lnTo>
                  <a:pt x="109" y="271"/>
                </a:lnTo>
                <a:lnTo>
                  <a:pt x="103" y="267"/>
                </a:lnTo>
                <a:lnTo>
                  <a:pt x="96" y="269"/>
                </a:lnTo>
                <a:lnTo>
                  <a:pt x="90" y="273"/>
                </a:lnTo>
                <a:lnTo>
                  <a:pt x="84" y="284"/>
                </a:lnTo>
                <a:lnTo>
                  <a:pt x="84" y="284"/>
                </a:lnTo>
                <a:lnTo>
                  <a:pt x="67" y="284"/>
                </a:lnTo>
                <a:lnTo>
                  <a:pt x="59" y="282"/>
                </a:lnTo>
                <a:lnTo>
                  <a:pt x="52" y="281"/>
                </a:lnTo>
                <a:lnTo>
                  <a:pt x="52" y="281"/>
                </a:lnTo>
                <a:lnTo>
                  <a:pt x="50" y="216"/>
                </a:lnTo>
                <a:lnTo>
                  <a:pt x="50" y="147"/>
                </a:lnTo>
                <a:lnTo>
                  <a:pt x="50" y="12"/>
                </a:lnTo>
                <a:lnTo>
                  <a:pt x="50" y="12"/>
                </a:lnTo>
                <a:lnTo>
                  <a:pt x="61" y="12"/>
                </a:lnTo>
                <a:lnTo>
                  <a:pt x="71" y="10"/>
                </a:lnTo>
                <a:lnTo>
                  <a:pt x="80" y="10"/>
                </a:lnTo>
                <a:lnTo>
                  <a:pt x="84" y="12"/>
                </a:lnTo>
                <a:lnTo>
                  <a:pt x="88" y="14"/>
                </a:lnTo>
                <a:lnTo>
                  <a:pt x="88" y="14"/>
                </a:lnTo>
                <a:lnTo>
                  <a:pt x="88" y="52"/>
                </a:lnTo>
                <a:lnTo>
                  <a:pt x="84" y="90"/>
                </a:lnTo>
                <a:lnTo>
                  <a:pt x="82" y="126"/>
                </a:lnTo>
                <a:lnTo>
                  <a:pt x="82" y="143"/>
                </a:lnTo>
                <a:lnTo>
                  <a:pt x="84" y="159"/>
                </a:lnTo>
                <a:lnTo>
                  <a:pt x="84" y="159"/>
                </a:lnTo>
                <a:lnTo>
                  <a:pt x="90" y="147"/>
                </a:lnTo>
                <a:lnTo>
                  <a:pt x="94" y="141"/>
                </a:lnTo>
                <a:lnTo>
                  <a:pt x="101" y="136"/>
                </a:lnTo>
                <a:lnTo>
                  <a:pt x="109" y="132"/>
                </a:lnTo>
                <a:lnTo>
                  <a:pt x="109" y="132"/>
                </a:lnTo>
                <a:lnTo>
                  <a:pt x="118" y="128"/>
                </a:lnTo>
                <a:lnTo>
                  <a:pt x="130" y="126"/>
                </a:lnTo>
                <a:lnTo>
                  <a:pt x="141" y="126"/>
                </a:lnTo>
                <a:lnTo>
                  <a:pt x="153" y="130"/>
                </a:lnTo>
                <a:lnTo>
                  <a:pt x="164" y="134"/>
                </a:lnTo>
                <a:lnTo>
                  <a:pt x="174" y="139"/>
                </a:lnTo>
                <a:lnTo>
                  <a:pt x="183" y="145"/>
                </a:lnTo>
                <a:lnTo>
                  <a:pt x="191" y="151"/>
                </a:lnTo>
                <a:lnTo>
                  <a:pt x="191" y="151"/>
                </a:lnTo>
                <a:lnTo>
                  <a:pt x="204" y="166"/>
                </a:lnTo>
                <a:lnTo>
                  <a:pt x="212" y="181"/>
                </a:lnTo>
                <a:lnTo>
                  <a:pt x="218" y="200"/>
                </a:lnTo>
                <a:lnTo>
                  <a:pt x="221" y="220"/>
                </a:lnTo>
                <a:lnTo>
                  <a:pt x="219" y="237"/>
                </a:lnTo>
                <a:lnTo>
                  <a:pt x="216" y="254"/>
                </a:lnTo>
                <a:lnTo>
                  <a:pt x="212" y="261"/>
                </a:lnTo>
                <a:lnTo>
                  <a:pt x="208" y="269"/>
                </a:lnTo>
                <a:lnTo>
                  <a:pt x="202" y="275"/>
                </a:lnTo>
                <a:lnTo>
                  <a:pt x="197" y="281"/>
                </a:lnTo>
                <a:lnTo>
                  <a:pt x="197" y="281"/>
                </a:lnTo>
                <a:close/>
                <a:moveTo>
                  <a:pt x="97" y="176"/>
                </a:moveTo>
                <a:lnTo>
                  <a:pt x="97" y="176"/>
                </a:lnTo>
                <a:lnTo>
                  <a:pt x="92" y="183"/>
                </a:lnTo>
                <a:lnTo>
                  <a:pt x="88" y="193"/>
                </a:lnTo>
                <a:lnTo>
                  <a:pt x="86" y="202"/>
                </a:lnTo>
                <a:lnTo>
                  <a:pt x="86" y="210"/>
                </a:lnTo>
                <a:lnTo>
                  <a:pt x="86" y="220"/>
                </a:lnTo>
                <a:lnTo>
                  <a:pt x="88" y="227"/>
                </a:lnTo>
                <a:lnTo>
                  <a:pt x="92" y="235"/>
                </a:lnTo>
                <a:lnTo>
                  <a:pt x="97" y="242"/>
                </a:lnTo>
                <a:lnTo>
                  <a:pt x="103" y="250"/>
                </a:lnTo>
                <a:lnTo>
                  <a:pt x="109" y="254"/>
                </a:lnTo>
                <a:lnTo>
                  <a:pt x="117" y="260"/>
                </a:lnTo>
                <a:lnTo>
                  <a:pt x="126" y="261"/>
                </a:lnTo>
                <a:lnTo>
                  <a:pt x="136" y="263"/>
                </a:lnTo>
                <a:lnTo>
                  <a:pt x="145" y="261"/>
                </a:lnTo>
                <a:lnTo>
                  <a:pt x="157" y="260"/>
                </a:lnTo>
                <a:lnTo>
                  <a:pt x="168" y="254"/>
                </a:lnTo>
                <a:lnTo>
                  <a:pt x="168" y="254"/>
                </a:lnTo>
                <a:lnTo>
                  <a:pt x="176" y="248"/>
                </a:lnTo>
                <a:lnTo>
                  <a:pt x="183" y="240"/>
                </a:lnTo>
                <a:lnTo>
                  <a:pt x="187" y="231"/>
                </a:lnTo>
                <a:lnTo>
                  <a:pt x="189" y="220"/>
                </a:lnTo>
                <a:lnTo>
                  <a:pt x="187" y="210"/>
                </a:lnTo>
                <a:lnTo>
                  <a:pt x="185" y="200"/>
                </a:lnTo>
                <a:lnTo>
                  <a:pt x="179" y="189"/>
                </a:lnTo>
                <a:lnTo>
                  <a:pt x="174" y="181"/>
                </a:lnTo>
                <a:lnTo>
                  <a:pt x="166" y="172"/>
                </a:lnTo>
                <a:lnTo>
                  <a:pt x="157" y="166"/>
                </a:lnTo>
                <a:lnTo>
                  <a:pt x="147" y="160"/>
                </a:lnTo>
                <a:lnTo>
                  <a:pt x="138" y="159"/>
                </a:lnTo>
                <a:lnTo>
                  <a:pt x="128" y="159"/>
                </a:lnTo>
                <a:lnTo>
                  <a:pt x="117" y="160"/>
                </a:lnTo>
                <a:lnTo>
                  <a:pt x="107" y="166"/>
                </a:lnTo>
                <a:lnTo>
                  <a:pt x="97" y="176"/>
                </a:lnTo>
                <a:lnTo>
                  <a:pt x="97" y="176"/>
                </a:lnTo>
                <a:close/>
                <a:moveTo>
                  <a:pt x="118" y="242"/>
                </a:moveTo>
                <a:lnTo>
                  <a:pt x="118" y="242"/>
                </a:lnTo>
                <a:lnTo>
                  <a:pt x="113" y="237"/>
                </a:lnTo>
                <a:lnTo>
                  <a:pt x="109" y="225"/>
                </a:lnTo>
                <a:lnTo>
                  <a:pt x="105" y="214"/>
                </a:lnTo>
                <a:lnTo>
                  <a:pt x="105" y="202"/>
                </a:lnTo>
                <a:lnTo>
                  <a:pt x="107" y="191"/>
                </a:lnTo>
                <a:lnTo>
                  <a:pt x="109" y="187"/>
                </a:lnTo>
                <a:lnTo>
                  <a:pt x="111" y="183"/>
                </a:lnTo>
                <a:lnTo>
                  <a:pt x="115" y="181"/>
                </a:lnTo>
                <a:lnTo>
                  <a:pt x="118" y="181"/>
                </a:lnTo>
                <a:lnTo>
                  <a:pt x="124" y="181"/>
                </a:lnTo>
                <a:lnTo>
                  <a:pt x="130" y="185"/>
                </a:lnTo>
                <a:lnTo>
                  <a:pt x="130" y="185"/>
                </a:lnTo>
                <a:lnTo>
                  <a:pt x="134" y="191"/>
                </a:lnTo>
                <a:lnTo>
                  <a:pt x="138" y="199"/>
                </a:lnTo>
                <a:lnTo>
                  <a:pt x="139" y="208"/>
                </a:lnTo>
                <a:lnTo>
                  <a:pt x="139" y="218"/>
                </a:lnTo>
                <a:lnTo>
                  <a:pt x="138" y="227"/>
                </a:lnTo>
                <a:lnTo>
                  <a:pt x="134" y="237"/>
                </a:lnTo>
                <a:lnTo>
                  <a:pt x="126" y="242"/>
                </a:lnTo>
                <a:lnTo>
                  <a:pt x="122" y="242"/>
                </a:lnTo>
                <a:lnTo>
                  <a:pt x="118" y="242"/>
                </a:lnTo>
                <a:lnTo>
                  <a:pt x="118" y="242"/>
                </a:lnTo>
                <a:close/>
                <a:moveTo>
                  <a:pt x="149" y="191"/>
                </a:moveTo>
                <a:lnTo>
                  <a:pt x="149" y="191"/>
                </a:lnTo>
                <a:lnTo>
                  <a:pt x="145" y="187"/>
                </a:lnTo>
                <a:lnTo>
                  <a:pt x="143" y="183"/>
                </a:lnTo>
                <a:lnTo>
                  <a:pt x="143" y="180"/>
                </a:lnTo>
                <a:lnTo>
                  <a:pt x="143" y="180"/>
                </a:lnTo>
                <a:lnTo>
                  <a:pt x="147" y="181"/>
                </a:lnTo>
                <a:lnTo>
                  <a:pt x="151" y="183"/>
                </a:lnTo>
                <a:lnTo>
                  <a:pt x="151" y="183"/>
                </a:lnTo>
                <a:lnTo>
                  <a:pt x="151" y="187"/>
                </a:lnTo>
                <a:lnTo>
                  <a:pt x="149" y="191"/>
                </a:lnTo>
                <a:lnTo>
                  <a:pt x="149" y="191"/>
                </a:lnTo>
                <a:close/>
                <a:moveTo>
                  <a:pt x="170" y="235"/>
                </a:moveTo>
                <a:lnTo>
                  <a:pt x="170" y="235"/>
                </a:lnTo>
                <a:lnTo>
                  <a:pt x="168" y="233"/>
                </a:lnTo>
                <a:lnTo>
                  <a:pt x="168" y="233"/>
                </a:lnTo>
                <a:lnTo>
                  <a:pt x="172" y="229"/>
                </a:lnTo>
                <a:lnTo>
                  <a:pt x="176" y="225"/>
                </a:lnTo>
                <a:lnTo>
                  <a:pt x="176" y="221"/>
                </a:lnTo>
                <a:lnTo>
                  <a:pt x="176" y="221"/>
                </a:lnTo>
                <a:lnTo>
                  <a:pt x="178" y="223"/>
                </a:lnTo>
                <a:lnTo>
                  <a:pt x="178" y="225"/>
                </a:lnTo>
                <a:lnTo>
                  <a:pt x="178" y="229"/>
                </a:lnTo>
                <a:lnTo>
                  <a:pt x="174" y="233"/>
                </a:lnTo>
                <a:lnTo>
                  <a:pt x="170" y="235"/>
                </a:lnTo>
                <a:lnTo>
                  <a:pt x="170" y="235"/>
                </a:lnTo>
                <a:close/>
                <a:moveTo>
                  <a:pt x="176" y="204"/>
                </a:moveTo>
                <a:lnTo>
                  <a:pt x="176" y="204"/>
                </a:lnTo>
                <a:lnTo>
                  <a:pt x="176" y="210"/>
                </a:lnTo>
                <a:lnTo>
                  <a:pt x="174" y="212"/>
                </a:lnTo>
                <a:lnTo>
                  <a:pt x="168" y="214"/>
                </a:lnTo>
                <a:lnTo>
                  <a:pt x="168" y="214"/>
                </a:lnTo>
                <a:lnTo>
                  <a:pt x="168" y="210"/>
                </a:lnTo>
                <a:lnTo>
                  <a:pt x="170" y="208"/>
                </a:lnTo>
                <a:lnTo>
                  <a:pt x="172" y="206"/>
                </a:lnTo>
                <a:lnTo>
                  <a:pt x="176" y="204"/>
                </a:lnTo>
                <a:lnTo>
                  <a:pt x="176" y="204"/>
                </a:lnTo>
                <a:close/>
              </a:path>
            </a:pathLst>
          </a:custGeom>
          <a:solidFill>
            <a:schemeClr val="accent2"/>
          </a:solidFill>
          <a:ln w="9525">
            <a:noFill/>
            <a:round/>
          </a:ln>
        </p:spPr>
        <p:txBody>
          <a:bodyPr vert="horz" wrap="square" lIns="91440" tIns="45720" rIns="91440" bIns="45720" numCol="1" anchor="t" anchorCtr="0" compatLnSpc="1"/>
          <a:lstStyle/>
          <a:p>
            <a:endParaRPr lang="zh-CN" altLang="en-US"/>
          </a:p>
        </p:txBody>
      </p:sp>
      <p:sp>
        <p:nvSpPr>
          <p:cNvPr id="26" name="Freeform 77"/>
          <p:cNvSpPr>
            <a:spLocks noEditPoints="1"/>
          </p:cNvSpPr>
          <p:nvPr/>
        </p:nvSpPr>
        <p:spPr bwMode="auto">
          <a:xfrm>
            <a:off x="1318684" y="2509196"/>
            <a:ext cx="240240" cy="316799"/>
          </a:xfrm>
          <a:custGeom>
            <a:avLst/>
            <a:gdLst/>
            <a:ahLst/>
            <a:cxnLst>
              <a:cxn ang="0">
                <a:pos x="40" y="0"/>
              </a:cxn>
              <a:cxn ang="0">
                <a:pos x="30" y="8"/>
              </a:cxn>
              <a:cxn ang="0">
                <a:pos x="23" y="23"/>
              </a:cxn>
              <a:cxn ang="0">
                <a:pos x="11" y="57"/>
              </a:cxn>
              <a:cxn ang="0">
                <a:pos x="6" y="74"/>
              </a:cxn>
              <a:cxn ang="0">
                <a:pos x="0" y="107"/>
              </a:cxn>
              <a:cxn ang="0">
                <a:pos x="4" y="120"/>
              </a:cxn>
              <a:cxn ang="0">
                <a:pos x="25" y="120"/>
              </a:cxn>
              <a:cxn ang="0">
                <a:pos x="72" y="116"/>
              </a:cxn>
              <a:cxn ang="0">
                <a:pos x="91" y="111"/>
              </a:cxn>
              <a:cxn ang="0">
                <a:pos x="86" y="69"/>
              </a:cxn>
              <a:cxn ang="0">
                <a:pos x="70" y="34"/>
              </a:cxn>
              <a:cxn ang="0">
                <a:pos x="65" y="23"/>
              </a:cxn>
              <a:cxn ang="0">
                <a:pos x="49" y="4"/>
              </a:cxn>
              <a:cxn ang="0">
                <a:pos x="40" y="0"/>
              </a:cxn>
              <a:cxn ang="0">
                <a:pos x="40" y="13"/>
              </a:cxn>
              <a:cxn ang="0">
                <a:pos x="42" y="15"/>
              </a:cxn>
              <a:cxn ang="0">
                <a:pos x="36" y="25"/>
              </a:cxn>
              <a:cxn ang="0">
                <a:pos x="36" y="21"/>
              </a:cxn>
              <a:cxn ang="0">
                <a:pos x="40" y="13"/>
              </a:cxn>
              <a:cxn ang="0">
                <a:pos x="32" y="107"/>
              </a:cxn>
              <a:cxn ang="0">
                <a:pos x="25" y="109"/>
              </a:cxn>
              <a:cxn ang="0">
                <a:pos x="17" y="109"/>
              </a:cxn>
              <a:cxn ang="0">
                <a:pos x="19" y="90"/>
              </a:cxn>
              <a:cxn ang="0">
                <a:pos x="21" y="71"/>
              </a:cxn>
              <a:cxn ang="0">
                <a:pos x="30" y="88"/>
              </a:cxn>
              <a:cxn ang="0">
                <a:pos x="32" y="107"/>
              </a:cxn>
              <a:cxn ang="0">
                <a:pos x="26" y="55"/>
              </a:cxn>
              <a:cxn ang="0">
                <a:pos x="30" y="46"/>
              </a:cxn>
              <a:cxn ang="0">
                <a:pos x="44" y="31"/>
              </a:cxn>
              <a:cxn ang="0">
                <a:pos x="55" y="29"/>
              </a:cxn>
              <a:cxn ang="0">
                <a:pos x="26" y="55"/>
              </a:cxn>
              <a:cxn ang="0">
                <a:pos x="59" y="53"/>
              </a:cxn>
              <a:cxn ang="0">
                <a:pos x="57" y="52"/>
              </a:cxn>
              <a:cxn ang="0">
                <a:pos x="61" y="46"/>
              </a:cxn>
              <a:cxn ang="0">
                <a:pos x="65" y="44"/>
              </a:cxn>
              <a:cxn ang="0">
                <a:pos x="65" y="52"/>
              </a:cxn>
              <a:cxn ang="0">
                <a:pos x="61" y="52"/>
              </a:cxn>
              <a:cxn ang="0">
                <a:pos x="59" y="53"/>
              </a:cxn>
            </a:cxnLst>
            <a:rect l="0" t="0" r="r" b="b"/>
            <a:pathLst>
              <a:path w="91" h="120">
                <a:moveTo>
                  <a:pt x="40" y="0"/>
                </a:moveTo>
                <a:lnTo>
                  <a:pt x="40" y="0"/>
                </a:lnTo>
                <a:lnTo>
                  <a:pt x="34" y="4"/>
                </a:lnTo>
                <a:lnTo>
                  <a:pt x="30" y="8"/>
                </a:lnTo>
                <a:lnTo>
                  <a:pt x="25" y="15"/>
                </a:lnTo>
                <a:lnTo>
                  <a:pt x="23" y="23"/>
                </a:lnTo>
                <a:lnTo>
                  <a:pt x="15" y="42"/>
                </a:lnTo>
                <a:lnTo>
                  <a:pt x="11" y="57"/>
                </a:lnTo>
                <a:lnTo>
                  <a:pt x="11" y="57"/>
                </a:lnTo>
                <a:lnTo>
                  <a:pt x="6" y="74"/>
                </a:lnTo>
                <a:lnTo>
                  <a:pt x="2" y="90"/>
                </a:lnTo>
                <a:lnTo>
                  <a:pt x="0" y="107"/>
                </a:lnTo>
                <a:lnTo>
                  <a:pt x="2" y="113"/>
                </a:lnTo>
                <a:lnTo>
                  <a:pt x="4" y="120"/>
                </a:lnTo>
                <a:lnTo>
                  <a:pt x="4" y="120"/>
                </a:lnTo>
                <a:lnTo>
                  <a:pt x="25" y="120"/>
                </a:lnTo>
                <a:lnTo>
                  <a:pt x="49" y="120"/>
                </a:lnTo>
                <a:lnTo>
                  <a:pt x="72" y="116"/>
                </a:lnTo>
                <a:lnTo>
                  <a:pt x="91" y="111"/>
                </a:lnTo>
                <a:lnTo>
                  <a:pt x="91" y="111"/>
                </a:lnTo>
                <a:lnTo>
                  <a:pt x="91" y="88"/>
                </a:lnTo>
                <a:lnTo>
                  <a:pt x="86" y="69"/>
                </a:lnTo>
                <a:lnTo>
                  <a:pt x="80" y="52"/>
                </a:lnTo>
                <a:lnTo>
                  <a:pt x="70" y="34"/>
                </a:lnTo>
                <a:lnTo>
                  <a:pt x="70" y="34"/>
                </a:lnTo>
                <a:lnTo>
                  <a:pt x="65" y="23"/>
                </a:lnTo>
                <a:lnTo>
                  <a:pt x="57" y="11"/>
                </a:lnTo>
                <a:lnTo>
                  <a:pt x="49" y="4"/>
                </a:lnTo>
                <a:lnTo>
                  <a:pt x="44" y="0"/>
                </a:lnTo>
                <a:lnTo>
                  <a:pt x="40" y="0"/>
                </a:lnTo>
                <a:lnTo>
                  <a:pt x="40" y="0"/>
                </a:lnTo>
                <a:close/>
                <a:moveTo>
                  <a:pt x="40" y="13"/>
                </a:moveTo>
                <a:lnTo>
                  <a:pt x="40" y="13"/>
                </a:lnTo>
                <a:lnTo>
                  <a:pt x="42" y="15"/>
                </a:lnTo>
                <a:lnTo>
                  <a:pt x="40" y="19"/>
                </a:lnTo>
                <a:lnTo>
                  <a:pt x="36" y="25"/>
                </a:lnTo>
                <a:lnTo>
                  <a:pt x="36" y="25"/>
                </a:lnTo>
                <a:lnTo>
                  <a:pt x="36" y="21"/>
                </a:lnTo>
                <a:lnTo>
                  <a:pt x="36" y="19"/>
                </a:lnTo>
                <a:lnTo>
                  <a:pt x="40" y="13"/>
                </a:lnTo>
                <a:lnTo>
                  <a:pt x="40" y="13"/>
                </a:lnTo>
                <a:close/>
                <a:moveTo>
                  <a:pt x="32" y="107"/>
                </a:moveTo>
                <a:lnTo>
                  <a:pt x="32" y="107"/>
                </a:lnTo>
                <a:lnTo>
                  <a:pt x="25" y="109"/>
                </a:lnTo>
                <a:lnTo>
                  <a:pt x="21" y="109"/>
                </a:lnTo>
                <a:lnTo>
                  <a:pt x="17" y="109"/>
                </a:lnTo>
                <a:lnTo>
                  <a:pt x="17" y="109"/>
                </a:lnTo>
                <a:lnTo>
                  <a:pt x="19" y="90"/>
                </a:lnTo>
                <a:lnTo>
                  <a:pt x="21" y="71"/>
                </a:lnTo>
                <a:lnTo>
                  <a:pt x="21" y="71"/>
                </a:lnTo>
                <a:lnTo>
                  <a:pt x="26" y="78"/>
                </a:lnTo>
                <a:lnTo>
                  <a:pt x="30" y="88"/>
                </a:lnTo>
                <a:lnTo>
                  <a:pt x="32" y="97"/>
                </a:lnTo>
                <a:lnTo>
                  <a:pt x="32" y="107"/>
                </a:lnTo>
                <a:lnTo>
                  <a:pt x="32" y="107"/>
                </a:lnTo>
                <a:close/>
                <a:moveTo>
                  <a:pt x="26" y="55"/>
                </a:moveTo>
                <a:lnTo>
                  <a:pt x="26" y="55"/>
                </a:lnTo>
                <a:lnTo>
                  <a:pt x="30" y="46"/>
                </a:lnTo>
                <a:lnTo>
                  <a:pt x="36" y="38"/>
                </a:lnTo>
                <a:lnTo>
                  <a:pt x="44" y="31"/>
                </a:lnTo>
                <a:lnTo>
                  <a:pt x="55" y="29"/>
                </a:lnTo>
                <a:lnTo>
                  <a:pt x="55" y="29"/>
                </a:lnTo>
                <a:lnTo>
                  <a:pt x="42" y="42"/>
                </a:lnTo>
                <a:lnTo>
                  <a:pt x="26" y="55"/>
                </a:lnTo>
                <a:lnTo>
                  <a:pt x="26" y="55"/>
                </a:lnTo>
                <a:close/>
                <a:moveTo>
                  <a:pt x="59" y="53"/>
                </a:moveTo>
                <a:lnTo>
                  <a:pt x="59" y="53"/>
                </a:lnTo>
                <a:lnTo>
                  <a:pt x="57" y="52"/>
                </a:lnTo>
                <a:lnTo>
                  <a:pt x="59" y="48"/>
                </a:lnTo>
                <a:lnTo>
                  <a:pt x="61" y="46"/>
                </a:lnTo>
                <a:lnTo>
                  <a:pt x="65" y="44"/>
                </a:lnTo>
                <a:lnTo>
                  <a:pt x="65" y="44"/>
                </a:lnTo>
                <a:lnTo>
                  <a:pt x="65" y="52"/>
                </a:lnTo>
                <a:lnTo>
                  <a:pt x="65" y="52"/>
                </a:lnTo>
                <a:lnTo>
                  <a:pt x="63" y="52"/>
                </a:lnTo>
                <a:lnTo>
                  <a:pt x="61" y="52"/>
                </a:lnTo>
                <a:lnTo>
                  <a:pt x="59" y="53"/>
                </a:lnTo>
                <a:lnTo>
                  <a:pt x="59" y="53"/>
                </a:lnTo>
                <a:lnTo>
                  <a:pt x="59" y="5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7" name="Freeform 78"/>
          <p:cNvSpPr>
            <a:spLocks noEditPoints="1"/>
          </p:cNvSpPr>
          <p:nvPr/>
        </p:nvSpPr>
        <p:spPr bwMode="auto">
          <a:xfrm>
            <a:off x="785408" y="2276878"/>
            <a:ext cx="1272472" cy="1364872"/>
          </a:xfrm>
          <a:custGeom>
            <a:avLst/>
            <a:gdLst/>
            <a:ahLst/>
            <a:cxnLst>
              <a:cxn ang="0">
                <a:pos x="377" y="157"/>
              </a:cxn>
              <a:cxn ang="0">
                <a:pos x="284" y="4"/>
              </a:cxn>
              <a:cxn ang="0">
                <a:pos x="78" y="103"/>
              </a:cxn>
              <a:cxn ang="0">
                <a:pos x="5" y="435"/>
              </a:cxn>
              <a:cxn ang="0">
                <a:pos x="59" y="507"/>
              </a:cxn>
              <a:cxn ang="0">
                <a:pos x="185" y="418"/>
              </a:cxn>
              <a:cxn ang="0">
                <a:pos x="240" y="284"/>
              </a:cxn>
              <a:cxn ang="0">
                <a:pos x="339" y="517"/>
              </a:cxn>
              <a:cxn ang="0">
                <a:pos x="478" y="465"/>
              </a:cxn>
              <a:cxn ang="0">
                <a:pos x="143" y="52"/>
              </a:cxn>
              <a:cxn ang="0">
                <a:pos x="147" y="35"/>
              </a:cxn>
              <a:cxn ang="0">
                <a:pos x="87" y="309"/>
              </a:cxn>
              <a:cxn ang="0">
                <a:pos x="55" y="357"/>
              </a:cxn>
              <a:cxn ang="0">
                <a:pos x="95" y="254"/>
              </a:cxn>
              <a:cxn ang="0">
                <a:pos x="76" y="244"/>
              </a:cxn>
              <a:cxn ang="0">
                <a:pos x="82" y="210"/>
              </a:cxn>
              <a:cxn ang="0">
                <a:pos x="76" y="244"/>
              </a:cxn>
              <a:cxn ang="0">
                <a:pos x="120" y="115"/>
              </a:cxn>
              <a:cxn ang="0">
                <a:pos x="122" y="134"/>
              </a:cxn>
              <a:cxn ang="0">
                <a:pos x="139" y="63"/>
              </a:cxn>
              <a:cxn ang="0">
                <a:pos x="105" y="107"/>
              </a:cxn>
              <a:cxn ang="0">
                <a:pos x="105" y="107"/>
              </a:cxn>
              <a:cxn ang="0">
                <a:pos x="89" y="147"/>
              </a:cxn>
              <a:cxn ang="0">
                <a:pos x="103" y="174"/>
              </a:cxn>
              <a:cxn ang="0">
                <a:pos x="51" y="256"/>
              </a:cxn>
              <a:cxn ang="0">
                <a:pos x="72" y="258"/>
              </a:cxn>
              <a:cxn ang="0">
                <a:pos x="70" y="292"/>
              </a:cxn>
              <a:cxn ang="0">
                <a:pos x="70" y="292"/>
              </a:cxn>
              <a:cxn ang="0">
                <a:pos x="32" y="357"/>
              </a:cxn>
              <a:cxn ang="0">
                <a:pos x="28" y="401"/>
              </a:cxn>
              <a:cxn ang="0">
                <a:pos x="36" y="410"/>
              </a:cxn>
              <a:cxn ang="0">
                <a:pos x="42" y="435"/>
              </a:cxn>
              <a:cxn ang="0">
                <a:pos x="57" y="437"/>
              </a:cxn>
              <a:cxn ang="0">
                <a:pos x="57" y="496"/>
              </a:cxn>
              <a:cxn ang="0">
                <a:pos x="65" y="483"/>
              </a:cxn>
              <a:cxn ang="0">
                <a:pos x="86" y="496"/>
              </a:cxn>
              <a:cxn ang="0">
                <a:pos x="89" y="477"/>
              </a:cxn>
              <a:cxn ang="0">
                <a:pos x="129" y="467"/>
              </a:cxn>
              <a:cxn ang="0">
                <a:pos x="135" y="483"/>
              </a:cxn>
              <a:cxn ang="0">
                <a:pos x="255" y="288"/>
              </a:cxn>
              <a:cxn ang="0">
                <a:pos x="270" y="383"/>
              </a:cxn>
              <a:cxn ang="0">
                <a:pos x="274" y="330"/>
              </a:cxn>
              <a:cxn ang="0">
                <a:pos x="282" y="290"/>
              </a:cxn>
              <a:cxn ang="0">
                <a:pos x="274" y="401"/>
              </a:cxn>
              <a:cxn ang="0">
                <a:pos x="276" y="431"/>
              </a:cxn>
              <a:cxn ang="0">
                <a:pos x="280" y="490"/>
              </a:cxn>
              <a:cxn ang="0">
                <a:pos x="305" y="322"/>
              </a:cxn>
              <a:cxn ang="0">
                <a:pos x="305" y="353"/>
              </a:cxn>
              <a:cxn ang="0">
                <a:pos x="322" y="366"/>
              </a:cxn>
              <a:cxn ang="0">
                <a:pos x="318" y="364"/>
              </a:cxn>
              <a:cxn ang="0">
                <a:pos x="320" y="397"/>
              </a:cxn>
              <a:cxn ang="0">
                <a:pos x="316" y="456"/>
              </a:cxn>
              <a:cxn ang="0">
                <a:pos x="322" y="496"/>
              </a:cxn>
              <a:cxn ang="0">
                <a:pos x="293" y="456"/>
              </a:cxn>
              <a:cxn ang="0">
                <a:pos x="333" y="439"/>
              </a:cxn>
              <a:cxn ang="0">
                <a:pos x="362" y="473"/>
              </a:cxn>
              <a:cxn ang="0">
                <a:pos x="402" y="467"/>
              </a:cxn>
              <a:cxn ang="0">
                <a:pos x="324" y="326"/>
              </a:cxn>
              <a:cxn ang="0">
                <a:pos x="211" y="271"/>
              </a:cxn>
              <a:cxn ang="0">
                <a:pos x="120" y="452"/>
              </a:cxn>
              <a:cxn ang="0">
                <a:pos x="152" y="58"/>
              </a:cxn>
              <a:cxn ang="0">
                <a:pos x="312" y="48"/>
              </a:cxn>
              <a:cxn ang="0">
                <a:pos x="448" y="380"/>
              </a:cxn>
            </a:cxnLst>
            <a:rect l="0" t="0" r="r" b="b"/>
            <a:pathLst>
              <a:path w="482" h="517">
                <a:moveTo>
                  <a:pt x="472" y="416"/>
                </a:moveTo>
                <a:lnTo>
                  <a:pt x="472" y="416"/>
                </a:lnTo>
                <a:lnTo>
                  <a:pt x="459" y="382"/>
                </a:lnTo>
                <a:lnTo>
                  <a:pt x="446" y="347"/>
                </a:lnTo>
                <a:lnTo>
                  <a:pt x="421" y="282"/>
                </a:lnTo>
                <a:lnTo>
                  <a:pt x="421" y="282"/>
                </a:lnTo>
                <a:lnTo>
                  <a:pt x="411" y="256"/>
                </a:lnTo>
                <a:lnTo>
                  <a:pt x="404" y="231"/>
                </a:lnTo>
                <a:lnTo>
                  <a:pt x="396" y="204"/>
                </a:lnTo>
                <a:lnTo>
                  <a:pt x="387" y="180"/>
                </a:lnTo>
                <a:lnTo>
                  <a:pt x="387" y="180"/>
                </a:lnTo>
                <a:lnTo>
                  <a:pt x="377" y="157"/>
                </a:lnTo>
                <a:lnTo>
                  <a:pt x="366" y="132"/>
                </a:lnTo>
                <a:lnTo>
                  <a:pt x="366" y="132"/>
                </a:lnTo>
                <a:lnTo>
                  <a:pt x="356" y="109"/>
                </a:lnTo>
                <a:lnTo>
                  <a:pt x="345" y="88"/>
                </a:lnTo>
                <a:lnTo>
                  <a:pt x="322" y="50"/>
                </a:lnTo>
                <a:lnTo>
                  <a:pt x="322" y="50"/>
                </a:lnTo>
                <a:lnTo>
                  <a:pt x="310" y="29"/>
                </a:lnTo>
                <a:lnTo>
                  <a:pt x="305" y="19"/>
                </a:lnTo>
                <a:lnTo>
                  <a:pt x="299" y="12"/>
                </a:lnTo>
                <a:lnTo>
                  <a:pt x="299" y="12"/>
                </a:lnTo>
                <a:lnTo>
                  <a:pt x="291" y="8"/>
                </a:lnTo>
                <a:lnTo>
                  <a:pt x="284" y="4"/>
                </a:lnTo>
                <a:lnTo>
                  <a:pt x="269" y="0"/>
                </a:lnTo>
                <a:lnTo>
                  <a:pt x="249" y="0"/>
                </a:lnTo>
                <a:lnTo>
                  <a:pt x="230" y="2"/>
                </a:lnTo>
                <a:lnTo>
                  <a:pt x="192" y="6"/>
                </a:lnTo>
                <a:lnTo>
                  <a:pt x="175" y="10"/>
                </a:lnTo>
                <a:lnTo>
                  <a:pt x="160" y="10"/>
                </a:lnTo>
                <a:lnTo>
                  <a:pt x="160" y="10"/>
                </a:lnTo>
                <a:lnTo>
                  <a:pt x="122" y="35"/>
                </a:lnTo>
                <a:lnTo>
                  <a:pt x="105" y="50"/>
                </a:lnTo>
                <a:lnTo>
                  <a:pt x="87" y="63"/>
                </a:lnTo>
                <a:lnTo>
                  <a:pt x="87" y="63"/>
                </a:lnTo>
                <a:lnTo>
                  <a:pt x="78" y="103"/>
                </a:lnTo>
                <a:lnTo>
                  <a:pt x="70" y="143"/>
                </a:lnTo>
                <a:lnTo>
                  <a:pt x="51" y="220"/>
                </a:lnTo>
                <a:lnTo>
                  <a:pt x="51" y="220"/>
                </a:lnTo>
                <a:lnTo>
                  <a:pt x="40" y="258"/>
                </a:lnTo>
                <a:lnTo>
                  <a:pt x="40" y="258"/>
                </a:lnTo>
                <a:lnTo>
                  <a:pt x="40" y="273"/>
                </a:lnTo>
                <a:lnTo>
                  <a:pt x="38" y="288"/>
                </a:lnTo>
                <a:lnTo>
                  <a:pt x="38" y="288"/>
                </a:lnTo>
                <a:lnTo>
                  <a:pt x="26" y="334"/>
                </a:lnTo>
                <a:lnTo>
                  <a:pt x="15" y="385"/>
                </a:lnTo>
                <a:lnTo>
                  <a:pt x="15" y="385"/>
                </a:lnTo>
                <a:lnTo>
                  <a:pt x="5" y="435"/>
                </a:lnTo>
                <a:lnTo>
                  <a:pt x="5" y="435"/>
                </a:lnTo>
                <a:lnTo>
                  <a:pt x="0" y="464"/>
                </a:lnTo>
                <a:lnTo>
                  <a:pt x="0" y="479"/>
                </a:lnTo>
                <a:lnTo>
                  <a:pt x="0" y="490"/>
                </a:lnTo>
                <a:lnTo>
                  <a:pt x="0" y="490"/>
                </a:lnTo>
                <a:lnTo>
                  <a:pt x="4" y="496"/>
                </a:lnTo>
                <a:lnTo>
                  <a:pt x="9" y="500"/>
                </a:lnTo>
                <a:lnTo>
                  <a:pt x="17" y="504"/>
                </a:lnTo>
                <a:lnTo>
                  <a:pt x="25" y="505"/>
                </a:lnTo>
                <a:lnTo>
                  <a:pt x="44" y="507"/>
                </a:lnTo>
                <a:lnTo>
                  <a:pt x="59" y="507"/>
                </a:lnTo>
                <a:lnTo>
                  <a:pt x="59" y="507"/>
                </a:lnTo>
                <a:lnTo>
                  <a:pt x="97" y="507"/>
                </a:lnTo>
                <a:lnTo>
                  <a:pt x="118" y="507"/>
                </a:lnTo>
                <a:lnTo>
                  <a:pt x="137" y="505"/>
                </a:lnTo>
                <a:lnTo>
                  <a:pt x="137" y="505"/>
                </a:lnTo>
                <a:lnTo>
                  <a:pt x="147" y="494"/>
                </a:lnTo>
                <a:lnTo>
                  <a:pt x="158" y="483"/>
                </a:lnTo>
                <a:lnTo>
                  <a:pt x="169" y="473"/>
                </a:lnTo>
                <a:lnTo>
                  <a:pt x="173" y="465"/>
                </a:lnTo>
                <a:lnTo>
                  <a:pt x="177" y="458"/>
                </a:lnTo>
                <a:lnTo>
                  <a:pt x="177" y="458"/>
                </a:lnTo>
                <a:lnTo>
                  <a:pt x="181" y="439"/>
                </a:lnTo>
                <a:lnTo>
                  <a:pt x="185" y="418"/>
                </a:lnTo>
                <a:lnTo>
                  <a:pt x="192" y="372"/>
                </a:lnTo>
                <a:lnTo>
                  <a:pt x="192" y="372"/>
                </a:lnTo>
                <a:lnTo>
                  <a:pt x="202" y="332"/>
                </a:lnTo>
                <a:lnTo>
                  <a:pt x="202" y="332"/>
                </a:lnTo>
                <a:lnTo>
                  <a:pt x="206" y="309"/>
                </a:lnTo>
                <a:lnTo>
                  <a:pt x="208" y="298"/>
                </a:lnTo>
                <a:lnTo>
                  <a:pt x="211" y="290"/>
                </a:lnTo>
                <a:lnTo>
                  <a:pt x="211" y="290"/>
                </a:lnTo>
                <a:lnTo>
                  <a:pt x="217" y="286"/>
                </a:lnTo>
                <a:lnTo>
                  <a:pt x="225" y="286"/>
                </a:lnTo>
                <a:lnTo>
                  <a:pt x="240" y="284"/>
                </a:lnTo>
                <a:lnTo>
                  <a:pt x="240" y="284"/>
                </a:lnTo>
                <a:lnTo>
                  <a:pt x="248" y="309"/>
                </a:lnTo>
                <a:lnTo>
                  <a:pt x="251" y="336"/>
                </a:lnTo>
                <a:lnTo>
                  <a:pt x="259" y="387"/>
                </a:lnTo>
                <a:lnTo>
                  <a:pt x="269" y="498"/>
                </a:lnTo>
                <a:lnTo>
                  <a:pt x="269" y="498"/>
                </a:lnTo>
                <a:lnTo>
                  <a:pt x="274" y="502"/>
                </a:lnTo>
                <a:lnTo>
                  <a:pt x="280" y="505"/>
                </a:lnTo>
                <a:lnTo>
                  <a:pt x="291" y="509"/>
                </a:lnTo>
                <a:lnTo>
                  <a:pt x="291" y="509"/>
                </a:lnTo>
                <a:lnTo>
                  <a:pt x="307" y="515"/>
                </a:lnTo>
                <a:lnTo>
                  <a:pt x="324" y="517"/>
                </a:lnTo>
                <a:lnTo>
                  <a:pt x="339" y="517"/>
                </a:lnTo>
                <a:lnTo>
                  <a:pt x="354" y="515"/>
                </a:lnTo>
                <a:lnTo>
                  <a:pt x="387" y="511"/>
                </a:lnTo>
                <a:lnTo>
                  <a:pt x="419" y="505"/>
                </a:lnTo>
                <a:lnTo>
                  <a:pt x="419" y="505"/>
                </a:lnTo>
                <a:lnTo>
                  <a:pt x="429" y="500"/>
                </a:lnTo>
                <a:lnTo>
                  <a:pt x="438" y="492"/>
                </a:lnTo>
                <a:lnTo>
                  <a:pt x="448" y="483"/>
                </a:lnTo>
                <a:lnTo>
                  <a:pt x="459" y="475"/>
                </a:lnTo>
                <a:lnTo>
                  <a:pt x="459" y="475"/>
                </a:lnTo>
                <a:lnTo>
                  <a:pt x="465" y="471"/>
                </a:lnTo>
                <a:lnTo>
                  <a:pt x="472" y="469"/>
                </a:lnTo>
                <a:lnTo>
                  <a:pt x="478" y="465"/>
                </a:lnTo>
                <a:lnTo>
                  <a:pt x="482" y="460"/>
                </a:lnTo>
                <a:lnTo>
                  <a:pt x="482" y="460"/>
                </a:lnTo>
                <a:lnTo>
                  <a:pt x="482" y="452"/>
                </a:lnTo>
                <a:lnTo>
                  <a:pt x="480" y="443"/>
                </a:lnTo>
                <a:lnTo>
                  <a:pt x="472" y="416"/>
                </a:lnTo>
                <a:lnTo>
                  <a:pt x="472" y="416"/>
                </a:lnTo>
                <a:close/>
                <a:moveTo>
                  <a:pt x="147" y="35"/>
                </a:moveTo>
                <a:lnTo>
                  <a:pt x="147" y="35"/>
                </a:lnTo>
                <a:lnTo>
                  <a:pt x="147" y="40"/>
                </a:lnTo>
                <a:lnTo>
                  <a:pt x="145" y="44"/>
                </a:lnTo>
                <a:lnTo>
                  <a:pt x="143" y="46"/>
                </a:lnTo>
                <a:lnTo>
                  <a:pt x="143" y="52"/>
                </a:lnTo>
                <a:lnTo>
                  <a:pt x="143" y="52"/>
                </a:lnTo>
                <a:lnTo>
                  <a:pt x="137" y="46"/>
                </a:lnTo>
                <a:lnTo>
                  <a:pt x="137" y="46"/>
                </a:lnTo>
                <a:lnTo>
                  <a:pt x="127" y="50"/>
                </a:lnTo>
                <a:lnTo>
                  <a:pt x="118" y="58"/>
                </a:lnTo>
                <a:lnTo>
                  <a:pt x="110" y="63"/>
                </a:lnTo>
                <a:lnTo>
                  <a:pt x="101" y="69"/>
                </a:lnTo>
                <a:lnTo>
                  <a:pt x="101" y="69"/>
                </a:lnTo>
                <a:lnTo>
                  <a:pt x="122" y="50"/>
                </a:lnTo>
                <a:lnTo>
                  <a:pt x="133" y="40"/>
                </a:lnTo>
                <a:lnTo>
                  <a:pt x="147" y="35"/>
                </a:lnTo>
                <a:lnTo>
                  <a:pt x="147" y="35"/>
                </a:lnTo>
                <a:close/>
                <a:moveTo>
                  <a:pt x="61" y="321"/>
                </a:moveTo>
                <a:lnTo>
                  <a:pt x="61" y="321"/>
                </a:lnTo>
                <a:lnTo>
                  <a:pt x="65" y="313"/>
                </a:lnTo>
                <a:lnTo>
                  <a:pt x="72" y="305"/>
                </a:lnTo>
                <a:lnTo>
                  <a:pt x="80" y="300"/>
                </a:lnTo>
                <a:lnTo>
                  <a:pt x="87" y="294"/>
                </a:lnTo>
                <a:lnTo>
                  <a:pt x="87" y="294"/>
                </a:lnTo>
                <a:lnTo>
                  <a:pt x="89" y="294"/>
                </a:lnTo>
                <a:lnTo>
                  <a:pt x="91" y="296"/>
                </a:lnTo>
                <a:lnTo>
                  <a:pt x="89" y="300"/>
                </a:lnTo>
                <a:lnTo>
                  <a:pt x="87" y="309"/>
                </a:lnTo>
                <a:lnTo>
                  <a:pt x="87" y="309"/>
                </a:lnTo>
                <a:lnTo>
                  <a:pt x="80" y="311"/>
                </a:lnTo>
                <a:lnTo>
                  <a:pt x="74" y="315"/>
                </a:lnTo>
                <a:lnTo>
                  <a:pt x="61" y="321"/>
                </a:lnTo>
                <a:lnTo>
                  <a:pt x="61" y="321"/>
                </a:lnTo>
                <a:close/>
                <a:moveTo>
                  <a:pt x="76" y="355"/>
                </a:moveTo>
                <a:lnTo>
                  <a:pt x="76" y="355"/>
                </a:lnTo>
                <a:lnTo>
                  <a:pt x="68" y="357"/>
                </a:lnTo>
                <a:lnTo>
                  <a:pt x="61" y="361"/>
                </a:lnTo>
                <a:lnTo>
                  <a:pt x="57" y="364"/>
                </a:lnTo>
                <a:lnTo>
                  <a:pt x="49" y="368"/>
                </a:lnTo>
                <a:lnTo>
                  <a:pt x="49" y="368"/>
                </a:lnTo>
                <a:lnTo>
                  <a:pt x="55" y="357"/>
                </a:lnTo>
                <a:lnTo>
                  <a:pt x="63" y="349"/>
                </a:lnTo>
                <a:lnTo>
                  <a:pt x="78" y="332"/>
                </a:lnTo>
                <a:lnTo>
                  <a:pt x="78" y="332"/>
                </a:lnTo>
                <a:lnTo>
                  <a:pt x="80" y="334"/>
                </a:lnTo>
                <a:lnTo>
                  <a:pt x="80" y="336"/>
                </a:lnTo>
                <a:lnTo>
                  <a:pt x="80" y="342"/>
                </a:lnTo>
                <a:lnTo>
                  <a:pt x="76" y="355"/>
                </a:lnTo>
                <a:lnTo>
                  <a:pt x="76" y="355"/>
                </a:lnTo>
                <a:close/>
                <a:moveTo>
                  <a:pt x="61" y="286"/>
                </a:moveTo>
                <a:lnTo>
                  <a:pt x="61" y="286"/>
                </a:lnTo>
                <a:lnTo>
                  <a:pt x="78" y="269"/>
                </a:lnTo>
                <a:lnTo>
                  <a:pt x="95" y="254"/>
                </a:lnTo>
                <a:lnTo>
                  <a:pt x="95" y="254"/>
                </a:lnTo>
                <a:lnTo>
                  <a:pt x="97" y="254"/>
                </a:lnTo>
                <a:lnTo>
                  <a:pt x="99" y="256"/>
                </a:lnTo>
                <a:lnTo>
                  <a:pt x="99" y="261"/>
                </a:lnTo>
                <a:lnTo>
                  <a:pt x="97" y="265"/>
                </a:lnTo>
                <a:lnTo>
                  <a:pt x="97" y="269"/>
                </a:lnTo>
                <a:lnTo>
                  <a:pt x="97" y="269"/>
                </a:lnTo>
                <a:lnTo>
                  <a:pt x="78" y="279"/>
                </a:lnTo>
                <a:lnTo>
                  <a:pt x="61" y="286"/>
                </a:lnTo>
                <a:lnTo>
                  <a:pt x="61" y="286"/>
                </a:lnTo>
                <a:close/>
                <a:moveTo>
                  <a:pt x="76" y="244"/>
                </a:moveTo>
                <a:lnTo>
                  <a:pt x="76" y="244"/>
                </a:lnTo>
                <a:lnTo>
                  <a:pt x="78" y="241"/>
                </a:lnTo>
                <a:lnTo>
                  <a:pt x="84" y="235"/>
                </a:lnTo>
                <a:lnTo>
                  <a:pt x="95" y="225"/>
                </a:lnTo>
                <a:lnTo>
                  <a:pt x="101" y="221"/>
                </a:lnTo>
                <a:lnTo>
                  <a:pt x="105" y="216"/>
                </a:lnTo>
                <a:lnTo>
                  <a:pt x="106" y="210"/>
                </a:lnTo>
                <a:lnTo>
                  <a:pt x="105" y="202"/>
                </a:lnTo>
                <a:lnTo>
                  <a:pt x="105" y="202"/>
                </a:lnTo>
                <a:lnTo>
                  <a:pt x="91" y="204"/>
                </a:lnTo>
                <a:lnTo>
                  <a:pt x="86" y="206"/>
                </a:lnTo>
                <a:lnTo>
                  <a:pt x="82" y="210"/>
                </a:lnTo>
                <a:lnTo>
                  <a:pt x="82" y="210"/>
                </a:lnTo>
                <a:lnTo>
                  <a:pt x="87" y="202"/>
                </a:lnTo>
                <a:lnTo>
                  <a:pt x="95" y="195"/>
                </a:lnTo>
                <a:lnTo>
                  <a:pt x="105" y="187"/>
                </a:lnTo>
                <a:lnTo>
                  <a:pt x="114" y="181"/>
                </a:lnTo>
                <a:lnTo>
                  <a:pt x="114" y="181"/>
                </a:lnTo>
                <a:lnTo>
                  <a:pt x="110" y="206"/>
                </a:lnTo>
                <a:lnTo>
                  <a:pt x="105" y="231"/>
                </a:lnTo>
                <a:lnTo>
                  <a:pt x="105" y="231"/>
                </a:lnTo>
                <a:lnTo>
                  <a:pt x="97" y="233"/>
                </a:lnTo>
                <a:lnTo>
                  <a:pt x="89" y="237"/>
                </a:lnTo>
                <a:lnTo>
                  <a:pt x="76" y="244"/>
                </a:lnTo>
                <a:lnTo>
                  <a:pt x="76" y="244"/>
                </a:lnTo>
                <a:close/>
                <a:moveTo>
                  <a:pt x="114" y="117"/>
                </a:moveTo>
                <a:lnTo>
                  <a:pt x="114" y="117"/>
                </a:lnTo>
                <a:lnTo>
                  <a:pt x="116" y="113"/>
                </a:lnTo>
                <a:lnTo>
                  <a:pt x="120" y="109"/>
                </a:lnTo>
                <a:lnTo>
                  <a:pt x="127" y="101"/>
                </a:lnTo>
                <a:lnTo>
                  <a:pt x="127" y="101"/>
                </a:lnTo>
                <a:lnTo>
                  <a:pt x="129" y="103"/>
                </a:lnTo>
                <a:lnTo>
                  <a:pt x="129" y="107"/>
                </a:lnTo>
                <a:lnTo>
                  <a:pt x="127" y="113"/>
                </a:lnTo>
                <a:lnTo>
                  <a:pt x="127" y="113"/>
                </a:lnTo>
                <a:lnTo>
                  <a:pt x="124" y="113"/>
                </a:lnTo>
                <a:lnTo>
                  <a:pt x="120" y="115"/>
                </a:lnTo>
                <a:lnTo>
                  <a:pt x="114" y="117"/>
                </a:lnTo>
                <a:lnTo>
                  <a:pt x="114" y="117"/>
                </a:lnTo>
                <a:close/>
                <a:moveTo>
                  <a:pt x="118" y="157"/>
                </a:moveTo>
                <a:lnTo>
                  <a:pt x="118" y="157"/>
                </a:lnTo>
                <a:lnTo>
                  <a:pt x="110" y="159"/>
                </a:lnTo>
                <a:lnTo>
                  <a:pt x="103" y="160"/>
                </a:lnTo>
                <a:lnTo>
                  <a:pt x="87" y="168"/>
                </a:lnTo>
                <a:lnTo>
                  <a:pt x="87" y="168"/>
                </a:lnTo>
                <a:lnTo>
                  <a:pt x="95" y="159"/>
                </a:lnTo>
                <a:lnTo>
                  <a:pt x="103" y="149"/>
                </a:lnTo>
                <a:lnTo>
                  <a:pt x="112" y="141"/>
                </a:lnTo>
                <a:lnTo>
                  <a:pt x="122" y="134"/>
                </a:lnTo>
                <a:lnTo>
                  <a:pt x="122" y="134"/>
                </a:lnTo>
                <a:lnTo>
                  <a:pt x="124" y="140"/>
                </a:lnTo>
                <a:lnTo>
                  <a:pt x="122" y="145"/>
                </a:lnTo>
                <a:lnTo>
                  <a:pt x="118" y="157"/>
                </a:lnTo>
                <a:lnTo>
                  <a:pt x="118" y="157"/>
                </a:lnTo>
                <a:close/>
                <a:moveTo>
                  <a:pt x="108" y="94"/>
                </a:moveTo>
                <a:lnTo>
                  <a:pt x="108" y="94"/>
                </a:lnTo>
                <a:lnTo>
                  <a:pt x="110" y="90"/>
                </a:lnTo>
                <a:lnTo>
                  <a:pt x="112" y="86"/>
                </a:lnTo>
                <a:lnTo>
                  <a:pt x="122" y="79"/>
                </a:lnTo>
                <a:lnTo>
                  <a:pt x="129" y="71"/>
                </a:lnTo>
                <a:lnTo>
                  <a:pt x="139" y="63"/>
                </a:lnTo>
                <a:lnTo>
                  <a:pt x="139" y="63"/>
                </a:lnTo>
                <a:lnTo>
                  <a:pt x="139" y="63"/>
                </a:lnTo>
                <a:lnTo>
                  <a:pt x="139" y="63"/>
                </a:lnTo>
                <a:lnTo>
                  <a:pt x="137" y="69"/>
                </a:lnTo>
                <a:lnTo>
                  <a:pt x="135" y="79"/>
                </a:lnTo>
                <a:lnTo>
                  <a:pt x="135" y="79"/>
                </a:lnTo>
                <a:lnTo>
                  <a:pt x="126" y="80"/>
                </a:lnTo>
                <a:lnTo>
                  <a:pt x="120" y="84"/>
                </a:lnTo>
                <a:lnTo>
                  <a:pt x="108" y="94"/>
                </a:lnTo>
                <a:lnTo>
                  <a:pt x="108" y="94"/>
                </a:lnTo>
                <a:close/>
                <a:moveTo>
                  <a:pt x="105" y="107"/>
                </a:moveTo>
                <a:lnTo>
                  <a:pt x="105" y="107"/>
                </a:lnTo>
                <a:lnTo>
                  <a:pt x="105" y="109"/>
                </a:lnTo>
                <a:lnTo>
                  <a:pt x="105" y="111"/>
                </a:lnTo>
                <a:lnTo>
                  <a:pt x="99" y="117"/>
                </a:lnTo>
                <a:lnTo>
                  <a:pt x="91" y="122"/>
                </a:lnTo>
                <a:lnTo>
                  <a:pt x="86" y="128"/>
                </a:lnTo>
                <a:lnTo>
                  <a:pt x="86" y="128"/>
                </a:lnTo>
                <a:lnTo>
                  <a:pt x="86" y="124"/>
                </a:lnTo>
                <a:lnTo>
                  <a:pt x="86" y="120"/>
                </a:lnTo>
                <a:lnTo>
                  <a:pt x="93" y="117"/>
                </a:lnTo>
                <a:lnTo>
                  <a:pt x="101" y="113"/>
                </a:lnTo>
                <a:lnTo>
                  <a:pt x="103" y="109"/>
                </a:lnTo>
                <a:lnTo>
                  <a:pt x="105" y="107"/>
                </a:lnTo>
                <a:lnTo>
                  <a:pt x="105" y="107"/>
                </a:lnTo>
                <a:close/>
                <a:moveTo>
                  <a:pt x="95" y="141"/>
                </a:moveTo>
                <a:lnTo>
                  <a:pt x="95" y="141"/>
                </a:lnTo>
                <a:lnTo>
                  <a:pt x="93" y="147"/>
                </a:lnTo>
                <a:lnTo>
                  <a:pt x="87" y="153"/>
                </a:lnTo>
                <a:lnTo>
                  <a:pt x="78" y="164"/>
                </a:lnTo>
                <a:lnTo>
                  <a:pt x="78" y="164"/>
                </a:lnTo>
                <a:lnTo>
                  <a:pt x="76" y="160"/>
                </a:lnTo>
                <a:lnTo>
                  <a:pt x="76" y="157"/>
                </a:lnTo>
                <a:lnTo>
                  <a:pt x="78" y="153"/>
                </a:lnTo>
                <a:lnTo>
                  <a:pt x="82" y="151"/>
                </a:lnTo>
                <a:lnTo>
                  <a:pt x="89" y="147"/>
                </a:lnTo>
                <a:lnTo>
                  <a:pt x="95" y="141"/>
                </a:lnTo>
                <a:lnTo>
                  <a:pt x="95" y="141"/>
                </a:lnTo>
                <a:close/>
                <a:moveTo>
                  <a:pt x="66" y="193"/>
                </a:moveTo>
                <a:lnTo>
                  <a:pt x="66" y="193"/>
                </a:lnTo>
                <a:lnTo>
                  <a:pt x="76" y="189"/>
                </a:lnTo>
                <a:lnTo>
                  <a:pt x="86" y="183"/>
                </a:lnTo>
                <a:lnTo>
                  <a:pt x="93" y="178"/>
                </a:lnTo>
                <a:lnTo>
                  <a:pt x="103" y="172"/>
                </a:lnTo>
                <a:lnTo>
                  <a:pt x="103" y="172"/>
                </a:lnTo>
                <a:lnTo>
                  <a:pt x="105" y="172"/>
                </a:lnTo>
                <a:lnTo>
                  <a:pt x="103" y="174"/>
                </a:lnTo>
                <a:lnTo>
                  <a:pt x="103" y="174"/>
                </a:lnTo>
                <a:lnTo>
                  <a:pt x="82" y="193"/>
                </a:lnTo>
                <a:lnTo>
                  <a:pt x="63" y="214"/>
                </a:lnTo>
                <a:lnTo>
                  <a:pt x="63" y="214"/>
                </a:lnTo>
                <a:lnTo>
                  <a:pt x="63" y="210"/>
                </a:lnTo>
                <a:lnTo>
                  <a:pt x="63" y="204"/>
                </a:lnTo>
                <a:lnTo>
                  <a:pt x="65" y="199"/>
                </a:lnTo>
                <a:lnTo>
                  <a:pt x="66" y="193"/>
                </a:lnTo>
                <a:lnTo>
                  <a:pt x="66" y="193"/>
                </a:lnTo>
                <a:close/>
                <a:moveTo>
                  <a:pt x="84" y="220"/>
                </a:moveTo>
                <a:lnTo>
                  <a:pt x="84" y="220"/>
                </a:lnTo>
                <a:lnTo>
                  <a:pt x="51" y="256"/>
                </a:lnTo>
                <a:lnTo>
                  <a:pt x="51" y="256"/>
                </a:lnTo>
                <a:lnTo>
                  <a:pt x="53" y="248"/>
                </a:lnTo>
                <a:lnTo>
                  <a:pt x="57" y="242"/>
                </a:lnTo>
                <a:lnTo>
                  <a:pt x="65" y="235"/>
                </a:lnTo>
                <a:lnTo>
                  <a:pt x="74" y="227"/>
                </a:lnTo>
                <a:lnTo>
                  <a:pt x="84" y="220"/>
                </a:lnTo>
                <a:lnTo>
                  <a:pt x="84" y="220"/>
                </a:lnTo>
                <a:close/>
                <a:moveTo>
                  <a:pt x="49" y="273"/>
                </a:moveTo>
                <a:lnTo>
                  <a:pt x="49" y="273"/>
                </a:lnTo>
                <a:lnTo>
                  <a:pt x="57" y="271"/>
                </a:lnTo>
                <a:lnTo>
                  <a:pt x="63" y="267"/>
                </a:lnTo>
                <a:lnTo>
                  <a:pt x="66" y="261"/>
                </a:lnTo>
                <a:lnTo>
                  <a:pt x="72" y="258"/>
                </a:lnTo>
                <a:lnTo>
                  <a:pt x="72" y="258"/>
                </a:lnTo>
                <a:lnTo>
                  <a:pt x="70" y="265"/>
                </a:lnTo>
                <a:lnTo>
                  <a:pt x="63" y="271"/>
                </a:lnTo>
                <a:lnTo>
                  <a:pt x="55" y="277"/>
                </a:lnTo>
                <a:lnTo>
                  <a:pt x="49" y="284"/>
                </a:lnTo>
                <a:lnTo>
                  <a:pt x="49" y="284"/>
                </a:lnTo>
                <a:lnTo>
                  <a:pt x="47" y="282"/>
                </a:lnTo>
                <a:lnTo>
                  <a:pt x="47" y="281"/>
                </a:lnTo>
                <a:lnTo>
                  <a:pt x="49" y="277"/>
                </a:lnTo>
                <a:lnTo>
                  <a:pt x="49" y="273"/>
                </a:lnTo>
                <a:lnTo>
                  <a:pt x="49" y="273"/>
                </a:lnTo>
                <a:close/>
                <a:moveTo>
                  <a:pt x="70" y="292"/>
                </a:moveTo>
                <a:lnTo>
                  <a:pt x="70" y="292"/>
                </a:lnTo>
                <a:lnTo>
                  <a:pt x="65" y="302"/>
                </a:lnTo>
                <a:lnTo>
                  <a:pt x="57" y="309"/>
                </a:lnTo>
                <a:lnTo>
                  <a:pt x="47" y="317"/>
                </a:lnTo>
                <a:lnTo>
                  <a:pt x="42" y="326"/>
                </a:lnTo>
                <a:lnTo>
                  <a:pt x="42" y="326"/>
                </a:lnTo>
                <a:lnTo>
                  <a:pt x="40" y="321"/>
                </a:lnTo>
                <a:lnTo>
                  <a:pt x="42" y="315"/>
                </a:lnTo>
                <a:lnTo>
                  <a:pt x="46" y="311"/>
                </a:lnTo>
                <a:lnTo>
                  <a:pt x="51" y="307"/>
                </a:lnTo>
                <a:lnTo>
                  <a:pt x="61" y="300"/>
                </a:lnTo>
                <a:lnTo>
                  <a:pt x="70" y="292"/>
                </a:lnTo>
                <a:lnTo>
                  <a:pt x="70" y="292"/>
                </a:lnTo>
                <a:close/>
                <a:moveTo>
                  <a:pt x="63" y="330"/>
                </a:moveTo>
                <a:lnTo>
                  <a:pt x="63" y="330"/>
                </a:lnTo>
                <a:lnTo>
                  <a:pt x="61" y="336"/>
                </a:lnTo>
                <a:lnTo>
                  <a:pt x="57" y="342"/>
                </a:lnTo>
                <a:lnTo>
                  <a:pt x="46" y="355"/>
                </a:lnTo>
                <a:lnTo>
                  <a:pt x="46" y="355"/>
                </a:lnTo>
                <a:lnTo>
                  <a:pt x="26" y="382"/>
                </a:lnTo>
                <a:lnTo>
                  <a:pt x="26" y="382"/>
                </a:lnTo>
                <a:lnTo>
                  <a:pt x="26" y="372"/>
                </a:lnTo>
                <a:lnTo>
                  <a:pt x="28" y="364"/>
                </a:lnTo>
                <a:lnTo>
                  <a:pt x="32" y="357"/>
                </a:lnTo>
                <a:lnTo>
                  <a:pt x="36" y="351"/>
                </a:lnTo>
                <a:lnTo>
                  <a:pt x="42" y="343"/>
                </a:lnTo>
                <a:lnTo>
                  <a:pt x="47" y="340"/>
                </a:lnTo>
                <a:lnTo>
                  <a:pt x="63" y="330"/>
                </a:lnTo>
                <a:lnTo>
                  <a:pt x="63" y="330"/>
                </a:lnTo>
                <a:close/>
                <a:moveTo>
                  <a:pt x="23" y="389"/>
                </a:moveTo>
                <a:lnTo>
                  <a:pt x="23" y="389"/>
                </a:lnTo>
                <a:lnTo>
                  <a:pt x="28" y="393"/>
                </a:lnTo>
                <a:lnTo>
                  <a:pt x="30" y="393"/>
                </a:lnTo>
                <a:lnTo>
                  <a:pt x="34" y="393"/>
                </a:lnTo>
                <a:lnTo>
                  <a:pt x="34" y="393"/>
                </a:lnTo>
                <a:lnTo>
                  <a:pt x="28" y="401"/>
                </a:lnTo>
                <a:lnTo>
                  <a:pt x="23" y="408"/>
                </a:lnTo>
                <a:lnTo>
                  <a:pt x="23" y="408"/>
                </a:lnTo>
                <a:lnTo>
                  <a:pt x="21" y="404"/>
                </a:lnTo>
                <a:lnTo>
                  <a:pt x="23" y="401"/>
                </a:lnTo>
                <a:lnTo>
                  <a:pt x="23" y="395"/>
                </a:lnTo>
                <a:lnTo>
                  <a:pt x="23" y="389"/>
                </a:lnTo>
                <a:lnTo>
                  <a:pt x="23" y="389"/>
                </a:lnTo>
                <a:close/>
                <a:moveTo>
                  <a:pt x="57" y="397"/>
                </a:moveTo>
                <a:lnTo>
                  <a:pt x="57" y="397"/>
                </a:lnTo>
                <a:lnTo>
                  <a:pt x="49" y="401"/>
                </a:lnTo>
                <a:lnTo>
                  <a:pt x="42" y="404"/>
                </a:lnTo>
                <a:lnTo>
                  <a:pt x="36" y="410"/>
                </a:lnTo>
                <a:lnTo>
                  <a:pt x="28" y="414"/>
                </a:lnTo>
                <a:lnTo>
                  <a:pt x="28" y="414"/>
                </a:lnTo>
                <a:lnTo>
                  <a:pt x="47" y="393"/>
                </a:lnTo>
                <a:lnTo>
                  <a:pt x="57" y="383"/>
                </a:lnTo>
                <a:lnTo>
                  <a:pt x="70" y="376"/>
                </a:lnTo>
                <a:lnTo>
                  <a:pt x="70" y="376"/>
                </a:lnTo>
                <a:lnTo>
                  <a:pt x="65" y="403"/>
                </a:lnTo>
                <a:lnTo>
                  <a:pt x="59" y="431"/>
                </a:lnTo>
                <a:lnTo>
                  <a:pt x="59" y="431"/>
                </a:lnTo>
                <a:lnTo>
                  <a:pt x="55" y="429"/>
                </a:lnTo>
                <a:lnTo>
                  <a:pt x="49" y="429"/>
                </a:lnTo>
                <a:lnTo>
                  <a:pt x="42" y="435"/>
                </a:lnTo>
                <a:lnTo>
                  <a:pt x="32" y="441"/>
                </a:lnTo>
                <a:lnTo>
                  <a:pt x="25" y="446"/>
                </a:lnTo>
                <a:lnTo>
                  <a:pt x="25" y="446"/>
                </a:lnTo>
                <a:lnTo>
                  <a:pt x="28" y="439"/>
                </a:lnTo>
                <a:lnTo>
                  <a:pt x="34" y="433"/>
                </a:lnTo>
                <a:lnTo>
                  <a:pt x="46" y="423"/>
                </a:lnTo>
                <a:lnTo>
                  <a:pt x="51" y="418"/>
                </a:lnTo>
                <a:lnTo>
                  <a:pt x="55" y="412"/>
                </a:lnTo>
                <a:lnTo>
                  <a:pt x="57" y="404"/>
                </a:lnTo>
                <a:lnTo>
                  <a:pt x="57" y="397"/>
                </a:lnTo>
                <a:lnTo>
                  <a:pt x="57" y="397"/>
                </a:lnTo>
                <a:close/>
                <a:moveTo>
                  <a:pt x="57" y="437"/>
                </a:moveTo>
                <a:lnTo>
                  <a:pt x="57" y="437"/>
                </a:lnTo>
                <a:lnTo>
                  <a:pt x="57" y="441"/>
                </a:lnTo>
                <a:lnTo>
                  <a:pt x="55" y="446"/>
                </a:lnTo>
                <a:lnTo>
                  <a:pt x="49" y="454"/>
                </a:lnTo>
                <a:lnTo>
                  <a:pt x="42" y="460"/>
                </a:lnTo>
                <a:lnTo>
                  <a:pt x="32" y="464"/>
                </a:lnTo>
                <a:lnTo>
                  <a:pt x="32" y="464"/>
                </a:lnTo>
                <a:lnTo>
                  <a:pt x="46" y="450"/>
                </a:lnTo>
                <a:lnTo>
                  <a:pt x="57" y="437"/>
                </a:lnTo>
                <a:lnTo>
                  <a:pt x="57" y="437"/>
                </a:lnTo>
                <a:close/>
                <a:moveTo>
                  <a:pt x="57" y="496"/>
                </a:moveTo>
                <a:lnTo>
                  <a:pt x="57" y="496"/>
                </a:lnTo>
                <a:lnTo>
                  <a:pt x="53" y="496"/>
                </a:lnTo>
                <a:lnTo>
                  <a:pt x="49" y="496"/>
                </a:lnTo>
                <a:lnTo>
                  <a:pt x="46" y="494"/>
                </a:lnTo>
                <a:lnTo>
                  <a:pt x="42" y="496"/>
                </a:lnTo>
                <a:lnTo>
                  <a:pt x="42" y="496"/>
                </a:lnTo>
                <a:lnTo>
                  <a:pt x="47" y="488"/>
                </a:lnTo>
                <a:lnTo>
                  <a:pt x="53" y="483"/>
                </a:lnTo>
                <a:lnTo>
                  <a:pt x="68" y="473"/>
                </a:lnTo>
                <a:lnTo>
                  <a:pt x="68" y="473"/>
                </a:lnTo>
                <a:lnTo>
                  <a:pt x="70" y="475"/>
                </a:lnTo>
                <a:lnTo>
                  <a:pt x="68" y="477"/>
                </a:lnTo>
                <a:lnTo>
                  <a:pt x="65" y="483"/>
                </a:lnTo>
                <a:lnTo>
                  <a:pt x="61" y="490"/>
                </a:lnTo>
                <a:lnTo>
                  <a:pt x="57" y="496"/>
                </a:lnTo>
                <a:lnTo>
                  <a:pt x="57" y="496"/>
                </a:lnTo>
                <a:close/>
                <a:moveTo>
                  <a:pt x="78" y="498"/>
                </a:moveTo>
                <a:lnTo>
                  <a:pt x="78" y="498"/>
                </a:lnTo>
                <a:lnTo>
                  <a:pt x="82" y="494"/>
                </a:lnTo>
                <a:lnTo>
                  <a:pt x="87" y="488"/>
                </a:lnTo>
                <a:lnTo>
                  <a:pt x="97" y="483"/>
                </a:lnTo>
                <a:lnTo>
                  <a:pt x="97" y="483"/>
                </a:lnTo>
                <a:lnTo>
                  <a:pt x="97" y="488"/>
                </a:lnTo>
                <a:lnTo>
                  <a:pt x="93" y="492"/>
                </a:lnTo>
                <a:lnTo>
                  <a:pt x="86" y="496"/>
                </a:lnTo>
                <a:lnTo>
                  <a:pt x="78" y="498"/>
                </a:lnTo>
                <a:lnTo>
                  <a:pt x="78" y="498"/>
                </a:lnTo>
                <a:close/>
                <a:moveTo>
                  <a:pt x="80" y="483"/>
                </a:moveTo>
                <a:lnTo>
                  <a:pt x="80" y="483"/>
                </a:lnTo>
                <a:lnTo>
                  <a:pt x="82" y="479"/>
                </a:lnTo>
                <a:lnTo>
                  <a:pt x="86" y="473"/>
                </a:lnTo>
                <a:lnTo>
                  <a:pt x="91" y="469"/>
                </a:lnTo>
                <a:lnTo>
                  <a:pt x="95" y="469"/>
                </a:lnTo>
                <a:lnTo>
                  <a:pt x="99" y="469"/>
                </a:lnTo>
                <a:lnTo>
                  <a:pt x="99" y="469"/>
                </a:lnTo>
                <a:lnTo>
                  <a:pt x="95" y="473"/>
                </a:lnTo>
                <a:lnTo>
                  <a:pt x="89" y="477"/>
                </a:lnTo>
                <a:lnTo>
                  <a:pt x="84" y="479"/>
                </a:lnTo>
                <a:lnTo>
                  <a:pt x="80" y="483"/>
                </a:lnTo>
                <a:lnTo>
                  <a:pt x="80" y="483"/>
                </a:lnTo>
                <a:close/>
                <a:moveTo>
                  <a:pt x="120" y="475"/>
                </a:moveTo>
                <a:lnTo>
                  <a:pt x="120" y="475"/>
                </a:lnTo>
                <a:lnTo>
                  <a:pt x="120" y="469"/>
                </a:lnTo>
                <a:lnTo>
                  <a:pt x="122" y="467"/>
                </a:lnTo>
                <a:lnTo>
                  <a:pt x="122" y="467"/>
                </a:lnTo>
                <a:lnTo>
                  <a:pt x="124" y="465"/>
                </a:lnTo>
                <a:lnTo>
                  <a:pt x="126" y="467"/>
                </a:lnTo>
                <a:lnTo>
                  <a:pt x="127" y="467"/>
                </a:lnTo>
                <a:lnTo>
                  <a:pt x="129" y="467"/>
                </a:lnTo>
                <a:lnTo>
                  <a:pt x="129" y="467"/>
                </a:lnTo>
                <a:lnTo>
                  <a:pt x="126" y="471"/>
                </a:lnTo>
                <a:lnTo>
                  <a:pt x="120" y="475"/>
                </a:lnTo>
                <a:lnTo>
                  <a:pt x="120" y="475"/>
                </a:lnTo>
                <a:close/>
                <a:moveTo>
                  <a:pt x="135" y="483"/>
                </a:moveTo>
                <a:lnTo>
                  <a:pt x="135" y="483"/>
                </a:lnTo>
                <a:lnTo>
                  <a:pt x="143" y="473"/>
                </a:lnTo>
                <a:lnTo>
                  <a:pt x="147" y="469"/>
                </a:lnTo>
                <a:lnTo>
                  <a:pt x="154" y="465"/>
                </a:lnTo>
                <a:lnTo>
                  <a:pt x="154" y="465"/>
                </a:lnTo>
                <a:lnTo>
                  <a:pt x="145" y="475"/>
                </a:lnTo>
                <a:lnTo>
                  <a:pt x="135" y="483"/>
                </a:lnTo>
                <a:lnTo>
                  <a:pt x="135" y="483"/>
                </a:lnTo>
                <a:close/>
                <a:moveTo>
                  <a:pt x="255" y="288"/>
                </a:moveTo>
                <a:lnTo>
                  <a:pt x="255" y="288"/>
                </a:lnTo>
                <a:lnTo>
                  <a:pt x="253" y="286"/>
                </a:lnTo>
                <a:lnTo>
                  <a:pt x="253" y="284"/>
                </a:lnTo>
                <a:lnTo>
                  <a:pt x="253" y="281"/>
                </a:lnTo>
                <a:lnTo>
                  <a:pt x="253" y="281"/>
                </a:lnTo>
                <a:lnTo>
                  <a:pt x="257" y="281"/>
                </a:lnTo>
                <a:lnTo>
                  <a:pt x="259" y="281"/>
                </a:lnTo>
                <a:lnTo>
                  <a:pt x="259" y="281"/>
                </a:lnTo>
                <a:lnTo>
                  <a:pt x="257" y="284"/>
                </a:lnTo>
                <a:lnTo>
                  <a:pt x="255" y="288"/>
                </a:lnTo>
                <a:lnTo>
                  <a:pt x="255" y="288"/>
                </a:lnTo>
                <a:close/>
                <a:moveTo>
                  <a:pt x="270" y="378"/>
                </a:moveTo>
                <a:lnTo>
                  <a:pt x="270" y="378"/>
                </a:lnTo>
                <a:lnTo>
                  <a:pt x="272" y="378"/>
                </a:lnTo>
                <a:lnTo>
                  <a:pt x="272" y="376"/>
                </a:lnTo>
                <a:lnTo>
                  <a:pt x="272" y="376"/>
                </a:lnTo>
                <a:lnTo>
                  <a:pt x="274" y="378"/>
                </a:lnTo>
                <a:lnTo>
                  <a:pt x="274" y="380"/>
                </a:lnTo>
                <a:lnTo>
                  <a:pt x="272" y="382"/>
                </a:lnTo>
                <a:lnTo>
                  <a:pt x="272" y="385"/>
                </a:lnTo>
                <a:lnTo>
                  <a:pt x="272" y="385"/>
                </a:lnTo>
                <a:lnTo>
                  <a:pt x="270" y="383"/>
                </a:lnTo>
                <a:lnTo>
                  <a:pt x="270" y="382"/>
                </a:lnTo>
                <a:lnTo>
                  <a:pt x="270" y="378"/>
                </a:lnTo>
                <a:lnTo>
                  <a:pt x="270" y="378"/>
                </a:lnTo>
                <a:close/>
                <a:moveTo>
                  <a:pt x="295" y="294"/>
                </a:moveTo>
                <a:lnTo>
                  <a:pt x="295" y="294"/>
                </a:lnTo>
                <a:lnTo>
                  <a:pt x="299" y="298"/>
                </a:lnTo>
                <a:lnTo>
                  <a:pt x="301" y="305"/>
                </a:lnTo>
                <a:lnTo>
                  <a:pt x="301" y="305"/>
                </a:lnTo>
                <a:lnTo>
                  <a:pt x="293" y="311"/>
                </a:lnTo>
                <a:lnTo>
                  <a:pt x="288" y="317"/>
                </a:lnTo>
                <a:lnTo>
                  <a:pt x="282" y="324"/>
                </a:lnTo>
                <a:lnTo>
                  <a:pt x="274" y="330"/>
                </a:lnTo>
                <a:lnTo>
                  <a:pt x="274" y="330"/>
                </a:lnTo>
                <a:lnTo>
                  <a:pt x="278" y="319"/>
                </a:lnTo>
                <a:lnTo>
                  <a:pt x="284" y="311"/>
                </a:lnTo>
                <a:lnTo>
                  <a:pt x="295" y="294"/>
                </a:lnTo>
                <a:lnTo>
                  <a:pt x="295" y="294"/>
                </a:lnTo>
                <a:close/>
                <a:moveTo>
                  <a:pt x="282" y="281"/>
                </a:moveTo>
                <a:lnTo>
                  <a:pt x="288" y="281"/>
                </a:lnTo>
                <a:lnTo>
                  <a:pt x="288" y="281"/>
                </a:lnTo>
                <a:lnTo>
                  <a:pt x="288" y="284"/>
                </a:lnTo>
                <a:lnTo>
                  <a:pt x="286" y="286"/>
                </a:lnTo>
                <a:lnTo>
                  <a:pt x="282" y="286"/>
                </a:lnTo>
                <a:lnTo>
                  <a:pt x="282" y="290"/>
                </a:lnTo>
                <a:lnTo>
                  <a:pt x="282" y="290"/>
                </a:lnTo>
                <a:lnTo>
                  <a:pt x="280" y="288"/>
                </a:lnTo>
                <a:lnTo>
                  <a:pt x="280" y="286"/>
                </a:lnTo>
                <a:lnTo>
                  <a:pt x="282" y="281"/>
                </a:lnTo>
                <a:lnTo>
                  <a:pt x="282" y="281"/>
                </a:lnTo>
                <a:close/>
                <a:moveTo>
                  <a:pt x="278" y="393"/>
                </a:moveTo>
                <a:lnTo>
                  <a:pt x="278" y="393"/>
                </a:lnTo>
                <a:lnTo>
                  <a:pt x="280" y="395"/>
                </a:lnTo>
                <a:lnTo>
                  <a:pt x="278" y="397"/>
                </a:lnTo>
                <a:lnTo>
                  <a:pt x="276" y="399"/>
                </a:lnTo>
                <a:lnTo>
                  <a:pt x="274" y="401"/>
                </a:lnTo>
                <a:lnTo>
                  <a:pt x="274" y="401"/>
                </a:lnTo>
                <a:lnTo>
                  <a:pt x="272" y="399"/>
                </a:lnTo>
                <a:lnTo>
                  <a:pt x="274" y="397"/>
                </a:lnTo>
                <a:lnTo>
                  <a:pt x="278" y="393"/>
                </a:lnTo>
                <a:lnTo>
                  <a:pt x="278" y="393"/>
                </a:lnTo>
                <a:close/>
                <a:moveTo>
                  <a:pt x="280" y="423"/>
                </a:moveTo>
                <a:lnTo>
                  <a:pt x="280" y="423"/>
                </a:lnTo>
                <a:lnTo>
                  <a:pt x="282" y="425"/>
                </a:lnTo>
                <a:lnTo>
                  <a:pt x="280" y="427"/>
                </a:lnTo>
                <a:lnTo>
                  <a:pt x="278" y="431"/>
                </a:lnTo>
                <a:lnTo>
                  <a:pt x="278" y="433"/>
                </a:lnTo>
                <a:lnTo>
                  <a:pt x="278" y="433"/>
                </a:lnTo>
                <a:lnTo>
                  <a:pt x="276" y="431"/>
                </a:lnTo>
                <a:lnTo>
                  <a:pt x="276" y="429"/>
                </a:lnTo>
                <a:lnTo>
                  <a:pt x="280" y="423"/>
                </a:lnTo>
                <a:lnTo>
                  <a:pt x="280" y="423"/>
                </a:lnTo>
                <a:close/>
                <a:moveTo>
                  <a:pt x="280" y="479"/>
                </a:moveTo>
                <a:lnTo>
                  <a:pt x="280" y="479"/>
                </a:lnTo>
                <a:lnTo>
                  <a:pt x="282" y="479"/>
                </a:lnTo>
                <a:lnTo>
                  <a:pt x="282" y="483"/>
                </a:lnTo>
                <a:lnTo>
                  <a:pt x="282" y="486"/>
                </a:lnTo>
                <a:lnTo>
                  <a:pt x="284" y="488"/>
                </a:lnTo>
                <a:lnTo>
                  <a:pt x="284" y="488"/>
                </a:lnTo>
                <a:lnTo>
                  <a:pt x="282" y="490"/>
                </a:lnTo>
                <a:lnTo>
                  <a:pt x="280" y="490"/>
                </a:lnTo>
                <a:lnTo>
                  <a:pt x="278" y="486"/>
                </a:lnTo>
                <a:lnTo>
                  <a:pt x="278" y="481"/>
                </a:lnTo>
                <a:lnTo>
                  <a:pt x="280" y="479"/>
                </a:lnTo>
                <a:lnTo>
                  <a:pt x="280" y="479"/>
                </a:lnTo>
                <a:close/>
                <a:moveTo>
                  <a:pt x="284" y="353"/>
                </a:moveTo>
                <a:lnTo>
                  <a:pt x="284" y="353"/>
                </a:lnTo>
                <a:lnTo>
                  <a:pt x="286" y="345"/>
                </a:lnTo>
                <a:lnTo>
                  <a:pt x="289" y="336"/>
                </a:lnTo>
                <a:lnTo>
                  <a:pt x="301" y="321"/>
                </a:lnTo>
                <a:lnTo>
                  <a:pt x="301" y="321"/>
                </a:lnTo>
                <a:lnTo>
                  <a:pt x="303" y="321"/>
                </a:lnTo>
                <a:lnTo>
                  <a:pt x="305" y="322"/>
                </a:lnTo>
                <a:lnTo>
                  <a:pt x="307" y="324"/>
                </a:lnTo>
                <a:lnTo>
                  <a:pt x="307" y="324"/>
                </a:lnTo>
                <a:lnTo>
                  <a:pt x="295" y="340"/>
                </a:lnTo>
                <a:lnTo>
                  <a:pt x="284" y="353"/>
                </a:lnTo>
                <a:lnTo>
                  <a:pt x="284" y="353"/>
                </a:lnTo>
                <a:close/>
                <a:moveTo>
                  <a:pt x="312" y="349"/>
                </a:moveTo>
                <a:lnTo>
                  <a:pt x="312" y="349"/>
                </a:lnTo>
                <a:lnTo>
                  <a:pt x="310" y="349"/>
                </a:lnTo>
                <a:lnTo>
                  <a:pt x="309" y="351"/>
                </a:lnTo>
                <a:lnTo>
                  <a:pt x="307" y="351"/>
                </a:lnTo>
                <a:lnTo>
                  <a:pt x="305" y="353"/>
                </a:lnTo>
                <a:lnTo>
                  <a:pt x="305" y="353"/>
                </a:lnTo>
                <a:lnTo>
                  <a:pt x="305" y="349"/>
                </a:lnTo>
                <a:lnTo>
                  <a:pt x="307" y="345"/>
                </a:lnTo>
                <a:lnTo>
                  <a:pt x="310" y="342"/>
                </a:lnTo>
                <a:lnTo>
                  <a:pt x="310" y="342"/>
                </a:lnTo>
                <a:lnTo>
                  <a:pt x="312" y="342"/>
                </a:lnTo>
                <a:lnTo>
                  <a:pt x="312" y="343"/>
                </a:lnTo>
                <a:lnTo>
                  <a:pt x="312" y="349"/>
                </a:lnTo>
                <a:lnTo>
                  <a:pt x="312" y="349"/>
                </a:lnTo>
                <a:close/>
                <a:moveTo>
                  <a:pt x="318" y="364"/>
                </a:moveTo>
                <a:lnTo>
                  <a:pt x="318" y="364"/>
                </a:lnTo>
                <a:lnTo>
                  <a:pt x="320" y="366"/>
                </a:lnTo>
                <a:lnTo>
                  <a:pt x="322" y="366"/>
                </a:lnTo>
                <a:lnTo>
                  <a:pt x="322" y="366"/>
                </a:lnTo>
                <a:lnTo>
                  <a:pt x="320" y="372"/>
                </a:lnTo>
                <a:lnTo>
                  <a:pt x="318" y="378"/>
                </a:lnTo>
                <a:lnTo>
                  <a:pt x="310" y="385"/>
                </a:lnTo>
                <a:lnTo>
                  <a:pt x="293" y="399"/>
                </a:lnTo>
                <a:lnTo>
                  <a:pt x="293" y="399"/>
                </a:lnTo>
                <a:lnTo>
                  <a:pt x="295" y="393"/>
                </a:lnTo>
                <a:lnTo>
                  <a:pt x="297" y="387"/>
                </a:lnTo>
                <a:lnTo>
                  <a:pt x="305" y="380"/>
                </a:lnTo>
                <a:lnTo>
                  <a:pt x="312" y="374"/>
                </a:lnTo>
                <a:lnTo>
                  <a:pt x="318" y="364"/>
                </a:lnTo>
                <a:lnTo>
                  <a:pt x="318" y="364"/>
                </a:lnTo>
                <a:close/>
                <a:moveTo>
                  <a:pt x="329" y="391"/>
                </a:moveTo>
                <a:lnTo>
                  <a:pt x="329" y="391"/>
                </a:lnTo>
                <a:lnTo>
                  <a:pt x="328" y="397"/>
                </a:lnTo>
                <a:lnTo>
                  <a:pt x="324" y="401"/>
                </a:lnTo>
                <a:lnTo>
                  <a:pt x="314" y="410"/>
                </a:lnTo>
                <a:lnTo>
                  <a:pt x="305" y="418"/>
                </a:lnTo>
                <a:lnTo>
                  <a:pt x="297" y="425"/>
                </a:lnTo>
                <a:lnTo>
                  <a:pt x="297" y="425"/>
                </a:lnTo>
                <a:lnTo>
                  <a:pt x="297" y="422"/>
                </a:lnTo>
                <a:lnTo>
                  <a:pt x="301" y="416"/>
                </a:lnTo>
                <a:lnTo>
                  <a:pt x="310" y="406"/>
                </a:lnTo>
                <a:lnTo>
                  <a:pt x="320" y="397"/>
                </a:lnTo>
                <a:lnTo>
                  <a:pt x="329" y="391"/>
                </a:lnTo>
                <a:lnTo>
                  <a:pt x="329" y="391"/>
                </a:lnTo>
                <a:close/>
                <a:moveTo>
                  <a:pt x="316" y="456"/>
                </a:moveTo>
                <a:lnTo>
                  <a:pt x="316" y="456"/>
                </a:lnTo>
                <a:lnTo>
                  <a:pt x="316" y="454"/>
                </a:lnTo>
                <a:lnTo>
                  <a:pt x="318" y="450"/>
                </a:lnTo>
                <a:lnTo>
                  <a:pt x="322" y="446"/>
                </a:lnTo>
                <a:lnTo>
                  <a:pt x="322" y="446"/>
                </a:lnTo>
                <a:lnTo>
                  <a:pt x="324" y="448"/>
                </a:lnTo>
                <a:lnTo>
                  <a:pt x="322" y="450"/>
                </a:lnTo>
                <a:lnTo>
                  <a:pt x="316" y="456"/>
                </a:lnTo>
                <a:lnTo>
                  <a:pt x="316" y="456"/>
                </a:lnTo>
                <a:close/>
                <a:moveTo>
                  <a:pt x="322" y="496"/>
                </a:moveTo>
                <a:lnTo>
                  <a:pt x="322" y="496"/>
                </a:lnTo>
                <a:lnTo>
                  <a:pt x="324" y="494"/>
                </a:lnTo>
                <a:lnTo>
                  <a:pt x="326" y="492"/>
                </a:lnTo>
                <a:lnTo>
                  <a:pt x="328" y="490"/>
                </a:lnTo>
                <a:lnTo>
                  <a:pt x="328" y="488"/>
                </a:lnTo>
                <a:lnTo>
                  <a:pt x="328" y="488"/>
                </a:lnTo>
                <a:lnTo>
                  <a:pt x="329" y="490"/>
                </a:lnTo>
                <a:lnTo>
                  <a:pt x="329" y="494"/>
                </a:lnTo>
                <a:lnTo>
                  <a:pt x="326" y="496"/>
                </a:lnTo>
                <a:lnTo>
                  <a:pt x="322" y="496"/>
                </a:lnTo>
                <a:lnTo>
                  <a:pt x="322" y="496"/>
                </a:lnTo>
                <a:close/>
                <a:moveTo>
                  <a:pt x="328" y="441"/>
                </a:moveTo>
                <a:lnTo>
                  <a:pt x="328" y="441"/>
                </a:lnTo>
                <a:lnTo>
                  <a:pt x="329" y="437"/>
                </a:lnTo>
                <a:lnTo>
                  <a:pt x="331" y="435"/>
                </a:lnTo>
                <a:lnTo>
                  <a:pt x="335" y="431"/>
                </a:lnTo>
                <a:lnTo>
                  <a:pt x="335" y="425"/>
                </a:lnTo>
                <a:lnTo>
                  <a:pt x="335" y="425"/>
                </a:lnTo>
                <a:lnTo>
                  <a:pt x="333" y="423"/>
                </a:lnTo>
                <a:lnTo>
                  <a:pt x="333" y="423"/>
                </a:lnTo>
                <a:lnTo>
                  <a:pt x="322" y="429"/>
                </a:lnTo>
                <a:lnTo>
                  <a:pt x="310" y="439"/>
                </a:lnTo>
                <a:lnTo>
                  <a:pt x="293" y="456"/>
                </a:lnTo>
                <a:lnTo>
                  <a:pt x="293" y="456"/>
                </a:lnTo>
                <a:lnTo>
                  <a:pt x="295" y="450"/>
                </a:lnTo>
                <a:lnTo>
                  <a:pt x="299" y="443"/>
                </a:lnTo>
                <a:lnTo>
                  <a:pt x="310" y="431"/>
                </a:lnTo>
                <a:lnTo>
                  <a:pt x="322" y="420"/>
                </a:lnTo>
                <a:lnTo>
                  <a:pt x="331" y="408"/>
                </a:lnTo>
                <a:lnTo>
                  <a:pt x="331" y="408"/>
                </a:lnTo>
                <a:lnTo>
                  <a:pt x="335" y="414"/>
                </a:lnTo>
                <a:lnTo>
                  <a:pt x="337" y="422"/>
                </a:lnTo>
                <a:lnTo>
                  <a:pt x="339" y="437"/>
                </a:lnTo>
                <a:lnTo>
                  <a:pt x="339" y="437"/>
                </a:lnTo>
                <a:lnTo>
                  <a:pt x="333" y="439"/>
                </a:lnTo>
                <a:lnTo>
                  <a:pt x="328" y="441"/>
                </a:lnTo>
                <a:lnTo>
                  <a:pt x="328" y="441"/>
                </a:lnTo>
                <a:close/>
                <a:moveTo>
                  <a:pt x="362" y="473"/>
                </a:moveTo>
                <a:lnTo>
                  <a:pt x="362" y="473"/>
                </a:lnTo>
                <a:lnTo>
                  <a:pt x="362" y="467"/>
                </a:lnTo>
                <a:lnTo>
                  <a:pt x="366" y="464"/>
                </a:lnTo>
                <a:lnTo>
                  <a:pt x="370" y="460"/>
                </a:lnTo>
                <a:lnTo>
                  <a:pt x="377" y="460"/>
                </a:lnTo>
                <a:lnTo>
                  <a:pt x="377" y="460"/>
                </a:lnTo>
                <a:lnTo>
                  <a:pt x="373" y="464"/>
                </a:lnTo>
                <a:lnTo>
                  <a:pt x="370" y="467"/>
                </a:lnTo>
                <a:lnTo>
                  <a:pt x="362" y="473"/>
                </a:lnTo>
                <a:lnTo>
                  <a:pt x="362" y="473"/>
                </a:lnTo>
                <a:close/>
                <a:moveTo>
                  <a:pt x="383" y="475"/>
                </a:moveTo>
                <a:lnTo>
                  <a:pt x="383" y="475"/>
                </a:lnTo>
                <a:lnTo>
                  <a:pt x="385" y="473"/>
                </a:lnTo>
                <a:lnTo>
                  <a:pt x="389" y="469"/>
                </a:lnTo>
                <a:lnTo>
                  <a:pt x="390" y="465"/>
                </a:lnTo>
                <a:lnTo>
                  <a:pt x="392" y="462"/>
                </a:lnTo>
                <a:lnTo>
                  <a:pt x="392" y="462"/>
                </a:lnTo>
                <a:lnTo>
                  <a:pt x="398" y="462"/>
                </a:lnTo>
                <a:lnTo>
                  <a:pt x="406" y="462"/>
                </a:lnTo>
                <a:lnTo>
                  <a:pt x="406" y="462"/>
                </a:lnTo>
                <a:lnTo>
                  <a:pt x="402" y="467"/>
                </a:lnTo>
                <a:lnTo>
                  <a:pt x="398" y="471"/>
                </a:lnTo>
                <a:lnTo>
                  <a:pt x="390" y="475"/>
                </a:lnTo>
                <a:lnTo>
                  <a:pt x="383" y="475"/>
                </a:lnTo>
                <a:lnTo>
                  <a:pt x="383" y="475"/>
                </a:lnTo>
                <a:close/>
                <a:moveTo>
                  <a:pt x="358" y="450"/>
                </a:moveTo>
                <a:lnTo>
                  <a:pt x="358" y="450"/>
                </a:lnTo>
                <a:lnTo>
                  <a:pt x="352" y="437"/>
                </a:lnTo>
                <a:lnTo>
                  <a:pt x="347" y="422"/>
                </a:lnTo>
                <a:lnTo>
                  <a:pt x="345" y="404"/>
                </a:lnTo>
                <a:lnTo>
                  <a:pt x="339" y="387"/>
                </a:lnTo>
                <a:lnTo>
                  <a:pt x="339" y="387"/>
                </a:lnTo>
                <a:lnTo>
                  <a:pt x="324" y="326"/>
                </a:lnTo>
                <a:lnTo>
                  <a:pt x="314" y="294"/>
                </a:lnTo>
                <a:lnTo>
                  <a:pt x="309" y="281"/>
                </a:lnTo>
                <a:lnTo>
                  <a:pt x="305" y="275"/>
                </a:lnTo>
                <a:lnTo>
                  <a:pt x="305" y="275"/>
                </a:lnTo>
                <a:lnTo>
                  <a:pt x="301" y="271"/>
                </a:lnTo>
                <a:lnTo>
                  <a:pt x="293" y="269"/>
                </a:lnTo>
                <a:lnTo>
                  <a:pt x="274" y="267"/>
                </a:lnTo>
                <a:lnTo>
                  <a:pt x="253" y="267"/>
                </a:lnTo>
                <a:lnTo>
                  <a:pt x="236" y="267"/>
                </a:lnTo>
                <a:lnTo>
                  <a:pt x="236" y="267"/>
                </a:lnTo>
                <a:lnTo>
                  <a:pt x="215" y="271"/>
                </a:lnTo>
                <a:lnTo>
                  <a:pt x="211" y="271"/>
                </a:lnTo>
                <a:lnTo>
                  <a:pt x="208" y="275"/>
                </a:lnTo>
                <a:lnTo>
                  <a:pt x="204" y="277"/>
                </a:lnTo>
                <a:lnTo>
                  <a:pt x="202" y="282"/>
                </a:lnTo>
                <a:lnTo>
                  <a:pt x="202" y="282"/>
                </a:lnTo>
                <a:lnTo>
                  <a:pt x="194" y="302"/>
                </a:lnTo>
                <a:lnTo>
                  <a:pt x="190" y="324"/>
                </a:lnTo>
                <a:lnTo>
                  <a:pt x="183" y="368"/>
                </a:lnTo>
                <a:lnTo>
                  <a:pt x="175" y="414"/>
                </a:lnTo>
                <a:lnTo>
                  <a:pt x="169" y="433"/>
                </a:lnTo>
                <a:lnTo>
                  <a:pt x="162" y="452"/>
                </a:lnTo>
                <a:lnTo>
                  <a:pt x="162" y="452"/>
                </a:lnTo>
                <a:lnTo>
                  <a:pt x="120" y="452"/>
                </a:lnTo>
                <a:lnTo>
                  <a:pt x="76" y="450"/>
                </a:lnTo>
                <a:lnTo>
                  <a:pt x="76" y="450"/>
                </a:lnTo>
                <a:lnTo>
                  <a:pt x="76" y="431"/>
                </a:lnTo>
                <a:lnTo>
                  <a:pt x="80" y="416"/>
                </a:lnTo>
                <a:lnTo>
                  <a:pt x="86" y="383"/>
                </a:lnTo>
                <a:lnTo>
                  <a:pt x="95" y="355"/>
                </a:lnTo>
                <a:lnTo>
                  <a:pt x="101" y="324"/>
                </a:lnTo>
                <a:lnTo>
                  <a:pt x="101" y="324"/>
                </a:lnTo>
                <a:lnTo>
                  <a:pt x="129" y="174"/>
                </a:lnTo>
                <a:lnTo>
                  <a:pt x="129" y="174"/>
                </a:lnTo>
                <a:lnTo>
                  <a:pt x="143" y="96"/>
                </a:lnTo>
                <a:lnTo>
                  <a:pt x="152" y="58"/>
                </a:lnTo>
                <a:lnTo>
                  <a:pt x="158" y="40"/>
                </a:lnTo>
                <a:lnTo>
                  <a:pt x="166" y="23"/>
                </a:lnTo>
                <a:lnTo>
                  <a:pt x="166" y="23"/>
                </a:lnTo>
                <a:lnTo>
                  <a:pt x="194" y="18"/>
                </a:lnTo>
                <a:lnTo>
                  <a:pt x="223" y="16"/>
                </a:lnTo>
                <a:lnTo>
                  <a:pt x="251" y="14"/>
                </a:lnTo>
                <a:lnTo>
                  <a:pt x="280" y="16"/>
                </a:lnTo>
                <a:lnTo>
                  <a:pt x="280" y="16"/>
                </a:lnTo>
                <a:lnTo>
                  <a:pt x="289" y="23"/>
                </a:lnTo>
                <a:lnTo>
                  <a:pt x="299" y="33"/>
                </a:lnTo>
                <a:lnTo>
                  <a:pt x="299" y="33"/>
                </a:lnTo>
                <a:lnTo>
                  <a:pt x="312" y="48"/>
                </a:lnTo>
                <a:lnTo>
                  <a:pt x="322" y="67"/>
                </a:lnTo>
                <a:lnTo>
                  <a:pt x="343" y="105"/>
                </a:lnTo>
                <a:lnTo>
                  <a:pt x="343" y="105"/>
                </a:lnTo>
                <a:lnTo>
                  <a:pt x="352" y="126"/>
                </a:lnTo>
                <a:lnTo>
                  <a:pt x="362" y="147"/>
                </a:lnTo>
                <a:lnTo>
                  <a:pt x="362" y="147"/>
                </a:lnTo>
                <a:lnTo>
                  <a:pt x="377" y="187"/>
                </a:lnTo>
                <a:lnTo>
                  <a:pt x="392" y="231"/>
                </a:lnTo>
                <a:lnTo>
                  <a:pt x="408" y="275"/>
                </a:lnTo>
                <a:lnTo>
                  <a:pt x="423" y="317"/>
                </a:lnTo>
                <a:lnTo>
                  <a:pt x="423" y="317"/>
                </a:lnTo>
                <a:lnTo>
                  <a:pt x="448" y="380"/>
                </a:lnTo>
                <a:lnTo>
                  <a:pt x="459" y="412"/>
                </a:lnTo>
                <a:lnTo>
                  <a:pt x="469" y="444"/>
                </a:lnTo>
                <a:lnTo>
                  <a:pt x="469" y="444"/>
                </a:lnTo>
                <a:lnTo>
                  <a:pt x="455" y="448"/>
                </a:lnTo>
                <a:lnTo>
                  <a:pt x="442" y="450"/>
                </a:lnTo>
                <a:lnTo>
                  <a:pt x="427" y="452"/>
                </a:lnTo>
                <a:lnTo>
                  <a:pt x="413" y="450"/>
                </a:lnTo>
                <a:lnTo>
                  <a:pt x="385" y="448"/>
                </a:lnTo>
                <a:lnTo>
                  <a:pt x="370" y="448"/>
                </a:lnTo>
                <a:lnTo>
                  <a:pt x="358" y="450"/>
                </a:lnTo>
                <a:lnTo>
                  <a:pt x="358" y="450"/>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9" name="Freeform 81"/>
          <p:cNvSpPr>
            <a:spLocks noEditPoints="1"/>
          </p:cNvSpPr>
          <p:nvPr/>
        </p:nvSpPr>
        <p:spPr bwMode="auto">
          <a:xfrm>
            <a:off x="2134440" y="2831273"/>
            <a:ext cx="733915" cy="789356"/>
          </a:xfrm>
          <a:custGeom>
            <a:avLst/>
            <a:gdLst/>
            <a:ahLst/>
            <a:cxnLst>
              <a:cxn ang="0">
                <a:pos x="232" y="183"/>
              </a:cxn>
              <a:cxn ang="0">
                <a:pos x="209" y="51"/>
              </a:cxn>
              <a:cxn ang="0">
                <a:pos x="144" y="2"/>
              </a:cxn>
              <a:cxn ang="0">
                <a:pos x="53" y="42"/>
              </a:cxn>
              <a:cxn ang="0">
                <a:pos x="43" y="88"/>
              </a:cxn>
              <a:cxn ang="0">
                <a:pos x="74" y="114"/>
              </a:cxn>
              <a:cxn ang="0">
                <a:pos x="120" y="114"/>
              </a:cxn>
              <a:cxn ang="0">
                <a:pos x="22" y="168"/>
              </a:cxn>
              <a:cxn ang="0">
                <a:pos x="24" y="265"/>
              </a:cxn>
              <a:cxn ang="0">
                <a:pos x="110" y="297"/>
              </a:cxn>
              <a:cxn ang="0">
                <a:pos x="169" y="276"/>
              </a:cxn>
              <a:cxn ang="0">
                <a:pos x="259" y="271"/>
              </a:cxn>
              <a:cxn ang="0">
                <a:pos x="278" y="206"/>
              </a:cxn>
              <a:cxn ang="0">
                <a:pos x="51" y="71"/>
              </a:cxn>
              <a:cxn ang="0">
                <a:pos x="55" y="53"/>
              </a:cxn>
              <a:cxn ang="0">
                <a:pos x="55" y="59"/>
              </a:cxn>
              <a:cxn ang="0">
                <a:pos x="70" y="65"/>
              </a:cxn>
              <a:cxn ang="0">
                <a:pos x="72" y="86"/>
              </a:cxn>
              <a:cxn ang="0">
                <a:pos x="70" y="95"/>
              </a:cxn>
              <a:cxn ang="0">
                <a:pos x="125" y="78"/>
              </a:cxn>
              <a:cxn ang="0">
                <a:pos x="30" y="187"/>
              </a:cxn>
              <a:cxn ang="0">
                <a:pos x="24" y="242"/>
              </a:cxn>
              <a:cxn ang="0">
                <a:pos x="11" y="236"/>
              </a:cxn>
              <a:cxn ang="0">
                <a:pos x="40" y="225"/>
              </a:cxn>
              <a:cxn ang="0">
                <a:pos x="36" y="255"/>
              </a:cxn>
              <a:cxn ang="0">
                <a:pos x="49" y="236"/>
              </a:cxn>
              <a:cxn ang="0">
                <a:pos x="59" y="248"/>
              </a:cxn>
              <a:cxn ang="0">
                <a:pos x="62" y="282"/>
              </a:cxn>
              <a:cxn ang="0">
                <a:pos x="66" y="282"/>
              </a:cxn>
              <a:cxn ang="0">
                <a:pos x="87" y="284"/>
              </a:cxn>
              <a:cxn ang="0">
                <a:pos x="91" y="271"/>
              </a:cxn>
              <a:cxn ang="0">
                <a:pos x="99" y="288"/>
              </a:cxn>
              <a:cxn ang="0">
                <a:pos x="171" y="267"/>
              </a:cxn>
              <a:cxn ang="0">
                <a:pos x="171" y="267"/>
              </a:cxn>
              <a:cxn ang="0">
                <a:pos x="190" y="278"/>
              </a:cxn>
              <a:cxn ang="0">
                <a:pos x="200" y="255"/>
              </a:cxn>
              <a:cxn ang="0">
                <a:pos x="211" y="263"/>
              </a:cxn>
              <a:cxn ang="0">
                <a:pos x="236" y="263"/>
              </a:cxn>
              <a:cxn ang="0">
                <a:pos x="167" y="248"/>
              </a:cxn>
              <a:cxn ang="0">
                <a:pos x="89" y="259"/>
              </a:cxn>
              <a:cxn ang="0">
                <a:pos x="55" y="166"/>
              </a:cxn>
              <a:cxn ang="0">
                <a:pos x="143" y="118"/>
              </a:cxn>
              <a:cxn ang="0">
                <a:pos x="129" y="67"/>
              </a:cxn>
              <a:cxn ang="0">
                <a:pos x="64" y="50"/>
              </a:cxn>
              <a:cxn ang="0">
                <a:pos x="104" y="13"/>
              </a:cxn>
              <a:cxn ang="0">
                <a:pos x="190" y="38"/>
              </a:cxn>
              <a:cxn ang="0">
                <a:pos x="203" y="151"/>
              </a:cxn>
              <a:cxn ang="0">
                <a:pos x="264" y="204"/>
              </a:cxn>
              <a:cxn ang="0">
                <a:pos x="112" y="166"/>
              </a:cxn>
              <a:cxn ang="0">
                <a:pos x="89" y="217"/>
              </a:cxn>
              <a:cxn ang="0">
                <a:pos x="139" y="227"/>
              </a:cxn>
              <a:cxn ang="0">
                <a:pos x="158" y="151"/>
              </a:cxn>
              <a:cxn ang="0">
                <a:pos x="97" y="204"/>
              </a:cxn>
              <a:cxn ang="0">
                <a:pos x="125" y="206"/>
              </a:cxn>
              <a:cxn ang="0">
                <a:pos x="139" y="162"/>
              </a:cxn>
              <a:cxn ang="0">
                <a:pos x="129" y="181"/>
              </a:cxn>
              <a:cxn ang="0">
                <a:pos x="146" y="181"/>
              </a:cxn>
              <a:cxn ang="0">
                <a:pos x="148" y="179"/>
              </a:cxn>
            </a:cxnLst>
            <a:rect l="0" t="0" r="r" b="b"/>
            <a:pathLst>
              <a:path w="278" h="299">
                <a:moveTo>
                  <a:pt x="278" y="198"/>
                </a:moveTo>
                <a:lnTo>
                  <a:pt x="278" y="198"/>
                </a:lnTo>
                <a:lnTo>
                  <a:pt x="274" y="194"/>
                </a:lnTo>
                <a:lnTo>
                  <a:pt x="268" y="193"/>
                </a:lnTo>
                <a:lnTo>
                  <a:pt x="255" y="193"/>
                </a:lnTo>
                <a:lnTo>
                  <a:pt x="255" y="193"/>
                </a:lnTo>
                <a:lnTo>
                  <a:pt x="244" y="189"/>
                </a:lnTo>
                <a:lnTo>
                  <a:pt x="232" y="183"/>
                </a:lnTo>
                <a:lnTo>
                  <a:pt x="232" y="183"/>
                </a:lnTo>
                <a:lnTo>
                  <a:pt x="223" y="173"/>
                </a:lnTo>
                <a:lnTo>
                  <a:pt x="217" y="164"/>
                </a:lnTo>
                <a:lnTo>
                  <a:pt x="213" y="151"/>
                </a:lnTo>
                <a:lnTo>
                  <a:pt x="211" y="133"/>
                </a:lnTo>
                <a:lnTo>
                  <a:pt x="211" y="133"/>
                </a:lnTo>
                <a:lnTo>
                  <a:pt x="213" y="105"/>
                </a:lnTo>
                <a:lnTo>
                  <a:pt x="213" y="78"/>
                </a:lnTo>
                <a:lnTo>
                  <a:pt x="211" y="65"/>
                </a:lnTo>
                <a:lnTo>
                  <a:pt x="209" y="51"/>
                </a:lnTo>
                <a:lnTo>
                  <a:pt x="203" y="40"/>
                </a:lnTo>
                <a:lnTo>
                  <a:pt x="196" y="29"/>
                </a:lnTo>
                <a:lnTo>
                  <a:pt x="196" y="29"/>
                </a:lnTo>
                <a:lnTo>
                  <a:pt x="190" y="23"/>
                </a:lnTo>
                <a:lnTo>
                  <a:pt x="183" y="17"/>
                </a:lnTo>
                <a:lnTo>
                  <a:pt x="175" y="11"/>
                </a:lnTo>
                <a:lnTo>
                  <a:pt x="165" y="8"/>
                </a:lnTo>
                <a:lnTo>
                  <a:pt x="154" y="4"/>
                </a:lnTo>
                <a:lnTo>
                  <a:pt x="144" y="2"/>
                </a:lnTo>
                <a:lnTo>
                  <a:pt x="133" y="0"/>
                </a:lnTo>
                <a:lnTo>
                  <a:pt x="123" y="2"/>
                </a:lnTo>
                <a:lnTo>
                  <a:pt x="123" y="2"/>
                </a:lnTo>
                <a:lnTo>
                  <a:pt x="101" y="6"/>
                </a:lnTo>
                <a:lnTo>
                  <a:pt x="83" y="13"/>
                </a:lnTo>
                <a:lnTo>
                  <a:pt x="68" y="23"/>
                </a:lnTo>
                <a:lnTo>
                  <a:pt x="53" y="34"/>
                </a:lnTo>
                <a:lnTo>
                  <a:pt x="53" y="34"/>
                </a:lnTo>
                <a:lnTo>
                  <a:pt x="53" y="42"/>
                </a:lnTo>
                <a:lnTo>
                  <a:pt x="51" y="48"/>
                </a:lnTo>
                <a:lnTo>
                  <a:pt x="43" y="59"/>
                </a:lnTo>
                <a:lnTo>
                  <a:pt x="34" y="69"/>
                </a:lnTo>
                <a:lnTo>
                  <a:pt x="32" y="72"/>
                </a:lnTo>
                <a:lnTo>
                  <a:pt x="32" y="78"/>
                </a:lnTo>
                <a:lnTo>
                  <a:pt x="32" y="78"/>
                </a:lnTo>
                <a:lnTo>
                  <a:pt x="34" y="80"/>
                </a:lnTo>
                <a:lnTo>
                  <a:pt x="38" y="84"/>
                </a:lnTo>
                <a:lnTo>
                  <a:pt x="43" y="88"/>
                </a:lnTo>
                <a:lnTo>
                  <a:pt x="43" y="88"/>
                </a:lnTo>
                <a:lnTo>
                  <a:pt x="47" y="93"/>
                </a:lnTo>
                <a:lnTo>
                  <a:pt x="47" y="93"/>
                </a:lnTo>
                <a:lnTo>
                  <a:pt x="53" y="99"/>
                </a:lnTo>
                <a:lnTo>
                  <a:pt x="59" y="107"/>
                </a:lnTo>
                <a:lnTo>
                  <a:pt x="62" y="112"/>
                </a:lnTo>
                <a:lnTo>
                  <a:pt x="70" y="116"/>
                </a:lnTo>
                <a:lnTo>
                  <a:pt x="70" y="116"/>
                </a:lnTo>
                <a:lnTo>
                  <a:pt x="74" y="114"/>
                </a:lnTo>
                <a:lnTo>
                  <a:pt x="78" y="111"/>
                </a:lnTo>
                <a:lnTo>
                  <a:pt x="85" y="105"/>
                </a:lnTo>
                <a:lnTo>
                  <a:pt x="95" y="99"/>
                </a:lnTo>
                <a:lnTo>
                  <a:pt x="101" y="97"/>
                </a:lnTo>
                <a:lnTo>
                  <a:pt x="108" y="97"/>
                </a:lnTo>
                <a:lnTo>
                  <a:pt x="108" y="97"/>
                </a:lnTo>
                <a:lnTo>
                  <a:pt x="114" y="101"/>
                </a:lnTo>
                <a:lnTo>
                  <a:pt x="118" y="107"/>
                </a:lnTo>
                <a:lnTo>
                  <a:pt x="120" y="114"/>
                </a:lnTo>
                <a:lnTo>
                  <a:pt x="118" y="122"/>
                </a:lnTo>
                <a:lnTo>
                  <a:pt x="118" y="122"/>
                </a:lnTo>
                <a:lnTo>
                  <a:pt x="106" y="128"/>
                </a:lnTo>
                <a:lnTo>
                  <a:pt x="95" y="132"/>
                </a:lnTo>
                <a:lnTo>
                  <a:pt x="70" y="137"/>
                </a:lnTo>
                <a:lnTo>
                  <a:pt x="70" y="137"/>
                </a:lnTo>
                <a:lnTo>
                  <a:pt x="53" y="143"/>
                </a:lnTo>
                <a:lnTo>
                  <a:pt x="36" y="154"/>
                </a:lnTo>
                <a:lnTo>
                  <a:pt x="22" y="168"/>
                </a:lnTo>
                <a:lnTo>
                  <a:pt x="11" y="179"/>
                </a:lnTo>
                <a:lnTo>
                  <a:pt x="11" y="179"/>
                </a:lnTo>
                <a:lnTo>
                  <a:pt x="7" y="189"/>
                </a:lnTo>
                <a:lnTo>
                  <a:pt x="3" y="200"/>
                </a:lnTo>
                <a:lnTo>
                  <a:pt x="0" y="223"/>
                </a:lnTo>
                <a:lnTo>
                  <a:pt x="0" y="223"/>
                </a:lnTo>
                <a:lnTo>
                  <a:pt x="5" y="238"/>
                </a:lnTo>
                <a:lnTo>
                  <a:pt x="13" y="254"/>
                </a:lnTo>
                <a:lnTo>
                  <a:pt x="24" y="265"/>
                </a:lnTo>
                <a:lnTo>
                  <a:pt x="34" y="274"/>
                </a:lnTo>
                <a:lnTo>
                  <a:pt x="34" y="274"/>
                </a:lnTo>
                <a:lnTo>
                  <a:pt x="49" y="286"/>
                </a:lnTo>
                <a:lnTo>
                  <a:pt x="68" y="294"/>
                </a:lnTo>
                <a:lnTo>
                  <a:pt x="78" y="297"/>
                </a:lnTo>
                <a:lnTo>
                  <a:pt x="89" y="299"/>
                </a:lnTo>
                <a:lnTo>
                  <a:pt x="101" y="299"/>
                </a:lnTo>
                <a:lnTo>
                  <a:pt x="110" y="297"/>
                </a:lnTo>
                <a:lnTo>
                  <a:pt x="110" y="297"/>
                </a:lnTo>
                <a:lnTo>
                  <a:pt x="123" y="294"/>
                </a:lnTo>
                <a:lnTo>
                  <a:pt x="137" y="286"/>
                </a:lnTo>
                <a:lnTo>
                  <a:pt x="137" y="286"/>
                </a:lnTo>
                <a:lnTo>
                  <a:pt x="150" y="276"/>
                </a:lnTo>
                <a:lnTo>
                  <a:pt x="158" y="273"/>
                </a:lnTo>
                <a:lnTo>
                  <a:pt x="163" y="271"/>
                </a:lnTo>
                <a:lnTo>
                  <a:pt x="163" y="271"/>
                </a:lnTo>
                <a:lnTo>
                  <a:pt x="167" y="273"/>
                </a:lnTo>
                <a:lnTo>
                  <a:pt x="169" y="276"/>
                </a:lnTo>
                <a:lnTo>
                  <a:pt x="175" y="286"/>
                </a:lnTo>
                <a:lnTo>
                  <a:pt x="175" y="286"/>
                </a:lnTo>
                <a:lnTo>
                  <a:pt x="184" y="290"/>
                </a:lnTo>
                <a:lnTo>
                  <a:pt x="196" y="294"/>
                </a:lnTo>
                <a:lnTo>
                  <a:pt x="217" y="299"/>
                </a:lnTo>
                <a:lnTo>
                  <a:pt x="217" y="299"/>
                </a:lnTo>
                <a:lnTo>
                  <a:pt x="236" y="284"/>
                </a:lnTo>
                <a:lnTo>
                  <a:pt x="245" y="276"/>
                </a:lnTo>
                <a:lnTo>
                  <a:pt x="259" y="271"/>
                </a:lnTo>
                <a:lnTo>
                  <a:pt x="259" y="271"/>
                </a:lnTo>
                <a:lnTo>
                  <a:pt x="259" y="265"/>
                </a:lnTo>
                <a:lnTo>
                  <a:pt x="259" y="257"/>
                </a:lnTo>
                <a:lnTo>
                  <a:pt x="259" y="257"/>
                </a:lnTo>
                <a:lnTo>
                  <a:pt x="263" y="244"/>
                </a:lnTo>
                <a:lnTo>
                  <a:pt x="268" y="229"/>
                </a:lnTo>
                <a:lnTo>
                  <a:pt x="268" y="229"/>
                </a:lnTo>
                <a:lnTo>
                  <a:pt x="274" y="212"/>
                </a:lnTo>
                <a:lnTo>
                  <a:pt x="278" y="206"/>
                </a:lnTo>
                <a:lnTo>
                  <a:pt x="278" y="198"/>
                </a:lnTo>
                <a:lnTo>
                  <a:pt x="278" y="198"/>
                </a:lnTo>
                <a:close/>
                <a:moveTo>
                  <a:pt x="45" y="80"/>
                </a:moveTo>
                <a:lnTo>
                  <a:pt x="45" y="80"/>
                </a:lnTo>
                <a:lnTo>
                  <a:pt x="45" y="76"/>
                </a:lnTo>
                <a:lnTo>
                  <a:pt x="45" y="74"/>
                </a:lnTo>
                <a:lnTo>
                  <a:pt x="51" y="69"/>
                </a:lnTo>
                <a:lnTo>
                  <a:pt x="51" y="69"/>
                </a:lnTo>
                <a:lnTo>
                  <a:pt x="51" y="71"/>
                </a:lnTo>
                <a:lnTo>
                  <a:pt x="51" y="74"/>
                </a:lnTo>
                <a:lnTo>
                  <a:pt x="49" y="78"/>
                </a:lnTo>
                <a:lnTo>
                  <a:pt x="45" y="80"/>
                </a:lnTo>
                <a:lnTo>
                  <a:pt x="45" y="80"/>
                </a:lnTo>
                <a:close/>
                <a:moveTo>
                  <a:pt x="55" y="59"/>
                </a:moveTo>
                <a:lnTo>
                  <a:pt x="55" y="59"/>
                </a:lnTo>
                <a:lnTo>
                  <a:pt x="53" y="57"/>
                </a:lnTo>
                <a:lnTo>
                  <a:pt x="53" y="55"/>
                </a:lnTo>
                <a:lnTo>
                  <a:pt x="55" y="53"/>
                </a:lnTo>
                <a:lnTo>
                  <a:pt x="55" y="51"/>
                </a:lnTo>
                <a:lnTo>
                  <a:pt x="55" y="51"/>
                </a:lnTo>
                <a:lnTo>
                  <a:pt x="57" y="51"/>
                </a:lnTo>
                <a:lnTo>
                  <a:pt x="59" y="51"/>
                </a:lnTo>
                <a:lnTo>
                  <a:pt x="59" y="51"/>
                </a:lnTo>
                <a:lnTo>
                  <a:pt x="59" y="53"/>
                </a:lnTo>
                <a:lnTo>
                  <a:pt x="57" y="55"/>
                </a:lnTo>
                <a:lnTo>
                  <a:pt x="55" y="59"/>
                </a:lnTo>
                <a:lnTo>
                  <a:pt x="55" y="59"/>
                </a:lnTo>
                <a:close/>
                <a:moveTo>
                  <a:pt x="59" y="76"/>
                </a:moveTo>
                <a:lnTo>
                  <a:pt x="59" y="76"/>
                </a:lnTo>
                <a:lnTo>
                  <a:pt x="61" y="72"/>
                </a:lnTo>
                <a:lnTo>
                  <a:pt x="62" y="69"/>
                </a:lnTo>
                <a:lnTo>
                  <a:pt x="66" y="61"/>
                </a:lnTo>
                <a:lnTo>
                  <a:pt x="66" y="61"/>
                </a:lnTo>
                <a:lnTo>
                  <a:pt x="68" y="61"/>
                </a:lnTo>
                <a:lnTo>
                  <a:pt x="68" y="63"/>
                </a:lnTo>
                <a:lnTo>
                  <a:pt x="70" y="65"/>
                </a:lnTo>
                <a:lnTo>
                  <a:pt x="70" y="65"/>
                </a:lnTo>
                <a:lnTo>
                  <a:pt x="66" y="72"/>
                </a:lnTo>
                <a:lnTo>
                  <a:pt x="62" y="74"/>
                </a:lnTo>
                <a:lnTo>
                  <a:pt x="59" y="76"/>
                </a:lnTo>
                <a:lnTo>
                  <a:pt x="59" y="76"/>
                </a:lnTo>
                <a:close/>
                <a:moveTo>
                  <a:pt x="70" y="95"/>
                </a:moveTo>
                <a:lnTo>
                  <a:pt x="70" y="95"/>
                </a:lnTo>
                <a:lnTo>
                  <a:pt x="70" y="90"/>
                </a:lnTo>
                <a:lnTo>
                  <a:pt x="72" y="86"/>
                </a:lnTo>
                <a:lnTo>
                  <a:pt x="76" y="82"/>
                </a:lnTo>
                <a:lnTo>
                  <a:pt x="78" y="78"/>
                </a:lnTo>
                <a:lnTo>
                  <a:pt x="78" y="78"/>
                </a:lnTo>
                <a:lnTo>
                  <a:pt x="80" y="82"/>
                </a:lnTo>
                <a:lnTo>
                  <a:pt x="80" y="84"/>
                </a:lnTo>
                <a:lnTo>
                  <a:pt x="78" y="90"/>
                </a:lnTo>
                <a:lnTo>
                  <a:pt x="74" y="93"/>
                </a:lnTo>
                <a:lnTo>
                  <a:pt x="70" y="95"/>
                </a:lnTo>
                <a:lnTo>
                  <a:pt x="70" y="95"/>
                </a:lnTo>
                <a:close/>
                <a:moveTo>
                  <a:pt x="116" y="84"/>
                </a:moveTo>
                <a:lnTo>
                  <a:pt x="116" y="84"/>
                </a:lnTo>
                <a:lnTo>
                  <a:pt x="116" y="80"/>
                </a:lnTo>
                <a:lnTo>
                  <a:pt x="118" y="74"/>
                </a:lnTo>
                <a:lnTo>
                  <a:pt x="123" y="72"/>
                </a:lnTo>
                <a:lnTo>
                  <a:pt x="125" y="72"/>
                </a:lnTo>
                <a:lnTo>
                  <a:pt x="127" y="74"/>
                </a:lnTo>
                <a:lnTo>
                  <a:pt x="127" y="74"/>
                </a:lnTo>
                <a:lnTo>
                  <a:pt x="125" y="78"/>
                </a:lnTo>
                <a:lnTo>
                  <a:pt x="123" y="80"/>
                </a:lnTo>
                <a:lnTo>
                  <a:pt x="116" y="84"/>
                </a:lnTo>
                <a:lnTo>
                  <a:pt x="116" y="84"/>
                </a:lnTo>
                <a:close/>
                <a:moveTo>
                  <a:pt x="40" y="179"/>
                </a:moveTo>
                <a:lnTo>
                  <a:pt x="40" y="179"/>
                </a:lnTo>
                <a:lnTo>
                  <a:pt x="38" y="183"/>
                </a:lnTo>
                <a:lnTo>
                  <a:pt x="36" y="185"/>
                </a:lnTo>
                <a:lnTo>
                  <a:pt x="32" y="187"/>
                </a:lnTo>
                <a:lnTo>
                  <a:pt x="30" y="187"/>
                </a:lnTo>
                <a:lnTo>
                  <a:pt x="30" y="187"/>
                </a:lnTo>
                <a:lnTo>
                  <a:pt x="34" y="181"/>
                </a:lnTo>
                <a:lnTo>
                  <a:pt x="40" y="179"/>
                </a:lnTo>
                <a:lnTo>
                  <a:pt x="40" y="179"/>
                </a:lnTo>
                <a:close/>
                <a:moveTo>
                  <a:pt x="19" y="246"/>
                </a:moveTo>
                <a:lnTo>
                  <a:pt x="19" y="246"/>
                </a:lnTo>
                <a:lnTo>
                  <a:pt x="22" y="244"/>
                </a:lnTo>
                <a:lnTo>
                  <a:pt x="24" y="242"/>
                </a:lnTo>
                <a:lnTo>
                  <a:pt x="24" y="242"/>
                </a:lnTo>
                <a:lnTo>
                  <a:pt x="24" y="242"/>
                </a:lnTo>
                <a:lnTo>
                  <a:pt x="26" y="244"/>
                </a:lnTo>
                <a:lnTo>
                  <a:pt x="24" y="248"/>
                </a:lnTo>
                <a:lnTo>
                  <a:pt x="21" y="250"/>
                </a:lnTo>
                <a:lnTo>
                  <a:pt x="19" y="248"/>
                </a:lnTo>
                <a:lnTo>
                  <a:pt x="19" y="246"/>
                </a:lnTo>
                <a:lnTo>
                  <a:pt x="19" y="246"/>
                </a:lnTo>
                <a:close/>
                <a:moveTo>
                  <a:pt x="11" y="236"/>
                </a:moveTo>
                <a:lnTo>
                  <a:pt x="11" y="236"/>
                </a:lnTo>
                <a:lnTo>
                  <a:pt x="9" y="233"/>
                </a:lnTo>
                <a:lnTo>
                  <a:pt x="9" y="233"/>
                </a:lnTo>
                <a:lnTo>
                  <a:pt x="15" y="227"/>
                </a:lnTo>
                <a:lnTo>
                  <a:pt x="22" y="223"/>
                </a:lnTo>
                <a:lnTo>
                  <a:pt x="32" y="221"/>
                </a:lnTo>
                <a:lnTo>
                  <a:pt x="38" y="221"/>
                </a:lnTo>
                <a:lnTo>
                  <a:pt x="41" y="223"/>
                </a:lnTo>
                <a:lnTo>
                  <a:pt x="41" y="223"/>
                </a:lnTo>
                <a:lnTo>
                  <a:pt x="40" y="225"/>
                </a:lnTo>
                <a:lnTo>
                  <a:pt x="36" y="229"/>
                </a:lnTo>
                <a:lnTo>
                  <a:pt x="28" y="231"/>
                </a:lnTo>
                <a:lnTo>
                  <a:pt x="19" y="234"/>
                </a:lnTo>
                <a:lnTo>
                  <a:pt x="11" y="236"/>
                </a:lnTo>
                <a:lnTo>
                  <a:pt x="11" y="236"/>
                </a:lnTo>
                <a:close/>
                <a:moveTo>
                  <a:pt x="32" y="261"/>
                </a:moveTo>
                <a:lnTo>
                  <a:pt x="32" y="261"/>
                </a:lnTo>
                <a:lnTo>
                  <a:pt x="32" y="257"/>
                </a:lnTo>
                <a:lnTo>
                  <a:pt x="36" y="255"/>
                </a:lnTo>
                <a:lnTo>
                  <a:pt x="36" y="255"/>
                </a:lnTo>
                <a:lnTo>
                  <a:pt x="36" y="259"/>
                </a:lnTo>
                <a:lnTo>
                  <a:pt x="32" y="261"/>
                </a:lnTo>
                <a:lnTo>
                  <a:pt x="32" y="261"/>
                </a:lnTo>
                <a:close/>
                <a:moveTo>
                  <a:pt x="38" y="244"/>
                </a:moveTo>
                <a:lnTo>
                  <a:pt x="38" y="244"/>
                </a:lnTo>
                <a:lnTo>
                  <a:pt x="41" y="238"/>
                </a:lnTo>
                <a:lnTo>
                  <a:pt x="45" y="236"/>
                </a:lnTo>
                <a:lnTo>
                  <a:pt x="49" y="236"/>
                </a:lnTo>
                <a:lnTo>
                  <a:pt x="49" y="236"/>
                </a:lnTo>
                <a:lnTo>
                  <a:pt x="49" y="240"/>
                </a:lnTo>
                <a:lnTo>
                  <a:pt x="45" y="242"/>
                </a:lnTo>
                <a:lnTo>
                  <a:pt x="38" y="244"/>
                </a:lnTo>
                <a:lnTo>
                  <a:pt x="38" y="244"/>
                </a:lnTo>
                <a:close/>
                <a:moveTo>
                  <a:pt x="55" y="255"/>
                </a:moveTo>
                <a:lnTo>
                  <a:pt x="55" y="255"/>
                </a:lnTo>
                <a:lnTo>
                  <a:pt x="55" y="252"/>
                </a:lnTo>
                <a:lnTo>
                  <a:pt x="59" y="248"/>
                </a:lnTo>
                <a:lnTo>
                  <a:pt x="59" y="248"/>
                </a:lnTo>
                <a:lnTo>
                  <a:pt x="61" y="250"/>
                </a:lnTo>
                <a:lnTo>
                  <a:pt x="61" y="252"/>
                </a:lnTo>
                <a:lnTo>
                  <a:pt x="57" y="254"/>
                </a:lnTo>
                <a:lnTo>
                  <a:pt x="55" y="255"/>
                </a:lnTo>
                <a:lnTo>
                  <a:pt x="55" y="255"/>
                </a:lnTo>
                <a:close/>
                <a:moveTo>
                  <a:pt x="66" y="282"/>
                </a:moveTo>
                <a:lnTo>
                  <a:pt x="66" y="282"/>
                </a:lnTo>
                <a:lnTo>
                  <a:pt x="62" y="282"/>
                </a:lnTo>
                <a:lnTo>
                  <a:pt x="61" y="280"/>
                </a:lnTo>
                <a:lnTo>
                  <a:pt x="61" y="280"/>
                </a:lnTo>
                <a:lnTo>
                  <a:pt x="61" y="276"/>
                </a:lnTo>
                <a:lnTo>
                  <a:pt x="62" y="276"/>
                </a:lnTo>
                <a:lnTo>
                  <a:pt x="68" y="274"/>
                </a:lnTo>
                <a:lnTo>
                  <a:pt x="68" y="274"/>
                </a:lnTo>
                <a:lnTo>
                  <a:pt x="68" y="276"/>
                </a:lnTo>
                <a:lnTo>
                  <a:pt x="68" y="278"/>
                </a:lnTo>
                <a:lnTo>
                  <a:pt x="66" y="282"/>
                </a:lnTo>
                <a:lnTo>
                  <a:pt x="66" y="282"/>
                </a:lnTo>
                <a:close/>
                <a:moveTo>
                  <a:pt x="85" y="290"/>
                </a:moveTo>
                <a:lnTo>
                  <a:pt x="85" y="290"/>
                </a:lnTo>
                <a:lnTo>
                  <a:pt x="83" y="288"/>
                </a:lnTo>
                <a:lnTo>
                  <a:pt x="82" y="288"/>
                </a:lnTo>
                <a:lnTo>
                  <a:pt x="82" y="286"/>
                </a:lnTo>
                <a:lnTo>
                  <a:pt x="82" y="286"/>
                </a:lnTo>
                <a:lnTo>
                  <a:pt x="87" y="284"/>
                </a:lnTo>
                <a:lnTo>
                  <a:pt x="87" y="284"/>
                </a:lnTo>
                <a:lnTo>
                  <a:pt x="87" y="288"/>
                </a:lnTo>
                <a:lnTo>
                  <a:pt x="85" y="290"/>
                </a:lnTo>
                <a:lnTo>
                  <a:pt x="85" y="290"/>
                </a:lnTo>
                <a:close/>
                <a:moveTo>
                  <a:pt x="78" y="276"/>
                </a:moveTo>
                <a:lnTo>
                  <a:pt x="78" y="276"/>
                </a:lnTo>
                <a:lnTo>
                  <a:pt x="80" y="273"/>
                </a:lnTo>
                <a:lnTo>
                  <a:pt x="83" y="271"/>
                </a:lnTo>
                <a:lnTo>
                  <a:pt x="87" y="269"/>
                </a:lnTo>
                <a:lnTo>
                  <a:pt x="91" y="271"/>
                </a:lnTo>
                <a:lnTo>
                  <a:pt x="91" y="271"/>
                </a:lnTo>
                <a:lnTo>
                  <a:pt x="85" y="276"/>
                </a:lnTo>
                <a:lnTo>
                  <a:pt x="82" y="276"/>
                </a:lnTo>
                <a:lnTo>
                  <a:pt x="78" y="276"/>
                </a:lnTo>
                <a:lnTo>
                  <a:pt x="78" y="276"/>
                </a:lnTo>
                <a:close/>
                <a:moveTo>
                  <a:pt x="108" y="290"/>
                </a:moveTo>
                <a:lnTo>
                  <a:pt x="108" y="290"/>
                </a:lnTo>
                <a:lnTo>
                  <a:pt x="102" y="290"/>
                </a:lnTo>
                <a:lnTo>
                  <a:pt x="99" y="288"/>
                </a:lnTo>
                <a:lnTo>
                  <a:pt x="99" y="288"/>
                </a:lnTo>
                <a:lnTo>
                  <a:pt x="102" y="286"/>
                </a:lnTo>
                <a:lnTo>
                  <a:pt x="106" y="284"/>
                </a:lnTo>
                <a:lnTo>
                  <a:pt x="106" y="284"/>
                </a:lnTo>
                <a:lnTo>
                  <a:pt x="108" y="284"/>
                </a:lnTo>
                <a:lnTo>
                  <a:pt x="110" y="286"/>
                </a:lnTo>
                <a:lnTo>
                  <a:pt x="108" y="290"/>
                </a:lnTo>
                <a:lnTo>
                  <a:pt x="108" y="290"/>
                </a:lnTo>
                <a:close/>
                <a:moveTo>
                  <a:pt x="171" y="267"/>
                </a:moveTo>
                <a:lnTo>
                  <a:pt x="171" y="267"/>
                </a:lnTo>
                <a:lnTo>
                  <a:pt x="171" y="265"/>
                </a:lnTo>
                <a:lnTo>
                  <a:pt x="171" y="261"/>
                </a:lnTo>
                <a:lnTo>
                  <a:pt x="175" y="259"/>
                </a:lnTo>
                <a:lnTo>
                  <a:pt x="179" y="259"/>
                </a:lnTo>
                <a:lnTo>
                  <a:pt x="179" y="259"/>
                </a:lnTo>
                <a:lnTo>
                  <a:pt x="177" y="265"/>
                </a:lnTo>
                <a:lnTo>
                  <a:pt x="175" y="267"/>
                </a:lnTo>
                <a:lnTo>
                  <a:pt x="171" y="267"/>
                </a:lnTo>
                <a:lnTo>
                  <a:pt x="171" y="267"/>
                </a:lnTo>
                <a:close/>
                <a:moveTo>
                  <a:pt x="186" y="280"/>
                </a:moveTo>
                <a:lnTo>
                  <a:pt x="186" y="280"/>
                </a:lnTo>
                <a:lnTo>
                  <a:pt x="186" y="276"/>
                </a:lnTo>
                <a:lnTo>
                  <a:pt x="188" y="274"/>
                </a:lnTo>
                <a:lnTo>
                  <a:pt x="194" y="271"/>
                </a:lnTo>
                <a:lnTo>
                  <a:pt x="194" y="271"/>
                </a:lnTo>
                <a:lnTo>
                  <a:pt x="192" y="276"/>
                </a:lnTo>
                <a:lnTo>
                  <a:pt x="190" y="278"/>
                </a:lnTo>
                <a:lnTo>
                  <a:pt x="186" y="280"/>
                </a:lnTo>
                <a:lnTo>
                  <a:pt x="186" y="280"/>
                </a:lnTo>
                <a:close/>
                <a:moveTo>
                  <a:pt x="186" y="265"/>
                </a:moveTo>
                <a:lnTo>
                  <a:pt x="186" y="265"/>
                </a:lnTo>
                <a:lnTo>
                  <a:pt x="188" y="261"/>
                </a:lnTo>
                <a:lnTo>
                  <a:pt x="190" y="259"/>
                </a:lnTo>
                <a:lnTo>
                  <a:pt x="196" y="254"/>
                </a:lnTo>
                <a:lnTo>
                  <a:pt x="196" y="254"/>
                </a:lnTo>
                <a:lnTo>
                  <a:pt x="200" y="255"/>
                </a:lnTo>
                <a:lnTo>
                  <a:pt x="200" y="255"/>
                </a:lnTo>
                <a:lnTo>
                  <a:pt x="194" y="261"/>
                </a:lnTo>
                <a:lnTo>
                  <a:pt x="186" y="265"/>
                </a:lnTo>
                <a:lnTo>
                  <a:pt x="186" y="265"/>
                </a:lnTo>
                <a:close/>
                <a:moveTo>
                  <a:pt x="205" y="271"/>
                </a:moveTo>
                <a:lnTo>
                  <a:pt x="205" y="271"/>
                </a:lnTo>
                <a:lnTo>
                  <a:pt x="205" y="267"/>
                </a:lnTo>
                <a:lnTo>
                  <a:pt x="207" y="265"/>
                </a:lnTo>
                <a:lnTo>
                  <a:pt x="211" y="263"/>
                </a:lnTo>
                <a:lnTo>
                  <a:pt x="213" y="265"/>
                </a:lnTo>
                <a:lnTo>
                  <a:pt x="213" y="265"/>
                </a:lnTo>
                <a:lnTo>
                  <a:pt x="213" y="267"/>
                </a:lnTo>
                <a:lnTo>
                  <a:pt x="211" y="269"/>
                </a:lnTo>
                <a:lnTo>
                  <a:pt x="205" y="271"/>
                </a:lnTo>
                <a:lnTo>
                  <a:pt x="205" y="271"/>
                </a:lnTo>
                <a:close/>
                <a:moveTo>
                  <a:pt x="247" y="263"/>
                </a:moveTo>
                <a:lnTo>
                  <a:pt x="247" y="263"/>
                </a:lnTo>
                <a:lnTo>
                  <a:pt x="236" y="263"/>
                </a:lnTo>
                <a:lnTo>
                  <a:pt x="226" y="259"/>
                </a:lnTo>
                <a:lnTo>
                  <a:pt x="219" y="257"/>
                </a:lnTo>
                <a:lnTo>
                  <a:pt x="211" y="254"/>
                </a:lnTo>
                <a:lnTo>
                  <a:pt x="200" y="242"/>
                </a:lnTo>
                <a:lnTo>
                  <a:pt x="188" y="231"/>
                </a:lnTo>
                <a:lnTo>
                  <a:pt x="188" y="231"/>
                </a:lnTo>
                <a:lnTo>
                  <a:pt x="183" y="234"/>
                </a:lnTo>
                <a:lnTo>
                  <a:pt x="177" y="238"/>
                </a:lnTo>
                <a:lnTo>
                  <a:pt x="167" y="248"/>
                </a:lnTo>
                <a:lnTo>
                  <a:pt x="167" y="248"/>
                </a:lnTo>
                <a:lnTo>
                  <a:pt x="156" y="255"/>
                </a:lnTo>
                <a:lnTo>
                  <a:pt x="139" y="263"/>
                </a:lnTo>
                <a:lnTo>
                  <a:pt x="129" y="265"/>
                </a:lnTo>
                <a:lnTo>
                  <a:pt x="120" y="267"/>
                </a:lnTo>
                <a:lnTo>
                  <a:pt x="110" y="267"/>
                </a:lnTo>
                <a:lnTo>
                  <a:pt x="99" y="263"/>
                </a:lnTo>
                <a:lnTo>
                  <a:pt x="99" y="263"/>
                </a:lnTo>
                <a:lnTo>
                  <a:pt x="89" y="259"/>
                </a:lnTo>
                <a:lnTo>
                  <a:pt x="76" y="250"/>
                </a:lnTo>
                <a:lnTo>
                  <a:pt x="62" y="240"/>
                </a:lnTo>
                <a:lnTo>
                  <a:pt x="53" y="231"/>
                </a:lnTo>
                <a:lnTo>
                  <a:pt x="53" y="231"/>
                </a:lnTo>
                <a:lnTo>
                  <a:pt x="47" y="217"/>
                </a:lnTo>
                <a:lnTo>
                  <a:pt x="43" y="204"/>
                </a:lnTo>
                <a:lnTo>
                  <a:pt x="45" y="191"/>
                </a:lnTo>
                <a:lnTo>
                  <a:pt x="49" y="177"/>
                </a:lnTo>
                <a:lnTo>
                  <a:pt x="55" y="166"/>
                </a:lnTo>
                <a:lnTo>
                  <a:pt x="64" y="156"/>
                </a:lnTo>
                <a:lnTo>
                  <a:pt x="74" y="147"/>
                </a:lnTo>
                <a:lnTo>
                  <a:pt x="85" y="141"/>
                </a:lnTo>
                <a:lnTo>
                  <a:pt x="85" y="141"/>
                </a:lnTo>
                <a:lnTo>
                  <a:pt x="102" y="135"/>
                </a:lnTo>
                <a:lnTo>
                  <a:pt x="122" y="132"/>
                </a:lnTo>
                <a:lnTo>
                  <a:pt x="129" y="128"/>
                </a:lnTo>
                <a:lnTo>
                  <a:pt x="137" y="124"/>
                </a:lnTo>
                <a:lnTo>
                  <a:pt x="143" y="118"/>
                </a:lnTo>
                <a:lnTo>
                  <a:pt x="144" y="111"/>
                </a:lnTo>
                <a:lnTo>
                  <a:pt x="144" y="111"/>
                </a:lnTo>
                <a:lnTo>
                  <a:pt x="146" y="103"/>
                </a:lnTo>
                <a:lnTo>
                  <a:pt x="148" y="95"/>
                </a:lnTo>
                <a:lnTo>
                  <a:pt x="146" y="90"/>
                </a:lnTo>
                <a:lnTo>
                  <a:pt x="144" y="84"/>
                </a:lnTo>
                <a:lnTo>
                  <a:pt x="143" y="78"/>
                </a:lnTo>
                <a:lnTo>
                  <a:pt x="139" y="72"/>
                </a:lnTo>
                <a:lnTo>
                  <a:pt x="129" y="67"/>
                </a:lnTo>
                <a:lnTo>
                  <a:pt x="118" y="63"/>
                </a:lnTo>
                <a:lnTo>
                  <a:pt x="106" y="63"/>
                </a:lnTo>
                <a:lnTo>
                  <a:pt x="95" y="67"/>
                </a:lnTo>
                <a:lnTo>
                  <a:pt x="83" y="72"/>
                </a:lnTo>
                <a:lnTo>
                  <a:pt x="83" y="72"/>
                </a:lnTo>
                <a:lnTo>
                  <a:pt x="82" y="67"/>
                </a:lnTo>
                <a:lnTo>
                  <a:pt x="80" y="63"/>
                </a:lnTo>
                <a:lnTo>
                  <a:pt x="72" y="57"/>
                </a:lnTo>
                <a:lnTo>
                  <a:pt x="64" y="50"/>
                </a:lnTo>
                <a:lnTo>
                  <a:pt x="62" y="46"/>
                </a:lnTo>
                <a:lnTo>
                  <a:pt x="62" y="42"/>
                </a:lnTo>
                <a:lnTo>
                  <a:pt x="62" y="42"/>
                </a:lnTo>
                <a:lnTo>
                  <a:pt x="62" y="38"/>
                </a:lnTo>
                <a:lnTo>
                  <a:pt x="66" y="34"/>
                </a:lnTo>
                <a:lnTo>
                  <a:pt x="76" y="27"/>
                </a:lnTo>
                <a:lnTo>
                  <a:pt x="91" y="17"/>
                </a:lnTo>
                <a:lnTo>
                  <a:pt x="91" y="17"/>
                </a:lnTo>
                <a:lnTo>
                  <a:pt x="104" y="13"/>
                </a:lnTo>
                <a:lnTo>
                  <a:pt x="116" y="10"/>
                </a:lnTo>
                <a:lnTo>
                  <a:pt x="127" y="8"/>
                </a:lnTo>
                <a:lnTo>
                  <a:pt x="139" y="10"/>
                </a:lnTo>
                <a:lnTo>
                  <a:pt x="148" y="10"/>
                </a:lnTo>
                <a:lnTo>
                  <a:pt x="158" y="13"/>
                </a:lnTo>
                <a:lnTo>
                  <a:pt x="167" y="17"/>
                </a:lnTo>
                <a:lnTo>
                  <a:pt x="175" y="23"/>
                </a:lnTo>
                <a:lnTo>
                  <a:pt x="183" y="31"/>
                </a:lnTo>
                <a:lnTo>
                  <a:pt x="190" y="38"/>
                </a:lnTo>
                <a:lnTo>
                  <a:pt x="196" y="48"/>
                </a:lnTo>
                <a:lnTo>
                  <a:pt x="200" y="57"/>
                </a:lnTo>
                <a:lnTo>
                  <a:pt x="203" y="69"/>
                </a:lnTo>
                <a:lnTo>
                  <a:pt x="205" y="80"/>
                </a:lnTo>
                <a:lnTo>
                  <a:pt x="207" y="93"/>
                </a:lnTo>
                <a:lnTo>
                  <a:pt x="207" y="107"/>
                </a:lnTo>
                <a:lnTo>
                  <a:pt x="207" y="107"/>
                </a:lnTo>
                <a:lnTo>
                  <a:pt x="203" y="135"/>
                </a:lnTo>
                <a:lnTo>
                  <a:pt x="203" y="151"/>
                </a:lnTo>
                <a:lnTo>
                  <a:pt x="205" y="166"/>
                </a:lnTo>
                <a:lnTo>
                  <a:pt x="205" y="166"/>
                </a:lnTo>
                <a:lnTo>
                  <a:pt x="209" y="173"/>
                </a:lnTo>
                <a:lnTo>
                  <a:pt x="215" y="181"/>
                </a:lnTo>
                <a:lnTo>
                  <a:pt x="223" y="187"/>
                </a:lnTo>
                <a:lnTo>
                  <a:pt x="230" y="193"/>
                </a:lnTo>
                <a:lnTo>
                  <a:pt x="247" y="200"/>
                </a:lnTo>
                <a:lnTo>
                  <a:pt x="264" y="204"/>
                </a:lnTo>
                <a:lnTo>
                  <a:pt x="264" y="204"/>
                </a:lnTo>
                <a:lnTo>
                  <a:pt x="257" y="234"/>
                </a:lnTo>
                <a:lnTo>
                  <a:pt x="253" y="250"/>
                </a:lnTo>
                <a:lnTo>
                  <a:pt x="247" y="263"/>
                </a:lnTo>
                <a:lnTo>
                  <a:pt x="247" y="263"/>
                </a:lnTo>
                <a:close/>
                <a:moveTo>
                  <a:pt x="150" y="149"/>
                </a:moveTo>
                <a:lnTo>
                  <a:pt x="150" y="149"/>
                </a:lnTo>
                <a:lnTo>
                  <a:pt x="137" y="151"/>
                </a:lnTo>
                <a:lnTo>
                  <a:pt x="123" y="158"/>
                </a:lnTo>
                <a:lnTo>
                  <a:pt x="112" y="166"/>
                </a:lnTo>
                <a:lnTo>
                  <a:pt x="102" y="173"/>
                </a:lnTo>
                <a:lnTo>
                  <a:pt x="102" y="173"/>
                </a:lnTo>
                <a:lnTo>
                  <a:pt x="97" y="181"/>
                </a:lnTo>
                <a:lnTo>
                  <a:pt x="91" y="189"/>
                </a:lnTo>
                <a:lnTo>
                  <a:pt x="87" y="196"/>
                </a:lnTo>
                <a:lnTo>
                  <a:pt x="85" y="204"/>
                </a:lnTo>
                <a:lnTo>
                  <a:pt x="85" y="204"/>
                </a:lnTo>
                <a:lnTo>
                  <a:pt x="87" y="212"/>
                </a:lnTo>
                <a:lnTo>
                  <a:pt x="89" y="217"/>
                </a:lnTo>
                <a:lnTo>
                  <a:pt x="95" y="223"/>
                </a:lnTo>
                <a:lnTo>
                  <a:pt x="99" y="227"/>
                </a:lnTo>
                <a:lnTo>
                  <a:pt x="106" y="231"/>
                </a:lnTo>
                <a:lnTo>
                  <a:pt x="112" y="233"/>
                </a:lnTo>
                <a:lnTo>
                  <a:pt x="120" y="233"/>
                </a:lnTo>
                <a:lnTo>
                  <a:pt x="125" y="233"/>
                </a:lnTo>
                <a:lnTo>
                  <a:pt x="125" y="233"/>
                </a:lnTo>
                <a:lnTo>
                  <a:pt x="133" y="231"/>
                </a:lnTo>
                <a:lnTo>
                  <a:pt x="139" y="227"/>
                </a:lnTo>
                <a:lnTo>
                  <a:pt x="144" y="221"/>
                </a:lnTo>
                <a:lnTo>
                  <a:pt x="150" y="213"/>
                </a:lnTo>
                <a:lnTo>
                  <a:pt x="158" y="200"/>
                </a:lnTo>
                <a:lnTo>
                  <a:pt x="162" y="185"/>
                </a:lnTo>
                <a:lnTo>
                  <a:pt x="162" y="185"/>
                </a:lnTo>
                <a:lnTo>
                  <a:pt x="163" y="170"/>
                </a:lnTo>
                <a:lnTo>
                  <a:pt x="162" y="158"/>
                </a:lnTo>
                <a:lnTo>
                  <a:pt x="160" y="154"/>
                </a:lnTo>
                <a:lnTo>
                  <a:pt x="158" y="151"/>
                </a:lnTo>
                <a:lnTo>
                  <a:pt x="154" y="149"/>
                </a:lnTo>
                <a:lnTo>
                  <a:pt x="150" y="149"/>
                </a:lnTo>
                <a:lnTo>
                  <a:pt x="150" y="149"/>
                </a:lnTo>
                <a:close/>
                <a:moveTo>
                  <a:pt x="118" y="221"/>
                </a:moveTo>
                <a:lnTo>
                  <a:pt x="118" y="221"/>
                </a:lnTo>
                <a:lnTo>
                  <a:pt x="108" y="221"/>
                </a:lnTo>
                <a:lnTo>
                  <a:pt x="101" y="217"/>
                </a:lnTo>
                <a:lnTo>
                  <a:pt x="97" y="212"/>
                </a:lnTo>
                <a:lnTo>
                  <a:pt x="97" y="204"/>
                </a:lnTo>
                <a:lnTo>
                  <a:pt x="97" y="196"/>
                </a:lnTo>
                <a:lnTo>
                  <a:pt x="101" y="189"/>
                </a:lnTo>
                <a:lnTo>
                  <a:pt x="106" y="183"/>
                </a:lnTo>
                <a:lnTo>
                  <a:pt x="112" y="177"/>
                </a:lnTo>
                <a:lnTo>
                  <a:pt x="112" y="177"/>
                </a:lnTo>
                <a:lnTo>
                  <a:pt x="116" y="181"/>
                </a:lnTo>
                <a:lnTo>
                  <a:pt x="120" y="185"/>
                </a:lnTo>
                <a:lnTo>
                  <a:pt x="123" y="198"/>
                </a:lnTo>
                <a:lnTo>
                  <a:pt x="125" y="206"/>
                </a:lnTo>
                <a:lnTo>
                  <a:pt x="123" y="212"/>
                </a:lnTo>
                <a:lnTo>
                  <a:pt x="122" y="217"/>
                </a:lnTo>
                <a:lnTo>
                  <a:pt x="118" y="221"/>
                </a:lnTo>
                <a:lnTo>
                  <a:pt x="118" y="221"/>
                </a:lnTo>
                <a:close/>
                <a:moveTo>
                  <a:pt x="122" y="173"/>
                </a:moveTo>
                <a:lnTo>
                  <a:pt x="122" y="173"/>
                </a:lnTo>
                <a:lnTo>
                  <a:pt x="123" y="170"/>
                </a:lnTo>
                <a:lnTo>
                  <a:pt x="127" y="168"/>
                </a:lnTo>
                <a:lnTo>
                  <a:pt x="139" y="162"/>
                </a:lnTo>
                <a:lnTo>
                  <a:pt x="139" y="162"/>
                </a:lnTo>
                <a:lnTo>
                  <a:pt x="129" y="170"/>
                </a:lnTo>
                <a:lnTo>
                  <a:pt x="125" y="173"/>
                </a:lnTo>
                <a:lnTo>
                  <a:pt x="122" y="173"/>
                </a:lnTo>
                <a:lnTo>
                  <a:pt x="122" y="173"/>
                </a:lnTo>
                <a:close/>
                <a:moveTo>
                  <a:pt x="129" y="189"/>
                </a:moveTo>
                <a:lnTo>
                  <a:pt x="129" y="189"/>
                </a:lnTo>
                <a:lnTo>
                  <a:pt x="127" y="185"/>
                </a:lnTo>
                <a:lnTo>
                  <a:pt x="129" y="181"/>
                </a:lnTo>
                <a:lnTo>
                  <a:pt x="133" y="175"/>
                </a:lnTo>
                <a:lnTo>
                  <a:pt x="139" y="172"/>
                </a:lnTo>
                <a:lnTo>
                  <a:pt x="144" y="168"/>
                </a:lnTo>
                <a:lnTo>
                  <a:pt x="144" y="168"/>
                </a:lnTo>
                <a:lnTo>
                  <a:pt x="137" y="179"/>
                </a:lnTo>
                <a:lnTo>
                  <a:pt x="133" y="185"/>
                </a:lnTo>
                <a:lnTo>
                  <a:pt x="129" y="189"/>
                </a:lnTo>
                <a:lnTo>
                  <a:pt x="129" y="189"/>
                </a:lnTo>
                <a:close/>
                <a:moveTo>
                  <a:pt x="146" y="181"/>
                </a:moveTo>
                <a:lnTo>
                  <a:pt x="146" y="181"/>
                </a:lnTo>
                <a:lnTo>
                  <a:pt x="148" y="177"/>
                </a:lnTo>
                <a:lnTo>
                  <a:pt x="150" y="173"/>
                </a:lnTo>
                <a:lnTo>
                  <a:pt x="150" y="173"/>
                </a:lnTo>
                <a:lnTo>
                  <a:pt x="152" y="175"/>
                </a:lnTo>
                <a:lnTo>
                  <a:pt x="152" y="177"/>
                </a:lnTo>
                <a:lnTo>
                  <a:pt x="152" y="177"/>
                </a:lnTo>
                <a:lnTo>
                  <a:pt x="150" y="177"/>
                </a:lnTo>
                <a:lnTo>
                  <a:pt x="148" y="179"/>
                </a:lnTo>
                <a:lnTo>
                  <a:pt x="148" y="179"/>
                </a:lnTo>
                <a:lnTo>
                  <a:pt x="146" y="181"/>
                </a:lnTo>
                <a:lnTo>
                  <a:pt x="146" y="181"/>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0" name="矩形 29"/>
          <p:cNvSpPr/>
          <p:nvPr/>
        </p:nvSpPr>
        <p:spPr>
          <a:xfrm>
            <a:off x="3276192" y="2194606"/>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矩形 30"/>
          <p:cNvSpPr/>
          <p:nvPr/>
        </p:nvSpPr>
        <p:spPr>
          <a:xfrm>
            <a:off x="1511631" y="4545685"/>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185239" y="3643238"/>
            <a:ext cx="2959627" cy="1323439"/>
          </a:xfrm>
          <a:prstGeom prst="rect">
            <a:avLst/>
          </a:prstGeom>
          <a:noFill/>
        </p:spPr>
        <p:txBody>
          <a:bodyPr wrap="square" rtlCol="0">
            <a:spAutoFit/>
          </a:bodyPr>
          <a:lstStyle/>
          <a:p>
            <a:pPr algn="dist"/>
            <a:r>
              <a:rPr lang="zh-CN" altLang="en-US" sz="8000" dirty="0">
                <a:solidFill>
                  <a:schemeClr val="accent1"/>
                </a:solidFill>
                <a:latin typeface="+mj-ea"/>
                <a:ea typeface="+mj-ea"/>
              </a:rPr>
              <a:t>目录</a:t>
            </a:r>
            <a:endParaRPr lang="zh-CN" altLang="en-US" sz="8000" dirty="0">
              <a:solidFill>
                <a:schemeClr val="accent1"/>
              </a:solidFill>
              <a:latin typeface="+mj-ea"/>
              <a:ea typeface="+mj-ea"/>
            </a:endParaRPr>
          </a:p>
        </p:txBody>
      </p:sp>
      <p:sp>
        <p:nvSpPr>
          <p:cNvPr id="75" name="文本框 74"/>
          <p:cNvSpPr txBox="1"/>
          <p:nvPr/>
        </p:nvSpPr>
        <p:spPr>
          <a:xfrm>
            <a:off x="8185239" y="5141349"/>
            <a:ext cx="2959627" cy="646331"/>
          </a:xfrm>
          <a:prstGeom prst="rect">
            <a:avLst/>
          </a:prstGeom>
          <a:noFill/>
        </p:spPr>
        <p:txBody>
          <a:bodyPr wrap="square" rtlCol="0">
            <a:spAutoFit/>
          </a:bodyPr>
          <a:lstStyle/>
          <a:p>
            <a:pPr algn="dist"/>
            <a:r>
              <a:rPr lang="en-US" altLang="zh-CN" sz="3600" dirty="0">
                <a:latin typeface="+mj-ea"/>
                <a:ea typeface="+mj-ea"/>
              </a:rPr>
              <a:t>contents</a:t>
            </a:r>
            <a:endParaRPr lang="zh-CN" altLang="en-US" sz="3600" dirty="0">
              <a:latin typeface="+mj-ea"/>
              <a:ea typeface="+mj-ea"/>
            </a:endParaRPr>
          </a:p>
        </p:txBody>
      </p:sp>
      <p:sp>
        <p:nvSpPr>
          <p:cNvPr id="16" name="Text Box 8"/>
          <p:cNvSpPr txBox="1">
            <a:spLocks noChangeArrowheads="1"/>
          </p:cNvSpPr>
          <p:nvPr/>
        </p:nvSpPr>
        <p:spPr bwMode="auto">
          <a:xfrm>
            <a:off x="1637035" y="859250"/>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18" name="直接连接符 17"/>
          <p:cNvCxnSpPr/>
          <p:nvPr/>
        </p:nvCxnSpPr>
        <p:spPr>
          <a:xfrm>
            <a:off x="943896" y="1501699"/>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KSO_Shape"/>
          <p:cNvSpPr/>
          <p:nvPr/>
        </p:nvSpPr>
        <p:spPr>
          <a:xfrm>
            <a:off x="943897" y="859249"/>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800" b="1" dirty="0">
                <a:solidFill>
                  <a:srgbClr val="FFFFFF"/>
                </a:solidFill>
              </a:rPr>
              <a:t>1</a:t>
            </a:r>
            <a:endParaRPr lang="en-US" sz="2800" b="1" dirty="0">
              <a:solidFill>
                <a:srgbClr val="FFFFFF"/>
              </a:solidFill>
            </a:endParaRPr>
          </a:p>
        </p:txBody>
      </p:sp>
      <p:sp>
        <p:nvSpPr>
          <p:cNvPr id="76" name="Text Box 8"/>
          <p:cNvSpPr txBox="1">
            <a:spLocks noChangeArrowheads="1"/>
          </p:cNvSpPr>
          <p:nvPr/>
        </p:nvSpPr>
        <p:spPr bwMode="auto">
          <a:xfrm>
            <a:off x="1637035" y="1983513"/>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77" name="直接连接符 76"/>
          <p:cNvCxnSpPr/>
          <p:nvPr/>
        </p:nvCxnSpPr>
        <p:spPr>
          <a:xfrm>
            <a:off x="943896" y="2625962"/>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8" name="KSO_Shape"/>
          <p:cNvSpPr/>
          <p:nvPr/>
        </p:nvSpPr>
        <p:spPr>
          <a:xfrm>
            <a:off x="943897" y="1983512"/>
            <a:ext cx="534246" cy="53335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2</a:t>
            </a:r>
            <a:endParaRPr lang="en-US" sz="2800" b="1" dirty="0">
              <a:solidFill>
                <a:srgbClr val="FFFFFF"/>
              </a:solidFill>
            </a:endParaRPr>
          </a:p>
        </p:txBody>
      </p:sp>
      <p:sp>
        <p:nvSpPr>
          <p:cNvPr id="79" name="Text Box 8"/>
          <p:cNvSpPr txBox="1">
            <a:spLocks noChangeArrowheads="1"/>
          </p:cNvSpPr>
          <p:nvPr/>
        </p:nvSpPr>
        <p:spPr bwMode="auto">
          <a:xfrm>
            <a:off x="1637035" y="3107776"/>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0" name="直接连接符 79"/>
          <p:cNvCxnSpPr/>
          <p:nvPr/>
        </p:nvCxnSpPr>
        <p:spPr>
          <a:xfrm>
            <a:off x="943896" y="3750225"/>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1" name="KSO_Shape"/>
          <p:cNvSpPr/>
          <p:nvPr/>
        </p:nvSpPr>
        <p:spPr>
          <a:xfrm>
            <a:off x="943897" y="3107775"/>
            <a:ext cx="534246" cy="53335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3</a:t>
            </a:r>
            <a:endParaRPr lang="en-US" sz="2800" b="1" dirty="0">
              <a:solidFill>
                <a:srgbClr val="FFFFFF"/>
              </a:solidFill>
            </a:endParaRPr>
          </a:p>
        </p:txBody>
      </p:sp>
      <p:sp>
        <p:nvSpPr>
          <p:cNvPr id="82" name="Text Box 8"/>
          <p:cNvSpPr txBox="1">
            <a:spLocks noChangeArrowheads="1"/>
          </p:cNvSpPr>
          <p:nvPr/>
        </p:nvSpPr>
        <p:spPr bwMode="auto">
          <a:xfrm>
            <a:off x="1637035" y="4232039"/>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3" name="直接连接符 82"/>
          <p:cNvCxnSpPr/>
          <p:nvPr/>
        </p:nvCxnSpPr>
        <p:spPr>
          <a:xfrm>
            <a:off x="943896" y="4874488"/>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4" name="KSO_Shape"/>
          <p:cNvSpPr/>
          <p:nvPr/>
        </p:nvSpPr>
        <p:spPr>
          <a:xfrm>
            <a:off x="943897" y="4232038"/>
            <a:ext cx="534246" cy="53335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4</a:t>
            </a:r>
            <a:endParaRPr lang="en-US" sz="2800" b="1" dirty="0">
              <a:solidFill>
                <a:srgbClr val="FFFFFF"/>
              </a:solidFill>
            </a:endParaRPr>
          </a:p>
        </p:txBody>
      </p:sp>
      <p:sp>
        <p:nvSpPr>
          <p:cNvPr id="85" name="Text Box 8"/>
          <p:cNvSpPr txBox="1">
            <a:spLocks noChangeArrowheads="1"/>
          </p:cNvSpPr>
          <p:nvPr/>
        </p:nvSpPr>
        <p:spPr bwMode="auto">
          <a:xfrm>
            <a:off x="1637035" y="5356302"/>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6" name="直接连接符 85"/>
          <p:cNvCxnSpPr/>
          <p:nvPr/>
        </p:nvCxnSpPr>
        <p:spPr>
          <a:xfrm>
            <a:off x="943896" y="5998751"/>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7" name="KSO_Shape"/>
          <p:cNvSpPr/>
          <p:nvPr/>
        </p:nvSpPr>
        <p:spPr>
          <a:xfrm>
            <a:off x="943897" y="5356301"/>
            <a:ext cx="534246" cy="5333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5</a:t>
            </a:r>
            <a:endParaRPr lang="en-US" sz="2800" b="1" dirty="0">
              <a:solidFill>
                <a:srgbClr val="FFFFFF"/>
              </a:solidFill>
            </a:endParaRPr>
          </a:p>
        </p:txBody>
      </p:sp>
      <p:grpSp>
        <p:nvGrpSpPr>
          <p:cNvPr id="34" name="组合 33"/>
          <p:cNvGrpSpPr/>
          <p:nvPr/>
        </p:nvGrpSpPr>
        <p:grpSpPr>
          <a:xfrm rot="10800000">
            <a:off x="9171155" y="-12808"/>
            <a:ext cx="942338" cy="2724647"/>
            <a:chOff x="0" y="0"/>
            <a:chExt cx="759735" cy="2199030"/>
          </a:xfrm>
        </p:grpSpPr>
        <p:grpSp>
          <p:nvGrpSpPr>
            <p:cNvPr id="42" name="组合 41"/>
            <p:cNvGrpSpPr/>
            <p:nvPr/>
          </p:nvGrpSpPr>
          <p:grpSpPr>
            <a:xfrm>
              <a:off x="0" y="0"/>
              <a:ext cx="759735" cy="1176842"/>
              <a:chOff x="0" y="0"/>
              <a:chExt cx="759735" cy="1176842"/>
            </a:xfrm>
          </p:grpSpPr>
          <p:sp>
            <p:nvSpPr>
              <p:cNvPr id="57" name="任意多边形 193"/>
              <p:cNvSpPr/>
              <p:nvPr/>
            </p:nvSpPr>
            <p:spPr>
              <a:xfrm>
                <a:off x="0" y="247270"/>
                <a:ext cx="759735" cy="929572"/>
              </a:xfrm>
              <a:custGeom>
                <a:avLst/>
                <a:gdLst>
                  <a:gd name="txL" fmla="*/ 0 w 756000"/>
                  <a:gd name="txT" fmla="*/ 0 h 929572"/>
                  <a:gd name="txR" fmla="*/ 756000 w 756000"/>
                  <a:gd name="txB" fmla="*/ 929572 h 929572"/>
                </a:gdLst>
                <a:ahLst/>
                <a:cxnLst>
                  <a:cxn ang="0">
                    <a:pos x="275004" y="0"/>
                  </a:cxn>
                  <a:cxn ang="0">
                    <a:pos x="480996" y="0"/>
                  </a:cxn>
                  <a:cxn ang="0">
                    <a:pos x="756000" y="708634"/>
                  </a:cxn>
                  <a:cxn ang="0">
                    <a:pos x="378000" y="929572"/>
                  </a:cxn>
                  <a:cxn ang="0">
                    <a:pos x="0" y="708634"/>
                  </a:cxn>
                </a:cxnLst>
                <a:rect l="txL" t="txT" r="txR" b="txB"/>
                <a:pathLst>
                  <a:path w="756000" h="929572">
                    <a:moveTo>
                      <a:pt x="275004" y="0"/>
                    </a:moveTo>
                    <a:lnTo>
                      <a:pt x="480996" y="0"/>
                    </a:lnTo>
                    <a:lnTo>
                      <a:pt x="756000" y="708634"/>
                    </a:lnTo>
                    <a:lnTo>
                      <a:pt x="378000" y="929572"/>
                    </a:lnTo>
                    <a:lnTo>
                      <a:pt x="0" y="708634"/>
                    </a:lnTo>
                    <a:close/>
                  </a:path>
                </a:pathLst>
              </a:custGeom>
              <a:solidFill>
                <a:srgbClr val="E2D4BC"/>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58" name="任意多边形 194"/>
              <p:cNvSpPr/>
              <p:nvPr/>
            </p:nvSpPr>
            <p:spPr>
              <a:xfrm>
                <a:off x="274519" y="0"/>
                <a:ext cx="210697" cy="247270"/>
              </a:xfrm>
              <a:custGeom>
                <a:avLst/>
                <a:gdLst>
                  <a:gd name="txL" fmla="*/ 0 w 209661"/>
                  <a:gd name="txT" fmla="*/ 0 h 247270"/>
                  <a:gd name="txR" fmla="*/ 209661 w 209661"/>
                  <a:gd name="txB" fmla="*/ 247270 h 247270"/>
                </a:gdLst>
                <a:ahLst/>
                <a:cxnLst>
                  <a:cxn ang="0">
                    <a:pos x="95959" y="0"/>
                  </a:cxn>
                  <a:cxn ang="0">
                    <a:pos x="113701" y="0"/>
                  </a:cxn>
                  <a:cxn ang="0">
                    <a:pos x="209661" y="247270"/>
                  </a:cxn>
                  <a:cxn ang="0">
                    <a:pos x="0" y="247270"/>
                  </a:cxn>
                </a:cxnLst>
                <a:rect l="txL" t="txT" r="txR" b="txB"/>
                <a:pathLst>
                  <a:path w="209661" h="247270">
                    <a:moveTo>
                      <a:pt x="95959" y="0"/>
                    </a:moveTo>
                    <a:lnTo>
                      <a:pt x="113701" y="0"/>
                    </a:lnTo>
                    <a:lnTo>
                      <a:pt x="209661" y="247270"/>
                    </a:lnTo>
                    <a:lnTo>
                      <a:pt x="0" y="247270"/>
                    </a:lnTo>
                    <a:close/>
                  </a:path>
                </a:pathLst>
              </a:custGeom>
              <a:solidFill>
                <a:srgbClr val="ED5326"/>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grpSp>
        <p:grpSp>
          <p:nvGrpSpPr>
            <p:cNvPr id="43" name="组合 42"/>
            <p:cNvGrpSpPr/>
            <p:nvPr/>
          </p:nvGrpSpPr>
          <p:grpSpPr>
            <a:xfrm>
              <a:off x="216" y="822629"/>
              <a:ext cx="759303" cy="1376401"/>
              <a:chOff x="0" y="0"/>
              <a:chExt cx="759303" cy="1376401"/>
            </a:xfrm>
          </p:grpSpPr>
          <p:sp>
            <p:nvSpPr>
              <p:cNvPr id="44" name="矩形 43"/>
              <p:cNvSpPr/>
              <p:nvPr/>
            </p:nvSpPr>
            <p:spPr>
              <a:xfrm>
                <a:off x="216323" y="162003"/>
                <a:ext cx="325601" cy="1213969"/>
              </a:xfrm>
              <a:prstGeom prst="rect">
                <a:avLst/>
              </a:prstGeom>
              <a:solidFill>
                <a:srgbClr val="ED5326"/>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52" name="矩形 51"/>
              <p:cNvSpPr/>
              <p:nvPr/>
            </p:nvSpPr>
            <p:spPr>
              <a:xfrm>
                <a:off x="542236" y="162001"/>
                <a:ext cx="217067" cy="1214400"/>
              </a:xfrm>
              <a:prstGeom prst="rect">
                <a:avLst/>
              </a:prstGeom>
              <a:solidFill>
                <a:srgbClr val="D13A1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53" name="矩形 52"/>
              <p:cNvSpPr/>
              <p:nvPr/>
            </p:nvSpPr>
            <p:spPr>
              <a:xfrm>
                <a:off x="0" y="162001"/>
                <a:ext cx="217067" cy="1214400"/>
              </a:xfrm>
              <a:prstGeom prst="rect">
                <a:avLst/>
              </a:prstGeom>
              <a:solidFill>
                <a:srgbClr val="F38D7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54" name="椭圆 53"/>
              <p:cNvSpPr/>
              <p:nvPr/>
            </p:nvSpPr>
            <p:spPr>
              <a:xfrm>
                <a:off x="0" y="54002"/>
                <a:ext cx="217067" cy="216000"/>
              </a:xfrm>
              <a:prstGeom prst="ellipse">
                <a:avLst/>
              </a:prstGeom>
              <a:solidFill>
                <a:srgbClr val="F38D7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55" name="椭圆 54"/>
              <p:cNvSpPr/>
              <p:nvPr/>
            </p:nvSpPr>
            <p:spPr>
              <a:xfrm>
                <a:off x="542236" y="54002"/>
                <a:ext cx="217067" cy="216000"/>
              </a:xfrm>
              <a:prstGeom prst="ellipse">
                <a:avLst/>
              </a:prstGeom>
              <a:solidFill>
                <a:srgbClr val="D13A1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56" name="椭圆 55"/>
              <p:cNvSpPr/>
              <p:nvPr/>
            </p:nvSpPr>
            <p:spPr>
              <a:xfrm>
                <a:off x="217124" y="0"/>
                <a:ext cx="324000" cy="324000"/>
              </a:xfrm>
              <a:prstGeom prst="ellipse">
                <a:avLst/>
              </a:prstGeom>
              <a:solidFill>
                <a:srgbClr val="ED5326"/>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grpSp>
      </p:grpSp>
      <p:grpSp>
        <p:nvGrpSpPr>
          <p:cNvPr id="59" name="组合 58"/>
          <p:cNvGrpSpPr/>
          <p:nvPr/>
        </p:nvGrpSpPr>
        <p:grpSpPr>
          <a:xfrm rot="10800000">
            <a:off x="10402750" y="-717"/>
            <a:ext cx="1174483" cy="3395864"/>
            <a:chOff x="0" y="0"/>
            <a:chExt cx="759735" cy="2199030"/>
          </a:xfrm>
        </p:grpSpPr>
        <p:grpSp>
          <p:nvGrpSpPr>
            <p:cNvPr id="60" name="组合 59"/>
            <p:cNvGrpSpPr/>
            <p:nvPr/>
          </p:nvGrpSpPr>
          <p:grpSpPr>
            <a:xfrm>
              <a:off x="0" y="0"/>
              <a:ext cx="759735" cy="1176842"/>
              <a:chOff x="0" y="0"/>
              <a:chExt cx="759735" cy="1176842"/>
            </a:xfrm>
          </p:grpSpPr>
          <p:sp>
            <p:nvSpPr>
              <p:cNvPr id="68" name="任意多边形 193"/>
              <p:cNvSpPr/>
              <p:nvPr/>
            </p:nvSpPr>
            <p:spPr>
              <a:xfrm>
                <a:off x="0" y="247270"/>
                <a:ext cx="759735" cy="929572"/>
              </a:xfrm>
              <a:custGeom>
                <a:avLst/>
                <a:gdLst>
                  <a:gd name="txL" fmla="*/ 0 w 756000"/>
                  <a:gd name="txT" fmla="*/ 0 h 929572"/>
                  <a:gd name="txR" fmla="*/ 756000 w 756000"/>
                  <a:gd name="txB" fmla="*/ 929572 h 929572"/>
                </a:gdLst>
                <a:ahLst/>
                <a:cxnLst>
                  <a:cxn ang="0">
                    <a:pos x="275004" y="0"/>
                  </a:cxn>
                  <a:cxn ang="0">
                    <a:pos x="480996" y="0"/>
                  </a:cxn>
                  <a:cxn ang="0">
                    <a:pos x="756000" y="708634"/>
                  </a:cxn>
                  <a:cxn ang="0">
                    <a:pos x="378000" y="929572"/>
                  </a:cxn>
                  <a:cxn ang="0">
                    <a:pos x="0" y="708634"/>
                  </a:cxn>
                </a:cxnLst>
                <a:rect l="txL" t="txT" r="txR" b="txB"/>
                <a:pathLst>
                  <a:path w="756000" h="929572">
                    <a:moveTo>
                      <a:pt x="275004" y="0"/>
                    </a:moveTo>
                    <a:lnTo>
                      <a:pt x="480996" y="0"/>
                    </a:lnTo>
                    <a:lnTo>
                      <a:pt x="756000" y="708634"/>
                    </a:lnTo>
                    <a:lnTo>
                      <a:pt x="378000" y="929572"/>
                    </a:lnTo>
                    <a:lnTo>
                      <a:pt x="0" y="708634"/>
                    </a:lnTo>
                    <a:close/>
                  </a:path>
                </a:pathLst>
              </a:custGeom>
              <a:solidFill>
                <a:srgbClr val="E2D4BC"/>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69" name="任意多边形 194"/>
              <p:cNvSpPr/>
              <p:nvPr/>
            </p:nvSpPr>
            <p:spPr>
              <a:xfrm>
                <a:off x="274519" y="0"/>
                <a:ext cx="210697" cy="247270"/>
              </a:xfrm>
              <a:custGeom>
                <a:avLst/>
                <a:gdLst>
                  <a:gd name="txL" fmla="*/ 0 w 209661"/>
                  <a:gd name="txT" fmla="*/ 0 h 247270"/>
                  <a:gd name="txR" fmla="*/ 209661 w 209661"/>
                  <a:gd name="txB" fmla="*/ 247270 h 247270"/>
                </a:gdLst>
                <a:ahLst/>
                <a:cxnLst>
                  <a:cxn ang="0">
                    <a:pos x="95959" y="0"/>
                  </a:cxn>
                  <a:cxn ang="0">
                    <a:pos x="113701" y="0"/>
                  </a:cxn>
                  <a:cxn ang="0">
                    <a:pos x="209661" y="247270"/>
                  </a:cxn>
                  <a:cxn ang="0">
                    <a:pos x="0" y="247270"/>
                  </a:cxn>
                </a:cxnLst>
                <a:rect l="txL" t="txT" r="txR" b="txB"/>
                <a:pathLst>
                  <a:path w="209661" h="247270">
                    <a:moveTo>
                      <a:pt x="95959" y="0"/>
                    </a:moveTo>
                    <a:lnTo>
                      <a:pt x="113701" y="0"/>
                    </a:lnTo>
                    <a:lnTo>
                      <a:pt x="209661" y="247270"/>
                    </a:lnTo>
                    <a:lnTo>
                      <a:pt x="0" y="247270"/>
                    </a:lnTo>
                    <a:close/>
                  </a:path>
                </a:pathLst>
              </a:custGeom>
              <a:solidFill>
                <a:srgbClr val="ED5326"/>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grpSp>
        <p:grpSp>
          <p:nvGrpSpPr>
            <p:cNvPr id="61" name="组合 60"/>
            <p:cNvGrpSpPr/>
            <p:nvPr/>
          </p:nvGrpSpPr>
          <p:grpSpPr>
            <a:xfrm>
              <a:off x="216" y="822629"/>
              <a:ext cx="759303" cy="1376401"/>
              <a:chOff x="0" y="0"/>
              <a:chExt cx="759303" cy="1376401"/>
            </a:xfrm>
          </p:grpSpPr>
          <p:sp>
            <p:nvSpPr>
              <p:cNvPr id="62" name="矩形 61"/>
              <p:cNvSpPr/>
              <p:nvPr/>
            </p:nvSpPr>
            <p:spPr>
              <a:xfrm>
                <a:off x="216323" y="162003"/>
                <a:ext cx="325601" cy="1213969"/>
              </a:xfrm>
              <a:prstGeom prst="rect">
                <a:avLst/>
              </a:prstGeom>
              <a:solidFill>
                <a:srgbClr val="ED5326"/>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63" name="矩形 62"/>
              <p:cNvSpPr/>
              <p:nvPr/>
            </p:nvSpPr>
            <p:spPr>
              <a:xfrm>
                <a:off x="542236" y="162001"/>
                <a:ext cx="217067" cy="1214400"/>
              </a:xfrm>
              <a:prstGeom prst="rect">
                <a:avLst/>
              </a:prstGeom>
              <a:solidFill>
                <a:srgbClr val="D13A1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64" name="矩形 63"/>
              <p:cNvSpPr/>
              <p:nvPr/>
            </p:nvSpPr>
            <p:spPr>
              <a:xfrm>
                <a:off x="0" y="162001"/>
                <a:ext cx="217067" cy="1214400"/>
              </a:xfrm>
              <a:prstGeom prst="rect">
                <a:avLst/>
              </a:prstGeom>
              <a:solidFill>
                <a:srgbClr val="F38D7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65" name="椭圆 64"/>
              <p:cNvSpPr/>
              <p:nvPr/>
            </p:nvSpPr>
            <p:spPr>
              <a:xfrm>
                <a:off x="0" y="54002"/>
                <a:ext cx="217067" cy="216000"/>
              </a:xfrm>
              <a:prstGeom prst="ellipse">
                <a:avLst/>
              </a:prstGeom>
              <a:solidFill>
                <a:srgbClr val="F38D7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66" name="椭圆 65"/>
              <p:cNvSpPr/>
              <p:nvPr/>
            </p:nvSpPr>
            <p:spPr>
              <a:xfrm>
                <a:off x="542236" y="54002"/>
                <a:ext cx="217067" cy="216000"/>
              </a:xfrm>
              <a:prstGeom prst="ellipse">
                <a:avLst/>
              </a:prstGeom>
              <a:solidFill>
                <a:srgbClr val="D13A1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67" name="椭圆 66"/>
              <p:cNvSpPr/>
              <p:nvPr/>
            </p:nvSpPr>
            <p:spPr>
              <a:xfrm>
                <a:off x="217124" y="0"/>
                <a:ext cx="324000" cy="324000"/>
              </a:xfrm>
              <a:prstGeom prst="ellipse">
                <a:avLst/>
              </a:prstGeom>
              <a:solidFill>
                <a:srgbClr val="ED5326"/>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gr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4" name="KSO_Shape"/>
          <p:cNvSpPr/>
          <p:nvPr/>
        </p:nvSpPr>
        <p:spPr bwMode="auto">
          <a:xfrm>
            <a:off x="1083570"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16" name="椭圆 15"/>
          <p:cNvSpPr/>
          <p:nvPr/>
        </p:nvSpPr>
        <p:spPr>
          <a:xfrm>
            <a:off x="1537710"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A</a:t>
            </a:r>
            <a:endParaRPr lang="zh-CN" altLang="en-US" sz="2400" dirty="0">
              <a:solidFill>
                <a:srgbClr val="4C4D4D"/>
              </a:solidFill>
            </a:endParaRPr>
          </a:p>
        </p:txBody>
      </p:sp>
      <p:sp>
        <p:nvSpPr>
          <p:cNvPr id="22" name="矩形 21"/>
          <p:cNvSpPr/>
          <p:nvPr/>
        </p:nvSpPr>
        <p:spPr>
          <a:xfrm>
            <a:off x="596036"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3" name="KSO_Shape"/>
          <p:cNvSpPr/>
          <p:nvPr/>
        </p:nvSpPr>
        <p:spPr bwMode="auto">
          <a:xfrm>
            <a:off x="3911176"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2"/>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24" name="椭圆 23"/>
          <p:cNvSpPr/>
          <p:nvPr/>
        </p:nvSpPr>
        <p:spPr>
          <a:xfrm>
            <a:off x="4365316" y="4398260"/>
            <a:ext cx="633764" cy="633764"/>
          </a:xfrm>
          <a:prstGeom prst="ellipse">
            <a:avLst/>
          </a:prstGeom>
          <a:solidFill>
            <a:srgbClr val="FEFFFF"/>
          </a:solidFill>
          <a:ln w="3175">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B</a:t>
            </a:r>
            <a:endParaRPr lang="zh-CN" altLang="en-US" sz="2400" dirty="0">
              <a:solidFill>
                <a:srgbClr val="4C4D4D"/>
              </a:solidFill>
            </a:endParaRPr>
          </a:p>
        </p:txBody>
      </p:sp>
      <p:sp>
        <p:nvSpPr>
          <p:cNvPr id="25" name="矩形 24"/>
          <p:cNvSpPr/>
          <p:nvPr/>
        </p:nvSpPr>
        <p:spPr>
          <a:xfrm>
            <a:off x="3423642"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6" name="KSO_Shape"/>
          <p:cNvSpPr/>
          <p:nvPr/>
        </p:nvSpPr>
        <p:spPr bwMode="auto">
          <a:xfrm>
            <a:off x="6738782"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3"/>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27" name="椭圆 26"/>
          <p:cNvSpPr/>
          <p:nvPr/>
        </p:nvSpPr>
        <p:spPr>
          <a:xfrm>
            <a:off x="7192922" y="4398260"/>
            <a:ext cx="633764" cy="633764"/>
          </a:xfrm>
          <a:prstGeom prst="ellipse">
            <a:avLst/>
          </a:prstGeom>
          <a:solidFill>
            <a:srgbClr val="FEFFFF"/>
          </a:solidFill>
          <a:ln w="3175">
            <a:solidFill>
              <a:schemeClr val="accent3"/>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C</a:t>
            </a:r>
            <a:endParaRPr lang="zh-CN" altLang="en-US" sz="2400" dirty="0">
              <a:solidFill>
                <a:srgbClr val="4C4D4D"/>
              </a:solidFill>
            </a:endParaRPr>
          </a:p>
        </p:txBody>
      </p:sp>
      <p:sp>
        <p:nvSpPr>
          <p:cNvPr id="28" name="矩形 27"/>
          <p:cNvSpPr/>
          <p:nvPr/>
        </p:nvSpPr>
        <p:spPr>
          <a:xfrm>
            <a:off x="6251248"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9" name="KSO_Shape"/>
          <p:cNvSpPr/>
          <p:nvPr/>
        </p:nvSpPr>
        <p:spPr bwMode="auto">
          <a:xfrm>
            <a:off x="9566388"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4"/>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30" name="椭圆 29"/>
          <p:cNvSpPr/>
          <p:nvPr/>
        </p:nvSpPr>
        <p:spPr>
          <a:xfrm>
            <a:off x="10020528" y="4398260"/>
            <a:ext cx="633764" cy="633764"/>
          </a:xfrm>
          <a:prstGeom prst="ellipse">
            <a:avLst/>
          </a:prstGeom>
          <a:solidFill>
            <a:srgbClr val="FEFFFF"/>
          </a:solidFill>
          <a:ln w="3175">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D</a:t>
            </a:r>
            <a:endParaRPr lang="zh-CN" altLang="en-US" sz="2400" dirty="0">
              <a:solidFill>
                <a:srgbClr val="4C4D4D"/>
              </a:solidFill>
            </a:endParaRPr>
          </a:p>
        </p:txBody>
      </p:sp>
      <p:sp>
        <p:nvSpPr>
          <p:cNvPr id="31" name="矩形 30"/>
          <p:cNvSpPr/>
          <p:nvPr/>
        </p:nvSpPr>
        <p:spPr>
          <a:xfrm>
            <a:off x="9078854"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2" name="矩形 31"/>
          <p:cNvSpPr/>
          <p:nvPr/>
        </p:nvSpPr>
        <p:spPr>
          <a:xfrm>
            <a:off x="1136129" y="1988925"/>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33" name="直接连接符 32"/>
          <p:cNvCxnSpPr/>
          <p:nvPr/>
        </p:nvCxnSpPr>
        <p:spPr>
          <a:xfrm>
            <a:off x="984271" y="3115681"/>
            <a:ext cx="10223458" cy="0"/>
          </a:xfrm>
          <a:prstGeom prst="line">
            <a:avLst/>
          </a:prstGeom>
          <a:ln>
            <a:solidFill>
              <a:schemeClr val="tx1">
                <a:lumMod val="40000"/>
                <a:lumOff val="60000"/>
              </a:schemeClr>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1" name="KSO_Shape"/>
          <p:cNvSpPr/>
          <p:nvPr/>
        </p:nvSpPr>
        <p:spPr>
          <a:xfrm rot="20932375">
            <a:off x="1618206"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4" name="矩形: 圆角 13"/>
          <p:cNvSpPr/>
          <p:nvPr/>
        </p:nvSpPr>
        <p:spPr>
          <a:xfrm>
            <a:off x="562432" y="3394743"/>
            <a:ext cx="2567714" cy="1770335"/>
          </a:xfrm>
          <a:prstGeom prst="round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25" name="矩形 24"/>
          <p:cNvSpPr/>
          <p:nvPr/>
        </p:nvSpPr>
        <p:spPr>
          <a:xfrm>
            <a:off x="1079349"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2015</a:t>
            </a:r>
            <a:endParaRPr lang="zh-CN" altLang="zh-CN" sz="3200" dirty="0">
              <a:solidFill>
                <a:schemeClr val="tx1"/>
              </a:solidFill>
              <a:latin typeface="+mj-ea"/>
              <a:ea typeface="+mj-ea"/>
            </a:endParaRPr>
          </a:p>
        </p:txBody>
      </p:sp>
      <p:sp>
        <p:nvSpPr>
          <p:cNvPr id="26" name="KSO_Shape"/>
          <p:cNvSpPr/>
          <p:nvPr/>
        </p:nvSpPr>
        <p:spPr>
          <a:xfrm rot="20932375">
            <a:off x="4451347"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7" name="矩形: 圆角 26"/>
          <p:cNvSpPr/>
          <p:nvPr/>
        </p:nvSpPr>
        <p:spPr>
          <a:xfrm>
            <a:off x="3395573" y="3394743"/>
            <a:ext cx="2567714" cy="1770335"/>
          </a:xfrm>
          <a:prstGeom prst="round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28" name="矩形 27"/>
          <p:cNvSpPr/>
          <p:nvPr/>
        </p:nvSpPr>
        <p:spPr>
          <a:xfrm>
            <a:off x="3912490"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2016</a:t>
            </a:r>
            <a:endParaRPr lang="zh-CN" altLang="zh-CN" sz="3200" dirty="0">
              <a:solidFill>
                <a:schemeClr val="tx1"/>
              </a:solidFill>
              <a:latin typeface="+mj-ea"/>
              <a:ea typeface="+mj-ea"/>
            </a:endParaRPr>
          </a:p>
        </p:txBody>
      </p:sp>
      <p:sp>
        <p:nvSpPr>
          <p:cNvPr id="29" name="KSO_Shape"/>
          <p:cNvSpPr/>
          <p:nvPr/>
        </p:nvSpPr>
        <p:spPr>
          <a:xfrm rot="20932375">
            <a:off x="7284488"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0" name="矩形: 圆角 29"/>
          <p:cNvSpPr/>
          <p:nvPr/>
        </p:nvSpPr>
        <p:spPr>
          <a:xfrm>
            <a:off x="6228714" y="3394743"/>
            <a:ext cx="2567714" cy="1770335"/>
          </a:xfrm>
          <a:prstGeom prst="roundRect">
            <a:avLst/>
          </a:prstGeom>
          <a:solidFill>
            <a:schemeClr val="accent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31" name="矩形 30"/>
          <p:cNvSpPr/>
          <p:nvPr/>
        </p:nvSpPr>
        <p:spPr>
          <a:xfrm>
            <a:off x="6745631"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2017</a:t>
            </a:r>
            <a:endParaRPr lang="zh-CN" altLang="zh-CN" sz="3200" dirty="0">
              <a:solidFill>
                <a:schemeClr val="tx1"/>
              </a:solidFill>
              <a:latin typeface="+mj-ea"/>
              <a:ea typeface="+mj-ea"/>
            </a:endParaRPr>
          </a:p>
        </p:txBody>
      </p:sp>
      <p:sp>
        <p:nvSpPr>
          <p:cNvPr id="32" name="KSO_Shape"/>
          <p:cNvSpPr/>
          <p:nvPr/>
        </p:nvSpPr>
        <p:spPr>
          <a:xfrm rot="20932375">
            <a:off x="10117629"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4"/>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矩形: 圆角 32"/>
          <p:cNvSpPr/>
          <p:nvPr/>
        </p:nvSpPr>
        <p:spPr>
          <a:xfrm>
            <a:off x="9061855" y="3394743"/>
            <a:ext cx="2567714" cy="1770335"/>
          </a:xfrm>
          <a:prstGeom prst="roundRect">
            <a:avLst/>
          </a:prstGeom>
          <a:solidFill>
            <a:schemeClr val="accent4"/>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34" name="矩形 33"/>
          <p:cNvSpPr/>
          <p:nvPr/>
        </p:nvSpPr>
        <p:spPr>
          <a:xfrm>
            <a:off x="9578772"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2018</a:t>
            </a:r>
            <a:endParaRPr lang="zh-CN" altLang="zh-CN" sz="3200" dirty="0">
              <a:solidFill>
                <a:schemeClr val="tx1"/>
              </a:solidFill>
              <a:latin typeface="+mj-ea"/>
              <a:ea typeface="+mj-ea"/>
            </a:endParaRPr>
          </a:p>
        </p:txBody>
      </p:sp>
      <p:sp>
        <p:nvSpPr>
          <p:cNvPr id="35" name="AutoShape 8"/>
          <p:cNvSpPr>
            <a:spLocks noChangeArrowheads="1"/>
          </p:cNvSpPr>
          <p:nvPr/>
        </p:nvSpPr>
        <p:spPr bwMode="auto">
          <a:xfrm rot="21599018">
            <a:off x="3140765" y="5720883"/>
            <a:ext cx="244188" cy="341388"/>
          </a:xfrm>
          <a:prstGeom prst="chevron">
            <a:avLst>
              <a:gd name="adj" fmla="val 55472"/>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2" charset="-122"/>
              <a:ea typeface="微软雅黑" panose="020B0503020204020204" pitchFamily="2" charset="-122"/>
            </a:endParaRPr>
          </a:p>
        </p:txBody>
      </p:sp>
      <p:sp>
        <p:nvSpPr>
          <p:cNvPr id="36" name="AutoShape 8"/>
          <p:cNvSpPr>
            <a:spLocks noChangeArrowheads="1"/>
          </p:cNvSpPr>
          <p:nvPr/>
        </p:nvSpPr>
        <p:spPr bwMode="auto">
          <a:xfrm rot="21599018">
            <a:off x="5973906" y="5720883"/>
            <a:ext cx="244188" cy="341388"/>
          </a:xfrm>
          <a:prstGeom prst="chevron">
            <a:avLst>
              <a:gd name="adj" fmla="val 55472"/>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2" charset="-122"/>
              <a:ea typeface="微软雅黑" panose="020B0503020204020204" pitchFamily="2" charset="-122"/>
            </a:endParaRPr>
          </a:p>
        </p:txBody>
      </p:sp>
      <p:sp>
        <p:nvSpPr>
          <p:cNvPr id="37" name="AutoShape 8"/>
          <p:cNvSpPr>
            <a:spLocks noChangeArrowheads="1"/>
          </p:cNvSpPr>
          <p:nvPr/>
        </p:nvSpPr>
        <p:spPr bwMode="auto">
          <a:xfrm rot="21599018">
            <a:off x="8807047" y="5720883"/>
            <a:ext cx="244188" cy="341388"/>
          </a:xfrm>
          <a:prstGeom prst="chevron">
            <a:avLst>
              <a:gd name="adj" fmla="val 55472"/>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2" charset="-122"/>
              <a:ea typeface="微软雅黑" panose="020B0503020204020204" pitchFamily="2"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请输入第四章的大标题</a:t>
            </a:r>
            <a:endParaRPr lang="zh-CN" altLang="en-US" dirty="0"/>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9" name="圆角矩形 85"/>
          <p:cNvSpPr/>
          <p:nvPr/>
        </p:nvSpPr>
        <p:spPr>
          <a:xfrm>
            <a:off x="2236773" y="3570771"/>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0" name="矩形 29"/>
          <p:cNvSpPr/>
          <p:nvPr/>
        </p:nvSpPr>
        <p:spPr>
          <a:xfrm>
            <a:off x="2236773" y="239989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6" name="圆角矩形 85"/>
          <p:cNvSpPr/>
          <p:nvPr/>
        </p:nvSpPr>
        <p:spPr>
          <a:xfrm>
            <a:off x="7265973" y="3570771"/>
            <a:ext cx="2689254" cy="442021"/>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7265973" y="239989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grpSp>
        <p:nvGrpSpPr>
          <p:cNvPr id="19" name="Group 4"/>
          <p:cNvGrpSpPr>
            <a:grpSpLocks noChangeAspect="1"/>
          </p:cNvGrpSpPr>
          <p:nvPr/>
        </p:nvGrpSpPr>
        <p:grpSpPr bwMode="auto">
          <a:xfrm>
            <a:off x="5387908" y="2705166"/>
            <a:ext cx="1416185" cy="3175687"/>
            <a:chOff x="815" y="1510"/>
            <a:chExt cx="891" cy="1998"/>
          </a:xfrm>
          <a:solidFill>
            <a:schemeClr val="tx1"/>
          </a:solidFill>
        </p:grpSpPr>
        <p:sp>
          <p:nvSpPr>
            <p:cNvPr id="21" name="Freeform 5"/>
            <p:cNvSpPr>
              <a:spLocks noEditPoints="1"/>
            </p:cNvSpPr>
            <p:nvPr/>
          </p:nvSpPr>
          <p:spPr bwMode="auto">
            <a:xfrm>
              <a:off x="815" y="1510"/>
              <a:ext cx="891" cy="1998"/>
            </a:xfrm>
            <a:custGeom>
              <a:avLst/>
              <a:gdLst>
                <a:gd name="T0" fmla="*/ 350 w 374"/>
                <a:gd name="T1" fmla="*/ 345 h 843"/>
                <a:gd name="T2" fmla="*/ 300 w 374"/>
                <a:gd name="T3" fmla="*/ 220 h 843"/>
                <a:gd name="T4" fmla="*/ 214 w 374"/>
                <a:gd name="T5" fmla="*/ 65 h 843"/>
                <a:gd name="T6" fmla="*/ 153 w 374"/>
                <a:gd name="T7" fmla="*/ 7 h 843"/>
                <a:gd name="T8" fmla="*/ 61 w 374"/>
                <a:gd name="T9" fmla="*/ 237 h 843"/>
                <a:gd name="T10" fmla="*/ 70 w 374"/>
                <a:gd name="T11" fmla="*/ 384 h 843"/>
                <a:gd name="T12" fmla="*/ 32 w 374"/>
                <a:gd name="T13" fmla="*/ 324 h 843"/>
                <a:gd name="T14" fmla="*/ 11 w 374"/>
                <a:gd name="T15" fmla="*/ 334 h 843"/>
                <a:gd name="T16" fmla="*/ 75 w 374"/>
                <a:gd name="T17" fmla="*/ 473 h 843"/>
                <a:gd name="T18" fmla="*/ 103 w 374"/>
                <a:gd name="T19" fmla="*/ 731 h 843"/>
                <a:gd name="T20" fmla="*/ 70 w 374"/>
                <a:gd name="T21" fmla="*/ 830 h 843"/>
                <a:gd name="T22" fmla="*/ 106 w 374"/>
                <a:gd name="T23" fmla="*/ 834 h 843"/>
                <a:gd name="T24" fmla="*/ 107 w 374"/>
                <a:gd name="T25" fmla="*/ 830 h 843"/>
                <a:gd name="T26" fmla="*/ 187 w 374"/>
                <a:gd name="T27" fmla="*/ 759 h 843"/>
                <a:gd name="T28" fmla="*/ 306 w 374"/>
                <a:gd name="T29" fmla="*/ 830 h 843"/>
                <a:gd name="T30" fmla="*/ 334 w 374"/>
                <a:gd name="T31" fmla="*/ 837 h 843"/>
                <a:gd name="T32" fmla="*/ 315 w 374"/>
                <a:gd name="T33" fmla="*/ 821 h 843"/>
                <a:gd name="T34" fmla="*/ 316 w 374"/>
                <a:gd name="T35" fmla="*/ 691 h 843"/>
                <a:gd name="T36" fmla="*/ 305 w 374"/>
                <a:gd name="T37" fmla="*/ 456 h 843"/>
                <a:gd name="T38" fmla="*/ 355 w 374"/>
                <a:gd name="T39" fmla="*/ 351 h 843"/>
                <a:gd name="T40" fmla="*/ 8 w 374"/>
                <a:gd name="T41" fmla="*/ 318 h 843"/>
                <a:gd name="T42" fmla="*/ 14 w 374"/>
                <a:gd name="T43" fmla="*/ 329 h 843"/>
                <a:gd name="T44" fmla="*/ 77 w 374"/>
                <a:gd name="T45" fmla="*/ 831 h 843"/>
                <a:gd name="T46" fmla="*/ 93 w 374"/>
                <a:gd name="T47" fmla="*/ 833 h 843"/>
                <a:gd name="T48" fmla="*/ 326 w 374"/>
                <a:gd name="T49" fmla="*/ 832 h 843"/>
                <a:gd name="T50" fmla="*/ 110 w 374"/>
                <a:gd name="T51" fmla="*/ 138 h 843"/>
                <a:gd name="T52" fmla="*/ 217 w 374"/>
                <a:gd name="T53" fmla="*/ 86 h 843"/>
                <a:gd name="T54" fmla="*/ 288 w 374"/>
                <a:gd name="T55" fmla="*/ 218 h 843"/>
                <a:gd name="T56" fmla="*/ 210 w 374"/>
                <a:gd name="T57" fmla="*/ 240 h 843"/>
                <a:gd name="T58" fmla="*/ 155 w 374"/>
                <a:gd name="T59" fmla="*/ 241 h 843"/>
                <a:gd name="T60" fmla="*/ 126 w 374"/>
                <a:gd name="T61" fmla="*/ 226 h 843"/>
                <a:gd name="T62" fmla="*/ 68 w 374"/>
                <a:gd name="T63" fmla="*/ 234 h 843"/>
                <a:gd name="T64" fmla="*/ 126 w 374"/>
                <a:gd name="T65" fmla="*/ 735 h 843"/>
                <a:gd name="T66" fmla="*/ 196 w 374"/>
                <a:gd name="T67" fmla="*/ 705 h 843"/>
                <a:gd name="T68" fmla="*/ 309 w 374"/>
                <a:gd name="T69" fmla="*/ 685 h 843"/>
                <a:gd name="T70" fmla="*/ 303 w 374"/>
                <a:gd name="T71" fmla="*/ 699 h 843"/>
                <a:gd name="T72" fmla="*/ 90 w 374"/>
                <a:gd name="T73" fmla="*/ 687 h 843"/>
                <a:gd name="T74" fmla="*/ 308 w 374"/>
                <a:gd name="T75" fmla="*/ 686 h 843"/>
                <a:gd name="T76" fmla="*/ 199 w 374"/>
                <a:gd name="T77" fmla="*/ 679 h 843"/>
                <a:gd name="T78" fmla="*/ 68 w 374"/>
                <a:gd name="T79" fmla="*/ 244 h 843"/>
                <a:gd name="T80" fmla="*/ 184 w 374"/>
                <a:gd name="T81" fmla="*/ 233 h 843"/>
                <a:gd name="T82" fmla="*/ 297 w 374"/>
                <a:gd name="T83" fmla="*/ 459 h 843"/>
                <a:gd name="T84" fmla="*/ 355 w 374"/>
                <a:gd name="T85" fmla="*/ 343 h 843"/>
                <a:gd name="T86" fmla="*/ 339 w 374"/>
                <a:gd name="T87" fmla="*/ 334 h 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74" h="843">
                  <a:moveTo>
                    <a:pt x="345" y="314"/>
                  </a:moveTo>
                  <a:cubicBezTo>
                    <a:pt x="336" y="316"/>
                    <a:pt x="329" y="325"/>
                    <a:pt x="332" y="334"/>
                  </a:cubicBezTo>
                  <a:cubicBezTo>
                    <a:pt x="334" y="342"/>
                    <a:pt x="342" y="347"/>
                    <a:pt x="350" y="345"/>
                  </a:cubicBezTo>
                  <a:cubicBezTo>
                    <a:pt x="347" y="356"/>
                    <a:pt x="344" y="366"/>
                    <a:pt x="336" y="374"/>
                  </a:cubicBezTo>
                  <a:cubicBezTo>
                    <a:pt x="328" y="383"/>
                    <a:pt x="316" y="387"/>
                    <a:pt x="303" y="384"/>
                  </a:cubicBezTo>
                  <a:cubicBezTo>
                    <a:pt x="302" y="329"/>
                    <a:pt x="301" y="275"/>
                    <a:pt x="300" y="220"/>
                  </a:cubicBezTo>
                  <a:cubicBezTo>
                    <a:pt x="300" y="219"/>
                    <a:pt x="299" y="218"/>
                    <a:pt x="299" y="218"/>
                  </a:cubicBezTo>
                  <a:cubicBezTo>
                    <a:pt x="299" y="217"/>
                    <a:pt x="299" y="217"/>
                    <a:pt x="299" y="216"/>
                  </a:cubicBezTo>
                  <a:cubicBezTo>
                    <a:pt x="273" y="165"/>
                    <a:pt x="243" y="115"/>
                    <a:pt x="214" y="65"/>
                  </a:cubicBezTo>
                  <a:cubicBezTo>
                    <a:pt x="207" y="53"/>
                    <a:pt x="200" y="41"/>
                    <a:pt x="193" y="29"/>
                  </a:cubicBezTo>
                  <a:cubicBezTo>
                    <a:pt x="189" y="21"/>
                    <a:pt x="184" y="12"/>
                    <a:pt x="177" y="7"/>
                  </a:cubicBezTo>
                  <a:cubicBezTo>
                    <a:pt x="170" y="1"/>
                    <a:pt x="158" y="0"/>
                    <a:pt x="153" y="7"/>
                  </a:cubicBezTo>
                  <a:cubicBezTo>
                    <a:pt x="152" y="8"/>
                    <a:pt x="151" y="8"/>
                    <a:pt x="151" y="9"/>
                  </a:cubicBezTo>
                  <a:cubicBezTo>
                    <a:pt x="134" y="47"/>
                    <a:pt x="120" y="87"/>
                    <a:pt x="105" y="126"/>
                  </a:cubicBezTo>
                  <a:cubicBezTo>
                    <a:pt x="91" y="163"/>
                    <a:pt x="73" y="200"/>
                    <a:pt x="61" y="237"/>
                  </a:cubicBezTo>
                  <a:cubicBezTo>
                    <a:pt x="61" y="238"/>
                    <a:pt x="61" y="238"/>
                    <a:pt x="61" y="239"/>
                  </a:cubicBezTo>
                  <a:cubicBezTo>
                    <a:pt x="61" y="239"/>
                    <a:pt x="60" y="240"/>
                    <a:pt x="61" y="241"/>
                  </a:cubicBezTo>
                  <a:cubicBezTo>
                    <a:pt x="64" y="288"/>
                    <a:pt x="67" y="336"/>
                    <a:pt x="70" y="384"/>
                  </a:cubicBezTo>
                  <a:cubicBezTo>
                    <a:pt x="57" y="382"/>
                    <a:pt x="45" y="381"/>
                    <a:pt x="34" y="371"/>
                  </a:cubicBezTo>
                  <a:cubicBezTo>
                    <a:pt x="23" y="361"/>
                    <a:pt x="20" y="347"/>
                    <a:pt x="16" y="333"/>
                  </a:cubicBezTo>
                  <a:cubicBezTo>
                    <a:pt x="22" y="336"/>
                    <a:pt x="29" y="330"/>
                    <a:pt x="32" y="324"/>
                  </a:cubicBezTo>
                  <a:cubicBezTo>
                    <a:pt x="35" y="314"/>
                    <a:pt x="31" y="304"/>
                    <a:pt x="21" y="302"/>
                  </a:cubicBezTo>
                  <a:cubicBezTo>
                    <a:pt x="11" y="300"/>
                    <a:pt x="3" y="308"/>
                    <a:pt x="2" y="317"/>
                  </a:cubicBezTo>
                  <a:cubicBezTo>
                    <a:pt x="0" y="323"/>
                    <a:pt x="4" y="333"/>
                    <a:pt x="11" y="334"/>
                  </a:cubicBezTo>
                  <a:cubicBezTo>
                    <a:pt x="11" y="351"/>
                    <a:pt x="19" y="369"/>
                    <a:pt x="33" y="380"/>
                  </a:cubicBezTo>
                  <a:cubicBezTo>
                    <a:pt x="43" y="388"/>
                    <a:pt x="58" y="394"/>
                    <a:pt x="70" y="390"/>
                  </a:cubicBezTo>
                  <a:cubicBezTo>
                    <a:pt x="72" y="417"/>
                    <a:pt x="74" y="445"/>
                    <a:pt x="75" y="473"/>
                  </a:cubicBezTo>
                  <a:cubicBezTo>
                    <a:pt x="79" y="550"/>
                    <a:pt x="79" y="628"/>
                    <a:pt x="86" y="705"/>
                  </a:cubicBezTo>
                  <a:cubicBezTo>
                    <a:pt x="86" y="706"/>
                    <a:pt x="87" y="706"/>
                    <a:pt x="88" y="707"/>
                  </a:cubicBezTo>
                  <a:cubicBezTo>
                    <a:pt x="90" y="716"/>
                    <a:pt x="95" y="724"/>
                    <a:pt x="103" y="731"/>
                  </a:cubicBezTo>
                  <a:cubicBezTo>
                    <a:pt x="107" y="734"/>
                    <a:pt x="112" y="737"/>
                    <a:pt x="116" y="739"/>
                  </a:cubicBezTo>
                  <a:cubicBezTo>
                    <a:pt x="88" y="749"/>
                    <a:pt x="87" y="800"/>
                    <a:pt x="99" y="826"/>
                  </a:cubicBezTo>
                  <a:cubicBezTo>
                    <a:pt x="88" y="821"/>
                    <a:pt x="73" y="819"/>
                    <a:pt x="70" y="830"/>
                  </a:cubicBezTo>
                  <a:cubicBezTo>
                    <a:pt x="69" y="836"/>
                    <a:pt x="74" y="841"/>
                    <a:pt x="79" y="842"/>
                  </a:cubicBezTo>
                  <a:cubicBezTo>
                    <a:pt x="84" y="843"/>
                    <a:pt x="88" y="841"/>
                    <a:pt x="92" y="840"/>
                  </a:cubicBezTo>
                  <a:cubicBezTo>
                    <a:pt x="97" y="838"/>
                    <a:pt x="102" y="837"/>
                    <a:pt x="106" y="834"/>
                  </a:cubicBezTo>
                  <a:cubicBezTo>
                    <a:pt x="107" y="834"/>
                    <a:pt x="107" y="834"/>
                    <a:pt x="107" y="833"/>
                  </a:cubicBezTo>
                  <a:cubicBezTo>
                    <a:pt x="107" y="833"/>
                    <a:pt x="107" y="833"/>
                    <a:pt x="107" y="833"/>
                  </a:cubicBezTo>
                  <a:cubicBezTo>
                    <a:pt x="108" y="832"/>
                    <a:pt x="108" y="831"/>
                    <a:pt x="107" y="830"/>
                  </a:cubicBezTo>
                  <a:cubicBezTo>
                    <a:pt x="107" y="830"/>
                    <a:pt x="107" y="830"/>
                    <a:pt x="107" y="830"/>
                  </a:cubicBezTo>
                  <a:cubicBezTo>
                    <a:pt x="96" y="798"/>
                    <a:pt x="98" y="768"/>
                    <a:pt x="121" y="742"/>
                  </a:cubicBezTo>
                  <a:cubicBezTo>
                    <a:pt x="141" y="752"/>
                    <a:pt x="165" y="758"/>
                    <a:pt x="187" y="759"/>
                  </a:cubicBezTo>
                  <a:cubicBezTo>
                    <a:pt x="217" y="762"/>
                    <a:pt x="254" y="754"/>
                    <a:pt x="281" y="735"/>
                  </a:cubicBezTo>
                  <a:cubicBezTo>
                    <a:pt x="293" y="738"/>
                    <a:pt x="304" y="770"/>
                    <a:pt x="306" y="779"/>
                  </a:cubicBezTo>
                  <a:cubicBezTo>
                    <a:pt x="311" y="796"/>
                    <a:pt x="310" y="813"/>
                    <a:pt x="306" y="830"/>
                  </a:cubicBezTo>
                  <a:cubicBezTo>
                    <a:pt x="305" y="832"/>
                    <a:pt x="307" y="834"/>
                    <a:pt x="309" y="834"/>
                  </a:cubicBezTo>
                  <a:cubicBezTo>
                    <a:pt x="310" y="835"/>
                    <a:pt x="310" y="835"/>
                    <a:pt x="311" y="835"/>
                  </a:cubicBezTo>
                  <a:cubicBezTo>
                    <a:pt x="318" y="839"/>
                    <a:pt x="326" y="839"/>
                    <a:pt x="334" y="837"/>
                  </a:cubicBezTo>
                  <a:cubicBezTo>
                    <a:pt x="340" y="835"/>
                    <a:pt x="349" y="829"/>
                    <a:pt x="347" y="821"/>
                  </a:cubicBezTo>
                  <a:cubicBezTo>
                    <a:pt x="344" y="814"/>
                    <a:pt x="335" y="812"/>
                    <a:pt x="328" y="814"/>
                  </a:cubicBezTo>
                  <a:cubicBezTo>
                    <a:pt x="324" y="815"/>
                    <a:pt x="319" y="818"/>
                    <a:pt x="315" y="821"/>
                  </a:cubicBezTo>
                  <a:cubicBezTo>
                    <a:pt x="319" y="801"/>
                    <a:pt x="317" y="780"/>
                    <a:pt x="309" y="762"/>
                  </a:cubicBezTo>
                  <a:cubicBezTo>
                    <a:pt x="306" y="756"/>
                    <a:pt x="296" y="736"/>
                    <a:pt x="286" y="731"/>
                  </a:cubicBezTo>
                  <a:cubicBezTo>
                    <a:pt x="300" y="721"/>
                    <a:pt x="310" y="707"/>
                    <a:pt x="316" y="691"/>
                  </a:cubicBezTo>
                  <a:cubicBezTo>
                    <a:pt x="316" y="689"/>
                    <a:pt x="315" y="688"/>
                    <a:pt x="314" y="687"/>
                  </a:cubicBezTo>
                  <a:cubicBezTo>
                    <a:pt x="316" y="650"/>
                    <a:pt x="312" y="611"/>
                    <a:pt x="310" y="574"/>
                  </a:cubicBezTo>
                  <a:cubicBezTo>
                    <a:pt x="308" y="534"/>
                    <a:pt x="307" y="495"/>
                    <a:pt x="305" y="456"/>
                  </a:cubicBezTo>
                  <a:cubicBezTo>
                    <a:pt x="305" y="433"/>
                    <a:pt x="304" y="410"/>
                    <a:pt x="303" y="387"/>
                  </a:cubicBezTo>
                  <a:cubicBezTo>
                    <a:pt x="328" y="399"/>
                    <a:pt x="351" y="375"/>
                    <a:pt x="355" y="351"/>
                  </a:cubicBezTo>
                  <a:cubicBezTo>
                    <a:pt x="355" y="351"/>
                    <a:pt x="355" y="351"/>
                    <a:pt x="355" y="351"/>
                  </a:cubicBezTo>
                  <a:cubicBezTo>
                    <a:pt x="374" y="345"/>
                    <a:pt x="364" y="311"/>
                    <a:pt x="345" y="314"/>
                  </a:cubicBezTo>
                  <a:close/>
                  <a:moveTo>
                    <a:pt x="14" y="329"/>
                  </a:moveTo>
                  <a:cubicBezTo>
                    <a:pt x="10" y="327"/>
                    <a:pt x="7" y="323"/>
                    <a:pt x="8" y="318"/>
                  </a:cubicBezTo>
                  <a:cubicBezTo>
                    <a:pt x="9" y="313"/>
                    <a:pt x="13" y="309"/>
                    <a:pt x="18" y="308"/>
                  </a:cubicBezTo>
                  <a:cubicBezTo>
                    <a:pt x="35" y="308"/>
                    <a:pt x="25" y="334"/>
                    <a:pt x="16" y="329"/>
                  </a:cubicBezTo>
                  <a:cubicBezTo>
                    <a:pt x="15" y="328"/>
                    <a:pt x="15" y="328"/>
                    <a:pt x="14" y="329"/>
                  </a:cubicBezTo>
                  <a:close/>
                  <a:moveTo>
                    <a:pt x="93" y="833"/>
                  </a:moveTo>
                  <a:cubicBezTo>
                    <a:pt x="91" y="834"/>
                    <a:pt x="89" y="834"/>
                    <a:pt x="86" y="835"/>
                  </a:cubicBezTo>
                  <a:cubicBezTo>
                    <a:pt x="86" y="835"/>
                    <a:pt x="74" y="837"/>
                    <a:pt x="77" y="831"/>
                  </a:cubicBezTo>
                  <a:cubicBezTo>
                    <a:pt x="79" y="828"/>
                    <a:pt x="88" y="829"/>
                    <a:pt x="91" y="829"/>
                  </a:cubicBezTo>
                  <a:cubicBezTo>
                    <a:pt x="94" y="829"/>
                    <a:pt x="97" y="830"/>
                    <a:pt x="100" y="831"/>
                  </a:cubicBezTo>
                  <a:cubicBezTo>
                    <a:pt x="98" y="832"/>
                    <a:pt x="95" y="832"/>
                    <a:pt x="93" y="833"/>
                  </a:cubicBezTo>
                  <a:close/>
                  <a:moveTo>
                    <a:pt x="324" y="823"/>
                  </a:moveTo>
                  <a:cubicBezTo>
                    <a:pt x="328" y="821"/>
                    <a:pt x="339" y="817"/>
                    <a:pt x="339" y="824"/>
                  </a:cubicBezTo>
                  <a:cubicBezTo>
                    <a:pt x="339" y="829"/>
                    <a:pt x="331" y="832"/>
                    <a:pt x="326" y="832"/>
                  </a:cubicBezTo>
                  <a:cubicBezTo>
                    <a:pt x="322" y="833"/>
                    <a:pt x="319" y="832"/>
                    <a:pt x="315" y="832"/>
                  </a:cubicBezTo>
                  <a:cubicBezTo>
                    <a:pt x="318" y="828"/>
                    <a:pt x="320" y="825"/>
                    <a:pt x="324" y="823"/>
                  </a:cubicBezTo>
                  <a:close/>
                  <a:moveTo>
                    <a:pt x="110" y="138"/>
                  </a:moveTo>
                  <a:cubicBezTo>
                    <a:pt x="116" y="123"/>
                    <a:pt x="122" y="108"/>
                    <a:pt x="128" y="93"/>
                  </a:cubicBezTo>
                  <a:cubicBezTo>
                    <a:pt x="128" y="94"/>
                    <a:pt x="129" y="94"/>
                    <a:pt x="129" y="95"/>
                  </a:cubicBezTo>
                  <a:cubicBezTo>
                    <a:pt x="155" y="112"/>
                    <a:pt x="195" y="107"/>
                    <a:pt x="217" y="86"/>
                  </a:cubicBezTo>
                  <a:cubicBezTo>
                    <a:pt x="222" y="94"/>
                    <a:pt x="227" y="102"/>
                    <a:pt x="231" y="111"/>
                  </a:cubicBezTo>
                  <a:cubicBezTo>
                    <a:pt x="252" y="145"/>
                    <a:pt x="271" y="182"/>
                    <a:pt x="291" y="217"/>
                  </a:cubicBezTo>
                  <a:cubicBezTo>
                    <a:pt x="290" y="216"/>
                    <a:pt x="289" y="217"/>
                    <a:pt x="288" y="218"/>
                  </a:cubicBezTo>
                  <a:cubicBezTo>
                    <a:pt x="277" y="237"/>
                    <a:pt x="257" y="236"/>
                    <a:pt x="242" y="222"/>
                  </a:cubicBezTo>
                  <a:cubicBezTo>
                    <a:pt x="241" y="220"/>
                    <a:pt x="238" y="220"/>
                    <a:pt x="236" y="222"/>
                  </a:cubicBezTo>
                  <a:cubicBezTo>
                    <a:pt x="229" y="231"/>
                    <a:pt x="223" y="240"/>
                    <a:pt x="210" y="240"/>
                  </a:cubicBezTo>
                  <a:cubicBezTo>
                    <a:pt x="199" y="240"/>
                    <a:pt x="191" y="233"/>
                    <a:pt x="185" y="225"/>
                  </a:cubicBezTo>
                  <a:cubicBezTo>
                    <a:pt x="184" y="222"/>
                    <a:pt x="180" y="221"/>
                    <a:pt x="179" y="224"/>
                  </a:cubicBezTo>
                  <a:cubicBezTo>
                    <a:pt x="175" y="236"/>
                    <a:pt x="167" y="241"/>
                    <a:pt x="155" y="241"/>
                  </a:cubicBezTo>
                  <a:cubicBezTo>
                    <a:pt x="145" y="241"/>
                    <a:pt x="134" y="238"/>
                    <a:pt x="132" y="227"/>
                  </a:cubicBezTo>
                  <a:cubicBezTo>
                    <a:pt x="131" y="225"/>
                    <a:pt x="130" y="225"/>
                    <a:pt x="129" y="226"/>
                  </a:cubicBezTo>
                  <a:cubicBezTo>
                    <a:pt x="128" y="225"/>
                    <a:pt x="127" y="225"/>
                    <a:pt x="126" y="226"/>
                  </a:cubicBezTo>
                  <a:cubicBezTo>
                    <a:pt x="118" y="233"/>
                    <a:pt x="114" y="242"/>
                    <a:pt x="102" y="245"/>
                  </a:cubicBezTo>
                  <a:cubicBezTo>
                    <a:pt x="96" y="247"/>
                    <a:pt x="89" y="246"/>
                    <a:pt x="83" y="244"/>
                  </a:cubicBezTo>
                  <a:cubicBezTo>
                    <a:pt x="79" y="243"/>
                    <a:pt x="70" y="239"/>
                    <a:pt x="68" y="234"/>
                  </a:cubicBezTo>
                  <a:cubicBezTo>
                    <a:pt x="88" y="206"/>
                    <a:pt x="98" y="169"/>
                    <a:pt x="110" y="138"/>
                  </a:cubicBezTo>
                  <a:close/>
                  <a:moveTo>
                    <a:pt x="198" y="753"/>
                  </a:moveTo>
                  <a:cubicBezTo>
                    <a:pt x="174" y="753"/>
                    <a:pt x="149" y="746"/>
                    <a:pt x="126" y="735"/>
                  </a:cubicBezTo>
                  <a:cubicBezTo>
                    <a:pt x="112" y="729"/>
                    <a:pt x="99" y="721"/>
                    <a:pt x="94" y="705"/>
                  </a:cubicBezTo>
                  <a:cubicBezTo>
                    <a:pt x="93" y="704"/>
                    <a:pt x="93" y="702"/>
                    <a:pt x="92" y="700"/>
                  </a:cubicBezTo>
                  <a:cubicBezTo>
                    <a:pt x="127" y="704"/>
                    <a:pt x="162" y="704"/>
                    <a:pt x="196" y="705"/>
                  </a:cubicBezTo>
                  <a:cubicBezTo>
                    <a:pt x="231" y="705"/>
                    <a:pt x="266" y="707"/>
                    <a:pt x="300" y="704"/>
                  </a:cubicBezTo>
                  <a:cubicBezTo>
                    <a:pt x="277" y="736"/>
                    <a:pt x="238" y="753"/>
                    <a:pt x="198" y="753"/>
                  </a:cubicBezTo>
                  <a:close/>
                  <a:moveTo>
                    <a:pt x="309" y="685"/>
                  </a:moveTo>
                  <a:cubicBezTo>
                    <a:pt x="309" y="687"/>
                    <a:pt x="309" y="688"/>
                    <a:pt x="309" y="689"/>
                  </a:cubicBezTo>
                  <a:cubicBezTo>
                    <a:pt x="308" y="693"/>
                    <a:pt x="306" y="696"/>
                    <a:pt x="304" y="699"/>
                  </a:cubicBezTo>
                  <a:cubicBezTo>
                    <a:pt x="303" y="699"/>
                    <a:pt x="303" y="699"/>
                    <a:pt x="303" y="699"/>
                  </a:cubicBezTo>
                  <a:cubicBezTo>
                    <a:pt x="267" y="698"/>
                    <a:pt x="232" y="699"/>
                    <a:pt x="196" y="699"/>
                  </a:cubicBezTo>
                  <a:cubicBezTo>
                    <a:pt x="161" y="698"/>
                    <a:pt x="126" y="696"/>
                    <a:pt x="91" y="696"/>
                  </a:cubicBezTo>
                  <a:cubicBezTo>
                    <a:pt x="91" y="693"/>
                    <a:pt x="91" y="690"/>
                    <a:pt x="90" y="687"/>
                  </a:cubicBezTo>
                  <a:cubicBezTo>
                    <a:pt x="90" y="686"/>
                    <a:pt x="90" y="684"/>
                    <a:pt x="90" y="683"/>
                  </a:cubicBezTo>
                  <a:cubicBezTo>
                    <a:pt x="126" y="687"/>
                    <a:pt x="163" y="685"/>
                    <a:pt x="199" y="685"/>
                  </a:cubicBezTo>
                  <a:cubicBezTo>
                    <a:pt x="235" y="685"/>
                    <a:pt x="272" y="685"/>
                    <a:pt x="308" y="686"/>
                  </a:cubicBezTo>
                  <a:cubicBezTo>
                    <a:pt x="308" y="686"/>
                    <a:pt x="309" y="685"/>
                    <a:pt x="309" y="685"/>
                  </a:cubicBezTo>
                  <a:close/>
                  <a:moveTo>
                    <a:pt x="308" y="679"/>
                  </a:moveTo>
                  <a:cubicBezTo>
                    <a:pt x="271" y="679"/>
                    <a:pt x="235" y="679"/>
                    <a:pt x="199" y="679"/>
                  </a:cubicBezTo>
                  <a:cubicBezTo>
                    <a:pt x="163" y="679"/>
                    <a:pt x="126" y="677"/>
                    <a:pt x="90" y="680"/>
                  </a:cubicBezTo>
                  <a:cubicBezTo>
                    <a:pt x="91" y="611"/>
                    <a:pt x="86" y="541"/>
                    <a:pt x="82" y="473"/>
                  </a:cubicBezTo>
                  <a:cubicBezTo>
                    <a:pt x="79" y="396"/>
                    <a:pt x="74" y="320"/>
                    <a:pt x="68" y="244"/>
                  </a:cubicBezTo>
                  <a:cubicBezTo>
                    <a:pt x="76" y="251"/>
                    <a:pt x="90" y="254"/>
                    <a:pt x="96" y="254"/>
                  </a:cubicBezTo>
                  <a:cubicBezTo>
                    <a:pt x="108" y="253"/>
                    <a:pt x="123" y="246"/>
                    <a:pt x="128" y="235"/>
                  </a:cubicBezTo>
                  <a:cubicBezTo>
                    <a:pt x="134" y="255"/>
                    <a:pt x="177" y="254"/>
                    <a:pt x="184" y="233"/>
                  </a:cubicBezTo>
                  <a:cubicBezTo>
                    <a:pt x="195" y="254"/>
                    <a:pt x="233" y="252"/>
                    <a:pt x="241" y="230"/>
                  </a:cubicBezTo>
                  <a:cubicBezTo>
                    <a:pt x="252" y="247"/>
                    <a:pt x="280" y="244"/>
                    <a:pt x="291" y="226"/>
                  </a:cubicBezTo>
                  <a:cubicBezTo>
                    <a:pt x="292" y="304"/>
                    <a:pt x="294" y="381"/>
                    <a:pt x="297" y="459"/>
                  </a:cubicBezTo>
                  <a:cubicBezTo>
                    <a:pt x="299" y="498"/>
                    <a:pt x="300" y="538"/>
                    <a:pt x="302" y="577"/>
                  </a:cubicBezTo>
                  <a:cubicBezTo>
                    <a:pt x="304" y="610"/>
                    <a:pt x="303" y="645"/>
                    <a:pt x="308" y="679"/>
                  </a:cubicBezTo>
                  <a:close/>
                  <a:moveTo>
                    <a:pt x="355" y="343"/>
                  </a:moveTo>
                  <a:cubicBezTo>
                    <a:pt x="355" y="342"/>
                    <a:pt x="354" y="342"/>
                    <a:pt x="354" y="341"/>
                  </a:cubicBezTo>
                  <a:cubicBezTo>
                    <a:pt x="353" y="341"/>
                    <a:pt x="353" y="340"/>
                    <a:pt x="352" y="341"/>
                  </a:cubicBezTo>
                  <a:cubicBezTo>
                    <a:pt x="347" y="341"/>
                    <a:pt x="341" y="339"/>
                    <a:pt x="339" y="334"/>
                  </a:cubicBezTo>
                  <a:cubicBezTo>
                    <a:pt x="336" y="329"/>
                    <a:pt x="340" y="321"/>
                    <a:pt x="347" y="320"/>
                  </a:cubicBezTo>
                  <a:cubicBezTo>
                    <a:pt x="357" y="320"/>
                    <a:pt x="363" y="337"/>
                    <a:pt x="355" y="343"/>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2" name="Freeform 6"/>
            <p:cNvSpPr/>
            <p:nvPr/>
          </p:nvSpPr>
          <p:spPr bwMode="auto">
            <a:xfrm>
              <a:off x="1037" y="2486"/>
              <a:ext cx="107" cy="81"/>
            </a:xfrm>
            <a:custGeom>
              <a:avLst/>
              <a:gdLst>
                <a:gd name="T0" fmla="*/ 17 w 45"/>
                <a:gd name="T1" fmla="*/ 4 h 34"/>
                <a:gd name="T2" fmla="*/ 9 w 45"/>
                <a:gd name="T3" fmla="*/ 32 h 34"/>
                <a:gd name="T4" fmla="*/ 13 w 45"/>
                <a:gd name="T5" fmla="*/ 29 h 34"/>
                <a:gd name="T6" fmla="*/ 20 w 45"/>
                <a:gd name="T7" fmla="*/ 13 h 34"/>
                <a:gd name="T8" fmla="*/ 30 w 45"/>
                <a:gd name="T9" fmla="*/ 15 h 34"/>
                <a:gd name="T10" fmla="*/ 34 w 45"/>
                <a:gd name="T11" fmla="*/ 23 h 34"/>
                <a:gd name="T12" fmla="*/ 43 w 45"/>
                <a:gd name="T13" fmla="*/ 22 h 34"/>
                <a:gd name="T14" fmla="*/ 17 w 45"/>
                <a:gd name="T15" fmla="*/ 4 h 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 h="34">
                  <a:moveTo>
                    <a:pt x="17" y="4"/>
                  </a:moveTo>
                  <a:cubicBezTo>
                    <a:pt x="6" y="7"/>
                    <a:pt x="0" y="23"/>
                    <a:pt x="9" y="32"/>
                  </a:cubicBezTo>
                  <a:cubicBezTo>
                    <a:pt x="11" y="34"/>
                    <a:pt x="14" y="32"/>
                    <a:pt x="13" y="29"/>
                  </a:cubicBezTo>
                  <a:cubicBezTo>
                    <a:pt x="12" y="23"/>
                    <a:pt x="13" y="15"/>
                    <a:pt x="20" y="13"/>
                  </a:cubicBezTo>
                  <a:cubicBezTo>
                    <a:pt x="24" y="12"/>
                    <a:pt x="27" y="13"/>
                    <a:pt x="30" y="15"/>
                  </a:cubicBezTo>
                  <a:cubicBezTo>
                    <a:pt x="32" y="17"/>
                    <a:pt x="33" y="20"/>
                    <a:pt x="34" y="23"/>
                  </a:cubicBezTo>
                  <a:cubicBezTo>
                    <a:pt x="36" y="27"/>
                    <a:pt x="42" y="26"/>
                    <a:pt x="43" y="22"/>
                  </a:cubicBezTo>
                  <a:cubicBezTo>
                    <a:pt x="45" y="9"/>
                    <a:pt x="28" y="0"/>
                    <a:pt x="17" y="4"/>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3" name="Freeform 7"/>
            <p:cNvSpPr/>
            <p:nvPr/>
          </p:nvSpPr>
          <p:spPr bwMode="auto">
            <a:xfrm>
              <a:off x="1342" y="2479"/>
              <a:ext cx="93" cy="73"/>
            </a:xfrm>
            <a:custGeom>
              <a:avLst/>
              <a:gdLst>
                <a:gd name="T0" fmla="*/ 22 w 39"/>
                <a:gd name="T1" fmla="*/ 2 h 31"/>
                <a:gd name="T2" fmla="*/ 2 w 39"/>
                <a:gd name="T3" fmla="*/ 27 h 31"/>
                <a:gd name="T4" fmla="*/ 7 w 39"/>
                <a:gd name="T5" fmla="*/ 27 h 31"/>
                <a:gd name="T6" fmla="*/ 19 w 39"/>
                <a:gd name="T7" fmla="*/ 11 h 31"/>
                <a:gd name="T8" fmla="*/ 25 w 39"/>
                <a:gd name="T9" fmla="*/ 21 h 31"/>
                <a:gd name="T10" fmla="*/ 33 w 39"/>
                <a:gd name="T11" fmla="*/ 26 h 31"/>
                <a:gd name="T12" fmla="*/ 22 w 39"/>
                <a:gd name="T13" fmla="*/ 2 h 31"/>
              </a:gdLst>
              <a:ahLst/>
              <a:cxnLst>
                <a:cxn ang="0">
                  <a:pos x="T0" y="T1"/>
                </a:cxn>
                <a:cxn ang="0">
                  <a:pos x="T2" y="T3"/>
                </a:cxn>
                <a:cxn ang="0">
                  <a:pos x="T4" y="T5"/>
                </a:cxn>
                <a:cxn ang="0">
                  <a:pos x="T6" y="T7"/>
                </a:cxn>
                <a:cxn ang="0">
                  <a:pos x="T8" y="T9"/>
                </a:cxn>
                <a:cxn ang="0">
                  <a:pos x="T10" y="T11"/>
                </a:cxn>
                <a:cxn ang="0">
                  <a:pos x="T12" y="T13"/>
                </a:cxn>
              </a:cxnLst>
              <a:rect l="0" t="0" r="r" b="b"/>
              <a:pathLst>
                <a:path w="39" h="31">
                  <a:moveTo>
                    <a:pt x="22" y="2"/>
                  </a:moveTo>
                  <a:cubicBezTo>
                    <a:pt x="8" y="0"/>
                    <a:pt x="0" y="15"/>
                    <a:pt x="2" y="27"/>
                  </a:cubicBezTo>
                  <a:cubicBezTo>
                    <a:pt x="2" y="30"/>
                    <a:pt x="6" y="29"/>
                    <a:pt x="7" y="27"/>
                  </a:cubicBezTo>
                  <a:cubicBezTo>
                    <a:pt x="9" y="21"/>
                    <a:pt x="11" y="12"/>
                    <a:pt x="19" y="11"/>
                  </a:cubicBezTo>
                  <a:cubicBezTo>
                    <a:pt x="24" y="10"/>
                    <a:pt x="27" y="17"/>
                    <a:pt x="25" y="21"/>
                  </a:cubicBezTo>
                  <a:cubicBezTo>
                    <a:pt x="23" y="27"/>
                    <a:pt x="30" y="31"/>
                    <a:pt x="33" y="26"/>
                  </a:cubicBezTo>
                  <a:cubicBezTo>
                    <a:pt x="39" y="17"/>
                    <a:pt x="32" y="3"/>
                    <a:pt x="22" y="2"/>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4" name="Freeform 8"/>
            <p:cNvSpPr/>
            <p:nvPr/>
          </p:nvSpPr>
          <p:spPr bwMode="auto">
            <a:xfrm>
              <a:off x="1220" y="2571"/>
              <a:ext cx="50" cy="50"/>
            </a:xfrm>
            <a:custGeom>
              <a:avLst/>
              <a:gdLst>
                <a:gd name="T0" fmla="*/ 17 w 21"/>
                <a:gd name="T1" fmla="*/ 4 h 21"/>
                <a:gd name="T2" fmla="*/ 1 w 21"/>
                <a:gd name="T3" fmla="*/ 6 h 21"/>
                <a:gd name="T4" fmla="*/ 2 w 21"/>
                <a:gd name="T5" fmla="*/ 8 h 21"/>
                <a:gd name="T6" fmla="*/ 12 w 21"/>
                <a:gd name="T7" fmla="*/ 8 h 21"/>
                <a:gd name="T8" fmla="*/ 11 w 21"/>
                <a:gd name="T9" fmla="*/ 18 h 21"/>
                <a:gd name="T10" fmla="*/ 13 w 21"/>
                <a:gd name="T11" fmla="*/ 21 h 21"/>
                <a:gd name="T12" fmla="*/ 17 w 21"/>
                <a:gd name="T13" fmla="*/ 4 h 21"/>
              </a:gdLst>
              <a:ahLst/>
              <a:cxnLst>
                <a:cxn ang="0">
                  <a:pos x="T0" y="T1"/>
                </a:cxn>
                <a:cxn ang="0">
                  <a:pos x="T2" y="T3"/>
                </a:cxn>
                <a:cxn ang="0">
                  <a:pos x="T4" y="T5"/>
                </a:cxn>
                <a:cxn ang="0">
                  <a:pos x="T6" y="T7"/>
                </a:cxn>
                <a:cxn ang="0">
                  <a:pos x="T8" y="T9"/>
                </a:cxn>
                <a:cxn ang="0">
                  <a:pos x="T10" y="T11"/>
                </a:cxn>
                <a:cxn ang="0">
                  <a:pos x="T12" y="T13"/>
                </a:cxn>
              </a:cxnLst>
              <a:rect l="0" t="0" r="r" b="b"/>
              <a:pathLst>
                <a:path w="21" h="21">
                  <a:moveTo>
                    <a:pt x="17" y="4"/>
                  </a:moveTo>
                  <a:cubicBezTo>
                    <a:pt x="12" y="0"/>
                    <a:pt x="3" y="0"/>
                    <a:pt x="1" y="6"/>
                  </a:cubicBezTo>
                  <a:cubicBezTo>
                    <a:pt x="0" y="7"/>
                    <a:pt x="1" y="9"/>
                    <a:pt x="2" y="8"/>
                  </a:cubicBezTo>
                  <a:cubicBezTo>
                    <a:pt x="5" y="6"/>
                    <a:pt x="10" y="5"/>
                    <a:pt x="12" y="8"/>
                  </a:cubicBezTo>
                  <a:cubicBezTo>
                    <a:pt x="15" y="11"/>
                    <a:pt x="12" y="14"/>
                    <a:pt x="11" y="18"/>
                  </a:cubicBezTo>
                  <a:cubicBezTo>
                    <a:pt x="10" y="19"/>
                    <a:pt x="12" y="21"/>
                    <a:pt x="13" y="21"/>
                  </a:cubicBezTo>
                  <a:cubicBezTo>
                    <a:pt x="21" y="20"/>
                    <a:pt x="21" y="8"/>
                    <a:pt x="17" y="4"/>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5" name="Freeform 9"/>
            <p:cNvSpPr/>
            <p:nvPr/>
          </p:nvSpPr>
          <p:spPr bwMode="auto">
            <a:xfrm>
              <a:off x="1120" y="2640"/>
              <a:ext cx="258" cy="142"/>
            </a:xfrm>
            <a:custGeom>
              <a:avLst/>
              <a:gdLst>
                <a:gd name="T0" fmla="*/ 100 w 108"/>
                <a:gd name="T1" fmla="*/ 4 h 60"/>
                <a:gd name="T2" fmla="*/ 50 w 108"/>
                <a:gd name="T3" fmla="*/ 16 h 60"/>
                <a:gd name="T4" fmla="*/ 24 w 108"/>
                <a:gd name="T5" fmla="*/ 12 h 60"/>
                <a:gd name="T6" fmla="*/ 4 w 108"/>
                <a:gd name="T7" fmla="*/ 7 h 60"/>
                <a:gd name="T8" fmla="*/ 4 w 108"/>
                <a:gd name="T9" fmla="*/ 7 h 60"/>
                <a:gd name="T10" fmla="*/ 0 w 108"/>
                <a:gd name="T11" fmla="*/ 8 h 60"/>
                <a:gd name="T12" fmla="*/ 108 w 108"/>
                <a:gd name="T13" fmla="*/ 6 h 60"/>
                <a:gd name="T14" fmla="*/ 100 w 108"/>
                <a:gd name="T15" fmla="*/ 4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 h="60">
                  <a:moveTo>
                    <a:pt x="100" y="4"/>
                  </a:moveTo>
                  <a:cubicBezTo>
                    <a:pt x="83" y="10"/>
                    <a:pt x="69" y="17"/>
                    <a:pt x="50" y="16"/>
                  </a:cubicBezTo>
                  <a:cubicBezTo>
                    <a:pt x="41" y="16"/>
                    <a:pt x="32" y="15"/>
                    <a:pt x="24" y="12"/>
                  </a:cubicBezTo>
                  <a:cubicBezTo>
                    <a:pt x="17" y="10"/>
                    <a:pt x="11" y="7"/>
                    <a:pt x="4" y="7"/>
                  </a:cubicBezTo>
                  <a:cubicBezTo>
                    <a:pt x="4" y="7"/>
                    <a:pt x="4" y="7"/>
                    <a:pt x="4" y="7"/>
                  </a:cubicBezTo>
                  <a:cubicBezTo>
                    <a:pt x="3" y="5"/>
                    <a:pt x="0" y="6"/>
                    <a:pt x="0" y="8"/>
                  </a:cubicBezTo>
                  <a:cubicBezTo>
                    <a:pt x="5" y="60"/>
                    <a:pt x="105" y="58"/>
                    <a:pt x="108" y="6"/>
                  </a:cubicBezTo>
                  <a:cubicBezTo>
                    <a:pt x="108" y="1"/>
                    <a:pt x="102" y="0"/>
                    <a:pt x="100" y="4"/>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grpSp>
      <p:sp>
        <p:nvSpPr>
          <p:cNvPr id="26" name="圆角矩形 85"/>
          <p:cNvSpPr/>
          <p:nvPr/>
        </p:nvSpPr>
        <p:spPr>
          <a:xfrm>
            <a:off x="2236773" y="5698339"/>
            <a:ext cx="2689254" cy="442021"/>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8" name="矩形 37"/>
          <p:cNvSpPr/>
          <p:nvPr/>
        </p:nvSpPr>
        <p:spPr>
          <a:xfrm>
            <a:off x="2236773" y="452746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圆角矩形 85"/>
          <p:cNvSpPr/>
          <p:nvPr/>
        </p:nvSpPr>
        <p:spPr>
          <a:xfrm>
            <a:off x="7265973" y="5698339"/>
            <a:ext cx="2689254" cy="442021"/>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7265973" y="452746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3" name="MH_Other_1"/>
          <p:cNvSpPr/>
          <p:nvPr>
            <p:custDataLst>
              <p:tags r:id="rId1"/>
            </p:custDataLst>
          </p:nvPr>
        </p:nvSpPr>
        <p:spPr>
          <a:xfrm>
            <a:off x="6759576" y="210343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4" name="MH_Other_1"/>
          <p:cNvSpPr/>
          <p:nvPr>
            <p:custDataLst>
              <p:tags r:id="rId2"/>
            </p:custDataLst>
          </p:nvPr>
        </p:nvSpPr>
        <p:spPr>
          <a:xfrm flipV="1">
            <a:off x="8083551" y="3979864"/>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5" name="MH_Other_1"/>
          <p:cNvSpPr/>
          <p:nvPr>
            <p:custDataLst>
              <p:tags r:id="rId3"/>
            </p:custDataLst>
          </p:nvPr>
        </p:nvSpPr>
        <p:spPr>
          <a:xfrm>
            <a:off x="9398001" y="210343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6" name="椭圆 25"/>
          <p:cNvSpPr/>
          <p:nvPr/>
        </p:nvSpPr>
        <p:spPr>
          <a:xfrm>
            <a:off x="6883400" y="222884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7" name="椭圆 26"/>
          <p:cNvSpPr/>
          <p:nvPr/>
        </p:nvSpPr>
        <p:spPr>
          <a:xfrm>
            <a:off x="9521825" y="2228849"/>
            <a:ext cx="1438275" cy="143827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8" name="椭圆 27"/>
          <p:cNvSpPr/>
          <p:nvPr/>
        </p:nvSpPr>
        <p:spPr>
          <a:xfrm>
            <a:off x="8207375" y="4422779"/>
            <a:ext cx="1438275" cy="14382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9" name="矩形 28"/>
          <p:cNvSpPr/>
          <p:nvPr/>
        </p:nvSpPr>
        <p:spPr>
          <a:xfrm>
            <a:off x="496890" y="1841093"/>
            <a:ext cx="5257799" cy="18260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496890" y="4517940"/>
            <a:ext cx="5257799" cy="18260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矩形 12"/>
          <p:cNvSpPr/>
          <p:nvPr/>
        </p:nvSpPr>
        <p:spPr>
          <a:xfrm>
            <a:off x="1136129" y="1603094"/>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4" name="KSO_Shape"/>
          <p:cNvSpPr/>
          <p:nvPr/>
        </p:nvSpPr>
        <p:spPr bwMode="auto">
          <a:xfrm>
            <a:off x="183629" y="2096294"/>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tx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15" name="任意多边形 56"/>
          <p:cNvSpPr/>
          <p:nvPr/>
        </p:nvSpPr>
        <p:spPr>
          <a:xfrm flipV="1">
            <a:off x="137474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MH_Other_3"/>
          <p:cNvSpPr/>
          <p:nvPr>
            <p:custDataLst>
              <p:tags r:id="rId1"/>
            </p:custDataLst>
          </p:nvPr>
        </p:nvSpPr>
        <p:spPr>
          <a:xfrm>
            <a:off x="148983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17" name="KSO_Shape"/>
          <p:cNvSpPr/>
          <p:nvPr/>
        </p:nvSpPr>
        <p:spPr bwMode="auto">
          <a:xfrm>
            <a:off x="1683330" y="5763294"/>
            <a:ext cx="665521" cy="677470"/>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18" name="矩形 17"/>
          <p:cNvSpPr/>
          <p:nvPr/>
        </p:nvSpPr>
        <p:spPr>
          <a:xfrm>
            <a:off x="75286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9" name="任意多边形 56"/>
          <p:cNvSpPr/>
          <p:nvPr/>
        </p:nvSpPr>
        <p:spPr>
          <a:xfrm flipV="1">
            <a:off x="409468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MH_Other_3"/>
          <p:cNvSpPr/>
          <p:nvPr>
            <p:custDataLst>
              <p:tags r:id="rId2"/>
            </p:custDataLst>
          </p:nvPr>
        </p:nvSpPr>
        <p:spPr>
          <a:xfrm>
            <a:off x="4209774" y="5503997"/>
            <a:ext cx="1052512" cy="1050925"/>
          </a:xfrm>
          <a:prstGeom prst="ellipse">
            <a:avLst/>
          </a:prstGeom>
          <a:solidFill>
            <a:schemeClr val="accent2"/>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1" name="矩形 20"/>
          <p:cNvSpPr/>
          <p:nvPr/>
        </p:nvSpPr>
        <p:spPr>
          <a:xfrm>
            <a:off x="347280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2" name="任意多边形 56"/>
          <p:cNvSpPr/>
          <p:nvPr/>
        </p:nvSpPr>
        <p:spPr>
          <a:xfrm flipV="1">
            <a:off x="681462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MH_Other_3"/>
          <p:cNvSpPr/>
          <p:nvPr>
            <p:custDataLst>
              <p:tags r:id="rId3"/>
            </p:custDataLst>
          </p:nvPr>
        </p:nvSpPr>
        <p:spPr>
          <a:xfrm>
            <a:off x="6929714" y="5503997"/>
            <a:ext cx="1052512" cy="1050925"/>
          </a:xfrm>
          <a:prstGeom prst="ellipse">
            <a:avLst/>
          </a:prstGeom>
          <a:solidFill>
            <a:schemeClr val="accent3"/>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4" name="矩形 23"/>
          <p:cNvSpPr/>
          <p:nvPr/>
        </p:nvSpPr>
        <p:spPr>
          <a:xfrm>
            <a:off x="619274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5" name="任意多边形 56"/>
          <p:cNvSpPr/>
          <p:nvPr/>
        </p:nvSpPr>
        <p:spPr>
          <a:xfrm flipV="1">
            <a:off x="953456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MH_Other_3"/>
          <p:cNvSpPr/>
          <p:nvPr>
            <p:custDataLst>
              <p:tags r:id="rId4"/>
            </p:custDataLst>
          </p:nvPr>
        </p:nvSpPr>
        <p:spPr>
          <a:xfrm>
            <a:off x="9649654" y="5503997"/>
            <a:ext cx="1052512" cy="1050925"/>
          </a:xfrm>
          <a:prstGeom prst="ellipse">
            <a:avLst/>
          </a:prstGeom>
          <a:solidFill>
            <a:schemeClr val="accent4"/>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7" name="矩形 26"/>
          <p:cNvSpPr/>
          <p:nvPr/>
        </p:nvSpPr>
        <p:spPr>
          <a:xfrm>
            <a:off x="891268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8" name="KSO_Shape"/>
          <p:cNvSpPr/>
          <p:nvPr/>
        </p:nvSpPr>
        <p:spPr bwMode="auto">
          <a:xfrm>
            <a:off x="4496221" y="5772061"/>
            <a:ext cx="479618" cy="514796"/>
          </a:xfrm>
          <a:custGeom>
            <a:avLst/>
            <a:gdLst>
              <a:gd name="T0" fmla="*/ 377250015 w 5554"/>
              <a:gd name="T1" fmla="*/ 549192827 h 5958"/>
              <a:gd name="T2" fmla="*/ 191127626 w 5554"/>
              <a:gd name="T3" fmla="*/ 554406798 h 5958"/>
              <a:gd name="T4" fmla="*/ 58124720 w 5554"/>
              <a:gd name="T5" fmla="*/ 433772465 h 5958"/>
              <a:gd name="T6" fmla="*/ 28602676 w 5554"/>
              <a:gd name="T7" fmla="*/ 242086556 h 5958"/>
              <a:gd name="T8" fmla="*/ 32382408 w 5554"/>
              <a:gd name="T9" fmla="*/ 166127958 h 5958"/>
              <a:gd name="T10" fmla="*/ 61496057 w 5554"/>
              <a:gd name="T11" fmla="*/ 258954982 h 5958"/>
              <a:gd name="T12" fmla="*/ 146997628 w 5554"/>
              <a:gd name="T13" fmla="*/ 372841881 h 5958"/>
              <a:gd name="T14" fmla="*/ 263860299 w 5554"/>
              <a:gd name="T15" fmla="*/ 471700765 h 5958"/>
              <a:gd name="T16" fmla="*/ 378986493 w 5554"/>
              <a:gd name="T17" fmla="*/ 528541898 h 5958"/>
              <a:gd name="T18" fmla="*/ 318205607 w 5554"/>
              <a:gd name="T19" fmla="*/ 139138540 h 5958"/>
              <a:gd name="T20" fmla="*/ 286640309 w 5554"/>
              <a:gd name="T21" fmla="*/ 173386334 h 5958"/>
              <a:gd name="T22" fmla="*/ 308399012 w 5554"/>
              <a:gd name="T23" fmla="*/ 191890541 h 5958"/>
              <a:gd name="T24" fmla="*/ 366217275 w 5554"/>
              <a:gd name="T25" fmla="*/ 171852870 h 5958"/>
              <a:gd name="T26" fmla="*/ 395739639 w 5554"/>
              <a:gd name="T27" fmla="*/ 66962125 h 5958"/>
              <a:gd name="T28" fmla="*/ 403605239 w 5554"/>
              <a:gd name="T29" fmla="*/ 94462805 h 5958"/>
              <a:gd name="T30" fmla="*/ 413309895 w 5554"/>
              <a:gd name="T31" fmla="*/ 67882331 h 5958"/>
              <a:gd name="T32" fmla="*/ 378067124 w 5554"/>
              <a:gd name="T33" fmla="*/ 24535748 h 5958"/>
              <a:gd name="T34" fmla="*/ 365502424 w 5554"/>
              <a:gd name="T35" fmla="*/ 204313 h 5958"/>
              <a:gd name="T36" fmla="*/ 338840424 w 5554"/>
              <a:gd name="T37" fmla="*/ 133208995 h 5958"/>
              <a:gd name="T38" fmla="*/ 363663688 w 5554"/>
              <a:gd name="T39" fmla="*/ 267951455 h 5958"/>
              <a:gd name="T40" fmla="*/ 346808283 w 5554"/>
              <a:gd name="T41" fmla="*/ 318863044 h 5958"/>
              <a:gd name="T42" fmla="*/ 405852690 w 5554"/>
              <a:gd name="T43" fmla="*/ 337673880 h 5958"/>
              <a:gd name="T44" fmla="*/ 474907891 w 5554"/>
              <a:gd name="T45" fmla="*/ 308946684 h 5958"/>
              <a:gd name="T46" fmla="*/ 500956659 w 5554"/>
              <a:gd name="T47" fmla="*/ 269689232 h 5958"/>
              <a:gd name="T48" fmla="*/ 548049279 w 5554"/>
              <a:gd name="T49" fmla="*/ 128506287 h 5958"/>
              <a:gd name="T50" fmla="*/ 551624494 w 5554"/>
              <a:gd name="T51" fmla="*/ 166843532 h 5958"/>
              <a:gd name="T52" fmla="*/ 566334386 w 5554"/>
              <a:gd name="T53" fmla="*/ 129733122 h 5958"/>
              <a:gd name="T54" fmla="*/ 518322718 w 5554"/>
              <a:gd name="T55" fmla="*/ 72176095 h 5958"/>
              <a:gd name="T56" fmla="*/ 497279186 w 5554"/>
              <a:gd name="T57" fmla="*/ 9814363 h 5958"/>
              <a:gd name="T58" fmla="*/ 468267796 w 5554"/>
              <a:gd name="T59" fmla="*/ 14108127 h 5958"/>
              <a:gd name="T60" fmla="*/ 421584210 w 5554"/>
              <a:gd name="T61" fmla="*/ 237997105 h 5958"/>
              <a:gd name="T62" fmla="*/ 153331267 w 5554"/>
              <a:gd name="T63" fmla="*/ 544285806 h 5958"/>
              <a:gd name="T64" fmla="*/ 26355544 w 5554"/>
              <a:gd name="T65" fmla="*/ 409849975 h 5958"/>
              <a:gd name="T66" fmla="*/ 408715 w 5554"/>
              <a:gd name="T67" fmla="*/ 393288497 h 5958"/>
              <a:gd name="T68" fmla="*/ 20124164 w 5554"/>
              <a:gd name="T69" fmla="*/ 459330735 h 5958"/>
              <a:gd name="T70" fmla="*/ 128303806 w 5554"/>
              <a:gd name="T71" fmla="*/ 570559650 h 5958"/>
              <a:gd name="T72" fmla="*/ 217789626 w 5554"/>
              <a:gd name="T73" fmla="*/ 608896896 h 5958"/>
              <a:gd name="T74" fmla="*/ 258241831 w 5554"/>
              <a:gd name="T75" fmla="*/ 594686453 h 5958"/>
              <a:gd name="T76" fmla="*/ 256607611 w 5554"/>
              <a:gd name="T77" fmla="*/ 360267218 h 5958"/>
              <a:gd name="T78" fmla="*/ 330770307 w 5554"/>
              <a:gd name="T79" fmla="*/ 387256636 h 5958"/>
              <a:gd name="T80" fmla="*/ 289602931 w 5554"/>
              <a:gd name="T81" fmla="*/ 310480149 h 5958"/>
              <a:gd name="T82" fmla="*/ 212375355 w 5554"/>
              <a:gd name="T83" fmla="*/ 266826936 h 5958"/>
              <a:gd name="T84" fmla="*/ 337410402 w 5554"/>
              <a:gd name="T85" fmla="*/ 213870302 h 5958"/>
              <a:gd name="T86" fmla="*/ 446305215 w 5554"/>
              <a:gd name="T87" fmla="*/ 352599897 h 5958"/>
              <a:gd name="T88" fmla="*/ 477768254 w 5554"/>
              <a:gd name="T89" fmla="*/ 439497377 h 5958"/>
              <a:gd name="T90" fmla="*/ 453353705 w 5554"/>
              <a:gd name="T91" fmla="*/ 473131913 h 5958"/>
              <a:gd name="T92" fmla="*/ 375921932 w 5554"/>
              <a:gd name="T93" fmla="*/ 460046309 h 5958"/>
              <a:gd name="T94" fmla="*/ 225348770 w 5554"/>
              <a:gd name="T95" fmla="*/ 360880796 h 5958"/>
              <a:gd name="T96" fmla="*/ 109814181 w 5554"/>
              <a:gd name="T97" fmla="*/ 216528285 h 5958"/>
              <a:gd name="T98" fmla="*/ 91732952 w 5554"/>
              <a:gd name="T99" fmla="*/ 142716410 h 5958"/>
              <a:gd name="T100" fmla="*/ 125034728 w 5554"/>
              <a:gd name="T101" fmla="*/ 117056143 h 5958"/>
              <a:gd name="T102" fmla="*/ 210434679 w 5554"/>
              <a:gd name="T103" fmla="*/ 139342852 h 5958"/>
              <a:gd name="T104" fmla="*/ 243838394 w 5554"/>
              <a:gd name="T105" fmla="*/ 134333515 h 5958"/>
              <a:gd name="T106" fmla="*/ 142707242 w 5554"/>
              <a:gd name="T107" fmla="*/ 96098585 h 5958"/>
              <a:gd name="T108" fmla="*/ 66092898 w 5554"/>
              <a:gd name="T109" fmla="*/ 115624995 h 5958"/>
              <a:gd name="T110" fmla="*/ 53323681 w 5554"/>
              <a:gd name="T111" fmla="*/ 189334554 h 5958"/>
              <a:gd name="T112" fmla="*/ 100007586 w 5554"/>
              <a:gd name="T113" fmla="*/ 287477865 h 5958"/>
              <a:gd name="T114" fmla="*/ 194907357 w 5554"/>
              <a:gd name="T115" fmla="*/ 394515332 h 5958"/>
              <a:gd name="T116" fmla="*/ 305742846 w 5554"/>
              <a:gd name="T117" fmla="*/ 475789897 h 5958"/>
              <a:gd name="T118" fmla="*/ 408406278 w 5554"/>
              <a:gd name="T119" fmla="*/ 514740720 h 5958"/>
              <a:gd name="T120" fmla="*/ 485020942 w 5554"/>
              <a:gd name="T121" fmla="*/ 495214310 h 5958"/>
              <a:gd name="T122" fmla="*/ 497892098 w 5554"/>
              <a:gd name="T123" fmla="*/ 421504431 h 5958"/>
              <a:gd name="T124" fmla="*/ 446305215 w 5554"/>
              <a:gd name="T125" fmla="*/ 352599897 h 59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554" h="5958">
                <a:moveTo>
                  <a:pt x="4328" y="5230"/>
                </a:moveTo>
                <a:lnTo>
                  <a:pt x="4328" y="5230"/>
                </a:lnTo>
                <a:lnTo>
                  <a:pt x="4304" y="5249"/>
                </a:lnTo>
                <a:lnTo>
                  <a:pt x="4279" y="5266"/>
                </a:lnTo>
                <a:lnTo>
                  <a:pt x="4254" y="5282"/>
                </a:lnTo>
                <a:lnTo>
                  <a:pt x="4227" y="5296"/>
                </a:lnTo>
                <a:lnTo>
                  <a:pt x="4200" y="5310"/>
                </a:lnTo>
                <a:lnTo>
                  <a:pt x="4171" y="5321"/>
                </a:lnTo>
                <a:lnTo>
                  <a:pt x="4142" y="5332"/>
                </a:lnTo>
                <a:lnTo>
                  <a:pt x="4112" y="5343"/>
                </a:lnTo>
                <a:lnTo>
                  <a:pt x="4081" y="5351"/>
                </a:lnTo>
                <a:lnTo>
                  <a:pt x="4050" y="5359"/>
                </a:lnTo>
                <a:lnTo>
                  <a:pt x="4018" y="5365"/>
                </a:lnTo>
                <a:lnTo>
                  <a:pt x="3985" y="5371"/>
                </a:lnTo>
                <a:lnTo>
                  <a:pt x="3950" y="5374"/>
                </a:lnTo>
                <a:lnTo>
                  <a:pt x="3916" y="5377"/>
                </a:lnTo>
                <a:lnTo>
                  <a:pt x="3879" y="5379"/>
                </a:lnTo>
                <a:lnTo>
                  <a:pt x="3844" y="5379"/>
                </a:lnTo>
                <a:lnTo>
                  <a:pt x="3807" y="5379"/>
                </a:lnTo>
                <a:lnTo>
                  <a:pt x="3769" y="5378"/>
                </a:lnTo>
                <a:lnTo>
                  <a:pt x="3732" y="5375"/>
                </a:lnTo>
                <a:lnTo>
                  <a:pt x="3693" y="5372"/>
                </a:lnTo>
                <a:lnTo>
                  <a:pt x="3653" y="5367"/>
                </a:lnTo>
                <a:lnTo>
                  <a:pt x="3614" y="5361"/>
                </a:lnTo>
                <a:lnTo>
                  <a:pt x="3573" y="5354"/>
                </a:lnTo>
                <a:lnTo>
                  <a:pt x="3531" y="5346"/>
                </a:lnTo>
                <a:lnTo>
                  <a:pt x="3490" y="5336"/>
                </a:lnTo>
                <a:lnTo>
                  <a:pt x="3447" y="5327"/>
                </a:lnTo>
                <a:lnTo>
                  <a:pt x="3405" y="5315"/>
                </a:lnTo>
                <a:lnTo>
                  <a:pt x="3362" y="5303"/>
                </a:lnTo>
                <a:lnTo>
                  <a:pt x="3318" y="5290"/>
                </a:lnTo>
                <a:lnTo>
                  <a:pt x="3274" y="5275"/>
                </a:lnTo>
                <a:lnTo>
                  <a:pt x="3230" y="5260"/>
                </a:lnTo>
                <a:lnTo>
                  <a:pt x="3185" y="5244"/>
                </a:lnTo>
                <a:lnTo>
                  <a:pt x="3120" y="5220"/>
                </a:lnTo>
                <a:lnTo>
                  <a:pt x="3056" y="5193"/>
                </a:lnTo>
                <a:lnTo>
                  <a:pt x="2150" y="5572"/>
                </a:lnTo>
                <a:lnTo>
                  <a:pt x="2096" y="5547"/>
                </a:lnTo>
                <a:lnTo>
                  <a:pt x="2040" y="5519"/>
                </a:lnTo>
                <a:lnTo>
                  <a:pt x="1984" y="5489"/>
                </a:lnTo>
                <a:lnTo>
                  <a:pt x="1927" y="5458"/>
                </a:lnTo>
                <a:lnTo>
                  <a:pt x="1871" y="5423"/>
                </a:lnTo>
                <a:lnTo>
                  <a:pt x="1812" y="5388"/>
                </a:lnTo>
                <a:lnTo>
                  <a:pt x="1752" y="5350"/>
                </a:lnTo>
                <a:lnTo>
                  <a:pt x="1692" y="5310"/>
                </a:lnTo>
                <a:lnTo>
                  <a:pt x="1629" y="5267"/>
                </a:lnTo>
                <a:lnTo>
                  <a:pt x="1566" y="5221"/>
                </a:lnTo>
                <a:lnTo>
                  <a:pt x="1501" y="5172"/>
                </a:lnTo>
                <a:lnTo>
                  <a:pt x="1435" y="5120"/>
                </a:lnTo>
                <a:lnTo>
                  <a:pt x="1367" y="5065"/>
                </a:lnTo>
                <a:lnTo>
                  <a:pt x="1298" y="5007"/>
                </a:lnTo>
                <a:lnTo>
                  <a:pt x="1226" y="4945"/>
                </a:lnTo>
                <a:lnTo>
                  <a:pt x="1153" y="4881"/>
                </a:lnTo>
                <a:lnTo>
                  <a:pt x="1094" y="4826"/>
                </a:lnTo>
                <a:lnTo>
                  <a:pt x="1034" y="4768"/>
                </a:lnTo>
                <a:lnTo>
                  <a:pt x="974" y="4707"/>
                </a:lnTo>
                <a:lnTo>
                  <a:pt x="913" y="4644"/>
                </a:lnTo>
                <a:lnTo>
                  <a:pt x="853" y="4580"/>
                </a:lnTo>
                <a:lnTo>
                  <a:pt x="793" y="4513"/>
                </a:lnTo>
                <a:lnTo>
                  <a:pt x="734" y="4446"/>
                </a:lnTo>
                <a:lnTo>
                  <a:pt x="677" y="4378"/>
                </a:lnTo>
                <a:lnTo>
                  <a:pt x="622" y="4311"/>
                </a:lnTo>
                <a:lnTo>
                  <a:pt x="569" y="4243"/>
                </a:lnTo>
                <a:lnTo>
                  <a:pt x="518" y="4177"/>
                </a:lnTo>
                <a:lnTo>
                  <a:pt x="471" y="4111"/>
                </a:lnTo>
                <a:lnTo>
                  <a:pt x="427" y="4048"/>
                </a:lnTo>
                <a:lnTo>
                  <a:pt x="386" y="3987"/>
                </a:lnTo>
                <a:lnTo>
                  <a:pt x="349" y="3928"/>
                </a:lnTo>
                <a:lnTo>
                  <a:pt x="317" y="3872"/>
                </a:lnTo>
                <a:lnTo>
                  <a:pt x="579" y="3022"/>
                </a:lnTo>
                <a:lnTo>
                  <a:pt x="538" y="2952"/>
                </a:lnTo>
                <a:lnTo>
                  <a:pt x="498" y="2884"/>
                </a:lnTo>
                <a:lnTo>
                  <a:pt x="462" y="2815"/>
                </a:lnTo>
                <a:lnTo>
                  <a:pt x="428" y="2747"/>
                </a:lnTo>
                <a:lnTo>
                  <a:pt x="407" y="2703"/>
                </a:lnTo>
                <a:lnTo>
                  <a:pt x="387" y="2661"/>
                </a:lnTo>
                <a:lnTo>
                  <a:pt x="369" y="2618"/>
                </a:lnTo>
                <a:lnTo>
                  <a:pt x="352" y="2575"/>
                </a:lnTo>
                <a:lnTo>
                  <a:pt x="334" y="2533"/>
                </a:lnTo>
                <a:lnTo>
                  <a:pt x="319" y="2491"/>
                </a:lnTo>
                <a:lnTo>
                  <a:pt x="304" y="2449"/>
                </a:lnTo>
                <a:lnTo>
                  <a:pt x="292" y="2409"/>
                </a:lnTo>
                <a:lnTo>
                  <a:pt x="280" y="2368"/>
                </a:lnTo>
                <a:lnTo>
                  <a:pt x="269" y="2328"/>
                </a:lnTo>
                <a:lnTo>
                  <a:pt x="258" y="2289"/>
                </a:lnTo>
                <a:lnTo>
                  <a:pt x="250" y="2249"/>
                </a:lnTo>
                <a:lnTo>
                  <a:pt x="242" y="2210"/>
                </a:lnTo>
                <a:lnTo>
                  <a:pt x="237" y="2173"/>
                </a:lnTo>
                <a:lnTo>
                  <a:pt x="231" y="2135"/>
                </a:lnTo>
                <a:lnTo>
                  <a:pt x="227" y="2099"/>
                </a:lnTo>
                <a:lnTo>
                  <a:pt x="225" y="2062"/>
                </a:lnTo>
                <a:lnTo>
                  <a:pt x="223" y="2027"/>
                </a:lnTo>
                <a:lnTo>
                  <a:pt x="223" y="1992"/>
                </a:lnTo>
                <a:lnTo>
                  <a:pt x="224" y="1957"/>
                </a:lnTo>
                <a:lnTo>
                  <a:pt x="226" y="1923"/>
                </a:lnTo>
                <a:lnTo>
                  <a:pt x="229" y="1890"/>
                </a:lnTo>
                <a:lnTo>
                  <a:pt x="234" y="1858"/>
                </a:lnTo>
                <a:lnTo>
                  <a:pt x="240" y="1825"/>
                </a:lnTo>
                <a:lnTo>
                  <a:pt x="248" y="1795"/>
                </a:lnTo>
                <a:lnTo>
                  <a:pt x="256" y="1764"/>
                </a:lnTo>
                <a:lnTo>
                  <a:pt x="266" y="1735"/>
                </a:lnTo>
                <a:lnTo>
                  <a:pt x="277" y="1706"/>
                </a:lnTo>
                <a:lnTo>
                  <a:pt x="288" y="1679"/>
                </a:lnTo>
                <a:lnTo>
                  <a:pt x="302" y="1652"/>
                </a:lnTo>
                <a:lnTo>
                  <a:pt x="317" y="1625"/>
                </a:lnTo>
                <a:lnTo>
                  <a:pt x="333" y="1600"/>
                </a:lnTo>
                <a:lnTo>
                  <a:pt x="330" y="1638"/>
                </a:lnTo>
                <a:lnTo>
                  <a:pt x="328" y="1679"/>
                </a:lnTo>
                <a:lnTo>
                  <a:pt x="329" y="1720"/>
                </a:lnTo>
                <a:lnTo>
                  <a:pt x="332" y="1763"/>
                </a:lnTo>
                <a:lnTo>
                  <a:pt x="337" y="1808"/>
                </a:lnTo>
                <a:lnTo>
                  <a:pt x="344" y="1855"/>
                </a:lnTo>
                <a:lnTo>
                  <a:pt x="354" y="1903"/>
                </a:lnTo>
                <a:lnTo>
                  <a:pt x="364" y="1952"/>
                </a:lnTo>
                <a:lnTo>
                  <a:pt x="378" y="2002"/>
                </a:lnTo>
                <a:lnTo>
                  <a:pt x="394" y="2055"/>
                </a:lnTo>
                <a:lnTo>
                  <a:pt x="412" y="2107"/>
                </a:lnTo>
                <a:lnTo>
                  <a:pt x="431" y="2162"/>
                </a:lnTo>
                <a:lnTo>
                  <a:pt x="452" y="2218"/>
                </a:lnTo>
                <a:lnTo>
                  <a:pt x="476" y="2274"/>
                </a:lnTo>
                <a:lnTo>
                  <a:pt x="502" y="2331"/>
                </a:lnTo>
                <a:lnTo>
                  <a:pt x="530" y="2389"/>
                </a:lnTo>
                <a:lnTo>
                  <a:pt x="552" y="2438"/>
                </a:lnTo>
                <a:lnTo>
                  <a:pt x="577" y="2485"/>
                </a:lnTo>
                <a:lnTo>
                  <a:pt x="602" y="2533"/>
                </a:lnTo>
                <a:lnTo>
                  <a:pt x="629" y="2581"/>
                </a:lnTo>
                <a:lnTo>
                  <a:pt x="657" y="2631"/>
                </a:lnTo>
                <a:lnTo>
                  <a:pt x="686" y="2679"/>
                </a:lnTo>
                <a:lnTo>
                  <a:pt x="716" y="2728"/>
                </a:lnTo>
                <a:lnTo>
                  <a:pt x="747" y="2779"/>
                </a:lnTo>
                <a:lnTo>
                  <a:pt x="779" y="2829"/>
                </a:lnTo>
                <a:lnTo>
                  <a:pt x="813" y="2878"/>
                </a:lnTo>
                <a:lnTo>
                  <a:pt x="848" y="2929"/>
                </a:lnTo>
                <a:lnTo>
                  <a:pt x="883" y="2980"/>
                </a:lnTo>
                <a:lnTo>
                  <a:pt x="920" y="3030"/>
                </a:lnTo>
                <a:lnTo>
                  <a:pt x="957" y="3082"/>
                </a:lnTo>
                <a:lnTo>
                  <a:pt x="996" y="3133"/>
                </a:lnTo>
                <a:lnTo>
                  <a:pt x="1035" y="3184"/>
                </a:lnTo>
                <a:lnTo>
                  <a:pt x="1076" y="3235"/>
                </a:lnTo>
                <a:lnTo>
                  <a:pt x="1118" y="3287"/>
                </a:lnTo>
                <a:lnTo>
                  <a:pt x="1161" y="3338"/>
                </a:lnTo>
                <a:lnTo>
                  <a:pt x="1205" y="3390"/>
                </a:lnTo>
                <a:lnTo>
                  <a:pt x="1250" y="3441"/>
                </a:lnTo>
                <a:lnTo>
                  <a:pt x="1295" y="3494"/>
                </a:lnTo>
                <a:lnTo>
                  <a:pt x="1342" y="3545"/>
                </a:lnTo>
                <a:lnTo>
                  <a:pt x="1389" y="3597"/>
                </a:lnTo>
                <a:lnTo>
                  <a:pt x="1439" y="3647"/>
                </a:lnTo>
                <a:lnTo>
                  <a:pt x="1488" y="3698"/>
                </a:lnTo>
                <a:lnTo>
                  <a:pt x="1538" y="3750"/>
                </a:lnTo>
                <a:lnTo>
                  <a:pt x="1590" y="3800"/>
                </a:lnTo>
                <a:lnTo>
                  <a:pt x="1641" y="3852"/>
                </a:lnTo>
                <a:lnTo>
                  <a:pt x="1695" y="3902"/>
                </a:lnTo>
                <a:lnTo>
                  <a:pt x="1748" y="3952"/>
                </a:lnTo>
                <a:lnTo>
                  <a:pt x="1803" y="4003"/>
                </a:lnTo>
                <a:lnTo>
                  <a:pt x="1859" y="4052"/>
                </a:lnTo>
                <a:lnTo>
                  <a:pt x="1915" y="4101"/>
                </a:lnTo>
                <a:lnTo>
                  <a:pt x="1970" y="4149"/>
                </a:lnTo>
                <a:lnTo>
                  <a:pt x="2026" y="4196"/>
                </a:lnTo>
                <a:lnTo>
                  <a:pt x="2082" y="4242"/>
                </a:lnTo>
                <a:lnTo>
                  <a:pt x="2137" y="4287"/>
                </a:lnTo>
                <a:lnTo>
                  <a:pt x="2193" y="4331"/>
                </a:lnTo>
                <a:lnTo>
                  <a:pt x="2249" y="4375"/>
                </a:lnTo>
                <a:lnTo>
                  <a:pt x="2305" y="4417"/>
                </a:lnTo>
                <a:lnTo>
                  <a:pt x="2360" y="4458"/>
                </a:lnTo>
                <a:lnTo>
                  <a:pt x="2416" y="4498"/>
                </a:lnTo>
                <a:lnTo>
                  <a:pt x="2472" y="4538"/>
                </a:lnTo>
                <a:lnTo>
                  <a:pt x="2528" y="4576"/>
                </a:lnTo>
                <a:lnTo>
                  <a:pt x="2583" y="4614"/>
                </a:lnTo>
                <a:lnTo>
                  <a:pt x="2638" y="4650"/>
                </a:lnTo>
                <a:lnTo>
                  <a:pt x="2694" y="4686"/>
                </a:lnTo>
                <a:lnTo>
                  <a:pt x="2749" y="4720"/>
                </a:lnTo>
                <a:lnTo>
                  <a:pt x="2803" y="4754"/>
                </a:lnTo>
                <a:lnTo>
                  <a:pt x="2858" y="4787"/>
                </a:lnTo>
                <a:lnTo>
                  <a:pt x="2911" y="4818"/>
                </a:lnTo>
                <a:lnTo>
                  <a:pt x="2966" y="4849"/>
                </a:lnTo>
                <a:lnTo>
                  <a:pt x="3020" y="4878"/>
                </a:lnTo>
                <a:lnTo>
                  <a:pt x="3073" y="4906"/>
                </a:lnTo>
                <a:lnTo>
                  <a:pt x="3126" y="4933"/>
                </a:lnTo>
                <a:lnTo>
                  <a:pt x="3178" y="4959"/>
                </a:lnTo>
                <a:lnTo>
                  <a:pt x="3231" y="4985"/>
                </a:lnTo>
                <a:lnTo>
                  <a:pt x="3282" y="5008"/>
                </a:lnTo>
                <a:lnTo>
                  <a:pt x="3334" y="5031"/>
                </a:lnTo>
                <a:lnTo>
                  <a:pt x="3384" y="5053"/>
                </a:lnTo>
                <a:lnTo>
                  <a:pt x="3435" y="5074"/>
                </a:lnTo>
                <a:lnTo>
                  <a:pt x="3485" y="5093"/>
                </a:lnTo>
                <a:lnTo>
                  <a:pt x="3534" y="5111"/>
                </a:lnTo>
                <a:lnTo>
                  <a:pt x="3593" y="5133"/>
                </a:lnTo>
                <a:lnTo>
                  <a:pt x="3652" y="5152"/>
                </a:lnTo>
                <a:lnTo>
                  <a:pt x="3710" y="5170"/>
                </a:lnTo>
                <a:lnTo>
                  <a:pt x="3766" y="5185"/>
                </a:lnTo>
                <a:lnTo>
                  <a:pt x="3822" y="5199"/>
                </a:lnTo>
                <a:lnTo>
                  <a:pt x="3875" y="5212"/>
                </a:lnTo>
                <a:lnTo>
                  <a:pt x="3928" y="5223"/>
                </a:lnTo>
                <a:lnTo>
                  <a:pt x="3978" y="5231"/>
                </a:lnTo>
                <a:lnTo>
                  <a:pt x="4027" y="5238"/>
                </a:lnTo>
                <a:lnTo>
                  <a:pt x="4076" y="5242"/>
                </a:lnTo>
                <a:lnTo>
                  <a:pt x="4122" y="5245"/>
                </a:lnTo>
                <a:lnTo>
                  <a:pt x="4167" y="5246"/>
                </a:lnTo>
                <a:lnTo>
                  <a:pt x="4210" y="5245"/>
                </a:lnTo>
                <a:lnTo>
                  <a:pt x="4250" y="5242"/>
                </a:lnTo>
                <a:lnTo>
                  <a:pt x="4290" y="5238"/>
                </a:lnTo>
                <a:lnTo>
                  <a:pt x="4328" y="5230"/>
                </a:lnTo>
                <a:close/>
                <a:moveTo>
                  <a:pt x="3247" y="1317"/>
                </a:moveTo>
                <a:lnTo>
                  <a:pt x="3247" y="1317"/>
                </a:lnTo>
                <a:lnTo>
                  <a:pt x="3223" y="1323"/>
                </a:lnTo>
                <a:lnTo>
                  <a:pt x="3202" y="1329"/>
                </a:lnTo>
                <a:lnTo>
                  <a:pt x="3179" y="1337"/>
                </a:lnTo>
                <a:lnTo>
                  <a:pt x="3158" y="1344"/>
                </a:lnTo>
                <a:lnTo>
                  <a:pt x="3137" y="1353"/>
                </a:lnTo>
                <a:lnTo>
                  <a:pt x="3115" y="1361"/>
                </a:lnTo>
                <a:lnTo>
                  <a:pt x="3075" y="1381"/>
                </a:lnTo>
                <a:lnTo>
                  <a:pt x="3037" y="1401"/>
                </a:lnTo>
                <a:lnTo>
                  <a:pt x="3000" y="1423"/>
                </a:lnTo>
                <a:lnTo>
                  <a:pt x="2966" y="1447"/>
                </a:lnTo>
                <a:lnTo>
                  <a:pt x="2950" y="1460"/>
                </a:lnTo>
                <a:lnTo>
                  <a:pt x="2935" y="1473"/>
                </a:lnTo>
                <a:lnTo>
                  <a:pt x="2921" y="1486"/>
                </a:lnTo>
                <a:lnTo>
                  <a:pt x="2907" y="1498"/>
                </a:lnTo>
                <a:lnTo>
                  <a:pt x="2893" y="1512"/>
                </a:lnTo>
                <a:lnTo>
                  <a:pt x="2881" y="1525"/>
                </a:lnTo>
                <a:lnTo>
                  <a:pt x="2870" y="1539"/>
                </a:lnTo>
                <a:lnTo>
                  <a:pt x="2859" y="1553"/>
                </a:lnTo>
                <a:lnTo>
                  <a:pt x="2849" y="1567"/>
                </a:lnTo>
                <a:lnTo>
                  <a:pt x="2841" y="1582"/>
                </a:lnTo>
                <a:lnTo>
                  <a:pt x="2833" y="1596"/>
                </a:lnTo>
                <a:lnTo>
                  <a:pt x="2826" y="1610"/>
                </a:lnTo>
                <a:lnTo>
                  <a:pt x="2820" y="1625"/>
                </a:lnTo>
                <a:lnTo>
                  <a:pt x="2815" y="1639"/>
                </a:lnTo>
                <a:lnTo>
                  <a:pt x="2812" y="1653"/>
                </a:lnTo>
                <a:lnTo>
                  <a:pt x="2809" y="1668"/>
                </a:lnTo>
                <a:lnTo>
                  <a:pt x="2806" y="1682"/>
                </a:lnTo>
                <a:lnTo>
                  <a:pt x="2806" y="1696"/>
                </a:lnTo>
                <a:lnTo>
                  <a:pt x="2806" y="1710"/>
                </a:lnTo>
                <a:lnTo>
                  <a:pt x="2809" y="1723"/>
                </a:lnTo>
                <a:lnTo>
                  <a:pt x="2812" y="1735"/>
                </a:lnTo>
                <a:lnTo>
                  <a:pt x="2815" y="1748"/>
                </a:lnTo>
                <a:lnTo>
                  <a:pt x="2820" y="1760"/>
                </a:lnTo>
                <a:lnTo>
                  <a:pt x="2826" y="1772"/>
                </a:lnTo>
                <a:lnTo>
                  <a:pt x="2833" y="1783"/>
                </a:lnTo>
                <a:lnTo>
                  <a:pt x="2841" y="1793"/>
                </a:lnTo>
                <a:lnTo>
                  <a:pt x="2849" y="1803"/>
                </a:lnTo>
                <a:lnTo>
                  <a:pt x="2859" y="1813"/>
                </a:lnTo>
                <a:lnTo>
                  <a:pt x="2870" y="1821"/>
                </a:lnTo>
                <a:lnTo>
                  <a:pt x="2881" y="1830"/>
                </a:lnTo>
                <a:lnTo>
                  <a:pt x="2893" y="1837"/>
                </a:lnTo>
                <a:lnTo>
                  <a:pt x="2907" y="1844"/>
                </a:lnTo>
                <a:lnTo>
                  <a:pt x="2921" y="1850"/>
                </a:lnTo>
                <a:lnTo>
                  <a:pt x="2935" y="1857"/>
                </a:lnTo>
                <a:lnTo>
                  <a:pt x="2950" y="1862"/>
                </a:lnTo>
                <a:lnTo>
                  <a:pt x="2966" y="1866"/>
                </a:lnTo>
                <a:lnTo>
                  <a:pt x="2983" y="1870"/>
                </a:lnTo>
                <a:lnTo>
                  <a:pt x="3000" y="1874"/>
                </a:lnTo>
                <a:lnTo>
                  <a:pt x="3019" y="1877"/>
                </a:lnTo>
                <a:lnTo>
                  <a:pt x="3037" y="1879"/>
                </a:lnTo>
                <a:lnTo>
                  <a:pt x="3055" y="1880"/>
                </a:lnTo>
                <a:lnTo>
                  <a:pt x="3075" y="1881"/>
                </a:lnTo>
                <a:lnTo>
                  <a:pt x="3095" y="1881"/>
                </a:lnTo>
                <a:lnTo>
                  <a:pt x="3115" y="1880"/>
                </a:lnTo>
                <a:lnTo>
                  <a:pt x="3137" y="1879"/>
                </a:lnTo>
                <a:lnTo>
                  <a:pt x="3158" y="1877"/>
                </a:lnTo>
                <a:lnTo>
                  <a:pt x="3179" y="1874"/>
                </a:lnTo>
                <a:lnTo>
                  <a:pt x="3202" y="1870"/>
                </a:lnTo>
                <a:lnTo>
                  <a:pt x="3223" y="1866"/>
                </a:lnTo>
                <a:lnTo>
                  <a:pt x="3247" y="1861"/>
                </a:lnTo>
                <a:lnTo>
                  <a:pt x="3287" y="1850"/>
                </a:lnTo>
                <a:lnTo>
                  <a:pt x="3326" y="1837"/>
                </a:lnTo>
                <a:lnTo>
                  <a:pt x="3364" y="1822"/>
                </a:lnTo>
                <a:lnTo>
                  <a:pt x="3401" y="1806"/>
                </a:lnTo>
                <a:lnTo>
                  <a:pt x="3437" y="1788"/>
                </a:lnTo>
                <a:lnTo>
                  <a:pt x="3470" y="1769"/>
                </a:lnTo>
                <a:lnTo>
                  <a:pt x="3502" y="1748"/>
                </a:lnTo>
                <a:lnTo>
                  <a:pt x="3532" y="1727"/>
                </a:lnTo>
                <a:lnTo>
                  <a:pt x="3560" y="1704"/>
                </a:lnTo>
                <a:lnTo>
                  <a:pt x="3585" y="1681"/>
                </a:lnTo>
                <a:lnTo>
                  <a:pt x="3608" y="1657"/>
                </a:lnTo>
                <a:lnTo>
                  <a:pt x="3629" y="1632"/>
                </a:lnTo>
                <a:lnTo>
                  <a:pt x="3646" y="1607"/>
                </a:lnTo>
                <a:lnTo>
                  <a:pt x="3653" y="1594"/>
                </a:lnTo>
                <a:lnTo>
                  <a:pt x="3661" y="1582"/>
                </a:lnTo>
                <a:lnTo>
                  <a:pt x="3667" y="1569"/>
                </a:lnTo>
                <a:lnTo>
                  <a:pt x="3673" y="1556"/>
                </a:lnTo>
                <a:lnTo>
                  <a:pt x="3677" y="1544"/>
                </a:lnTo>
                <a:lnTo>
                  <a:pt x="3681" y="1531"/>
                </a:lnTo>
                <a:lnTo>
                  <a:pt x="3686" y="1519"/>
                </a:lnTo>
                <a:lnTo>
                  <a:pt x="3691" y="1507"/>
                </a:lnTo>
                <a:lnTo>
                  <a:pt x="3693" y="1495"/>
                </a:lnTo>
                <a:lnTo>
                  <a:pt x="3694" y="1482"/>
                </a:lnTo>
                <a:lnTo>
                  <a:pt x="3694" y="638"/>
                </a:lnTo>
                <a:lnTo>
                  <a:pt x="3720" y="638"/>
                </a:lnTo>
                <a:lnTo>
                  <a:pt x="3748" y="639"/>
                </a:lnTo>
                <a:lnTo>
                  <a:pt x="3779" y="640"/>
                </a:lnTo>
                <a:lnTo>
                  <a:pt x="3811" y="643"/>
                </a:lnTo>
                <a:lnTo>
                  <a:pt x="3843" y="648"/>
                </a:lnTo>
                <a:lnTo>
                  <a:pt x="3874" y="655"/>
                </a:lnTo>
                <a:lnTo>
                  <a:pt x="3889" y="659"/>
                </a:lnTo>
                <a:lnTo>
                  <a:pt x="3903" y="664"/>
                </a:lnTo>
                <a:lnTo>
                  <a:pt x="3917" y="670"/>
                </a:lnTo>
                <a:lnTo>
                  <a:pt x="3930" y="676"/>
                </a:lnTo>
                <a:lnTo>
                  <a:pt x="3938" y="682"/>
                </a:lnTo>
                <a:lnTo>
                  <a:pt x="3946" y="687"/>
                </a:lnTo>
                <a:lnTo>
                  <a:pt x="3952" y="694"/>
                </a:lnTo>
                <a:lnTo>
                  <a:pt x="3958" y="702"/>
                </a:lnTo>
                <a:lnTo>
                  <a:pt x="3962" y="709"/>
                </a:lnTo>
                <a:lnTo>
                  <a:pt x="3966" y="719"/>
                </a:lnTo>
                <a:lnTo>
                  <a:pt x="3969" y="728"/>
                </a:lnTo>
                <a:lnTo>
                  <a:pt x="3973" y="737"/>
                </a:lnTo>
                <a:lnTo>
                  <a:pt x="3975" y="748"/>
                </a:lnTo>
                <a:lnTo>
                  <a:pt x="3976" y="759"/>
                </a:lnTo>
                <a:lnTo>
                  <a:pt x="3977" y="780"/>
                </a:lnTo>
                <a:lnTo>
                  <a:pt x="3977" y="802"/>
                </a:lnTo>
                <a:lnTo>
                  <a:pt x="3975" y="823"/>
                </a:lnTo>
                <a:lnTo>
                  <a:pt x="3972" y="845"/>
                </a:lnTo>
                <a:lnTo>
                  <a:pt x="3967" y="865"/>
                </a:lnTo>
                <a:lnTo>
                  <a:pt x="3959" y="900"/>
                </a:lnTo>
                <a:lnTo>
                  <a:pt x="3951" y="924"/>
                </a:lnTo>
                <a:lnTo>
                  <a:pt x="3948" y="932"/>
                </a:lnTo>
                <a:lnTo>
                  <a:pt x="3951" y="931"/>
                </a:lnTo>
                <a:lnTo>
                  <a:pt x="3962" y="926"/>
                </a:lnTo>
                <a:lnTo>
                  <a:pt x="3977" y="917"/>
                </a:lnTo>
                <a:lnTo>
                  <a:pt x="3986" y="912"/>
                </a:lnTo>
                <a:lnTo>
                  <a:pt x="3995" y="905"/>
                </a:lnTo>
                <a:lnTo>
                  <a:pt x="4005" y="896"/>
                </a:lnTo>
                <a:lnTo>
                  <a:pt x="4015" y="886"/>
                </a:lnTo>
                <a:lnTo>
                  <a:pt x="4024" y="875"/>
                </a:lnTo>
                <a:lnTo>
                  <a:pt x="4033" y="862"/>
                </a:lnTo>
                <a:lnTo>
                  <a:pt x="4041" y="847"/>
                </a:lnTo>
                <a:lnTo>
                  <a:pt x="4049" y="831"/>
                </a:lnTo>
                <a:lnTo>
                  <a:pt x="4056" y="813"/>
                </a:lnTo>
                <a:lnTo>
                  <a:pt x="4062" y="793"/>
                </a:lnTo>
                <a:lnTo>
                  <a:pt x="4065" y="773"/>
                </a:lnTo>
                <a:lnTo>
                  <a:pt x="4066" y="751"/>
                </a:lnTo>
                <a:lnTo>
                  <a:pt x="4065" y="730"/>
                </a:lnTo>
                <a:lnTo>
                  <a:pt x="4061" y="708"/>
                </a:lnTo>
                <a:lnTo>
                  <a:pt x="4054" y="687"/>
                </a:lnTo>
                <a:lnTo>
                  <a:pt x="4046" y="664"/>
                </a:lnTo>
                <a:lnTo>
                  <a:pt x="4034" y="642"/>
                </a:lnTo>
                <a:lnTo>
                  <a:pt x="4020" y="619"/>
                </a:lnTo>
                <a:lnTo>
                  <a:pt x="4005" y="596"/>
                </a:lnTo>
                <a:lnTo>
                  <a:pt x="3987" y="572"/>
                </a:lnTo>
                <a:lnTo>
                  <a:pt x="3965" y="549"/>
                </a:lnTo>
                <a:lnTo>
                  <a:pt x="3943" y="524"/>
                </a:lnTo>
                <a:lnTo>
                  <a:pt x="3918" y="499"/>
                </a:lnTo>
                <a:lnTo>
                  <a:pt x="3891" y="475"/>
                </a:lnTo>
                <a:lnTo>
                  <a:pt x="3862" y="449"/>
                </a:lnTo>
                <a:lnTo>
                  <a:pt x="3830" y="423"/>
                </a:lnTo>
                <a:lnTo>
                  <a:pt x="3816" y="410"/>
                </a:lnTo>
                <a:lnTo>
                  <a:pt x="3802" y="399"/>
                </a:lnTo>
                <a:lnTo>
                  <a:pt x="3790" y="386"/>
                </a:lnTo>
                <a:lnTo>
                  <a:pt x="3779" y="373"/>
                </a:lnTo>
                <a:lnTo>
                  <a:pt x="3768" y="360"/>
                </a:lnTo>
                <a:lnTo>
                  <a:pt x="3757" y="346"/>
                </a:lnTo>
                <a:lnTo>
                  <a:pt x="3749" y="333"/>
                </a:lnTo>
                <a:lnTo>
                  <a:pt x="3740" y="319"/>
                </a:lnTo>
                <a:lnTo>
                  <a:pt x="3724" y="292"/>
                </a:lnTo>
                <a:lnTo>
                  <a:pt x="3712" y="266"/>
                </a:lnTo>
                <a:lnTo>
                  <a:pt x="3701" y="240"/>
                </a:lnTo>
                <a:lnTo>
                  <a:pt x="3694" y="214"/>
                </a:lnTo>
                <a:lnTo>
                  <a:pt x="3694" y="96"/>
                </a:lnTo>
                <a:lnTo>
                  <a:pt x="3693" y="87"/>
                </a:lnTo>
                <a:lnTo>
                  <a:pt x="3692" y="77"/>
                </a:lnTo>
                <a:lnTo>
                  <a:pt x="3690" y="67"/>
                </a:lnTo>
                <a:lnTo>
                  <a:pt x="3686" y="59"/>
                </a:lnTo>
                <a:lnTo>
                  <a:pt x="3682" y="50"/>
                </a:lnTo>
                <a:lnTo>
                  <a:pt x="3677" y="43"/>
                </a:lnTo>
                <a:lnTo>
                  <a:pt x="3671" y="35"/>
                </a:lnTo>
                <a:lnTo>
                  <a:pt x="3665" y="29"/>
                </a:lnTo>
                <a:lnTo>
                  <a:pt x="3659" y="22"/>
                </a:lnTo>
                <a:lnTo>
                  <a:pt x="3651" y="17"/>
                </a:lnTo>
                <a:lnTo>
                  <a:pt x="3644" y="12"/>
                </a:lnTo>
                <a:lnTo>
                  <a:pt x="3635" y="8"/>
                </a:lnTo>
                <a:lnTo>
                  <a:pt x="3626" y="5"/>
                </a:lnTo>
                <a:lnTo>
                  <a:pt x="3617" y="2"/>
                </a:lnTo>
                <a:lnTo>
                  <a:pt x="3607" y="1"/>
                </a:lnTo>
                <a:lnTo>
                  <a:pt x="3598" y="0"/>
                </a:lnTo>
                <a:lnTo>
                  <a:pt x="3588" y="1"/>
                </a:lnTo>
                <a:lnTo>
                  <a:pt x="3578" y="2"/>
                </a:lnTo>
                <a:lnTo>
                  <a:pt x="3569" y="5"/>
                </a:lnTo>
                <a:lnTo>
                  <a:pt x="3560" y="8"/>
                </a:lnTo>
                <a:lnTo>
                  <a:pt x="3551" y="12"/>
                </a:lnTo>
                <a:lnTo>
                  <a:pt x="3544" y="17"/>
                </a:lnTo>
                <a:lnTo>
                  <a:pt x="3536" y="22"/>
                </a:lnTo>
                <a:lnTo>
                  <a:pt x="3529" y="29"/>
                </a:lnTo>
                <a:lnTo>
                  <a:pt x="3524" y="35"/>
                </a:lnTo>
                <a:lnTo>
                  <a:pt x="3517" y="43"/>
                </a:lnTo>
                <a:lnTo>
                  <a:pt x="3513" y="50"/>
                </a:lnTo>
                <a:lnTo>
                  <a:pt x="3509" y="59"/>
                </a:lnTo>
                <a:lnTo>
                  <a:pt x="3505" y="67"/>
                </a:lnTo>
                <a:lnTo>
                  <a:pt x="3503" y="77"/>
                </a:lnTo>
                <a:lnTo>
                  <a:pt x="3502" y="87"/>
                </a:lnTo>
                <a:lnTo>
                  <a:pt x="3501" y="96"/>
                </a:lnTo>
                <a:lnTo>
                  <a:pt x="3501" y="1306"/>
                </a:lnTo>
                <a:lnTo>
                  <a:pt x="3473" y="1301"/>
                </a:lnTo>
                <a:lnTo>
                  <a:pt x="3444" y="1298"/>
                </a:lnTo>
                <a:lnTo>
                  <a:pt x="3414" y="1297"/>
                </a:lnTo>
                <a:lnTo>
                  <a:pt x="3382" y="1298"/>
                </a:lnTo>
                <a:lnTo>
                  <a:pt x="3350" y="1300"/>
                </a:lnTo>
                <a:lnTo>
                  <a:pt x="3317" y="1303"/>
                </a:lnTo>
                <a:lnTo>
                  <a:pt x="3281" y="1310"/>
                </a:lnTo>
                <a:lnTo>
                  <a:pt x="3247" y="1317"/>
                </a:lnTo>
                <a:close/>
                <a:moveTo>
                  <a:pt x="4127" y="2328"/>
                </a:moveTo>
                <a:lnTo>
                  <a:pt x="4127" y="2328"/>
                </a:lnTo>
                <a:lnTo>
                  <a:pt x="4088" y="2339"/>
                </a:lnTo>
                <a:lnTo>
                  <a:pt x="4049" y="2350"/>
                </a:lnTo>
                <a:lnTo>
                  <a:pt x="4010" y="2363"/>
                </a:lnTo>
                <a:lnTo>
                  <a:pt x="3973" y="2375"/>
                </a:lnTo>
                <a:lnTo>
                  <a:pt x="3936" y="2389"/>
                </a:lnTo>
                <a:lnTo>
                  <a:pt x="3900" y="2405"/>
                </a:lnTo>
                <a:lnTo>
                  <a:pt x="3863" y="2422"/>
                </a:lnTo>
                <a:lnTo>
                  <a:pt x="3829" y="2438"/>
                </a:lnTo>
                <a:lnTo>
                  <a:pt x="3795" y="2456"/>
                </a:lnTo>
                <a:lnTo>
                  <a:pt x="3762" y="2474"/>
                </a:lnTo>
                <a:lnTo>
                  <a:pt x="3729" y="2493"/>
                </a:lnTo>
                <a:lnTo>
                  <a:pt x="3698" y="2513"/>
                </a:lnTo>
                <a:lnTo>
                  <a:pt x="3668" y="2534"/>
                </a:lnTo>
                <a:lnTo>
                  <a:pt x="3639" y="2554"/>
                </a:lnTo>
                <a:lnTo>
                  <a:pt x="3611" y="2576"/>
                </a:lnTo>
                <a:lnTo>
                  <a:pt x="3586" y="2598"/>
                </a:lnTo>
                <a:lnTo>
                  <a:pt x="3560" y="2621"/>
                </a:lnTo>
                <a:lnTo>
                  <a:pt x="3535" y="2645"/>
                </a:lnTo>
                <a:lnTo>
                  <a:pt x="3513" y="2667"/>
                </a:lnTo>
                <a:lnTo>
                  <a:pt x="3491" y="2692"/>
                </a:lnTo>
                <a:lnTo>
                  <a:pt x="3472" y="2715"/>
                </a:lnTo>
                <a:lnTo>
                  <a:pt x="3453" y="2740"/>
                </a:lnTo>
                <a:lnTo>
                  <a:pt x="3436" y="2764"/>
                </a:lnTo>
                <a:lnTo>
                  <a:pt x="3421" y="2788"/>
                </a:lnTo>
                <a:lnTo>
                  <a:pt x="3407" y="2814"/>
                </a:lnTo>
                <a:lnTo>
                  <a:pt x="3395" y="2839"/>
                </a:lnTo>
                <a:lnTo>
                  <a:pt x="3384" y="2863"/>
                </a:lnTo>
                <a:lnTo>
                  <a:pt x="3376" y="2888"/>
                </a:lnTo>
                <a:lnTo>
                  <a:pt x="3369" y="2914"/>
                </a:lnTo>
                <a:lnTo>
                  <a:pt x="3365" y="2938"/>
                </a:lnTo>
                <a:lnTo>
                  <a:pt x="3362" y="2963"/>
                </a:lnTo>
                <a:lnTo>
                  <a:pt x="3361" y="2988"/>
                </a:lnTo>
                <a:lnTo>
                  <a:pt x="3362" y="3011"/>
                </a:lnTo>
                <a:lnTo>
                  <a:pt x="3365" y="3035"/>
                </a:lnTo>
                <a:lnTo>
                  <a:pt x="3369" y="3057"/>
                </a:lnTo>
                <a:lnTo>
                  <a:pt x="3376" y="3079"/>
                </a:lnTo>
                <a:lnTo>
                  <a:pt x="3384" y="3100"/>
                </a:lnTo>
                <a:lnTo>
                  <a:pt x="3395" y="3119"/>
                </a:lnTo>
                <a:lnTo>
                  <a:pt x="3407" y="3139"/>
                </a:lnTo>
                <a:lnTo>
                  <a:pt x="3421" y="3157"/>
                </a:lnTo>
                <a:lnTo>
                  <a:pt x="3436" y="3174"/>
                </a:lnTo>
                <a:lnTo>
                  <a:pt x="3453" y="3190"/>
                </a:lnTo>
                <a:lnTo>
                  <a:pt x="3472" y="3206"/>
                </a:lnTo>
                <a:lnTo>
                  <a:pt x="3491" y="3220"/>
                </a:lnTo>
                <a:lnTo>
                  <a:pt x="3513" y="3233"/>
                </a:lnTo>
                <a:lnTo>
                  <a:pt x="3535" y="3246"/>
                </a:lnTo>
                <a:lnTo>
                  <a:pt x="3560" y="3257"/>
                </a:lnTo>
                <a:lnTo>
                  <a:pt x="3586" y="3267"/>
                </a:lnTo>
                <a:lnTo>
                  <a:pt x="3611" y="3277"/>
                </a:lnTo>
                <a:lnTo>
                  <a:pt x="3639" y="3285"/>
                </a:lnTo>
                <a:lnTo>
                  <a:pt x="3668" y="3292"/>
                </a:lnTo>
                <a:lnTo>
                  <a:pt x="3698" y="3297"/>
                </a:lnTo>
                <a:lnTo>
                  <a:pt x="3729" y="3303"/>
                </a:lnTo>
                <a:lnTo>
                  <a:pt x="3762" y="3306"/>
                </a:lnTo>
                <a:lnTo>
                  <a:pt x="3795" y="3308"/>
                </a:lnTo>
                <a:lnTo>
                  <a:pt x="3829" y="3309"/>
                </a:lnTo>
                <a:lnTo>
                  <a:pt x="3863" y="3310"/>
                </a:lnTo>
                <a:lnTo>
                  <a:pt x="3900" y="3308"/>
                </a:lnTo>
                <a:lnTo>
                  <a:pt x="3936" y="3306"/>
                </a:lnTo>
                <a:lnTo>
                  <a:pt x="3973" y="3303"/>
                </a:lnTo>
                <a:lnTo>
                  <a:pt x="4010" y="3297"/>
                </a:lnTo>
                <a:lnTo>
                  <a:pt x="4049" y="3291"/>
                </a:lnTo>
                <a:lnTo>
                  <a:pt x="4088" y="3283"/>
                </a:lnTo>
                <a:lnTo>
                  <a:pt x="4127" y="3275"/>
                </a:lnTo>
                <a:lnTo>
                  <a:pt x="4162" y="3265"/>
                </a:lnTo>
                <a:lnTo>
                  <a:pt x="4198" y="3256"/>
                </a:lnTo>
                <a:lnTo>
                  <a:pt x="4232" y="3245"/>
                </a:lnTo>
                <a:lnTo>
                  <a:pt x="4266" y="3233"/>
                </a:lnTo>
                <a:lnTo>
                  <a:pt x="4300" y="3221"/>
                </a:lnTo>
                <a:lnTo>
                  <a:pt x="4333" y="3207"/>
                </a:lnTo>
                <a:lnTo>
                  <a:pt x="4365" y="3194"/>
                </a:lnTo>
                <a:lnTo>
                  <a:pt x="4396" y="3179"/>
                </a:lnTo>
                <a:lnTo>
                  <a:pt x="4427" y="3164"/>
                </a:lnTo>
                <a:lnTo>
                  <a:pt x="4458" y="3148"/>
                </a:lnTo>
                <a:lnTo>
                  <a:pt x="4487" y="3132"/>
                </a:lnTo>
                <a:lnTo>
                  <a:pt x="4516" y="3115"/>
                </a:lnTo>
                <a:lnTo>
                  <a:pt x="4545" y="3097"/>
                </a:lnTo>
                <a:lnTo>
                  <a:pt x="4572" y="3080"/>
                </a:lnTo>
                <a:lnTo>
                  <a:pt x="4599" y="3060"/>
                </a:lnTo>
                <a:lnTo>
                  <a:pt x="4624" y="3042"/>
                </a:lnTo>
                <a:lnTo>
                  <a:pt x="4649" y="3022"/>
                </a:lnTo>
                <a:lnTo>
                  <a:pt x="4673" y="3003"/>
                </a:lnTo>
                <a:lnTo>
                  <a:pt x="4695" y="2982"/>
                </a:lnTo>
                <a:lnTo>
                  <a:pt x="4717" y="2962"/>
                </a:lnTo>
                <a:lnTo>
                  <a:pt x="4737" y="2940"/>
                </a:lnTo>
                <a:lnTo>
                  <a:pt x="4756" y="2920"/>
                </a:lnTo>
                <a:lnTo>
                  <a:pt x="4775" y="2899"/>
                </a:lnTo>
                <a:lnTo>
                  <a:pt x="4792" y="2877"/>
                </a:lnTo>
                <a:lnTo>
                  <a:pt x="4808" y="2855"/>
                </a:lnTo>
                <a:lnTo>
                  <a:pt x="4823" y="2833"/>
                </a:lnTo>
                <a:lnTo>
                  <a:pt x="4837" y="2811"/>
                </a:lnTo>
                <a:lnTo>
                  <a:pt x="4849" y="2788"/>
                </a:lnTo>
                <a:lnTo>
                  <a:pt x="4859" y="2767"/>
                </a:lnTo>
                <a:lnTo>
                  <a:pt x="4869" y="2744"/>
                </a:lnTo>
                <a:lnTo>
                  <a:pt x="4876" y="2722"/>
                </a:lnTo>
                <a:lnTo>
                  <a:pt x="4884" y="2699"/>
                </a:lnTo>
                <a:lnTo>
                  <a:pt x="4888" y="2690"/>
                </a:lnTo>
                <a:lnTo>
                  <a:pt x="4892" y="2680"/>
                </a:lnTo>
                <a:lnTo>
                  <a:pt x="4897" y="2670"/>
                </a:lnTo>
                <a:lnTo>
                  <a:pt x="4900" y="2660"/>
                </a:lnTo>
                <a:lnTo>
                  <a:pt x="4902" y="2649"/>
                </a:lnTo>
                <a:lnTo>
                  <a:pt x="4904" y="2638"/>
                </a:lnTo>
                <a:lnTo>
                  <a:pt x="4905" y="2627"/>
                </a:lnTo>
                <a:lnTo>
                  <a:pt x="4906" y="2616"/>
                </a:lnTo>
                <a:lnTo>
                  <a:pt x="4906" y="1145"/>
                </a:lnTo>
                <a:lnTo>
                  <a:pt x="4950" y="1145"/>
                </a:lnTo>
                <a:lnTo>
                  <a:pt x="5001" y="1147"/>
                </a:lnTo>
                <a:lnTo>
                  <a:pt x="5054" y="1150"/>
                </a:lnTo>
                <a:lnTo>
                  <a:pt x="5082" y="1152"/>
                </a:lnTo>
                <a:lnTo>
                  <a:pt x="5110" y="1155"/>
                </a:lnTo>
                <a:lnTo>
                  <a:pt x="5138" y="1160"/>
                </a:lnTo>
                <a:lnTo>
                  <a:pt x="5166" y="1164"/>
                </a:lnTo>
                <a:lnTo>
                  <a:pt x="5194" y="1169"/>
                </a:lnTo>
                <a:lnTo>
                  <a:pt x="5220" y="1176"/>
                </a:lnTo>
                <a:lnTo>
                  <a:pt x="5246" y="1183"/>
                </a:lnTo>
                <a:lnTo>
                  <a:pt x="5271" y="1192"/>
                </a:lnTo>
                <a:lnTo>
                  <a:pt x="5294" y="1202"/>
                </a:lnTo>
                <a:lnTo>
                  <a:pt x="5317" y="1212"/>
                </a:lnTo>
                <a:lnTo>
                  <a:pt x="5331" y="1221"/>
                </a:lnTo>
                <a:lnTo>
                  <a:pt x="5344" y="1232"/>
                </a:lnTo>
                <a:lnTo>
                  <a:pt x="5356" y="1243"/>
                </a:lnTo>
                <a:lnTo>
                  <a:pt x="5365" y="1257"/>
                </a:lnTo>
                <a:lnTo>
                  <a:pt x="5374" y="1271"/>
                </a:lnTo>
                <a:lnTo>
                  <a:pt x="5381" y="1286"/>
                </a:lnTo>
                <a:lnTo>
                  <a:pt x="5387" y="1302"/>
                </a:lnTo>
                <a:lnTo>
                  <a:pt x="5392" y="1319"/>
                </a:lnTo>
                <a:lnTo>
                  <a:pt x="5395" y="1338"/>
                </a:lnTo>
                <a:lnTo>
                  <a:pt x="5397" y="1356"/>
                </a:lnTo>
                <a:lnTo>
                  <a:pt x="5398" y="1374"/>
                </a:lnTo>
                <a:lnTo>
                  <a:pt x="5400" y="1392"/>
                </a:lnTo>
                <a:lnTo>
                  <a:pt x="5400" y="1412"/>
                </a:lnTo>
                <a:lnTo>
                  <a:pt x="5398" y="1431"/>
                </a:lnTo>
                <a:lnTo>
                  <a:pt x="5395" y="1470"/>
                </a:lnTo>
                <a:lnTo>
                  <a:pt x="5389" y="1506"/>
                </a:lnTo>
                <a:lnTo>
                  <a:pt x="5382" y="1541"/>
                </a:lnTo>
                <a:lnTo>
                  <a:pt x="5375" y="1574"/>
                </a:lnTo>
                <a:lnTo>
                  <a:pt x="5367" y="1601"/>
                </a:lnTo>
                <a:lnTo>
                  <a:pt x="5353" y="1643"/>
                </a:lnTo>
                <a:lnTo>
                  <a:pt x="5348" y="1659"/>
                </a:lnTo>
                <a:lnTo>
                  <a:pt x="5356" y="1656"/>
                </a:lnTo>
                <a:lnTo>
                  <a:pt x="5373" y="1649"/>
                </a:lnTo>
                <a:lnTo>
                  <a:pt x="5386" y="1641"/>
                </a:lnTo>
                <a:lnTo>
                  <a:pt x="5400" y="1632"/>
                </a:lnTo>
                <a:lnTo>
                  <a:pt x="5415" y="1623"/>
                </a:lnTo>
                <a:lnTo>
                  <a:pt x="5431" y="1610"/>
                </a:lnTo>
                <a:lnTo>
                  <a:pt x="5448" y="1595"/>
                </a:lnTo>
                <a:lnTo>
                  <a:pt x="5464" y="1578"/>
                </a:lnTo>
                <a:lnTo>
                  <a:pt x="5481" y="1557"/>
                </a:lnTo>
                <a:lnTo>
                  <a:pt x="5496" y="1535"/>
                </a:lnTo>
                <a:lnTo>
                  <a:pt x="5511" y="1510"/>
                </a:lnTo>
                <a:lnTo>
                  <a:pt x="5519" y="1496"/>
                </a:lnTo>
                <a:lnTo>
                  <a:pt x="5525" y="1482"/>
                </a:lnTo>
                <a:lnTo>
                  <a:pt x="5531" y="1466"/>
                </a:lnTo>
                <a:lnTo>
                  <a:pt x="5537" y="1451"/>
                </a:lnTo>
                <a:lnTo>
                  <a:pt x="5542" y="1434"/>
                </a:lnTo>
                <a:lnTo>
                  <a:pt x="5546" y="1417"/>
                </a:lnTo>
                <a:lnTo>
                  <a:pt x="5550" y="1399"/>
                </a:lnTo>
                <a:lnTo>
                  <a:pt x="5553" y="1381"/>
                </a:lnTo>
                <a:lnTo>
                  <a:pt x="5554" y="1362"/>
                </a:lnTo>
                <a:lnTo>
                  <a:pt x="5554" y="1344"/>
                </a:lnTo>
                <a:lnTo>
                  <a:pt x="5554" y="1325"/>
                </a:lnTo>
                <a:lnTo>
                  <a:pt x="5552" y="1307"/>
                </a:lnTo>
                <a:lnTo>
                  <a:pt x="5549" y="1288"/>
                </a:lnTo>
                <a:lnTo>
                  <a:pt x="5544" y="1269"/>
                </a:lnTo>
                <a:lnTo>
                  <a:pt x="5540" y="1250"/>
                </a:lnTo>
                <a:lnTo>
                  <a:pt x="5534" y="1230"/>
                </a:lnTo>
                <a:lnTo>
                  <a:pt x="5526" y="1211"/>
                </a:lnTo>
                <a:lnTo>
                  <a:pt x="5517" y="1192"/>
                </a:lnTo>
                <a:lnTo>
                  <a:pt x="5509" y="1173"/>
                </a:lnTo>
                <a:lnTo>
                  <a:pt x="5498" y="1153"/>
                </a:lnTo>
                <a:lnTo>
                  <a:pt x="5487" y="1133"/>
                </a:lnTo>
                <a:lnTo>
                  <a:pt x="5475" y="1114"/>
                </a:lnTo>
                <a:lnTo>
                  <a:pt x="5461" y="1093"/>
                </a:lnTo>
                <a:lnTo>
                  <a:pt x="5447" y="1073"/>
                </a:lnTo>
                <a:lnTo>
                  <a:pt x="5432" y="1053"/>
                </a:lnTo>
                <a:lnTo>
                  <a:pt x="5415" y="1032"/>
                </a:lnTo>
                <a:lnTo>
                  <a:pt x="5379" y="990"/>
                </a:lnTo>
                <a:lnTo>
                  <a:pt x="5339" y="947"/>
                </a:lnTo>
                <a:lnTo>
                  <a:pt x="5297" y="905"/>
                </a:lnTo>
                <a:lnTo>
                  <a:pt x="5249" y="861"/>
                </a:lnTo>
                <a:lnTo>
                  <a:pt x="5198" y="817"/>
                </a:lnTo>
                <a:lnTo>
                  <a:pt x="5144" y="772"/>
                </a:lnTo>
                <a:lnTo>
                  <a:pt x="5119" y="750"/>
                </a:lnTo>
                <a:lnTo>
                  <a:pt x="5096" y="729"/>
                </a:lnTo>
                <a:lnTo>
                  <a:pt x="5074" y="706"/>
                </a:lnTo>
                <a:lnTo>
                  <a:pt x="5053" y="684"/>
                </a:lnTo>
                <a:lnTo>
                  <a:pt x="5035" y="661"/>
                </a:lnTo>
                <a:lnTo>
                  <a:pt x="5017" y="639"/>
                </a:lnTo>
                <a:lnTo>
                  <a:pt x="5001" y="615"/>
                </a:lnTo>
                <a:lnTo>
                  <a:pt x="4986" y="592"/>
                </a:lnTo>
                <a:lnTo>
                  <a:pt x="4972" y="568"/>
                </a:lnTo>
                <a:lnTo>
                  <a:pt x="4960" y="545"/>
                </a:lnTo>
                <a:lnTo>
                  <a:pt x="4948" y="522"/>
                </a:lnTo>
                <a:lnTo>
                  <a:pt x="4937" y="498"/>
                </a:lnTo>
                <a:lnTo>
                  <a:pt x="4929" y="476"/>
                </a:lnTo>
                <a:lnTo>
                  <a:pt x="4920" y="453"/>
                </a:lnTo>
                <a:lnTo>
                  <a:pt x="4913" y="431"/>
                </a:lnTo>
                <a:lnTo>
                  <a:pt x="4906" y="408"/>
                </a:lnTo>
                <a:lnTo>
                  <a:pt x="4906" y="203"/>
                </a:lnTo>
                <a:lnTo>
                  <a:pt x="4905" y="186"/>
                </a:lnTo>
                <a:lnTo>
                  <a:pt x="4902" y="169"/>
                </a:lnTo>
                <a:lnTo>
                  <a:pt x="4898" y="153"/>
                </a:lnTo>
                <a:lnTo>
                  <a:pt x="4892" y="138"/>
                </a:lnTo>
                <a:lnTo>
                  <a:pt x="4886" y="123"/>
                </a:lnTo>
                <a:lnTo>
                  <a:pt x="4877" y="109"/>
                </a:lnTo>
                <a:lnTo>
                  <a:pt x="4868" y="96"/>
                </a:lnTo>
                <a:lnTo>
                  <a:pt x="4857" y="84"/>
                </a:lnTo>
                <a:lnTo>
                  <a:pt x="4845" y="74"/>
                </a:lnTo>
                <a:lnTo>
                  <a:pt x="4832" y="64"/>
                </a:lnTo>
                <a:lnTo>
                  <a:pt x="4819" y="55"/>
                </a:lnTo>
                <a:lnTo>
                  <a:pt x="4803" y="49"/>
                </a:lnTo>
                <a:lnTo>
                  <a:pt x="4788" y="43"/>
                </a:lnTo>
                <a:lnTo>
                  <a:pt x="4772" y="39"/>
                </a:lnTo>
                <a:lnTo>
                  <a:pt x="4755" y="36"/>
                </a:lnTo>
                <a:lnTo>
                  <a:pt x="4738" y="35"/>
                </a:lnTo>
                <a:lnTo>
                  <a:pt x="4721" y="36"/>
                </a:lnTo>
                <a:lnTo>
                  <a:pt x="4705" y="39"/>
                </a:lnTo>
                <a:lnTo>
                  <a:pt x="4689" y="43"/>
                </a:lnTo>
                <a:lnTo>
                  <a:pt x="4673" y="49"/>
                </a:lnTo>
                <a:lnTo>
                  <a:pt x="4659" y="55"/>
                </a:lnTo>
                <a:lnTo>
                  <a:pt x="4645" y="64"/>
                </a:lnTo>
                <a:lnTo>
                  <a:pt x="4632" y="74"/>
                </a:lnTo>
                <a:lnTo>
                  <a:pt x="4620" y="84"/>
                </a:lnTo>
                <a:lnTo>
                  <a:pt x="4609" y="96"/>
                </a:lnTo>
                <a:lnTo>
                  <a:pt x="4600" y="109"/>
                </a:lnTo>
                <a:lnTo>
                  <a:pt x="4591" y="123"/>
                </a:lnTo>
                <a:lnTo>
                  <a:pt x="4584" y="138"/>
                </a:lnTo>
                <a:lnTo>
                  <a:pt x="4578" y="153"/>
                </a:lnTo>
                <a:lnTo>
                  <a:pt x="4574" y="169"/>
                </a:lnTo>
                <a:lnTo>
                  <a:pt x="4572" y="186"/>
                </a:lnTo>
                <a:lnTo>
                  <a:pt x="4571" y="203"/>
                </a:lnTo>
                <a:lnTo>
                  <a:pt x="4571" y="2308"/>
                </a:lnTo>
                <a:lnTo>
                  <a:pt x="4547" y="2304"/>
                </a:lnTo>
                <a:lnTo>
                  <a:pt x="4523" y="2300"/>
                </a:lnTo>
                <a:lnTo>
                  <a:pt x="4498" y="2297"/>
                </a:lnTo>
                <a:lnTo>
                  <a:pt x="4472" y="2295"/>
                </a:lnTo>
                <a:lnTo>
                  <a:pt x="4445" y="2294"/>
                </a:lnTo>
                <a:lnTo>
                  <a:pt x="4419" y="2293"/>
                </a:lnTo>
                <a:lnTo>
                  <a:pt x="4392" y="2293"/>
                </a:lnTo>
                <a:lnTo>
                  <a:pt x="4364" y="2294"/>
                </a:lnTo>
                <a:lnTo>
                  <a:pt x="4336" y="2296"/>
                </a:lnTo>
                <a:lnTo>
                  <a:pt x="4307" y="2298"/>
                </a:lnTo>
                <a:lnTo>
                  <a:pt x="4278" y="2301"/>
                </a:lnTo>
                <a:lnTo>
                  <a:pt x="4249" y="2305"/>
                </a:lnTo>
                <a:lnTo>
                  <a:pt x="4219" y="2310"/>
                </a:lnTo>
                <a:lnTo>
                  <a:pt x="4189" y="2315"/>
                </a:lnTo>
                <a:lnTo>
                  <a:pt x="4158" y="2322"/>
                </a:lnTo>
                <a:lnTo>
                  <a:pt x="4127" y="2328"/>
                </a:lnTo>
                <a:close/>
                <a:moveTo>
                  <a:pt x="2528" y="5817"/>
                </a:moveTo>
                <a:lnTo>
                  <a:pt x="2528" y="5817"/>
                </a:lnTo>
                <a:lnTo>
                  <a:pt x="2492" y="5811"/>
                </a:lnTo>
                <a:lnTo>
                  <a:pt x="2454" y="5805"/>
                </a:lnTo>
                <a:lnTo>
                  <a:pt x="2412" y="5795"/>
                </a:lnTo>
                <a:lnTo>
                  <a:pt x="2368" y="5782"/>
                </a:lnTo>
                <a:lnTo>
                  <a:pt x="2322" y="5769"/>
                </a:lnTo>
                <a:lnTo>
                  <a:pt x="2274" y="5751"/>
                </a:lnTo>
                <a:lnTo>
                  <a:pt x="2223" y="5733"/>
                </a:lnTo>
                <a:lnTo>
                  <a:pt x="2171" y="5712"/>
                </a:lnTo>
                <a:lnTo>
                  <a:pt x="2109" y="5685"/>
                </a:lnTo>
                <a:lnTo>
                  <a:pt x="2045" y="5656"/>
                </a:lnTo>
                <a:lnTo>
                  <a:pt x="1981" y="5623"/>
                </a:lnTo>
                <a:lnTo>
                  <a:pt x="1916" y="5588"/>
                </a:lnTo>
                <a:lnTo>
                  <a:pt x="1848" y="5551"/>
                </a:lnTo>
                <a:lnTo>
                  <a:pt x="1781" y="5510"/>
                </a:lnTo>
                <a:lnTo>
                  <a:pt x="1711" y="5467"/>
                </a:lnTo>
                <a:lnTo>
                  <a:pt x="1641" y="5422"/>
                </a:lnTo>
                <a:lnTo>
                  <a:pt x="1571" y="5374"/>
                </a:lnTo>
                <a:lnTo>
                  <a:pt x="1501" y="5324"/>
                </a:lnTo>
                <a:lnTo>
                  <a:pt x="1429" y="5271"/>
                </a:lnTo>
                <a:lnTo>
                  <a:pt x="1357" y="5215"/>
                </a:lnTo>
                <a:lnTo>
                  <a:pt x="1285" y="5159"/>
                </a:lnTo>
                <a:lnTo>
                  <a:pt x="1213" y="5098"/>
                </a:lnTo>
                <a:lnTo>
                  <a:pt x="1142" y="5036"/>
                </a:lnTo>
                <a:lnTo>
                  <a:pt x="1070" y="4973"/>
                </a:lnTo>
                <a:lnTo>
                  <a:pt x="999" y="4908"/>
                </a:lnTo>
                <a:lnTo>
                  <a:pt x="930" y="4842"/>
                </a:lnTo>
                <a:lnTo>
                  <a:pt x="864" y="4776"/>
                </a:lnTo>
                <a:lnTo>
                  <a:pt x="800" y="4710"/>
                </a:lnTo>
                <a:lnTo>
                  <a:pt x="737" y="4645"/>
                </a:lnTo>
                <a:lnTo>
                  <a:pt x="679" y="4579"/>
                </a:lnTo>
                <a:lnTo>
                  <a:pt x="621" y="4513"/>
                </a:lnTo>
                <a:lnTo>
                  <a:pt x="566" y="4448"/>
                </a:lnTo>
                <a:lnTo>
                  <a:pt x="514" y="4383"/>
                </a:lnTo>
                <a:lnTo>
                  <a:pt x="465" y="4319"/>
                </a:lnTo>
                <a:lnTo>
                  <a:pt x="418" y="4255"/>
                </a:lnTo>
                <a:lnTo>
                  <a:pt x="374" y="4193"/>
                </a:lnTo>
                <a:lnTo>
                  <a:pt x="332" y="4130"/>
                </a:lnTo>
                <a:lnTo>
                  <a:pt x="294" y="4069"/>
                </a:lnTo>
                <a:lnTo>
                  <a:pt x="258" y="4009"/>
                </a:lnTo>
                <a:lnTo>
                  <a:pt x="225" y="3950"/>
                </a:lnTo>
                <a:lnTo>
                  <a:pt x="203" y="3906"/>
                </a:lnTo>
                <a:lnTo>
                  <a:pt x="182" y="3863"/>
                </a:lnTo>
                <a:lnTo>
                  <a:pt x="163" y="3823"/>
                </a:lnTo>
                <a:lnTo>
                  <a:pt x="145" y="3783"/>
                </a:lnTo>
                <a:lnTo>
                  <a:pt x="130" y="3746"/>
                </a:lnTo>
                <a:lnTo>
                  <a:pt x="116" y="3709"/>
                </a:lnTo>
                <a:lnTo>
                  <a:pt x="104" y="3675"/>
                </a:lnTo>
                <a:lnTo>
                  <a:pt x="95" y="3642"/>
                </a:lnTo>
                <a:lnTo>
                  <a:pt x="81" y="3657"/>
                </a:lnTo>
                <a:lnTo>
                  <a:pt x="70" y="3674"/>
                </a:lnTo>
                <a:lnTo>
                  <a:pt x="59" y="3691"/>
                </a:lnTo>
                <a:lnTo>
                  <a:pt x="48" y="3708"/>
                </a:lnTo>
                <a:lnTo>
                  <a:pt x="39" y="3726"/>
                </a:lnTo>
                <a:lnTo>
                  <a:pt x="31" y="3746"/>
                </a:lnTo>
                <a:lnTo>
                  <a:pt x="24" y="3765"/>
                </a:lnTo>
                <a:lnTo>
                  <a:pt x="17" y="3784"/>
                </a:lnTo>
                <a:lnTo>
                  <a:pt x="12" y="3805"/>
                </a:lnTo>
                <a:lnTo>
                  <a:pt x="7" y="3826"/>
                </a:lnTo>
                <a:lnTo>
                  <a:pt x="4" y="3847"/>
                </a:lnTo>
                <a:lnTo>
                  <a:pt x="2" y="3869"/>
                </a:lnTo>
                <a:lnTo>
                  <a:pt x="0" y="3891"/>
                </a:lnTo>
                <a:lnTo>
                  <a:pt x="0" y="3915"/>
                </a:lnTo>
                <a:lnTo>
                  <a:pt x="0" y="3937"/>
                </a:lnTo>
                <a:lnTo>
                  <a:pt x="1" y="3962"/>
                </a:lnTo>
                <a:lnTo>
                  <a:pt x="3" y="3986"/>
                </a:lnTo>
                <a:lnTo>
                  <a:pt x="6" y="4010"/>
                </a:lnTo>
                <a:lnTo>
                  <a:pt x="11" y="4035"/>
                </a:lnTo>
                <a:lnTo>
                  <a:pt x="15" y="4061"/>
                </a:lnTo>
                <a:lnTo>
                  <a:pt x="21" y="4086"/>
                </a:lnTo>
                <a:lnTo>
                  <a:pt x="28" y="4112"/>
                </a:lnTo>
                <a:lnTo>
                  <a:pt x="35" y="4139"/>
                </a:lnTo>
                <a:lnTo>
                  <a:pt x="44" y="4166"/>
                </a:lnTo>
                <a:lnTo>
                  <a:pt x="52" y="4193"/>
                </a:lnTo>
                <a:lnTo>
                  <a:pt x="62" y="4220"/>
                </a:lnTo>
                <a:lnTo>
                  <a:pt x="74" y="4248"/>
                </a:lnTo>
                <a:lnTo>
                  <a:pt x="85" y="4276"/>
                </a:lnTo>
                <a:lnTo>
                  <a:pt x="111" y="4333"/>
                </a:lnTo>
                <a:lnTo>
                  <a:pt x="140" y="4391"/>
                </a:lnTo>
                <a:lnTo>
                  <a:pt x="167" y="4441"/>
                </a:lnTo>
                <a:lnTo>
                  <a:pt x="197" y="4493"/>
                </a:lnTo>
                <a:lnTo>
                  <a:pt x="229" y="4544"/>
                </a:lnTo>
                <a:lnTo>
                  <a:pt x="265" y="4598"/>
                </a:lnTo>
                <a:lnTo>
                  <a:pt x="301" y="4651"/>
                </a:lnTo>
                <a:lnTo>
                  <a:pt x="340" y="4705"/>
                </a:lnTo>
                <a:lnTo>
                  <a:pt x="382" y="4759"/>
                </a:lnTo>
                <a:lnTo>
                  <a:pt x="424" y="4813"/>
                </a:lnTo>
                <a:lnTo>
                  <a:pt x="469" y="4869"/>
                </a:lnTo>
                <a:lnTo>
                  <a:pt x="517" y="4924"/>
                </a:lnTo>
                <a:lnTo>
                  <a:pt x="566" y="4978"/>
                </a:lnTo>
                <a:lnTo>
                  <a:pt x="617" y="5033"/>
                </a:lnTo>
                <a:lnTo>
                  <a:pt x="670" y="5088"/>
                </a:lnTo>
                <a:lnTo>
                  <a:pt x="725" y="5142"/>
                </a:lnTo>
                <a:lnTo>
                  <a:pt x="781" y="5197"/>
                </a:lnTo>
                <a:lnTo>
                  <a:pt x="839" y="5251"/>
                </a:lnTo>
                <a:lnTo>
                  <a:pt x="899" y="5303"/>
                </a:lnTo>
                <a:lnTo>
                  <a:pt x="958" y="5354"/>
                </a:lnTo>
                <a:lnTo>
                  <a:pt x="1018" y="5403"/>
                </a:lnTo>
                <a:lnTo>
                  <a:pt x="1077" y="5450"/>
                </a:lnTo>
                <a:lnTo>
                  <a:pt x="1137" y="5496"/>
                </a:lnTo>
                <a:lnTo>
                  <a:pt x="1196" y="5539"/>
                </a:lnTo>
                <a:lnTo>
                  <a:pt x="1256" y="5581"/>
                </a:lnTo>
                <a:lnTo>
                  <a:pt x="1315" y="5621"/>
                </a:lnTo>
                <a:lnTo>
                  <a:pt x="1373" y="5658"/>
                </a:lnTo>
                <a:lnTo>
                  <a:pt x="1432" y="5693"/>
                </a:lnTo>
                <a:lnTo>
                  <a:pt x="1489" y="5727"/>
                </a:lnTo>
                <a:lnTo>
                  <a:pt x="1546" y="5759"/>
                </a:lnTo>
                <a:lnTo>
                  <a:pt x="1601" y="5788"/>
                </a:lnTo>
                <a:lnTo>
                  <a:pt x="1657" y="5815"/>
                </a:lnTo>
                <a:lnTo>
                  <a:pt x="1711" y="5839"/>
                </a:lnTo>
                <a:lnTo>
                  <a:pt x="1764" y="5862"/>
                </a:lnTo>
                <a:lnTo>
                  <a:pt x="1824" y="5885"/>
                </a:lnTo>
                <a:lnTo>
                  <a:pt x="1854" y="5896"/>
                </a:lnTo>
                <a:lnTo>
                  <a:pt x="1884" y="5906"/>
                </a:lnTo>
                <a:lnTo>
                  <a:pt x="1913" y="5914"/>
                </a:lnTo>
                <a:lnTo>
                  <a:pt x="1942" y="5923"/>
                </a:lnTo>
                <a:lnTo>
                  <a:pt x="1970" y="5929"/>
                </a:lnTo>
                <a:lnTo>
                  <a:pt x="1998" y="5936"/>
                </a:lnTo>
                <a:lnTo>
                  <a:pt x="2026" y="5942"/>
                </a:lnTo>
                <a:lnTo>
                  <a:pt x="2054" y="5946"/>
                </a:lnTo>
                <a:lnTo>
                  <a:pt x="2081" y="5951"/>
                </a:lnTo>
                <a:lnTo>
                  <a:pt x="2106" y="5954"/>
                </a:lnTo>
                <a:lnTo>
                  <a:pt x="2132" y="5956"/>
                </a:lnTo>
                <a:lnTo>
                  <a:pt x="2158" y="5957"/>
                </a:lnTo>
                <a:lnTo>
                  <a:pt x="2182" y="5958"/>
                </a:lnTo>
                <a:lnTo>
                  <a:pt x="2207" y="5957"/>
                </a:lnTo>
                <a:lnTo>
                  <a:pt x="2231" y="5956"/>
                </a:lnTo>
                <a:lnTo>
                  <a:pt x="2254" y="5954"/>
                </a:lnTo>
                <a:lnTo>
                  <a:pt x="2277" y="5951"/>
                </a:lnTo>
                <a:lnTo>
                  <a:pt x="2299" y="5948"/>
                </a:lnTo>
                <a:lnTo>
                  <a:pt x="2321" y="5942"/>
                </a:lnTo>
                <a:lnTo>
                  <a:pt x="2342" y="5937"/>
                </a:lnTo>
                <a:lnTo>
                  <a:pt x="2363" y="5930"/>
                </a:lnTo>
                <a:lnTo>
                  <a:pt x="2382" y="5923"/>
                </a:lnTo>
                <a:lnTo>
                  <a:pt x="2401" y="5914"/>
                </a:lnTo>
                <a:lnTo>
                  <a:pt x="2420" y="5906"/>
                </a:lnTo>
                <a:lnTo>
                  <a:pt x="2438" y="5895"/>
                </a:lnTo>
                <a:lnTo>
                  <a:pt x="2455" y="5884"/>
                </a:lnTo>
                <a:lnTo>
                  <a:pt x="2472" y="5871"/>
                </a:lnTo>
                <a:lnTo>
                  <a:pt x="2487" y="5859"/>
                </a:lnTo>
                <a:lnTo>
                  <a:pt x="2502" y="5845"/>
                </a:lnTo>
                <a:lnTo>
                  <a:pt x="2517" y="5830"/>
                </a:lnTo>
                <a:lnTo>
                  <a:pt x="2528" y="5817"/>
                </a:lnTo>
                <a:close/>
                <a:moveTo>
                  <a:pt x="1640" y="2625"/>
                </a:moveTo>
                <a:lnTo>
                  <a:pt x="1640" y="2625"/>
                </a:lnTo>
                <a:lnTo>
                  <a:pt x="1678" y="2672"/>
                </a:lnTo>
                <a:lnTo>
                  <a:pt x="1715" y="2720"/>
                </a:lnTo>
                <a:lnTo>
                  <a:pt x="1755" y="2767"/>
                </a:lnTo>
                <a:lnTo>
                  <a:pt x="1794" y="2814"/>
                </a:lnTo>
                <a:lnTo>
                  <a:pt x="1835" y="2861"/>
                </a:lnTo>
                <a:lnTo>
                  <a:pt x="1877" y="2908"/>
                </a:lnTo>
                <a:lnTo>
                  <a:pt x="1920" y="2955"/>
                </a:lnTo>
                <a:lnTo>
                  <a:pt x="1964" y="3003"/>
                </a:lnTo>
                <a:lnTo>
                  <a:pt x="2009" y="3050"/>
                </a:lnTo>
                <a:lnTo>
                  <a:pt x="2054" y="3097"/>
                </a:lnTo>
                <a:lnTo>
                  <a:pt x="2101" y="3144"/>
                </a:lnTo>
                <a:lnTo>
                  <a:pt x="2148" y="3191"/>
                </a:lnTo>
                <a:lnTo>
                  <a:pt x="2195" y="3238"/>
                </a:lnTo>
                <a:lnTo>
                  <a:pt x="2245" y="3285"/>
                </a:lnTo>
                <a:lnTo>
                  <a:pt x="2294" y="3332"/>
                </a:lnTo>
                <a:lnTo>
                  <a:pt x="2345" y="3378"/>
                </a:lnTo>
                <a:lnTo>
                  <a:pt x="2400" y="3427"/>
                </a:lnTo>
                <a:lnTo>
                  <a:pt x="2456" y="3476"/>
                </a:lnTo>
                <a:lnTo>
                  <a:pt x="2512" y="3524"/>
                </a:lnTo>
                <a:lnTo>
                  <a:pt x="2567" y="3571"/>
                </a:lnTo>
                <a:lnTo>
                  <a:pt x="2623" y="3616"/>
                </a:lnTo>
                <a:lnTo>
                  <a:pt x="2680" y="3661"/>
                </a:lnTo>
                <a:lnTo>
                  <a:pt x="2736" y="3705"/>
                </a:lnTo>
                <a:lnTo>
                  <a:pt x="2791" y="3747"/>
                </a:lnTo>
                <a:lnTo>
                  <a:pt x="2847" y="3788"/>
                </a:lnTo>
                <a:lnTo>
                  <a:pt x="2903" y="3829"/>
                </a:lnTo>
                <a:lnTo>
                  <a:pt x="2959" y="3869"/>
                </a:lnTo>
                <a:lnTo>
                  <a:pt x="3013" y="3906"/>
                </a:lnTo>
                <a:lnTo>
                  <a:pt x="3069" y="3944"/>
                </a:lnTo>
                <a:lnTo>
                  <a:pt x="3124" y="3980"/>
                </a:lnTo>
                <a:lnTo>
                  <a:pt x="3179" y="4015"/>
                </a:lnTo>
                <a:lnTo>
                  <a:pt x="3233" y="4049"/>
                </a:lnTo>
                <a:lnTo>
                  <a:pt x="3238" y="4018"/>
                </a:lnTo>
                <a:lnTo>
                  <a:pt x="3243" y="3987"/>
                </a:lnTo>
                <a:lnTo>
                  <a:pt x="3245" y="3955"/>
                </a:lnTo>
                <a:lnTo>
                  <a:pt x="3247" y="3922"/>
                </a:lnTo>
                <a:lnTo>
                  <a:pt x="3246" y="3889"/>
                </a:lnTo>
                <a:lnTo>
                  <a:pt x="3245" y="3856"/>
                </a:lnTo>
                <a:lnTo>
                  <a:pt x="3243" y="3823"/>
                </a:lnTo>
                <a:lnTo>
                  <a:pt x="3238" y="3788"/>
                </a:lnTo>
                <a:lnTo>
                  <a:pt x="3233" y="3754"/>
                </a:lnTo>
                <a:lnTo>
                  <a:pt x="3227" y="3720"/>
                </a:lnTo>
                <a:lnTo>
                  <a:pt x="3218" y="3686"/>
                </a:lnTo>
                <a:lnTo>
                  <a:pt x="3209" y="3651"/>
                </a:lnTo>
                <a:lnTo>
                  <a:pt x="3199" y="3616"/>
                </a:lnTo>
                <a:lnTo>
                  <a:pt x="3187" y="3580"/>
                </a:lnTo>
                <a:lnTo>
                  <a:pt x="3174" y="3546"/>
                </a:lnTo>
                <a:lnTo>
                  <a:pt x="3159" y="3511"/>
                </a:lnTo>
                <a:lnTo>
                  <a:pt x="3144" y="3475"/>
                </a:lnTo>
                <a:lnTo>
                  <a:pt x="3127" y="3440"/>
                </a:lnTo>
                <a:lnTo>
                  <a:pt x="3110" y="3406"/>
                </a:lnTo>
                <a:lnTo>
                  <a:pt x="3090" y="3370"/>
                </a:lnTo>
                <a:lnTo>
                  <a:pt x="3070" y="3336"/>
                </a:lnTo>
                <a:lnTo>
                  <a:pt x="3049" y="3302"/>
                </a:lnTo>
                <a:lnTo>
                  <a:pt x="3026" y="3267"/>
                </a:lnTo>
                <a:lnTo>
                  <a:pt x="3003" y="3233"/>
                </a:lnTo>
                <a:lnTo>
                  <a:pt x="2977" y="3199"/>
                </a:lnTo>
                <a:lnTo>
                  <a:pt x="2951" y="3166"/>
                </a:lnTo>
                <a:lnTo>
                  <a:pt x="2923" y="3133"/>
                </a:lnTo>
                <a:lnTo>
                  <a:pt x="2895" y="3100"/>
                </a:lnTo>
                <a:lnTo>
                  <a:pt x="2865" y="3068"/>
                </a:lnTo>
                <a:lnTo>
                  <a:pt x="2835" y="3037"/>
                </a:lnTo>
                <a:lnTo>
                  <a:pt x="2803" y="3006"/>
                </a:lnTo>
                <a:lnTo>
                  <a:pt x="2770" y="2975"/>
                </a:lnTo>
                <a:lnTo>
                  <a:pt x="2737" y="2945"/>
                </a:lnTo>
                <a:lnTo>
                  <a:pt x="2701" y="2916"/>
                </a:lnTo>
                <a:lnTo>
                  <a:pt x="2666" y="2888"/>
                </a:lnTo>
                <a:lnTo>
                  <a:pt x="2631" y="2861"/>
                </a:lnTo>
                <a:lnTo>
                  <a:pt x="2595" y="2836"/>
                </a:lnTo>
                <a:lnTo>
                  <a:pt x="2559" y="2812"/>
                </a:lnTo>
                <a:lnTo>
                  <a:pt x="2522" y="2788"/>
                </a:lnTo>
                <a:lnTo>
                  <a:pt x="2486" y="2767"/>
                </a:lnTo>
                <a:lnTo>
                  <a:pt x="2449" y="2746"/>
                </a:lnTo>
                <a:lnTo>
                  <a:pt x="2412" y="2727"/>
                </a:lnTo>
                <a:lnTo>
                  <a:pt x="2375" y="2709"/>
                </a:lnTo>
                <a:lnTo>
                  <a:pt x="2338" y="2693"/>
                </a:lnTo>
                <a:lnTo>
                  <a:pt x="2300" y="2677"/>
                </a:lnTo>
                <a:lnTo>
                  <a:pt x="2264" y="2663"/>
                </a:lnTo>
                <a:lnTo>
                  <a:pt x="2226" y="2649"/>
                </a:lnTo>
                <a:lnTo>
                  <a:pt x="2189" y="2637"/>
                </a:lnTo>
                <a:lnTo>
                  <a:pt x="2152" y="2627"/>
                </a:lnTo>
                <a:lnTo>
                  <a:pt x="2115" y="2618"/>
                </a:lnTo>
                <a:lnTo>
                  <a:pt x="2079" y="2610"/>
                </a:lnTo>
                <a:lnTo>
                  <a:pt x="2042" y="2603"/>
                </a:lnTo>
                <a:lnTo>
                  <a:pt x="2007" y="2597"/>
                </a:lnTo>
                <a:lnTo>
                  <a:pt x="1970" y="2594"/>
                </a:lnTo>
                <a:lnTo>
                  <a:pt x="1935" y="2591"/>
                </a:lnTo>
                <a:lnTo>
                  <a:pt x="1901" y="2590"/>
                </a:lnTo>
                <a:lnTo>
                  <a:pt x="1866" y="2589"/>
                </a:lnTo>
                <a:lnTo>
                  <a:pt x="1832" y="2590"/>
                </a:lnTo>
                <a:lnTo>
                  <a:pt x="1799" y="2593"/>
                </a:lnTo>
                <a:lnTo>
                  <a:pt x="1765" y="2596"/>
                </a:lnTo>
                <a:lnTo>
                  <a:pt x="1733" y="2602"/>
                </a:lnTo>
                <a:lnTo>
                  <a:pt x="1701" y="2608"/>
                </a:lnTo>
                <a:lnTo>
                  <a:pt x="1670" y="2616"/>
                </a:lnTo>
                <a:lnTo>
                  <a:pt x="1640" y="2625"/>
                </a:lnTo>
                <a:close/>
                <a:moveTo>
                  <a:pt x="3487" y="2116"/>
                </a:moveTo>
                <a:lnTo>
                  <a:pt x="3487" y="2116"/>
                </a:lnTo>
                <a:lnTo>
                  <a:pt x="3421" y="2056"/>
                </a:lnTo>
                <a:lnTo>
                  <a:pt x="3391" y="2067"/>
                </a:lnTo>
                <a:lnTo>
                  <a:pt x="3361" y="2076"/>
                </a:lnTo>
                <a:lnTo>
                  <a:pt x="3332" y="2085"/>
                </a:lnTo>
                <a:lnTo>
                  <a:pt x="3303" y="2092"/>
                </a:lnTo>
                <a:lnTo>
                  <a:pt x="3276" y="2098"/>
                </a:lnTo>
                <a:lnTo>
                  <a:pt x="3249" y="2103"/>
                </a:lnTo>
                <a:lnTo>
                  <a:pt x="3221" y="2107"/>
                </a:lnTo>
                <a:lnTo>
                  <a:pt x="3193" y="2112"/>
                </a:lnTo>
                <a:lnTo>
                  <a:pt x="3277" y="2184"/>
                </a:lnTo>
                <a:lnTo>
                  <a:pt x="3360" y="2258"/>
                </a:lnTo>
                <a:lnTo>
                  <a:pt x="3423" y="2315"/>
                </a:lnTo>
                <a:lnTo>
                  <a:pt x="3485" y="2374"/>
                </a:lnTo>
                <a:lnTo>
                  <a:pt x="3525" y="2345"/>
                </a:lnTo>
                <a:lnTo>
                  <a:pt x="3565" y="2318"/>
                </a:lnTo>
                <a:lnTo>
                  <a:pt x="3607" y="2292"/>
                </a:lnTo>
                <a:lnTo>
                  <a:pt x="3649" y="2267"/>
                </a:lnTo>
                <a:lnTo>
                  <a:pt x="3570" y="2191"/>
                </a:lnTo>
                <a:lnTo>
                  <a:pt x="3487" y="2116"/>
                </a:lnTo>
                <a:close/>
                <a:moveTo>
                  <a:pt x="4369" y="3449"/>
                </a:moveTo>
                <a:lnTo>
                  <a:pt x="4369" y="3449"/>
                </a:lnTo>
                <a:lnTo>
                  <a:pt x="4403" y="3504"/>
                </a:lnTo>
                <a:lnTo>
                  <a:pt x="4434" y="3560"/>
                </a:lnTo>
                <a:lnTo>
                  <a:pt x="4463" y="3615"/>
                </a:lnTo>
                <a:lnTo>
                  <a:pt x="4490" y="3668"/>
                </a:lnTo>
                <a:lnTo>
                  <a:pt x="4526" y="3741"/>
                </a:lnTo>
                <a:lnTo>
                  <a:pt x="4557" y="3813"/>
                </a:lnTo>
                <a:lnTo>
                  <a:pt x="4586" y="3882"/>
                </a:lnTo>
                <a:lnTo>
                  <a:pt x="4598" y="3916"/>
                </a:lnTo>
                <a:lnTo>
                  <a:pt x="4609" y="3949"/>
                </a:lnTo>
                <a:lnTo>
                  <a:pt x="4621" y="3981"/>
                </a:lnTo>
                <a:lnTo>
                  <a:pt x="4631" y="4014"/>
                </a:lnTo>
                <a:lnTo>
                  <a:pt x="4639" y="4045"/>
                </a:lnTo>
                <a:lnTo>
                  <a:pt x="4648" y="4076"/>
                </a:lnTo>
                <a:lnTo>
                  <a:pt x="4654" y="4106"/>
                </a:lnTo>
                <a:lnTo>
                  <a:pt x="4661" y="4136"/>
                </a:lnTo>
                <a:lnTo>
                  <a:pt x="4666" y="4165"/>
                </a:lnTo>
                <a:lnTo>
                  <a:pt x="4671" y="4193"/>
                </a:lnTo>
                <a:lnTo>
                  <a:pt x="4674" y="4220"/>
                </a:lnTo>
                <a:lnTo>
                  <a:pt x="4676" y="4247"/>
                </a:lnTo>
                <a:lnTo>
                  <a:pt x="4677" y="4273"/>
                </a:lnTo>
                <a:lnTo>
                  <a:pt x="4677" y="4299"/>
                </a:lnTo>
                <a:lnTo>
                  <a:pt x="4677" y="4323"/>
                </a:lnTo>
                <a:lnTo>
                  <a:pt x="4675" y="4347"/>
                </a:lnTo>
                <a:lnTo>
                  <a:pt x="4672" y="4369"/>
                </a:lnTo>
                <a:lnTo>
                  <a:pt x="4668" y="4392"/>
                </a:lnTo>
                <a:lnTo>
                  <a:pt x="4663" y="4413"/>
                </a:lnTo>
                <a:lnTo>
                  <a:pt x="4657" y="4434"/>
                </a:lnTo>
                <a:lnTo>
                  <a:pt x="4650" y="4453"/>
                </a:lnTo>
                <a:lnTo>
                  <a:pt x="4642" y="4472"/>
                </a:lnTo>
                <a:lnTo>
                  <a:pt x="4632" y="4490"/>
                </a:lnTo>
                <a:lnTo>
                  <a:pt x="4622" y="4507"/>
                </a:lnTo>
                <a:lnTo>
                  <a:pt x="4611" y="4523"/>
                </a:lnTo>
                <a:lnTo>
                  <a:pt x="4598" y="4538"/>
                </a:lnTo>
                <a:lnTo>
                  <a:pt x="4585" y="4552"/>
                </a:lnTo>
                <a:lnTo>
                  <a:pt x="4570" y="4565"/>
                </a:lnTo>
                <a:lnTo>
                  <a:pt x="4554" y="4576"/>
                </a:lnTo>
                <a:lnTo>
                  <a:pt x="4537" y="4587"/>
                </a:lnTo>
                <a:lnTo>
                  <a:pt x="4519" y="4598"/>
                </a:lnTo>
                <a:lnTo>
                  <a:pt x="4500" y="4606"/>
                </a:lnTo>
                <a:lnTo>
                  <a:pt x="4481" y="4615"/>
                </a:lnTo>
                <a:lnTo>
                  <a:pt x="4459" y="4621"/>
                </a:lnTo>
                <a:lnTo>
                  <a:pt x="4438" y="4628"/>
                </a:lnTo>
                <a:lnTo>
                  <a:pt x="4415" y="4633"/>
                </a:lnTo>
                <a:lnTo>
                  <a:pt x="4392" y="4637"/>
                </a:lnTo>
                <a:lnTo>
                  <a:pt x="4368" y="4641"/>
                </a:lnTo>
                <a:lnTo>
                  <a:pt x="4343" y="4643"/>
                </a:lnTo>
                <a:lnTo>
                  <a:pt x="4317" y="4644"/>
                </a:lnTo>
                <a:lnTo>
                  <a:pt x="4290" y="4644"/>
                </a:lnTo>
                <a:lnTo>
                  <a:pt x="4262" y="4644"/>
                </a:lnTo>
                <a:lnTo>
                  <a:pt x="4233" y="4643"/>
                </a:lnTo>
                <a:lnTo>
                  <a:pt x="4204" y="4641"/>
                </a:lnTo>
                <a:lnTo>
                  <a:pt x="4174" y="4637"/>
                </a:lnTo>
                <a:lnTo>
                  <a:pt x="4143" y="4633"/>
                </a:lnTo>
                <a:lnTo>
                  <a:pt x="4112" y="4628"/>
                </a:lnTo>
                <a:lnTo>
                  <a:pt x="4080" y="4622"/>
                </a:lnTo>
                <a:lnTo>
                  <a:pt x="4047" y="4615"/>
                </a:lnTo>
                <a:lnTo>
                  <a:pt x="4013" y="4607"/>
                </a:lnTo>
                <a:lnTo>
                  <a:pt x="3979" y="4599"/>
                </a:lnTo>
                <a:lnTo>
                  <a:pt x="3944" y="4590"/>
                </a:lnTo>
                <a:lnTo>
                  <a:pt x="3873" y="4569"/>
                </a:lnTo>
                <a:lnTo>
                  <a:pt x="3799" y="4544"/>
                </a:lnTo>
                <a:lnTo>
                  <a:pt x="3723" y="4516"/>
                </a:lnTo>
                <a:lnTo>
                  <a:pt x="3680" y="4500"/>
                </a:lnTo>
                <a:lnTo>
                  <a:pt x="3636" y="4482"/>
                </a:lnTo>
                <a:lnTo>
                  <a:pt x="3592" y="4464"/>
                </a:lnTo>
                <a:lnTo>
                  <a:pt x="3548" y="4443"/>
                </a:lnTo>
                <a:lnTo>
                  <a:pt x="3503" y="4423"/>
                </a:lnTo>
                <a:lnTo>
                  <a:pt x="3458" y="4402"/>
                </a:lnTo>
                <a:lnTo>
                  <a:pt x="3413" y="4379"/>
                </a:lnTo>
                <a:lnTo>
                  <a:pt x="3367" y="4356"/>
                </a:lnTo>
                <a:lnTo>
                  <a:pt x="3321" y="4331"/>
                </a:lnTo>
                <a:lnTo>
                  <a:pt x="3274" y="4305"/>
                </a:lnTo>
                <a:lnTo>
                  <a:pt x="3227" y="4279"/>
                </a:lnTo>
                <a:lnTo>
                  <a:pt x="3179" y="4253"/>
                </a:lnTo>
                <a:lnTo>
                  <a:pt x="3085" y="4195"/>
                </a:lnTo>
                <a:lnTo>
                  <a:pt x="2989" y="4135"/>
                </a:lnTo>
                <a:lnTo>
                  <a:pt x="2892" y="4070"/>
                </a:lnTo>
                <a:lnTo>
                  <a:pt x="2795" y="4003"/>
                </a:lnTo>
                <a:lnTo>
                  <a:pt x="2696" y="3932"/>
                </a:lnTo>
                <a:lnTo>
                  <a:pt x="2598" y="3858"/>
                </a:lnTo>
                <a:lnTo>
                  <a:pt x="2500" y="3781"/>
                </a:lnTo>
                <a:lnTo>
                  <a:pt x="2402" y="3701"/>
                </a:lnTo>
                <a:lnTo>
                  <a:pt x="2304" y="3617"/>
                </a:lnTo>
                <a:lnTo>
                  <a:pt x="2206" y="3530"/>
                </a:lnTo>
                <a:lnTo>
                  <a:pt x="2111" y="3442"/>
                </a:lnTo>
                <a:lnTo>
                  <a:pt x="2017" y="3352"/>
                </a:lnTo>
                <a:lnTo>
                  <a:pt x="1928" y="3263"/>
                </a:lnTo>
                <a:lnTo>
                  <a:pt x="1842" y="3173"/>
                </a:lnTo>
                <a:lnTo>
                  <a:pt x="1758" y="3082"/>
                </a:lnTo>
                <a:lnTo>
                  <a:pt x="1678" y="2992"/>
                </a:lnTo>
                <a:lnTo>
                  <a:pt x="1601" y="2902"/>
                </a:lnTo>
                <a:lnTo>
                  <a:pt x="1528" y="2812"/>
                </a:lnTo>
                <a:lnTo>
                  <a:pt x="1458" y="2722"/>
                </a:lnTo>
                <a:lnTo>
                  <a:pt x="1392" y="2633"/>
                </a:lnTo>
                <a:lnTo>
                  <a:pt x="1360" y="2589"/>
                </a:lnTo>
                <a:lnTo>
                  <a:pt x="1329" y="2545"/>
                </a:lnTo>
                <a:lnTo>
                  <a:pt x="1300" y="2501"/>
                </a:lnTo>
                <a:lnTo>
                  <a:pt x="1271" y="2457"/>
                </a:lnTo>
                <a:lnTo>
                  <a:pt x="1243" y="2414"/>
                </a:lnTo>
                <a:lnTo>
                  <a:pt x="1217" y="2370"/>
                </a:lnTo>
                <a:lnTo>
                  <a:pt x="1190" y="2328"/>
                </a:lnTo>
                <a:lnTo>
                  <a:pt x="1165" y="2285"/>
                </a:lnTo>
                <a:lnTo>
                  <a:pt x="1142" y="2244"/>
                </a:lnTo>
                <a:lnTo>
                  <a:pt x="1118" y="2201"/>
                </a:lnTo>
                <a:lnTo>
                  <a:pt x="1097" y="2160"/>
                </a:lnTo>
                <a:lnTo>
                  <a:pt x="1075" y="2118"/>
                </a:lnTo>
                <a:lnTo>
                  <a:pt x="1041" y="2045"/>
                </a:lnTo>
                <a:lnTo>
                  <a:pt x="1009" y="1974"/>
                </a:lnTo>
                <a:lnTo>
                  <a:pt x="981" y="1906"/>
                </a:lnTo>
                <a:lnTo>
                  <a:pt x="968" y="1872"/>
                </a:lnTo>
                <a:lnTo>
                  <a:pt x="956" y="1838"/>
                </a:lnTo>
                <a:lnTo>
                  <a:pt x="945" y="1806"/>
                </a:lnTo>
                <a:lnTo>
                  <a:pt x="936" y="1774"/>
                </a:lnTo>
                <a:lnTo>
                  <a:pt x="926" y="1743"/>
                </a:lnTo>
                <a:lnTo>
                  <a:pt x="919" y="1712"/>
                </a:lnTo>
                <a:lnTo>
                  <a:pt x="911" y="1682"/>
                </a:lnTo>
                <a:lnTo>
                  <a:pt x="905" y="1652"/>
                </a:lnTo>
                <a:lnTo>
                  <a:pt x="900" y="1623"/>
                </a:lnTo>
                <a:lnTo>
                  <a:pt x="896" y="1595"/>
                </a:lnTo>
                <a:lnTo>
                  <a:pt x="893" y="1567"/>
                </a:lnTo>
                <a:lnTo>
                  <a:pt x="891" y="1540"/>
                </a:lnTo>
                <a:lnTo>
                  <a:pt x="889" y="1515"/>
                </a:lnTo>
                <a:lnTo>
                  <a:pt x="889" y="1489"/>
                </a:lnTo>
                <a:lnTo>
                  <a:pt x="890" y="1464"/>
                </a:lnTo>
                <a:lnTo>
                  <a:pt x="892" y="1441"/>
                </a:lnTo>
                <a:lnTo>
                  <a:pt x="894" y="1418"/>
                </a:lnTo>
                <a:lnTo>
                  <a:pt x="898" y="1396"/>
                </a:lnTo>
                <a:lnTo>
                  <a:pt x="904" y="1374"/>
                </a:lnTo>
                <a:lnTo>
                  <a:pt x="909" y="1354"/>
                </a:lnTo>
                <a:lnTo>
                  <a:pt x="916" y="1334"/>
                </a:lnTo>
                <a:lnTo>
                  <a:pt x="925" y="1315"/>
                </a:lnTo>
                <a:lnTo>
                  <a:pt x="934" y="1298"/>
                </a:lnTo>
                <a:lnTo>
                  <a:pt x="944" y="1281"/>
                </a:lnTo>
                <a:lnTo>
                  <a:pt x="956" y="1265"/>
                </a:lnTo>
                <a:lnTo>
                  <a:pt x="968" y="1250"/>
                </a:lnTo>
                <a:lnTo>
                  <a:pt x="982" y="1236"/>
                </a:lnTo>
                <a:lnTo>
                  <a:pt x="997" y="1223"/>
                </a:lnTo>
                <a:lnTo>
                  <a:pt x="1013" y="1211"/>
                </a:lnTo>
                <a:lnTo>
                  <a:pt x="1029" y="1199"/>
                </a:lnTo>
                <a:lnTo>
                  <a:pt x="1047" y="1190"/>
                </a:lnTo>
                <a:lnTo>
                  <a:pt x="1065" y="1181"/>
                </a:lnTo>
                <a:lnTo>
                  <a:pt x="1086" y="1173"/>
                </a:lnTo>
                <a:lnTo>
                  <a:pt x="1106" y="1165"/>
                </a:lnTo>
                <a:lnTo>
                  <a:pt x="1128" y="1160"/>
                </a:lnTo>
                <a:lnTo>
                  <a:pt x="1150" y="1154"/>
                </a:lnTo>
                <a:lnTo>
                  <a:pt x="1174" y="1150"/>
                </a:lnTo>
                <a:lnTo>
                  <a:pt x="1198" y="1147"/>
                </a:lnTo>
                <a:lnTo>
                  <a:pt x="1224" y="1145"/>
                </a:lnTo>
                <a:lnTo>
                  <a:pt x="1250" y="1144"/>
                </a:lnTo>
                <a:lnTo>
                  <a:pt x="1277" y="1143"/>
                </a:lnTo>
                <a:lnTo>
                  <a:pt x="1305" y="1144"/>
                </a:lnTo>
                <a:lnTo>
                  <a:pt x="1332" y="1145"/>
                </a:lnTo>
                <a:lnTo>
                  <a:pt x="1362" y="1147"/>
                </a:lnTo>
                <a:lnTo>
                  <a:pt x="1392" y="1150"/>
                </a:lnTo>
                <a:lnTo>
                  <a:pt x="1424" y="1154"/>
                </a:lnTo>
                <a:lnTo>
                  <a:pt x="1455" y="1160"/>
                </a:lnTo>
                <a:lnTo>
                  <a:pt x="1487" y="1165"/>
                </a:lnTo>
                <a:lnTo>
                  <a:pt x="1520" y="1172"/>
                </a:lnTo>
                <a:lnTo>
                  <a:pt x="1553" y="1180"/>
                </a:lnTo>
                <a:lnTo>
                  <a:pt x="1588" y="1188"/>
                </a:lnTo>
                <a:lnTo>
                  <a:pt x="1622" y="1197"/>
                </a:lnTo>
                <a:lnTo>
                  <a:pt x="1694" y="1219"/>
                </a:lnTo>
                <a:lnTo>
                  <a:pt x="1768" y="1243"/>
                </a:lnTo>
                <a:lnTo>
                  <a:pt x="1844" y="1271"/>
                </a:lnTo>
                <a:lnTo>
                  <a:pt x="1886" y="1287"/>
                </a:lnTo>
                <a:lnTo>
                  <a:pt x="1928" y="1304"/>
                </a:lnTo>
                <a:lnTo>
                  <a:pt x="1972" y="1324"/>
                </a:lnTo>
                <a:lnTo>
                  <a:pt x="2016" y="1343"/>
                </a:lnTo>
                <a:lnTo>
                  <a:pt x="2060" y="1363"/>
                </a:lnTo>
                <a:lnTo>
                  <a:pt x="2105" y="1385"/>
                </a:lnTo>
                <a:lnTo>
                  <a:pt x="2150" y="1407"/>
                </a:lnTo>
                <a:lnTo>
                  <a:pt x="2196" y="1430"/>
                </a:lnTo>
                <a:lnTo>
                  <a:pt x="2241" y="1455"/>
                </a:lnTo>
                <a:lnTo>
                  <a:pt x="2289" y="1479"/>
                </a:lnTo>
                <a:lnTo>
                  <a:pt x="2381" y="1532"/>
                </a:lnTo>
                <a:lnTo>
                  <a:pt x="2475" y="1589"/>
                </a:lnTo>
                <a:lnTo>
                  <a:pt x="2571" y="1649"/>
                </a:lnTo>
                <a:lnTo>
                  <a:pt x="2574" y="1623"/>
                </a:lnTo>
                <a:lnTo>
                  <a:pt x="2579" y="1598"/>
                </a:lnTo>
                <a:lnTo>
                  <a:pt x="2586" y="1575"/>
                </a:lnTo>
                <a:lnTo>
                  <a:pt x="2592" y="1551"/>
                </a:lnTo>
                <a:lnTo>
                  <a:pt x="2602" y="1527"/>
                </a:lnTo>
                <a:lnTo>
                  <a:pt x="2611" y="1505"/>
                </a:lnTo>
                <a:lnTo>
                  <a:pt x="2622" y="1483"/>
                </a:lnTo>
                <a:lnTo>
                  <a:pt x="2634" y="1461"/>
                </a:lnTo>
                <a:lnTo>
                  <a:pt x="2535" y="1400"/>
                </a:lnTo>
                <a:lnTo>
                  <a:pt x="2485" y="1370"/>
                </a:lnTo>
                <a:lnTo>
                  <a:pt x="2437" y="1341"/>
                </a:lnTo>
                <a:lnTo>
                  <a:pt x="2387" y="1314"/>
                </a:lnTo>
                <a:lnTo>
                  <a:pt x="2339" y="1286"/>
                </a:lnTo>
                <a:lnTo>
                  <a:pt x="2290" y="1260"/>
                </a:lnTo>
                <a:lnTo>
                  <a:pt x="2243" y="1236"/>
                </a:lnTo>
                <a:lnTo>
                  <a:pt x="2194" y="1211"/>
                </a:lnTo>
                <a:lnTo>
                  <a:pt x="2147" y="1189"/>
                </a:lnTo>
                <a:lnTo>
                  <a:pt x="2100" y="1166"/>
                </a:lnTo>
                <a:lnTo>
                  <a:pt x="2053" y="1145"/>
                </a:lnTo>
                <a:lnTo>
                  <a:pt x="2007" y="1124"/>
                </a:lnTo>
                <a:lnTo>
                  <a:pt x="1961" y="1105"/>
                </a:lnTo>
                <a:lnTo>
                  <a:pt x="1916" y="1086"/>
                </a:lnTo>
                <a:lnTo>
                  <a:pt x="1871" y="1069"/>
                </a:lnTo>
                <a:lnTo>
                  <a:pt x="1821" y="1050"/>
                </a:lnTo>
                <a:lnTo>
                  <a:pt x="1771" y="1033"/>
                </a:lnTo>
                <a:lnTo>
                  <a:pt x="1723" y="1017"/>
                </a:lnTo>
                <a:lnTo>
                  <a:pt x="1674" y="1002"/>
                </a:lnTo>
                <a:lnTo>
                  <a:pt x="1626" y="988"/>
                </a:lnTo>
                <a:lnTo>
                  <a:pt x="1579" y="976"/>
                </a:lnTo>
                <a:lnTo>
                  <a:pt x="1533" y="965"/>
                </a:lnTo>
                <a:lnTo>
                  <a:pt x="1487" y="955"/>
                </a:lnTo>
                <a:lnTo>
                  <a:pt x="1442" y="947"/>
                </a:lnTo>
                <a:lnTo>
                  <a:pt x="1397" y="940"/>
                </a:lnTo>
                <a:lnTo>
                  <a:pt x="1354" y="935"/>
                </a:lnTo>
                <a:lnTo>
                  <a:pt x="1311" y="929"/>
                </a:lnTo>
                <a:lnTo>
                  <a:pt x="1268" y="926"/>
                </a:lnTo>
                <a:lnTo>
                  <a:pt x="1227" y="925"/>
                </a:lnTo>
                <a:lnTo>
                  <a:pt x="1187" y="924"/>
                </a:lnTo>
                <a:lnTo>
                  <a:pt x="1147" y="925"/>
                </a:lnTo>
                <a:lnTo>
                  <a:pt x="1108" y="927"/>
                </a:lnTo>
                <a:lnTo>
                  <a:pt x="1071" y="931"/>
                </a:lnTo>
                <a:lnTo>
                  <a:pt x="1033" y="936"/>
                </a:lnTo>
                <a:lnTo>
                  <a:pt x="997" y="942"/>
                </a:lnTo>
                <a:lnTo>
                  <a:pt x="963" y="950"/>
                </a:lnTo>
                <a:lnTo>
                  <a:pt x="928" y="959"/>
                </a:lnTo>
                <a:lnTo>
                  <a:pt x="895" y="970"/>
                </a:lnTo>
                <a:lnTo>
                  <a:pt x="863" y="982"/>
                </a:lnTo>
                <a:lnTo>
                  <a:pt x="833" y="996"/>
                </a:lnTo>
                <a:lnTo>
                  <a:pt x="803" y="1011"/>
                </a:lnTo>
                <a:lnTo>
                  <a:pt x="774" y="1027"/>
                </a:lnTo>
                <a:lnTo>
                  <a:pt x="746" y="1045"/>
                </a:lnTo>
                <a:lnTo>
                  <a:pt x="719" y="1064"/>
                </a:lnTo>
                <a:lnTo>
                  <a:pt x="695" y="1085"/>
                </a:lnTo>
                <a:lnTo>
                  <a:pt x="670" y="1107"/>
                </a:lnTo>
                <a:lnTo>
                  <a:pt x="647" y="1131"/>
                </a:lnTo>
                <a:lnTo>
                  <a:pt x="626" y="1155"/>
                </a:lnTo>
                <a:lnTo>
                  <a:pt x="607" y="1182"/>
                </a:lnTo>
                <a:lnTo>
                  <a:pt x="588" y="1209"/>
                </a:lnTo>
                <a:lnTo>
                  <a:pt x="571" y="1237"/>
                </a:lnTo>
                <a:lnTo>
                  <a:pt x="556" y="1267"/>
                </a:lnTo>
                <a:lnTo>
                  <a:pt x="543" y="1297"/>
                </a:lnTo>
                <a:lnTo>
                  <a:pt x="532" y="1328"/>
                </a:lnTo>
                <a:lnTo>
                  <a:pt x="521" y="1360"/>
                </a:lnTo>
                <a:lnTo>
                  <a:pt x="512" y="1393"/>
                </a:lnTo>
                <a:lnTo>
                  <a:pt x="505" y="1427"/>
                </a:lnTo>
                <a:lnTo>
                  <a:pt x="499" y="1462"/>
                </a:lnTo>
                <a:lnTo>
                  <a:pt x="495" y="1497"/>
                </a:lnTo>
                <a:lnTo>
                  <a:pt x="492" y="1534"/>
                </a:lnTo>
                <a:lnTo>
                  <a:pt x="491" y="1571"/>
                </a:lnTo>
                <a:lnTo>
                  <a:pt x="491" y="1609"/>
                </a:lnTo>
                <a:lnTo>
                  <a:pt x="492" y="1648"/>
                </a:lnTo>
                <a:lnTo>
                  <a:pt x="495" y="1687"/>
                </a:lnTo>
                <a:lnTo>
                  <a:pt x="499" y="1728"/>
                </a:lnTo>
                <a:lnTo>
                  <a:pt x="506" y="1769"/>
                </a:lnTo>
                <a:lnTo>
                  <a:pt x="513" y="1810"/>
                </a:lnTo>
                <a:lnTo>
                  <a:pt x="522" y="1852"/>
                </a:lnTo>
                <a:lnTo>
                  <a:pt x="532" y="1895"/>
                </a:lnTo>
                <a:lnTo>
                  <a:pt x="543" y="1939"/>
                </a:lnTo>
                <a:lnTo>
                  <a:pt x="556" y="1983"/>
                </a:lnTo>
                <a:lnTo>
                  <a:pt x="570" y="2028"/>
                </a:lnTo>
                <a:lnTo>
                  <a:pt x="586" y="2073"/>
                </a:lnTo>
                <a:lnTo>
                  <a:pt x="602" y="2118"/>
                </a:lnTo>
                <a:lnTo>
                  <a:pt x="621" y="2165"/>
                </a:lnTo>
                <a:lnTo>
                  <a:pt x="640" y="2211"/>
                </a:lnTo>
                <a:lnTo>
                  <a:pt x="661" y="2259"/>
                </a:lnTo>
                <a:lnTo>
                  <a:pt x="683" y="2306"/>
                </a:lnTo>
                <a:lnTo>
                  <a:pt x="706" y="2354"/>
                </a:lnTo>
                <a:lnTo>
                  <a:pt x="729" y="2398"/>
                </a:lnTo>
                <a:lnTo>
                  <a:pt x="752" y="2443"/>
                </a:lnTo>
                <a:lnTo>
                  <a:pt x="777" y="2488"/>
                </a:lnTo>
                <a:lnTo>
                  <a:pt x="803" y="2533"/>
                </a:lnTo>
                <a:lnTo>
                  <a:pt x="830" y="2579"/>
                </a:lnTo>
                <a:lnTo>
                  <a:pt x="858" y="2625"/>
                </a:lnTo>
                <a:lnTo>
                  <a:pt x="886" y="2671"/>
                </a:lnTo>
                <a:lnTo>
                  <a:pt x="916" y="2717"/>
                </a:lnTo>
                <a:lnTo>
                  <a:pt x="948" y="2765"/>
                </a:lnTo>
                <a:lnTo>
                  <a:pt x="979" y="2812"/>
                </a:lnTo>
                <a:lnTo>
                  <a:pt x="1012" y="2859"/>
                </a:lnTo>
                <a:lnTo>
                  <a:pt x="1045" y="2906"/>
                </a:lnTo>
                <a:lnTo>
                  <a:pt x="1081" y="2953"/>
                </a:lnTo>
                <a:lnTo>
                  <a:pt x="1116" y="3002"/>
                </a:lnTo>
                <a:lnTo>
                  <a:pt x="1152" y="3049"/>
                </a:lnTo>
                <a:lnTo>
                  <a:pt x="1190" y="3097"/>
                </a:lnTo>
                <a:lnTo>
                  <a:pt x="1228" y="3145"/>
                </a:lnTo>
                <a:lnTo>
                  <a:pt x="1268" y="3193"/>
                </a:lnTo>
                <a:lnTo>
                  <a:pt x="1308" y="3241"/>
                </a:lnTo>
                <a:lnTo>
                  <a:pt x="1350" y="3289"/>
                </a:lnTo>
                <a:lnTo>
                  <a:pt x="1391" y="3337"/>
                </a:lnTo>
                <a:lnTo>
                  <a:pt x="1434" y="3385"/>
                </a:lnTo>
                <a:lnTo>
                  <a:pt x="1478" y="3434"/>
                </a:lnTo>
                <a:lnTo>
                  <a:pt x="1522" y="3481"/>
                </a:lnTo>
                <a:lnTo>
                  <a:pt x="1568" y="3529"/>
                </a:lnTo>
                <a:lnTo>
                  <a:pt x="1614" y="3577"/>
                </a:lnTo>
                <a:lnTo>
                  <a:pt x="1662" y="3624"/>
                </a:lnTo>
                <a:lnTo>
                  <a:pt x="1709" y="3672"/>
                </a:lnTo>
                <a:lnTo>
                  <a:pt x="1758" y="3719"/>
                </a:lnTo>
                <a:lnTo>
                  <a:pt x="1807" y="3766"/>
                </a:lnTo>
                <a:lnTo>
                  <a:pt x="1858" y="3813"/>
                </a:lnTo>
                <a:lnTo>
                  <a:pt x="1908" y="3859"/>
                </a:lnTo>
                <a:lnTo>
                  <a:pt x="1960" y="3905"/>
                </a:lnTo>
                <a:lnTo>
                  <a:pt x="2011" y="3951"/>
                </a:lnTo>
                <a:lnTo>
                  <a:pt x="2064" y="3995"/>
                </a:lnTo>
                <a:lnTo>
                  <a:pt x="2115" y="4039"/>
                </a:lnTo>
                <a:lnTo>
                  <a:pt x="2166" y="4082"/>
                </a:lnTo>
                <a:lnTo>
                  <a:pt x="2219" y="4125"/>
                </a:lnTo>
                <a:lnTo>
                  <a:pt x="2270" y="4166"/>
                </a:lnTo>
                <a:lnTo>
                  <a:pt x="2323" y="4207"/>
                </a:lnTo>
                <a:lnTo>
                  <a:pt x="2375" y="4246"/>
                </a:lnTo>
                <a:lnTo>
                  <a:pt x="2427" y="4285"/>
                </a:lnTo>
                <a:lnTo>
                  <a:pt x="2479" y="4322"/>
                </a:lnTo>
                <a:lnTo>
                  <a:pt x="2531" y="4360"/>
                </a:lnTo>
                <a:lnTo>
                  <a:pt x="2583" y="4396"/>
                </a:lnTo>
                <a:lnTo>
                  <a:pt x="2635" y="4432"/>
                </a:lnTo>
                <a:lnTo>
                  <a:pt x="2686" y="4466"/>
                </a:lnTo>
                <a:lnTo>
                  <a:pt x="2738" y="4499"/>
                </a:lnTo>
                <a:lnTo>
                  <a:pt x="2789" y="4532"/>
                </a:lnTo>
                <a:lnTo>
                  <a:pt x="2841" y="4564"/>
                </a:lnTo>
                <a:lnTo>
                  <a:pt x="2891" y="4595"/>
                </a:lnTo>
                <a:lnTo>
                  <a:pt x="2943" y="4625"/>
                </a:lnTo>
                <a:lnTo>
                  <a:pt x="2993" y="4654"/>
                </a:lnTo>
                <a:lnTo>
                  <a:pt x="3042" y="4681"/>
                </a:lnTo>
                <a:lnTo>
                  <a:pt x="3093" y="4708"/>
                </a:lnTo>
                <a:lnTo>
                  <a:pt x="3142" y="4734"/>
                </a:lnTo>
                <a:lnTo>
                  <a:pt x="3191" y="4760"/>
                </a:lnTo>
                <a:lnTo>
                  <a:pt x="3241" y="4783"/>
                </a:lnTo>
                <a:lnTo>
                  <a:pt x="3289" y="4807"/>
                </a:lnTo>
                <a:lnTo>
                  <a:pt x="3337" y="4828"/>
                </a:lnTo>
                <a:lnTo>
                  <a:pt x="3384" y="4850"/>
                </a:lnTo>
                <a:lnTo>
                  <a:pt x="3431" y="4870"/>
                </a:lnTo>
                <a:lnTo>
                  <a:pt x="3479" y="4889"/>
                </a:lnTo>
                <a:lnTo>
                  <a:pt x="3525" y="4907"/>
                </a:lnTo>
                <a:lnTo>
                  <a:pt x="3575" y="4926"/>
                </a:lnTo>
                <a:lnTo>
                  <a:pt x="3624" y="4943"/>
                </a:lnTo>
                <a:lnTo>
                  <a:pt x="3674" y="4959"/>
                </a:lnTo>
                <a:lnTo>
                  <a:pt x="3722" y="4974"/>
                </a:lnTo>
                <a:lnTo>
                  <a:pt x="3769" y="4987"/>
                </a:lnTo>
                <a:lnTo>
                  <a:pt x="3816" y="5000"/>
                </a:lnTo>
                <a:lnTo>
                  <a:pt x="3863" y="5011"/>
                </a:lnTo>
                <a:lnTo>
                  <a:pt x="3908" y="5020"/>
                </a:lnTo>
                <a:lnTo>
                  <a:pt x="3954" y="5029"/>
                </a:lnTo>
                <a:lnTo>
                  <a:pt x="3998" y="5035"/>
                </a:lnTo>
                <a:lnTo>
                  <a:pt x="4042" y="5042"/>
                </a:lnTo>
                <a:lnTo>
                  <a:pt x="4085" y="5046"/>
                </a:lnTo>
                <a:lnTo>
                  <a:pt x="4127" y="5049"/>
                </a:lnTo>
                <a:lnTo>
                  <a:pt x="4169" y="5051"/>
                </a:lnTo>
                <a:lnTo>
                  <a:pt x="4209" y="5051"/>
                </a:lnTo>
                <a:lnTo>
                  <a:pt x="4248" y="5050"/>
                </a:lnTo>
                <a:lnTo>
                  <a:pt x="4288" y="5048"/>
                </a:lnTo>
                <a:lnTo>
                  <a:pt x="4325" y="5045"/>
                </a:lnTo>
                <a:lnTo>
                  <a:pt x="4362" y="5040"/>
                </a:lnTo>
                <a:lnTo>
                  <a:pt x="4398" y="5033"/>
                </a:lnTo>
                <a:lnTo>
                  <a:pt x="4434" y="5026"/>
                </a:lnTo>
                <a:lnTo>
                  <a:pt x="4467" y="5016"/>
                </a:lnTo>
                <a:lnTo>
                  <a:pt x="4500" y="5005"/>
                </a:lnTo>
                <a:lnTo>
                  <a:pt x="4532" y="4993"/>
                </a:lnTo>
                <a:lnTo>
                  <a:pt x="4563" y="4981"/>
                </a:lnTo>
                <a:lnTo>
                  <a:pt x="4593" y="4966"/>
                </a:lnTo>
                <a:lnTo>
                  <a:pt x="4621" y="4948"/>
                </a:lnTo>
                <a:lnTo>
                  <a:pt x="4649" y="4931"/>
                </a:lnTo>
                <a:lnTo>
                  <a:pt x="4676" y="4912"/>
                </a:lnTo>
                <a:lnTo>
                  <a:pt x="4701" y="4891"/>
                </a:lnTo>
                <a:lnTo>
                  <a:pt x="4725" y="4869"/>
                </a:lnTo>
                <a:lnTo>
                  <a:pt x="4748" y="4844"/>
                </a:lnTo>
                <a:lnTo>
                  <a:pt x="4769" y="4820"/>
                </a:lnTo>
                <a:lnTo>
                  <a:pt x="4790" y="4794"/>
                </a:lnTo>
                <a:lnTo>
                  <a:pt x="4808" y="4766"/>
                </a:lnTo>
                <a:lnTo>
                  <a:pt x="4824" y="4738"/>
                </a:lnTo>
                <a:lnTo>
                  <a:pt x="4839" y="4709"/>
                </a:lnTo>
                <a:lnTo>
                  <a:pt x="4853" y="4679"/>
                </a:lnTo>
                <a:lnTo>
                  <a:pt x="4865" y="4647"/>
                </a:lnTo>
                <a:lnTo>
                  <a:pt x="4874" y="4616"/>
                </a:lnTo>
                <a:lnTo>
                  <a:pt x="4884" y="4583"/>
                </a:lnTo>
                <a:lnTo>
                  <a:pt x="4891" y="4549"/>
                </a:lnTo>
                <a:lnTo>
                  <a:pt x="4897" y="4514"/>
                </a:lnTo>
                <a:lnTo>
                  <a:pt x="4901" y="4478"/>
                </a:lnTo>
                <a:lnTo>
                  <a:pt x="4904" y="4441"/>
                </a:lnTo>
                <a:lnTo>
                  <a:pt x="4905" y="4405"/>
                </a:lnTo>
                <a:lnTo>
                  <a:pt x="4905" y="4366"/>
                </a:lnTo>
                <a:lnTo>
                  <a:pt x="4903" y="4328"/>
                </a:lnTo>
                <a:lnTo>
                  <a:pt x="4900" y="4288"/>
                </a:lnTo>
                <a:lnTo>
                  <a:pt x="4896" y="4248"/>
                </a:lnTo>
                <a:lnTo>
                  <a:pt x="4890" y="4207"/>
                </a:lnTo>
                <a:lnTo>
                  <a:pt x="4883" y="4165"/>
                </a:lnTo>
                <a:lnTo>
                  <a:pt x="4874" y="4123"/>
                </a:lnTo>
                <a:lnTo>
                  <a:pt x="4864" y="4080"/>
                </a:lnTo>
                <a:lnTo>
                  <a:pt x="4853" y="4036"/>
                </a:lnTo>
                <a:lnTo>
                  <a:pt x="4840" y="3992"/>
                </a:lnTo>
                <a:lnTo>
                  <a:pt x="4825" y="3948"/>
                </a:lnTo>
                <a:lnTo>
                  <a:pt x="4810" y="3903"/>
                </a:lnTo>
                <a:lnTo>
                  <a:pt x="4793" y="3857"/>
                </a:lnTo>
                <a:lnTo>
                  <a:pt x="4775" y="3811"/>
                </a:lnTo>
                <a:lnTo>
                  <a:pt x="4755" y="3764"/>
                </a:lnTo>
                <a:lnTo>
                  <a:pt x="4735" y="3717"/>
                </a:lnTo>
                <a:lnTo>
                  <a:pt x="4712" y="3669"/>
                </a:lnTo>
                <a:lnTo>
                  <a:pt x="4689" y="3621"/>
                </a:lnTo>
                <a:lnTo>
                  <a:pt x="4658" y="3559"/>
                </a:lnTo>
                <a:lnTo>
                  <a:pt x="4623" y="3497"/>
                </a:lnTo>
                <a:lnTo>
                  <a:pt x="4587" y="3432"/>
                </a:lnTo>
                <a:lnTo>
                  <a:pt x="4549" y="3368"/>
                </a:lnTo>
                <a:lnTo>
                  <a:pt x="4504" y="3391"/>
                </a:lnTo>
                <a:lnTo>
                  <a:pt x="4459" y="3411"/>
                </a:lnTo>
                <a:lnTo>
                  <a:pt x="4414" y="3430"/>
                </a:lnTo>
                <a:lnTo>
                  <a:pt x="4369" y="3449"/>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29" name="KSO_Shape"/>
          <p:cNvSpPr/>
          <p:nvPr/>
        </p:nvSpPr>
        <p:spPr bwMode="auto">
          <a:xfrm>
            <a:off x="7205137" y="5827539"/>
            <a:ext cx="501666" cy="403841"/>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30" name="KSO_Shape"/>
          <p:cNvSpPr/>
          <p:nvPr/>
        </p:nvSpPr>
        <p:spPr bwMode="auto">
          <a:xfrm>
            <a:off x="9901538" y="5792585"/>
            <a:ext cx="548745" cy="473749"/>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2" name="任意多边形: 形状 31"/>
          <p:cNvSpPr/>
          <p:nvPr/>
        </p:nvSpPr>
        <p:spPr>
          <a:xfrm rot="10472742" flipV="1">
            <a:off x="2439829"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2" charset="-122"/>
            </a:endParaRPr>
          </a:p>
        </p:txBody>
      </p:sp>
      <p:sp>
        <p:nvSpPr>
          <p:cNvPr id="33" name="任意多边形: 形状 32"/>
          <p:cNvSpPr/>
          <p:nvPr/>
        </p:nvSpPr>
        <p:spPr>
          <a:xfrm>
            <a:off x="792163"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819459" y="4873804"/>
            <a:ext cx="1603796" cy="646331"/>
          </a:xfrm>
          <a:prstGeom prst="rect">
            <a:avLst/>
          </a:prstGeom>
          <a:noFill/>
        </p:spPr>
        <p:txBody>
          <a:bodyPr wrap="square" rtlCol="0">
            <a:spAutoFit/>
          </a:bodyPr>
          <a:lstStyle/>
          <a:p>
            <a:pPr algn="r"/>
            <a:r>
              <a:rPr lang="en-US" altLang="zh-CN" sz="3600" b="1" dirty="0">
                <a:latin typeface="+mj-ea"/>
                <a:ea typeface="+mj-ea"/>
              </a:rPr>
              <a:t>1600</a:t>
            </a:r>
            <a:r>
              <a:rPr lang="zh-CN" altLang="en-US" sz="1800" b="1" dirty="0">
                <a:latin typeface="+mj-ea"/>
                <a:ea typeface="+mj-ea"/>
              </a:rPr>
              <a:t>万</a:t>
            </a:r>
            <a:endParaRPr lang="en-US" altLang="zh-CN" sz="1800" b="1" dirty="0">
              <a:latin typeface="+mj-ea"/>
              <a:ea typeface="+mj-ea"/>
            </a:endParaRPr>
          </a:p>
        </p:txBody>
      </p:sp>
      <p:sp>
        <p:nvSpPr>
          <p:cNvPr id="35" name="矩形 34"/>
          <p:cNvSpPr/>
          <p:nvPr/>
        </p:nvSpPr>
        <p:spPr>
          <a:xfrm>
            <a:off x="3237392"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10</a:t>
            </a:r>
            <a:r>
              <a:rPr lang="zh-CN" altLang="en-US" dirty="0">
                <a:solidFill>
                  <a:schemeClr val="tx1"/>
                </a:solidFill>
                <a:latin typeface="+mn-ea"/>
              </a:rPr>
              <a:t>月</a:t>
            </a:r>
            <a:endParaRPr lang="zh-CN" altLang="zh-CN" dirty="0">
              <a:solidFill>
                <a:schemeClr val="tx1"/>
              </a:solidFill>
              <a:latin typeface="+mn-ea"/>
            </a:endParaRPr>
          </a:p>
        </p:txBody>
      </p:sp>
      <p:sp>
        <p:nvSpPr>
          <p:cNvPr id="36" name="任意多边形: 形状 35"/>
          <p:cNvSpPr/>
          <p:nvPr/>
        </p:nvSpPr>
        <p:spPr>
          <a:xfrm rot="10472742" flipV="1">
            <a:off x="6071713"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2"/>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2" charset="-122"/>
            </a:endParaRPr>
          </a:p>
        </p:txBody>
      </p:sp>
      <p:sp>
        <p:nvSpPr>
          <p:cNvPr id="37" name="任意多边形: 形状 36"/>
          <p:cNvSpPr/>
          <p:nvPr/>
        </p:nvSpPr>
        <p:spPr>
          <a:xfrm>
            <a:off x="4424047"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文本框 37"/>
          <p:cNvSpPr txBox="1"/>
          <p:nvPr/>
        </p:nvSpPr>
        <p:spPr>
          <a:xfrm>
            <a:off x="4451343" y="4873804"/>
            <a:ext cx="1603796" cy="646331"/>
          </a:xfrm>
          <a:prstGeom prst="rect">
            <a:avLst/>
          </a:prstGeom>
          <a:noFill/>
        </p:spPr>
        <p:txBody>
          <a:bodyPr wrap="square" rtlCol="0">
            <a:spAutoFit/>
          </a:bodyPr>
          <a:lstStyle/>
          <a:p>
            <a:pPr algn="r"/>
            <a:r>
              <a:rPr lang="en-US" altLang="zh-CN" sz="3600" b="1" dirty="0">
                <a:latin typeface="+mj-ea"/>
                <a:ea typeface="+mj-ea"/>
              </a:rPr>
              <a:t>2300</a:t>
            </a:r>
            <a:r>
              <a:rPr lang="zh-CN" altLang="en-US" sz="1800" b="1" dirty="0">
                <a:latin typeface="+mj-ea"/>
                <a:ea typeface="+mj-ea"/>
              </a:rPr>
              <a:t>万</a:t>
            </a:r>
            <a:endParaRPr lang="en-US" altLang="zh-CN" sz="1800" b="1" dirty="0">
              <a:latin typeface="+mj-ea"/>
              <a:ea typeface="+mj-ea"/>
            </a:endParaRPr>
          </a:p>
        </p:txBody>
      </p:sp>
      <p:sp>
        <p:nvSpPr>
          <p:cNvPr id="39" name="矩形 38"/>
          <p:cNvSpPr/>
          <p:nvPr/>
        </p:nvSpPr>
        <p:spPr>
          <a:xfrm>
            <a:off x="6869276"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11</a:t>
            </a:r>
            <a:r>
              <a:rPr lang="zh-CN" altLang="en-US" dirty="0">
                <a:solidFill>
                  <a:schemeClr val="tx1"/>
                </a:solidFill>
                <a:latin typeface="+mn-ea"/>
              </a:rPr>
              <a:t>月</a:t>
            </a:r>
            <a:endParaRPr lang="zh-CN" altLang="zh-CN" dirty="0">
              <a:solidFill>
                <a:schemeClr val="tx1"/>
              </a:solidFill>
              <a:latin typeface="+mn-ea"/>
            </a:endParaRPr>
          </a:p>
        </p:txBody>
      </p:sp>
      <p:sp>
        <p:nvSpPr>
          <p:cNvPr id="40" name="任意多边形: 形状 39"/>
          <p:cNvSpPr/>
          <p:nvPr/>
        </p:nvSpPr>
        <p:spPr>
          <a:xfrm rot="10472742" flipV="1">
            <a:off x="9703597"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3"/>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2" charset="-122"/>
            </a:endParaRPr>
          </a:p>
        </p:txBody>
      </p:sp>
      <p:sp>
        <p:nvSpPr>
          <p:cNvPr id="41" name="任意多边形: 形状 40"/>
          <p:cNvSpPr/>
          <p:nvPr/>
        </p:nvSpPr>
        <p:spPr>
          <a:xfrm>
            <a:off x="8055931"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本框 41"/>
          <p:cNvSpPr txBox="1"/>
          <p:nvPr/>
        </p:nvSpPr>
        <p:spPr>
          <a:xfrm>
            <a:off x="8083227" y="4873804"/>
            <a:ext cx="1603796" cy="646331"/>
          </a:xfrm>
          <a:prstGeom prst="rect">
            <a:avLst/>
          </a:prstGeom>
          <a:noFill/>
        </p:spPr>
        <p:txBody>
          <a:bodyPr wrap="square" rtlCol="0">
            <a:spAutoFit/>
          </a:bodyPr>
          <a:lstStyle/>
          <a:p>
            <a:pPr algn="r"/>
            <a:r>
              <a:rPr lang="en-US" altLang="zh-CN" sz="3600" b="1" dirty="0">
                <a:latin typeface="+mj-ea"/>
                <a:ea typeface="+mj-ea"/>
              </a:rPr>
              <a:t>4500</a:t>
            </a:r>
            <a:r>
              <a:rPr lang="zh-CN" altLang="en-US" sz="1800" b="1" dirty="0">
                <a:latin typeface="+mj-ea"/>
                <a:ea typeface="+mj-ea"/>
              </a:rPr>
              <a:t>万</a:t>
            </a:r>
            <a:endParaRPr lang="en-US" altLang="zh-CN" sz="1800" b="1" dirty="0">
              <a:latin typeface="+mj-ea"/>
              <a:ea typeface="+mj-ea"/>
            </a:endParaRPr>
          </a:p>
        </p:txBody>
      </p:sp>
      <p:sp>
        <p:nvSpPr>
          <p:cNvPr id="43" name="矩形 42"/>
          <p:cNvSpPr/>
          <p:nvPr/>
        </p:nvSpPr>
        <p:spPr>
          <a:xfrm>
            <a:off x="10501160"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12</a:t>
            </a:r>
            <a:r>
              <a:rPr lang="zh-CN" altLang="en-US" dirty="0">
                <a:solidFill>
                  <a:schemeClr val="tx1"/>
                </a:solidFill>
                <a:latin typeface="+mn-ea"/>
              </a:rPr>
              <a:t>月</a:t>
            </a:r>
            <a:endParaRPr lang="zh-CN" altLang="zh-CN" dirty="0">
              <a:solidFill>
                <a:schemeClr val="tx1"/>
              </a:solidFill>
              <a:latin typeface="+mn-ea"/>
            </a:endParaRPr>
          </a:p>
        </p:txBody>
      </p:sp>
      <p:cxnSp>
        <p:nvCxnSpPr>
          <p:cNvPr id="44" name="直接连接符 43"/>
          <p:cNvCxnSpPr/>
          <p:nvPr/>
        </p:nvCxnSpPr>
        <p:spPr>
          <a:xfrm>
            <a:off x="660000" y="4071885"/>
            <a:ext cx="10872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5" name="矩形 44"/>
          <p:cNvSpPr/>
          <p:nvPr/>
        </p:nvSpPr>
        <p:spPr>
          <a:xfrm>
            <a:off x="1136129" y="1773200"/>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6" name="矩形 45"/>
          <p:cNvSpPr/>
          <p:nvPr/>
        </p:nvSpPr>
        <p:spPr>
          <a:xfrm>
            <a:off x="1136129" y="2857439"/>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0" name="矩形 19"/>
          <p:cNvSpPr/>
          <p:nvPr/>
        </p:nvSpPr>
        <p:spPr>
          <a:xfrm>
            <a:off x="852797" y="2465588"/>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1" name="矩形 20"/>
          <p:cNvSpPr/>
          <p:nvPr/>
        </p:nvSpPr>
        <p:spPr>
          <a:xfrm>
            <a:off x="8837038" y="2465588"/>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矩形 21"/>
          <p:cNvSpPr/>
          <p:nvPr/>
        </p:nvSpPr>
        <p:spPr>
          <a:xfrm>
            <a:off x="852797" y="4553245"/>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3" name="矩形 22"/>
          <p:cNvSpPr/>
          <p:nvPr/>
        </p:nvSpPr>
        <p:spPr>
          <a:xfrm>
            <a:off x="8837038" y="4553245"/>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2" name="矩形 11"/>
          <p:cNvSpPr/>
          <p:nvPr/>
        </p:nvSpPr>
        <p:spPr>
          <a:xfrm>
            <a:off x="6254048" y="2282093"/>
            <a:ext cx="1741966" cy="1741966"/>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6254048" y="4369750"/>
            <a:ext cx="1741966" cy="1741966"/>
          </a:xfrm>
          <a:prstGeom prst="rect">
            <a:avLst/>
          </a:prstGeom>
          <a:solidFill>
            <a:schemeClr val="accent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195987" y="2282093"/>
            <a:ext cx="1741966" cy="1741966"/>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4195987" y="4369750"/>
            <a:ext cx="1741966" cy="1741966"/>
          </a:xfrm>
          <a:prstGeom prst="rect">
            <a:avLst/>
          </a:prstGeom>
          <a:solidFill>
            <a:schemeClr val="accent4"/>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KSO_Shape"/>
          <p:cNvSpPr/>
          <p:nvPr/>
        </p:nvSpPr>
        <p:spPr bwMode="auto">
          <a:xfrm flipH="1">
            <a:off x="6562080" y="4788496"/>
            <a:ext cx="1125902" cy="904474"/>
          </a:xfrm>
          <a:custGeom>
            <a:avLst/>
            <a:gdLst>
              <a:gd name="T0" fmla="*/ 2147483646 w 288"/>
              <a:gd name="T1" fmla="*/ 0 h 232"/>
              <a:gd name="T2" fmla="*/ 0 w 288"/>
              <a:gd name="T3" fmla="*/ 2147483646 h 232"/>
              <a:gd name="T4" fmla="*/ 2147483646 w 288"/>
              <a:gd name="T5" fmla="*/ 2147483646 h 232"/>
              <a:gd name="T6" fmla="*/ 2147483646 w 288"/>
              <a:gd name="T7" fmla="*/ 2147483646 h 232"/>
              <a:gd name="T8" fmla="*/ 2147483646 w 288"/>
              <a:gd name="T9" fmla="*/ 2147483646 h 232"/>
              <a:gd name="T10" fmla="*/ 2147483646 w 288"/>
              <a:gd name="T11" fmla="*/ 2147483646 h 232"/>
              <a:gd name="T12" fmla="*/ 2147483646 w 288"/>
              <a:gd name="T13" fmla="*/ 2147483646 h 232"/>
              <a:gd name="T14" fmla="*/ 2147483646 w 288"/>
              <a:gd name="T15" fmla="*/ 0 h 232"/>
              <a:gd name="T16" fmla="*/ 2147483646 w 288"/>
              <a:gd name="T17" fmla="*/ 2147483646 h 232"/>
              <a:gd name="T18" fmla="*/ 2147483646 w 288"/>
              <a:gd name="T19" fmla="*/ 2147483646 h 232"/>
              <a:gd name="T20" fmla="*/ 2147483646 w 288"/>
              <a:gd name="T21" fmla="*/ 2147483646 h 232"/>
              <a:gd name="T22" fmla="*/ 2147483646 w 288"/>
              <a:gd name="T23" fmla="*/ 2147483646 h 232"/>
              <a:gd name="T24" fmla="*/ 2147483646 w 288"/>
              <a:gd name="T25" fmla="*/ 2147483646 h 232"/>
              <a:gd name="T26" fmla="*/ 2147483646 w 288"/>
              <a:gd name="T27" fmla="*/ 2147483646 h 232"/>
              <a:gd name="T28" fmla="*/ 2147483646 w 288"/>
              <a:gd name="T29" fmla="*/ 2147483646 h 232"/>
              <a:gd name="T30" fmla="*/ 2147483646 w 288"/>
              <a:gd name="T31" fmla="*/ 2147483646 h 232"/>
              <a:gd name="T32" fmla="*/ 2147483646 w 288"/>
              <a:gd name="T33" fmla="*/ 2147483646 h 232"/>
              <a:gd name="T34" fmla="*/ 2147483646 w 288"/>
              <a:gd name="T35" fmla="*/ 2147483646 h 232"/>
              <a:gd name="T36" fmla="*/ 2147483646 w 288"/>
              <a:gd name="T37" fmla="*/ 2147483646 h 232"/>
              <a:gd name="T38" fmla="*/ 2147483646 w 288"/>
              <a:gd name="T39" fmla="*/ 2147483646 h 232"/>
              <a:gd name="T40" fmla="*/ 2147483646 w 288"/>
              <a:gd name="T41" fmla="*/ 2147483646 h 232"/>
              <a:gd name="T42" fmla="*/ 2147483646 w 288"/>
              <a:gd name="T43" fmla="*/ 2147483646 h 232"/>
              <a:gd name="T44" fmla="*/ 2147483646 w 288"/>
              <a:gd name="T45" fmla="*/ 2147483646 h 232"/>
              <a:gd name="T46" fmla="*/ 2147483646 w 288"/>
              <a:gd name="T47" fmla="*/ 2147483646 h 232"/>
              <a:gd name="T48" fmla="*/ 2147483646 w 288"/>
              <a:gd name="T49" fmla="*/ 2147483646 h 232"/>
              <a:gd name="T50" fmla="*/ 2147483646 w 288"/>
              <a:gd name="T51" fmla="*/ 2147483646 h 232"/>
              <a:gd name="T52" fmla="*/ 2147483646 w 288"/>
              <a:gd name="T53" fmla="*/ 2147483646 h 232"/>
              <a:gd name="T54" fmla="*/ 2147483646 w 288"/>
              <a:gd name="T55" fmla="*/ 2147483646 h 232"/>
              <a:gd name="T56" fmla="*/ 2147483646 w 288"/>
              <a:gd name="T57" fmla="*/ 2147483646 h 232"/>
              <a:gd name="T58" fmla="*/ 2147483646 w 288"/>
              <a:gd name="T59" fmla="*/ 2147483646 h 232"/>
              <a:gd name="T60" fmla="*/ 2147483646 w 288"/>
              <a:gd name="T61" fmla="*/ 2147483646 h 232"/>
              <a:gd name="T62" fmla="*/ 2147483646 w 288"/>
              <a:gd name="T63" fmla="*/ 2147483646 h 232"/>
              <a:gd name="T64" fmla="*/ 2147483646 w 288"/>
              <a:gd name="T65" fmla="*/ 2147483646 h 232"/>
              <a:gd name="T66" fmla="*/ 2147483646 w 288"/>
              <a:gd name="T67" fmla="*/ 2147483646 h 232"/>
              <a:gd name="T68" fmla="*/ 2147483646 w 288"/>
              <a:gd name="T69" fmla="*/ 2147483646 h 232"/>
              <a:gd name="T70" fmla="*/ 2147483646 w 288"/>
              <a:gd name="T71" fmla="*/ 2147483646 h 232"/>
              <a:gd name="T72" fmla="*/ 2147483646 w 288"/>
              <a:gd name="T73" fmla="*/ 2147483646 h 232"/>
              <a:gd name="T74" fmla="*/ 2147483646 w 288"/>
              <a:gd name="T75" fmla="*/ 2147483646 h 2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8" h="232">
                <a:moveTo>
                  <a:pt x="144" y="0"/>
                </a:moveTo>
                <a:cubicBezTo>
                  <a:pt x="64" y="0"/>
                  <a:pt x="0" y="52"/>
                  <a:pt x="0" y="116"/>
                </a:cubicBezTo>
                <a:cubicBezTo>
                  <a:pt x="0" y="152"/>
                  <a:pt x="14" y="160"/>
                  <a:pt x="33" y="160"/>
                </a:cubicBezTo>
                <a:cubicBezTo>
                  <a:pt x="49" y="160"/>
                  <a:pt x="67" y="154"/>
                  <a:pt x="84" y="154"/>
                </a:cubicBezTo>
                <a:cubicBezTo>
                  <a:pt x="95" y="154"/>
                  <a:pt x="105" y="157"/>
                  <a:pt x="112" y="165"/>
                </a:cubicBezTo>
                <a:cubicBezTo>
                  <a:pt x="135" y="189"/>
                  <a:pt x="64" y="232"/>
                  <a:pt x="144" y="232"/>
                </a:cubicBezTo>
                <a:cubicBezTo>
                  <a:pt x="224" y="232"/>
                  <a:pt x="288" y="180"/>
                  <a:pt x="288" y="116"/>
                </a:cubicBezTo>
                <a:cubicBezTo>
                  <a:pt x="288" y="52"/>
                  <a:pt x="224" y="0"/>
                  <a:pt x="144" y="0"/>
                </a:cubicBezTo>
                <a:close/>
                <a:moveTo>
                  <a:pt x="60" y="104"/>
                </a:moveTo>
                <a:cubicBezTo>
                  <a:pt x="49" y="104"/>
                  <a:pt x="40" y="95"/>
                  <a:pt x="40" y="84"/>
                </a:cubicBezTo>
                <a:cubicBezTo>
                  <a:pt x="40" y="73"/>
                  <a:pt x="49" y="64"/>
                  <a:pt x="60" y="64"/>
                </a:cubicBezTo>
                <a:cubicBezTo>
                  <a:pt x="71" y="64"/>
                  <a:pt x="80" y="73"/>
                  <a:pt x="80" y="84"/>
                </a:cubicBezTo>
                <a:cubicBezTo>
                  <a:pt x="80" y="95"/>
                  <a:pt x="71" y="104"/>
                  <a:pt x="60" y="104"/>
                </a:cubicBezTo>
                <a:close/>
                <a:moveTo>
                  <a:pt x="116" y="64"/>
                </a:moveTo>
                <a:cubicBezTo>
                  <a:pt x="105" y="64"/>
                  <a:pt x="96" y="55"/>
                  <a:pt x="96" y="44"/>
                </a:cubicBezTo>
                <a:cubicBezTo>
                  <a:pt x="96" y="33"/>
                  <a:pt x="105" y="24"/>
                  <a:pt x="116" y="24"/>
                </a:cubicBezTo>
                <a:cubicBezTo>
                  <a:pt x="127" y="24"/>
                  <a:pt x="136" y="33"/>
                  <a:pt x="136" y="44"/>
                </a:cubicBezTo>
                <a:cubicBezTo>
                  <a:pt x="136" y="55"/>
                  <a:pt x="127" y="64"/>
                  <a:pt x="116" y="64"/>
                </a:cubicBezTo>
                <a:close/>
                <a:moveTo>
                  <a:pt x="164" y="216"/>
                </a:moveTo>
                <a:cubicBezTo>
                  <a:pt x="149" y="216"/>
                  <a:pt x="136" y="207"/>
                  <a:pt x="136" y="196"/>
                </a:cubicBezTo>
                <a:cubicBezTo>
                  <a:pt x="136" y="185"/>
                  <a:pt x="149" y="176"/>
                  <a:pt x="164" y="176"/>
                </a:cubicBezTo>
                <a:cubicBezTo>
                  <a:pt x="179" y="176"/>
                  <a:pt x="192" y="185"/>
                  <a:pt x="192" y="196"/>
                </a:cubicBezTo>
                <a:cubicBezTo>
                  <a:pt x="192" y="207"/>
                  <a:pt x="179" y="216"/>
                  <a:pt x="164" y="216"/>
                </a:cubicBezTo>
                <a:close/>
                <a:moveTo>
                  <a:pt x="172" y="64"/>
                </a:moveTo>
                <a:cubicBezTo>
                  <a:pt x="161" y="64"/>
                  <a:pt x="152" y="55"/>
                  <a:pt x="152" y="44"/>
                </a:cubicBezTo>
                <a:cubicBezTo>
                  <a:pt x="152" y="33"/>
                  <a:pt x="161" y="24"/>
                  <a:pt x="172" y="24"/>
                </a:cubicBezTo>
                <a:cubicBezTo>
                  <a:pt x="183" y="24"/>
                  <a:pt x="192" y="33"/>
                  <a:pt x="192" y="44"/>
                </a:cubicBezTo>
                <a:cubicBezTo>
                  <a:pt x="192" y="55"/>
                  <a:pt x="183" y="64"/>
                  <a:pt x="172" y="64"/>
                </a:cubicBezTo>
                <a:close/>
                <a:moveTo>
                  <a:pt x="208" y="76"/>
                </a:moveTo>
                <a:cubicBezTo>
                  <a:pt x="208" y="65"/>
                  <a:pt x="217" y="56"/>
                  <a:pt x="228" y="56"/>
                </a:cubicBezTo>
                <a:cubicBezTo>
                  <a:pt x="239" y="56"/>
                  <a:pt x="248" y="65"/>
                  <a:pt x="248" y="76"/>
                </a:cubicBezTo>
                <a:cubicBezTo>
                  <a:pt x="248" y="87"/>
                  <a:pt x="239" y="96"/>
                  <a:pt x="228" y="96"/>
                </a:cubicBezTo>
                <a:cubicBezTo>
                  <a:pt x="217" y="96"/>
                  <a:pt x="208" y="87"/>
                  <a:pt x="208" y="76"/>
                </a:cubicBezTo>
                <a:close/>
                <a:moveTo>
                  <a:pt x="264" y="132"/>
                </a:moveTo>
                <a:cubicBezTo>
                  <a:pt x="264" y="143"/>
                  <a:pt x="255" y="152"/>
                  <a:pt x="244" y="152"/>
                </a:cubicBezTo>
                <a:cubicBezTo>
                  <a:pt x="233" y="152"/>
                  <a:pt x="224" y="143"/>
                  <a:pt x="224" y="132"/>
                </a:cubicBezTo>
                <a:cubicBezTo>
                  <a:pt x="224" y="121"/>
                  <a:pt x="233" y="112"/>
                  <a:pt x="244" y="112"/>
                </a:cubicBezTo>
                <a:cubicBezTo>
                  <a:pt x="255" y="112"/>
                  <a:pt x="264" y="121"/>
                  <a:pt x="264" y="13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4594565" y="2622284"/>
            <a:ext cx="944811" cy="1061586"/>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rgbClr val="F9FCFB"/>
          </a:solidFill>
          <a:ln>
            <a:noFill/>
          </a:ln>
          <a:effectLst/>
        </p:spPr>
        <p:txBody>
          <a:bodyPr/>
          <a:lstStyle/>
          <a:p>
            <a:endParaRPr lang="zh-CN" altLang="en-US" sz="4400"/>
          </a:p>
        </p:txBody>
      </p:sp>
      <p:sp>
        <p:nvSpPr>
          <p:cNvPr id="26" name="KSO_Shape"/>
          <p:cNvSpPr/>
          <p:nvPr/>
        </p:nvSpPr>
        <p:spPr bwMode="auto">
          <a:xfrm>
            <a:off x="6730781" y="2660698"/>
            <a:ext cx="788499" cy="984756"/>
          </a:xfrm>
          <a:custGeom>
            <a:avLst/>
            <a:gdLst>
              <a:gd name="T0" fmla="*/ 123184 w 2623"/>
              <a:gd name="T1" fmla="*/ 1800397 h 3273"/>
              <a:gd name="T2" fmla="*/ 0 w 2623"/>
              <a:gd name="T3" fmla="*/ 112765 h 3273"/>
              <a:gd name="T4" fmla="*/ 1329723 w 2623"/>
              <a:gd name="T5" fmla="*/ 0 h 3273"/>
              <a:gd name="T6" fmla="*/ 1442458 w 2623"/>
              <a:gd name="T7" fmla="*/ 1688182 h 3273"/>
              <a:gd name="T8" fmla="*/ 973920 w 2623"/>
              <a:gd name="T9" fmla="*/ 1623823 h 3273"/>
              <a:gd name="T10" fmla="*/ 1190592 w 2623"/>
              <a:gd name="T11" fmla="*/ 1695883 h 3273"/>
              <a:gd name="T12" fmla="*/ 1262632 w 2623"/>
              <a:gd name="T13" fmla="*/ 1479703 h 3273"/>
              <a:gd name="T14" fmla="*/ 1046511 w 2623"/>
              <a:gd name="T15" fmla="*/ 1407643 h 3273"/>
              <a:gd name="T16" fmla="*/ 973920 w 2623"/>
              <a:gd name="T17" fmla="*/ 1623823 h 3273"/>
              <a:gd name="T18" fmla="*/ 1046511 w 2623"/>
              <a:gd name="T19" fmla="*/ 1299278 h 3273"/>
              <a:gd name="T20" fmla="*/ 1262632 w 2623"/>
              <a:gd name="T21" fmla="*/ 1227218 h 3273"/>
              <a:gd name="T22" fmla="*/ 1190592 w 2623"/>
              <a:gd name="T23" fmla="*/ 1010489 h 3273"/>
              <a:gd name="T24" fmla="*/ 973920 w 2623"/>
              <a:gd name="T25" fmla="*/ 1082549 h 3273"/>
              <a:gd name="T26" fmla="*/ 973920 w 2623"/>
              <a:gd name="T27" fmla="*/ 830064 h 3273"/>
              <a:gd name="T28" fmla="*/ 1190592 w 2623"/>
              <a:gd name="T29" fmla="*/ 902124 h 3273"/>
              <a:gd name="T30" fmla="*/ 1262632 w 2623"/>
              <a:gd name="T31" fmla="*/ 685944 h 3273"/>
              <a:gd name="T32" fmla="*/ 1046511 w 2623"/>
              <a:gd name="T33" fmla="*/ 613884 h 3273"/>
              <a:gd name="T34" fmla="*/ 973920 w 2623"/>
              <a:gd name="T35" fmla="*/ 830064 h 3273"/>
              <a:gd name="T36" fmla="*/ 649464 w 2623"/>
              <a:gd name="T37" fmla="*/ 1695883 h 3273"/>
              <a:gd name="T38" fmla="*/ 866135 w 2623"/>
              <a:gd name="T39" fmla="*/ 1623823 h 3273"/>
              <a:gd name="T40" fmla="*/ 794094 w 2623"/>
              <a:gd name="T41" fmla="*/ 1407643 h 3273"/>
              <a:gd name="T42" fmla="*/ 577423 w 2623"/>
              <a:gd name="T43" fmla="*/ 1479703 h 3273"/>
              <a:gd name="T44" fmla="*/ 577423 w 2623"/>
              <a:gd name="T45" fmla="*/ 1227218 h 3273"/>
              <a:gd name="T46" fmla="*/ 794094 w 2623"/>
              <a:gd name="T47" fmla="*/ 1299278 h 3273"/>
              <a:gd name="T48" fmla="*/ 866135 w 2623"/>
              <a:gd name="T49" fmla="*/ 1082549 h 3273"/>
              <a:gd name="T50" fmla="*/ 649464 w 2623"/>
              <a:gd name="T51" fmla="*/ 1010489 h 3273"/>
              <a:gd name="T52" fmla="*/ 577423 w 2623"/>
              <a:gd name="T53" fmla="*/ 1227218 h 3273"/>
              <a:gd name="T54" fmla="*/ 649464 w 2623"/>
              <a:gd name="T55" fmla="*/ 902124 h 3273"/>
              <a:gd name="T56" fmla="*/ 866135 w 2623"/>
              <a:gd name="T57" fmla="*/ 830064 h 3273"/>
              <a:gd name="T58" fmla="*/ 794094 w 2623"/>
              <a:gd name="T59" fmla="*/ 613884 h 3273"/>
              <a:gd name="T60" fmla="*/ 577423 w 2623"/>
              <a:gd name="T61" fmla="*/ 685944 h 3273"/>
              <a:gd name="T62" fmla="*/ 180376 w 2623"/>
              <a:gd name="T63" fmla="*/ 1623823 h 3273"/>
              <a:gd name="T64" fmla="*/ 397047 w 2623"/>
              <a:gd name="T65" fmla="*/ 1695883 h 3273"/>
              <a:gd name="T66" fmla="*/ 469088 w 2623"/>
              <a:gd name="T67" fmla="*/ 1479703 h 3273"/>
              <a:gd name="T68" fmla="*/ 252966 w 2623"/>
              <a:gd name="T69" fmla="*/ 1407643 h 3273"/>
              <a:gd name="T70" fmla="*/ 180376 w 2623"/>
              <a:gd name="T71" fmla="*/ 1623823 h 3273"/>
              <a:gd name="T72" fmla="*/ 252966 w 2623"/>
              <a:gd name="T73" fmla="*/ 1299278 h 3273"/>
              <a:gd name="T74" fmla="*/ 469088 w 2623"/>
              <a:gd name="T75" fmla="*/ 1227218 h 3273"/>
              <a:gd name="T76" fmla="*/ 397047 w 2623"/>
              <a:gd name="T77" fmla="*/ 1010489 h 3273"/>
              <a:gd name="T78" fmla="*/ 180376 w 2623"/>
              <a:gd name="T79" fmla="*/ 1082549 h 3273"/>
              <a:gd name="T80" fmla="*/ 180376 w 2623"/>
              <a:gd name="T81" fmla="*/ 830064 h 3273"/>
              <a:gd name="T82" fmla="*/ 397047 w 2623"/>
              <a:gd name="T83" fmla="*/ 902124 h 3273"/>
              <a:gd name="T84" fmla="*/ 469088 w 2623"/>
              <a:gd name="T85" fmla="*/ 685944 h 3273"/>
              <a:gd name="T86" fmla="*/ 252966 w 2623"/>
              <a:gd name="T87" fmla="*/ 613884 h 3273"/>
              <a:gd name="T88" fmla="*/ 180376 w 2623"/>
              <a:gd name="T89" fmla="*/ 830064 h 3273"/>
              <a:gd name="T90" fmla="*/ 179276 w 2623"/>
              <a:gd name="T91" fmla="*/ 179325 h 3273"/>
              <a:gd name="T92" fmla="*/ 1263182 w 2623"/>
              <a:gd name="T93" fmla="*/ 470865 h 327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23" h="3273">
                <a:moveTo>
                  <a:pt x="2418" y="3273"/>
                </a:moveTo>
                <a:cubicBezTo>
                  <a:pt x="224" y="3273"/>
                  <a:pt x="224" y="3273"/>
                  <a:pt x="224" y="3273"/>
                </a:cubicBezTo>
                <a:cubicBezTo>
                  <a:pt x="111" y="3273"/>
                  <a:pt x="0" y="3181"/>
                  <a:pt x="0" y="3069"/>
                </a:cubicBezTo>
                <a:cubicBezTo>
                  <a:pt x="0" y="205"/>
                  <a:pt x="0" y="205"/>
                  <a:pt x="0" y="205"/>
                </a:cubicBezTo>
                <a:cubicBezTo>
                  <a:pt x="0" y="92"/>
                  <a:pt x="92" y="0"/>
                  <a:pt x="205" y="0"/>
                </a:cubicBezTo>
                <a:cubicBezTo>
                  <a:pt x="2418" y="0"/>
                  <a:pt x="2418" y="0"/>
                  <a:pt x="2418" y="0"/>
                </a:cubicBezTo>
                <a:cubicBezTo>
                  <a:pt x="2531" y="0"/>
                  <a:pt x="2623" y="92"/>
                  <a:pt x="2623" y="205"/>
                </a:cubicBezTo>
                <a:cubicBezTo>
                  <a:pt x="2623" y="3069"/>
                  <a:pt x="2623" y="3069"/>
                  <a:pt x="2623" y="3069"/>
                </a:cubicBezTo>
                <a:cubicBezTo>
                  <a:pt x="2623" y="3181"/>
                  <a:pt x="2531" y="3273"/>
                  <a:pt x="2418" y="3273"/>
                </a:cubicBezTo>
                <a:close/>
                <a:moveTo>
                  <a:pt x="1771" y="2952"/>
                </a:moveTo>
                <a:cubicBezTo>
                  <a:pt x="1771" y="3024"/>
                  <a:pt x="1830" y="3083"/>
                  <a:pt x="1903" y="3083"/>
                </a:cubicBezTo>
                <a:cubicBezTo>
                  <a:pt x="2165" y="3083"/>
                  <a:pt x="2165" y="3083"/>
                  <a:pt x="2165" y="3083"/>
                </a:cubicBezTo>
                <a:cubicBezTo>
                  <a:pt x="2237" y="3083"/>
                  <a:pt x="2296" y="3024"/>
                  <a:pt x="2296" y="2952"/>
                </a:cubicBezTo>
                <a:cubicBezTo>
                  <a:pt x="2296" y="2690"/>
                  <a:pt x="2296" y="2690"/>
                  <a:pt x="2296" y="2690"/>
                </a:cubicBezTo>
                <a:cubicBezTo>
                  <a:pt x="2296" y="2617"/>
                  <a:pt x="2237" y="2559"/>
                  <a:pt x="2165" y="2559"/>
                </a:cubicBezTo>
                <a:cubicBezTo>
                  <a:pt x="1903" y="2559"/>
                  <a:pt x="1903" y="2559"/>
                  <a:pt x="1903" y="2559"/>
                </a:cubicBezTo>
                <a:cubicBezTo>
                  <a:pt x="1830" y="2559"/>
                  <a:pt x="1771" y="2617"/>
                  <a:pt x="1771" y="2690"/>
                </a:cubicBezTo>
                <a:lnTo>
                  <a:pt x="1771" y="2952"/>
                </a:lnTo>
                <a:close/>
                <a:moveTo>
                  <a:pt x="1771" y="2231"/>
                </a:moveTo>
                <a:cubicBezTo>
                  <a:pt x="1771" y="2303"/>
                  <a:pt x="1830" y="2362"/>
                  <a:pt x="1903" y="2362"/>
                </a:cubicBezTo>
                <a:cubicBezTo>
                  <a:pt x="2165" y="2362"/>
                  <a:pt x="2165" y="2362"/>
                  <a:pt x="2165" y="2362"/>
                </a:cubicBezTo>
                <a:cubicBezTo>
                  <a:pt x="2237" y="2362"/>
                  <a:pt x="2296" y="2303"/>
                  <a:pt x="2296" y="2231"/>
                </a:cubicBezTo>
                <a:cubicBezTo>
                  <a:pt x="2296" y="1968"/>
                  <a:pt x="2296" y="1968"/>
                  <a:pt x="2296" y="1968"/>
                </a:cubicBezTo>
                <a:cubicBezTo>
                  <a:pt x="2296" y="1896"/>
                  <a:pt x="2237" y="1837"/>
                  <a:pt x="2165" y="1837"/>
                </a:cubicBezTo>
                <a:cubicBezTo>
                  <a:pt x="1903" y="1837"/>
                  <a:pt x="1903" y="1837"/>
                  <a:pt x="1903" y="1837"/>
                </a:cubicBezTo>
                <a:cubicBezTo>
                  <a:pt x="1830" y="1837"/>
                  <a:pt x="1771" y="1896"/>
                  <a:pt x="1771" y="1968"/>
                </a:cubicBezTo>
                <a:lnTo>
                  <a:pt x="1771" y="2231"/>
                </a:lnTo>
                <a:close/>
                <a:moveTo>
                  <a:pt x="1771" y="1509"/>
                </a:moveTo>
                <a:cubicBezTo>
                  <a:pt x="1771" y="1581"/>
                  <a:pt x="1830" y="1640"/>
                  <a:pt x="1903" y="1640"/>
                </a:cubicBezTo>
                <a:cubicBezTo>
                  <a:pt x="2165" y="1640"/>
                  <a:pt x="2165" y="1640"/>
                  <a:pt x="2165" y="1640"/>
                </a:cubicBezTo>
                <a:cubicBezTo>
                  <a:pt x="2237" y="1640"/>
                  <a:pt x="2296" y="1581"/>
                  <a:pt x="2296" y="1509"/>
                </a:cubicBezTo>
                <a:cubicBezTo>
                  <a:pt x="2296" y="1247"/>
                  <a:pt x="2296" y="1247"/>
                  <a:pt x="2296" y="1247"/>
                </a:cubicBezTo>
                <a:cubicBezTo>
                  <a:pt x="2296" y="1174"/>
                  <a:pt x="2237" y="1116"/>
                  <a:pt x="2165" y="1116"/>
                </a:cubicBezTo>
                <a:cubicBezTo>
                  <a:pt x="1903" y="1116"/>
                  <a:pt x="1903" y="1116"/>
                  <a:pt x="1903" y="1116"/>
                </a:cubicBezTo>
                <a:cubicBezTo>
                  <a:pt x="1830" y="1116"/>
                  <a:pt x="1771" y="1174"/>
                  <a:pt x="1771" y="1247"/>
                </a:cubicBezTo>
                <a:lnTo>
                  <a:pt x="1771" y="1509"/>
                </a:lnTo>
                <a:close/>
                <a:moveTo>
                  <a:pt x="1050" y="2952"/>
                </a:moveTo>
                <a:cubicBezTo>
                  <a:pt x="1050" y="3024"/>
                  <a:pt x="1109" y="3083"/>
                  <a:pt x="1181" y="3083"/>
                </a:cubicBezTo>
                <a:cubicBezTo>
                  <a:pt x="1444" y="3083"/>
                  <a:pt x="1444" y="3083"/>
                  <a:pt x="1444" y="3083"/>
                </a:cubicBezTo>
                <a:cubicBezTo>
                  <a:pt x="1516" y="3083"/>
                  <a:pt x="1575" y="3024"/>
                  <a:pt x="1575" y="2952"/>
                </a:cubicBezTo>
                <a:cubicBezTo>
                  <a:pt x="1575" y="2690"/>
                  <a:pt x="1575" y="2690"/>
                  <a:pt x="1575" y="2690"/>
                </a:cubicBezTo>
                <a:cubicBezTo>
                  <a:pt x="1575" y="2617"/>
                  <a:pt x="1516" y="2559"/>
                  <a:pt x="1444" y="2559"/>
                </a:cubicBezTo>
                <a:cubicBezTo>
                  <a:pt x="1181" y="2559"/>
                  <a:pt x="1181" y="2559"/>
                  <a:pt x="1181" y="2559"/>
                </a:cubicBezTo>
                <a:cubicBezTo>
                  <a:pt x="1109" y="2559"/>
                  <a:pt x="1050" y="2617"/>
                  <a:pt x="1050" y="2690"/>
                </a:cubicBezTo>
                <a:lnTo>
                  <a:pt x="1050" y="2952"/>
                </a:lnTo>
                <a:close/>
                <a:moveTo>
                  <a:pt x="1050" y="2231"/>
                </a:moveTo>
                <a:cubicBezTo>
                  <a:pt x="1050" y="2303"/>
                  <a:pt x="1109" y="2362"/>
                  <a:pt x="1181" y="2362"/>
                </a:cubicBezTo>
                <a:cubicBezTo>
                  <a:pt x="1444" y="2362"/>
                  <a:pt x="1444" y="2362"/>
                  <a:pt x="1444" y="2362"/>
                </a:cubicBezTo>
                <a:cubicBezTo>
                  <a:pt x="1516" y="2362"/>
                  <a:pt x="1575" y="2303"/>
                  <a:pt x="1575" y="2231"/>
                </a:cubicBezTo>
                <a:cubicBezTo>
                  <a:pt x="1575" y="1968"/>
                  <a:pt x="1575" y="1968"/>
                  <a:pt x="1575" y="1968"/>
                </a:cubicBezTo>
                <a:cubicBezTo>
                  <a:pt x="1575" y="1896"/>
                  <a:pt x="1516" y="1837"/>
                  <a:pt x="1444" y="1837"/>
                </a:cubicBezTo>
                <a:cubicBezTo>
                  <a:pt x="1181" y="1837"/>
                  <a:pt x="1181" y="1837"/>
                  <a:pt x="1181" y="1837"/>
                </a:cubicBezTo>
                <a:cubicBezTo>
                  <a:pt x="1109" y="1837"/>
                  <a:pt x="1050" y="1896"/>
                  <a:pt x="1050" y="1968"/>
                </a:cubicBezTo>
                <a:lnTo>
                  <a:pt x="1050" y="2231"/>
                </a:lnTo>
                <a:close/>
                <a:moveTo>
                  <a:pt x="1050" y="1509"/>
                </a:moveTo>
                <a:cubicBezTo>
                  <a:pt x="1050" y="1581"/>
                  <a:pt x="1109" y="1640"/>
                  <a:pt x="1181" y="1640"/>
                </a:cubicBezTo>
                <a:cubicBezTo>
                  <a:pt x="1444" y="1640"/>
                  <a:pt x="1444" y="1640"/>
                  <a:pt x="1444" y="1640"/>
                </a:cubicBezTo>
                <a:cubicBezTo>
                  <a:pt x="1516" y="1640"/>
                  <a:pt x="1575" y="1581"/>
                  <a:pt x="1575" y="1509"/>
                </a:cubicBezTo>
                <a:cubicBezTo>
                  <a:pt x="1575" y="1247"/>
                  <a:pt x="1575" y="1247"/>
                  <a:pt x="1575" y="1247"/>
                </a:cubicBezTo>
                <a:cubicBezTo>
                  <a:pt x="1575" y="1174"/>
                  <a:pt x="1516" y="1116"/>
                  <a:pt x="1444" y="1116"/>
                </a:cubicBezTo>
                <a:cubicBezTo>
                  <a:pt x="1181" y="1116"/>
                  <a:pt x="1181" y="1116"/>
                  <a:pt x="1181" y="1116"/>
                </a:cubicBezTo>
                <a:cubicBezTo>
                  <a:pt x="1109" y="1116"/>
                  <a:pt x="1050" y="1174"/>
                  <a:pt x="1050" y="1247"/>
                </a:cubicBezTo>
                <a:lnTo>
                  <a:pt x="1050" y="1509"/>
                </a:lnTo>
                <a:close/>
                <a:moveTo>
                  <a:pt x="328" y="2952"/>
                </a:moveTo>
                <a:cubicBezTo>
                  <a:pt x="328" y="3024"/>
                  <a:pt x="387" y="3083"/>
                  <a:pt x="460" y="3083"/>
                </a:cubicBezTo>
                <a:cubicBezTo>
                  <a:pt x="722" y="3083"/>
                  <a:pt x="722" y="3083"/>
                  <a:pt x="722" y="3083"/>
                </a:cubicBezTo>
                <a:cubicBezTo>
                  <a:pt x="794" y="3083"/>
                  <a:pt x="853" y="3024"/>
                  <a:pt x="853" y="2952"/>
                </a:cubicBezTo>
                <a:cubicBezTo>
                  <a:pt x="853" y="2690"/>
                  <a:pt x="853" y="2690"/>
                  <a:pt x="853" y="2690"/>
                </a:cubicBezTo>
                <a:cubicBezTo>
                  <a:pt x="853" y="2617"/>
                  <a:pt x="794" y="2559"/>
                  <a:pt x="722" y="2559"/>
                </a:cubicBezTo>
                <a:cubicBezTo>
                  <a:pt x="460" y="2559"/>
                  <a:pt x="460" y="2559"/>
                  <a:pt x="460" y="2559"/>
                </a:cubicBezTo>
                <a:cubicBezTo>
                  <a:pt x="387" y="2559"/>
                  <a:pt x="328" y="2617"/>
                  <a:pt x="328" y="2690"/>
                </a:cubicBezTo>
                <a:lnTo>
                  <a:pt x="328" y="2952"/>
                </a:lnTo>
                <a:close/>
                <a:moveTo>
                  <a:pt x="328" y="2231"/>
                </a:moveTo>
                <a:cubicBezTo>
                  <a:pt x="328" y="2303"/>
                  <a:pt x="387" y="2362"/>
                  <a:pt x="460" y="2362"/>
                </a:cubicBezTo>
                <a:cubicBezTo>
                  <a:pt x="722" y="2362"/>
                  <a:pt x="722" y="2362"/>
                  <a:pt x="722" y="2362"/>
                </a:cubicBezTo>
                <a:cubicBezTo>
                  <a:pt x="794" y="2362"/>
                  <a:pt x="853" y="2303"/>
                  <a:pt x="853" y="2231"/>
                </a:cubicBezTo>
                <a:cubicBezTo>
                  <a:pt x="853" y="1968"/>
                  <a:pt x="853" y="1968"/>
                  <a:pt x="853" y="1968"/>
                </a:cubicBezTo>
                <a:cubicBezTo>
                  <a:pt x="853" y="1896"/>
                  <a:pt x="794" y="1837"/>
                  <a:pt x="722" y="1837"/>
                </a:cubicBezTo>
                <a:cubicBezTo>
                  <a:pt x="460" y="1837"/>
                  <a:pt x="460" y="1837"/>
                  <a:pt x="460" y="1837"/>
                </a:cubicBezTo>
                <a:cubicBezTo>
                  <a:pt x="387" y="1837"/>
                  <a:pt x="328" y="1896"/>
                  <a:pt x="328" y="1968"/>
                </a:cubicBezTo>
                <a:lnTo>
                  <a:pt x="328" y="2231"/>
                </a:lnTo>
                <a:close/>
                <a:moveTo>
                  <a:pt x="328" y="1509"/>
                </a:moveTo>
                <a:cubicBezTo>
                  <a:pt x="328" y="1581"/>
                  <a:pt x="387" y="1640"/>
                  <a:pt x="460" y="1640"/>
                </a:cubicBezTo>
                <a:cubicBezTo>
                  <a:pt x="722" y="1640"/>
                  <a:pt x="722" y="1640"/>
                  <a:pt x="722" y="1640"/>
                </a:cubicBezTo>
                <a:cubicBezTo>
                  <a:pt x="794" y="1640"/>
                  <a:pt x="853" y="1581"/>
                  <a:pt x="853" y="1509"/>
                </a:cubicBezTo>
                <a:cubicBezTo>
                  <a:pt x="853" y="1247"/>
                  <a:pt x="853" y="1247"/>
                  <a:pt x="853" y="1247"/>
                </a:cubicBezTo>
                <a:cubicBezTo>
                  <a:pt x="853" y="1174"/>
                  <a:pt x="794" y="1116"/>
                  <a:pt x="722" y="1116"/>
                </a:cubicBezTo>
                <a:cubicBezTo>
                  <a:pt x="460" y="1116"/>
                  <a:pt x="460" y="1116"/>
                  <a:pt x="460" y="1116"/>
                </a:cubicBezTo>
                <a:cubicBezTo>
                  <a:pt x="387" y="1116"/>
                  <a:pt x="328" y="1174"/>
                  <a:pt x="328" y="1247"/>
                </a:cubicBezTo>
                <a:lnTo>
                  <a:pt x="328" y="1509"/>
                </a:lnTo>
                <a:close/>
                <a:moveTo>
                  <a:pt x="2297" y="326"/>
                </a:moveTo>
                <a:cubicBezTo>
                  <a:pt x="326" y="326"/>
                  <a:pt x="326" y="326"/>
                  <a:pt x="326" y="326"/>
                </a:cubicBezTo>
                <a:cubicBezTo>
                  <a:pt x="326" y="856"/>
                  <a:pt x="326" y="856"/>
                  <a:pt x="326" y="856"/>
                </a:cubicBezTo>
                <a:cubicBezTo>
                  <a:pt x="2297" y="856"/>
                  <a:pt x="2297" y="856"/>
                  <a:pt x="2297" y="856"/>
                </a:cubicBezTo>
                <a:lnTo>
                  <a:pt x="2297" y="326"/>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j-ea"/>
              <a:ea typeface="+mj-ea"/>
            </a:endParaRPr>
          </a:p>
        </p:txBody>
      </p:sp>
      <p:sp>
        <p:nvSpPr>
          <p:cNvPr id="31" name="KSO_Shape"/>
          <p:cNvSpPr/>
          <p:nvPr/>
        </p:nvSpPr>
        <p:spPr bwMode="auto">
          <a:xfrm>
            <a:off x="4549420" y="4723182"/>
            <a:ext cx="1035101" cy="1035101"/>
          </a:xfrm>
          <a:custGeom>
            <a:avLst/>
            <a:gdLst>
              <a:gd name="T0" fmla="*/ 1457935 w 3279"/>
              <a:gd name="T1" fmla="*/ 1800397 h 3279"/>
              <a:gd name="T2" fmla="*/ 336911 w 3279"/>
              <a:gd name="T3" fmla="*/ 1800397 h 3279"/>
              <a:gd name="T4" fmla="*/ 0 w 3279"/>
              <a:gd name="T5" fmla="*/ 1458876 h 3279"/>
              <a:gd name="T6" fmla="*/ 0 w 3279"/>
              <a:gd name="T7" fmla="*/ 0 h 3279"/>
              <a:gd name="T8" fmla="*/ 1332828 w 3279"/>
              <a:gd name="T9" fmla="*/ 0 h 3279"/>
              <a:gd name="T10" fmla="*/ 1332828 w 3279"/>
              <a:gd name="T11" fmla="*/ 107618 h 3279"/>
              <a:gd name="T12" fmla="*/ 1584139 w 3279"/>
              <a:gd name="T13" fmla="*/ 107618 h 3279"/>
              <a:gd name="T14" fmla="*/ 1584139 w 3279"/>
              <a:gd name="T15" fmla="*/ 107618 h 3279"/>
              <a:gd name="T16" fmla="*/ 1584139 w 3279"/>
              <a:gd name="T17" fmla="*/ 215235 h 3279"/>
              <a:gd name="T18" fmla="*/ 1682359 w 3279"/>
              <a:gd name="T19" fmla="*/ 215235 h 3279"/>
              <a:gd name="T20" fmla="*/ 1799235 w 3279"/>
              <a:gd name="T21" fmla="*/ 215235 h 3279"/>
              <a:gd name="T22" fmla="*/ 1799235 w 3279"/>
              <a:gd name="T23" fmla="*/ 1458876 h 3279"/>
              <a:gd name="T24" fmla="*/ 1457935 w 3279"/>
              <a:gd name="T25" fmla="*/ 1800397 h 3279"/>
              <a:gd name="T26" fmla="*/ 1189064 w 3279"/>
              <a:gd name="T27" fmla="*/ 143307 h 3279"/>
              <a:gd name="T28" fmla="*/ 143763 w 3279"/>
              <a:gd name="T29" fmla="*/ 143307 h 3279"/>
              <a:gd name="T30" fmla="*/ 143763 w 3279"/>
              <a:gd name="T31" fmla="*/ 1495115 h 3279"/>
              <a:gd name="T32" fmla="*/ 264480 w 3279"/>
              <a:gd name="T33" fmla="*/ 1620851 h 3279"/>
              <a:gd name="T34" fmla="*/ 1189064 w 3279"/>
              <a:gd name="T35" fmla="*/ 1620851 h 3279"/>
              <a:gd name="T36" fmla="*/ 1189064 w 3279"/>
              <a:gd name="T37" fmla="*/ 143307 h 3279"/>
              <a:gd name="T38" fmla="*/ 1687297 w 3279"/>
              <a:gd name="T39" fmla="*/ 322303 h 3279"/>
              <a:gd name="T40" fmla="*/ 1584139 w 3279"/>
              <a:gd name="T41" fmla="*/ 322303 h 3279"/>
              <a:gd name="T42" fmla="*/ 1584139 w 3279"/>
              <a:gd name="T43" fmla="*/ 1402871 h 3279"/>
              <a:gd name="T44" fmla="*/ 1514452 w 3279"/>
              <a:gd name="T45" fmla="*/ 1458876 h 3279"/>
              <a:gd name="T46" fmla="*/ 1440376 w 3279"/>
              <a:gd name="T47" fmla="*/ 1402871 h 3279"/>
              <a:gd name="T48" fmla="*/ 1440376 w 3279"/>
              <a:gd name="T49" fmla="*/ 215235 h 3279"/>
              <a:gd name="T50" fmla="*/ 1332828 w 3279"/>
              <a:gd name="T51" fmla="*/ 215235 h 3279"/>
              <a:gd name="T52" fmla="*/ 1332828 w 3279"/>
              <a:gd name="T53" fmla="*/ 1456680 h 3279"/>
              <a:gd name="T54" fmla="*/ 1514452 w 3279"/>
              <a:gd name="T55" fmla="*/ 1625244 h 3279"/>
              <a:gd name="T56" fmla="*/ 1687297 w 3279"/>
              <a:gd name="T57" fmla="*/ 1456680 h 3279"/>
              <a:gd name="T58" fmla="*/ 1687297 w 3279"/>
              <a:gd name="T59" fmla="*/ 322303 h 3279"/>
              <a:gd name="T60" fmla="*/ 323193 w 3279"/>
              <a:gd name="T61" fmla="*/ 1333139 h 3279"/>
              <a:gd name="T62" fmla="*/ 686442 w 3279"/>
              <a:gd name="T63" fmla="*/ 1333139 h 3279"/>
              <a:gd name="T64" fmla="*/ 686442 w 3279"/>
              <a:gd name="T65" fmla="*/ 1440757 h 3279"/>
              <a:gd name="T66" fmla="*/ 323193 w 3279"/>
              <a:gd name="T67" fmla="*/ 1440757 h 3279"/>
              <a:gd name="T68" fmla="*/ 323193 w 3279"/>
              <a:gd name="T69" fmla="*/ 1333139 h 3279"/>
              <a:gd name="T70" fmla="*/ 323193 w 3279"/>
              <a:gd name="T71" fmla="*/ 1113512 h 3279"/>
              <a:gd name="T72" fmla="*/ 789600 w 3279"/>
              <a:gd name="T73" fmla="*/ 1113512 h 3279"/>
              <a:gd name="T74" fmla="*/ 789600 w 3279"/>
              <a:gd name="T75" fmla="*/ 1225522 h 3279"/>
              <a:gd name="T76" fmla="*/ 323193 w 3279"/>
              <a:gd name="T77" fmla="*/ 1225522 h 3279"/>
              <a:gd name="T78" fmla="*/ 323193 w 3279"/>
              <a:gd name="T79" fmla="*/ 1113512 h 3279"/>
              <a:gd name="T80" fmla="*/ 1009635 w 3279"/>
              <a:gd name="T81" fmla="*/ 1225522 h 3279"/>
              <a:gd name="T82" fmla="*/ 897697 w 3279"/>
              <a:gd name="T83" fmla="*/ 1225522 h 3279"/>
              <a:gd name="T84" fmla="*/ 897697 w 3279"/>
              <a:gd name="T85" fmla="*/ 1113512 h 3279"/>
              <a:gd name="T86" fmla="*/ 1009635 w 3279"/>
              <a:gd name="T87" fmla="*/ 1113512 h 3279"/>
              <a:gd name="T88" fmla="*/ 1009635 w 3279"/>
              <a:gd name="T89" fmla="*/ 1225522 h 3279"/>
              <a:gd name="T90" fmla="*/ 789600 w 3279"/>
              <a:gd name="T91" fmla="*/ 897728 h 3279"/>
              <a:gd name="T92" fmla="*/ 1009635 w 3279"/>
              <a:gd name="T93" fmla="*/ 897728 h 3279"/>
              <a:gd name="T94" fmla="*/ 1009635 w 3279"/>
              <a:gd name="T95" fmla="*/ 1010287 h 3279"/>
              <a:gd name="T96" fmla="*/ 789600 w 3279"/>
              <a:gd name="T97" fmla="*/ 1010287 h 3279"/>
              <a:gd name="T98" fmla="*/ 789600 w 3279"/>
              <a:gd name="T99" fmla="*/ 897728 h 3279"/>
              <a:gd name="T100" fmla="*/ 323193 w 3279"/>
              <a:gd name="T101" fmla="*/ 327794 h 3279"/>
              <a:gd name="T102" fmla="*/ 1009635 w 3279"/>
              <a:gd name="T103" fmla="*/ 327794 h 3279"/>
              <a:gd name="T104" fmla="*/ 1009635 w 3279"/>
              <a:gd name="T105" fmla="*/ 790110 h 3279"/>
              <a:gd name="T106" fmla="*/ 323193 w 3279"/>
              <a:gd name="T107" fmla="*/ 790110 h 3279"/>
              <a:gd name="T108" fmla="*/ 323193 w 3279"/>
              <a:gd name="T109" fmla="*/ 327794 h 3279"/>
              <a:gd name="T110" fmla="*/ 682052 w 3279"/>
              <a:gd name="T111" fmla="*/ 1010287 h 3279"/>
              <a:gd name="T112" fmla="*/ 323193 w 3279"/>
              <a:gd name="T113" fmla="*/ 1010287 h 3279"/>
              <a:gd name="T114" fmla="*/ 323193 w 3279"/>
              <a:gd name="T115" fmla="*/ 897728 h 3279"/>
              <a:gd name="T116" fmla="*/ 682052 w 3279"/>
              <a:gd name="T117" fmla="*/ 897728 h 3279"/>
              <a:gd name="T118" fmla="*/ 682052 w 3279"/>
              <a:gd name="T119" fmla="*/ 1010287 h 327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79" h="3279">
                <a:moveTo>
                  <a:pt x="2657" y="3279"/>
                </a:moveTo>
                <a:cubicBezTo>
                  <a:pt x="614" y="3279"/>
                  <a:pt x="614" y="3279"/>
                  <a:pt x="614" y="3279"/>
                </a:cubicBezTo>
                <a:cubicBezTo>
                  <a:pt x="275" y="3279"/>
                  <a:pt x="0" y="2996"/>
                  <a:pt x="0" y="2657"/>
                </a:cubicBezTo>
                <a:cubicBezTo>
                  <a:pt x="0" y="0"/>
                  <a:pt x="0" y="0"/>
                  <a:pt x="0" y="0"/>
                </a:cubicBezTo>
                <a:cubicBezTo>
                  <a:pt x="2429" y="0"/>
                  <a:pt x="2429" y="0"/>
                  <a:pt x="2429" y="0"/>
                </a:cubicBezTo>
                <a:cubicBezTo>
                  <a:pt x="2429" y="196"/>
                  <a:pt x="2429" y="196"/>
                  <a:pt x="2429" y="196"/>
                </a:cubicBezTo>
                <a:cubicBezTo>
                  <a:pt x="2887" y="196"/>
                  <a:pt x="2887" y="196"/>
                  <a:pt x="2887" y="196"/>
                </a:cubicBezTo>
                <a:cubicBezTo>
                  <a:pt x="2887" y="196"/>
                  <a:pt x="2887" y="196"/>
                  <a:pt x="2887" y="196"/>
                </a:cubicBezTo>
                <a:cubicBezTo>
                  <a:pt x="2887" y="392"/>
                  <a:pt x="2887" y="392"/>
                  <a:pt x="2887" y="392"/>
                </a:cubicBezTo>
                <a:cubicBezTo>
                  <a:pt x="3066" y="392"/>
                  <a:pt x="3066" y="392"/>
                  <a:pt x="3066" y="392"/>
                </a:cubicBezTo>
                <a:cubicBezTo>
                  <a:pt x="3279" y="392"/>
                  <a:pt x="3279" y="392"/>
                  <a:pt x="3279" y="392"/>
                </a:cubicBezTo>
                <a:cubicBezTo>
                  <a:pt x="3279" y="2657"/>
                  <a:pt x="3279" y="2657"/>
                  <a:pt x="3279" y="2657"/>
                </a:cubicBezTo>
                <a:cubicBezTo>
                  <a:pt x="3279" y="2996"/>
                  <a:pt x="2996" y="3279"/>
                  <a:pt x="2657" y="3279"/>
                </a:cubicBezTo>
                <a:close/>
                <a:moveTo>
                  <a:pt x="2167" y="261"/>
                </a:moveTo>
                <a:cubicBezTo>
                  <a:pt x="262" y="261"/>
                  <a:pt x="262" y="261"/>
                  <a:pt x="262" y="261"/>
                </a:cubicBezTo>
                <a:cubicBezTo>
                  <a:pt x="262" y="2723"/>
                  <a:pt x="262" y="2723"/>
                  <a:pt x="262" y="2723"/>
                </a:cubicBezTo>
                <a:cubicBezTo>
                  <a:pt x="262" y="2836"/>
                  <a:pt x="370" y="2952"/>
                  <a:pt x="482" y="2952"/>
                </a:cubicBezTo>
                <a:cubicBezTo>
                  <a:pt x="2167" y="2952"/>
                  <a:pt x="2167" y="2952"/>
                  <a:pt x="2167" y="2952"/>
                </a:cubicBezTo>
                <a:lnTo>
                  <a:pt x="2167" y="261"/>
                </a:lnTo>
                <a:close/>
                <a:moveTo>
                  <a:pt x="3075" y="587"/>
                </a:moveTo>
                <a:cubicBezTo>
                  <a:pt x="2887" y="587"/>
                  <a:pt x="2887" y="587"/>
                  <a:pt x="2887" y="587"/>
                </a:cubicBezTo>
                <a:cubicBezTo>
                  <a:pt x="2887" y="2555"/>
                  <a:pt x="2887" y="2555"/>
                  <a:pt x="2887" y="2555"/>
                </a:cubicBezTo>
                <a:cubicBezTo>
                  <a:pt x="2887" y="2611"/>
                  <a:pt x="2816" y="2657"/>
                  <a:pt x="2760" y="2657"/>
                </a:cubicBezTo>
                <a:cubicBezTo>
                  <a:pt x="2703" y="2657"/>
                  <a:pt x="2625" y="2611"/>
                  <a:pt x="2625" y="2555"/>
                </a:cubicBezTo>
                <a:cubicBezTo>
                  <a:pt x="2625" y="392"/>
                  <a:pt x="2625" y="392"/>
                  <a:pt x="2625" y="392"/>
                </a:cubicBezTo>
                <a:cubicBezTo>
                  <a:pt x="2429" y="392"/>
                  <a:pt x="2429" y="392"/>
                  <a:pt x="2429" y="392"/>
                </a:cubicBezTo>
                <a:cubicBezTo>
                  <a:pt x="2429" y="2653"/>
                  <a:pt x="2429" y="2653"/>
                  <a:pt x="2429" y="2653"/>
                </a:cubicBezTo>
                <a:cubicBezTo>
                  <a:pt x="2429" y="2823"/>
                  <a:pt x="2590" y="2960"/>
                  <a:pt x="2760" y="2960"/>
                </a:cubicBezTo>
                <a:cubicBezTo>
                  <a:pt x="2929" y="2960"/>
                  <a:pt x="3075" y="2823"/>
                  <a:pt x="3075" y="2653"/>
                </a:cubicBezTo>
                <a:lnTo>
                  <a:pt x="3075" y="587"/>
                </a:lnTo>
                <a:close/>
                <a:moveTo>
                  <a:pt x="589" y="2428"/>
                </a:moveTo>
                <a:cubicBezTo>
                  <a:pt x="1251" y="2428"/>
                  <a:pt x="1251" y="2428"/>
                  <a:pt x="1251" y="2428"/>
                </a:cubicBezTo>
                <a:cubicBezTo>
                  <a:pt x="1251" y="2624"/>
                  <a:pt x="1251" y="2624"/>
                  <a:pt x="1251" y="2624"/>
                </a:cubicBezTo>
                <a:cubicBezTo>
                  <a:pt x="589" y="2624"/>
                  <a:pt x="589" y="2624"/>
                  <a:pt x="589" y="2624"/>
                </a:cubicBezTo>
                <a:lnTo>
                  <a:pt x="589" y="2428"/>
                </a:lnTo>
                <a:close/>
                <a:moveTo>
                  <a:pt x="589" y="2028"/>
                </a:moveTo>
                <a:cubicBezTo>
                  <a:pt x="1439" y="2028"/>
                  <a:pt x="1439" y="2028"/>
                  <a:pt x="1439" y="2028"/>
                </a:cubicBezTo>
                <a:cubicBezTo>
                  <a:pt x="1439" y="2232"/>
                  <a:pt x="1439" y="2232"/>
                  <a:pt x="1439" y="2232"/>
                </a:cubicBezTo>
                <a:cubicBezTo>
                  <a:pt x="589" y="2232"/>
                  <a:pt x="589" y="2232"/>
                  <a:pt x="589" y="2232"/>
                </a:cubicBezTo>
                <a:lnTo>
                  <a:pt x="589" y="2028"/>
                </a:lnTo>
                <a:close/>
                <a:moveTo>
                  <a:pt x="1840" y="2232"/>
                </a:moveTo>
                <a:cubicBezTo>
                  <a:pt x="1636" y="2232"/>
                  <a:pt x="1636" y="2232"/>
                  <a:pt x="1636" y="2232"/>
                </a:cubicBezTo>
                <a:cubicBezTo>
                  <a:pt x="1636" y="2028"/>
                  <a:pt x="1636" y="2028"/>
                  <a:pt x="1636" y="2028"/>
                </a:cubicBezTo>
                <a:cubicBezTo>
                  <a:pt x="1840" y="2028"/>
                  <a:pt x="1840" y="2028"/>
                  <a:pt x="1840" y="2028"/>
                </a:cubicBezTo>
                <a:lnTo>
                  <a:pt x="1840" y="2232"/>
                </a:lnTo>
                <a:close/>
                <a:moveTo>
                  <a:pt x="1439" y="1635"/>
                </a:moveTo>
                <a:cubicBezTo>
                  <a:pt x="1840" y="1635"/>
                  <a:pt x="1840" y="1635"/>
                  <a:pt x="1840" y="1635"/>
                </a:cubicBezTo>
                <a:cubicBezTo>
                  <a:pt x="1840" y="1840"/>
                  <a:pt x="1840" y="1840"/>
                  <a:pt x="1840" y="1840"/>
                </a:cubicBezTo>
                <a:cubicBezTo>
                  <a:pt x="1439" y="1840"/>
                  <a:pt x="1439" y="1840"/>
                  <a:pt x="1439" y="1840"/>
                </a:cubicBezTo>
                <a:lnTo>
                  <a:pt x="1439" y="1635"/>
                </a:lnTo>
                <a:close/>
                <a:moveTo>
                  <a:pt x="589" y="597"/>
                </a:moveTo>
                <a:cubicBezTo>
                  <a:pt x="1840" y="597"/>
                  <a:pt x="1840" y="597"/>
                  <a:pt x="1840" y="597"/>
                </a:cubicBezTo>
                <a:cubicBezTo>
                  <a:pt x="1840" y="1439"/>
                  <a:pt x="1840" y="1439"/>
                  <a:pt x="1840" y="1439"/>
                </a:cubicBezTo>
                <a:cubicBezTo>
                  <a:pt x="589" y="1439"/>
                  <a:pt x="589" y="1439"/>
                  <a:pt x="589" y="1439"/>
                </a:cubicBezTo>
                <a:lnTo>
                  <a:pt x="589" y="597"/>
                </a:lnTo>
                <a:close/>
                <a:moveTo>
                  <a:pt x="1243" y="1840"/>
                </a:moveTo>
                <a:cubicBezTo>
                  <a:pt x="589" y="1840"/>
                  <a:pt x="589" y="1840"/>
                  <a:pt x="589" y="1840"/>
                </a:cubicBezTo>
                <a:cubicBezTo>
                  <a:pt x="589" y="1635"/>
                  <a:pt x="589" y="1635"/>
                  <a:pt x="589" y="1635"/>
                </a:cubicBezTo>
                <a:cubicBezTo>
                  <a:pt x="1243" y="1635"/>
                  <a:pt x="1243" y="1635"/>
                  <a:pt x="1243" y="1635"/>
                </a:cubicBezTo>
                <a:lnTo>
                  <a:pt x="1243" y="1840"/>
                </a:lnTo>
                <a:close/>
              </a:path>
            </a:pathLst>
          </a:custGeom>
          <a:solidFill>
            <a:srgbClr val="F9FCFB"/>
          </a:solidFill>
          <a:ln>
            <a:noFill/>
          </a:ln>
        </p:spPr>
        <p:txBody>
          <a:bodyPr vert="horz" wrap="square" lIns="91440" tIns="45720" rIns="91440" bIns="45720" numCol="1" anchor="t" anchorCtr="0" compatLnSpc="1"/>
          <a:lstStyle/>
          <a:p>
            <a:endParaRPr lang="zh-CN"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4" name="MH_SubTitle_1"/>
          <p:cNvSpPr/>
          <p:nvPr>
            <p:custDataLst>
              <p:tags r:id="rId1"/>
            </p:custDataLst>
          </p:nvPr>
        </p:nvSpPr>
        <p:spPr>
          <a:xfrm rot="5400000">
            <a:off x="3503418" y="823807"/>
            <a:ext cx="1223963" cy="3673116"/>
          </a:xfrm>
          <a:custGeom>
            <a:avLst/>
            <a:gdLst>
              <a:gd name="connsiteX0" fmla="*/ 612000 w 1224000"/>
              <a:gd name="connsiteY0" fmla="*/ 0 h 1872210"/>
              <a:gd name="connsiteX1" fmla="*/ 1224000 w 1224000"/>
              <a:gd name="connsiteY1" fmla="*/ 405622 h 1872210"/>
              <a:gd name="connsiteX2" fmla="*/ 1224000 w 1224000"/>
              <a:gd name="connsiteY2" fmla="*/ 1872210 h 1872210"/>
              <a:gd name="connsiteX3" fmla="*/ 0 w 1224000"/>
              <a:gd name="connsiteY3" fmla="*/ 1872210 h 1872210"/>
              <a:gd name="connsiteX4" fmla="*/ 0 w 1224000"/>
              <a:gd name="connsiteY4" fmla="*/ 405622 h 18722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4000" h="1872210">
                <a:moveTo>
                  <a:pt x="612000" y="0"/>
                </a:moveTo>
                <a:lnTo>
                  <a:pt x="1224000" y="405622"/>
                </a:lnTo>
                <a:lnTo>
                  <a:pt x="1224000" y="1872210"/>
                </a:lnTo>
                <a:lnTo>
                  <a:pt x="0" y="1872210"/>
                </a:lnTo>
                <a:lnTo>
                  <a:pt x="0" y="40562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288000" anchor="ctr">
            <a:normAutofit/>
          </a:bodyPr>
          <a:lstStyle/>
          <a:p>
            <a:pPr algn="ctr" eaLnBrk="1" fontAlgn="auto" hangingPunct="1">
              <a:lnSpc>
                <a:spcPct val="110000"/>
              </a:lnSpc>
              <a:spcBef>
                <a:spcPts val="0"/>
              </a:spcBef>
              <a:spcAft>
                <a:spcPts val="0"/>
              </a:spcAft>
              <a:defRPr/>
            </a:pPr>
            <a:endParaRPr lang="zh-CN" altLang="en-US" sz="2000" dirty="0">
              <a:solidFill>
                <a:srgbClr val="FFFFFF"/>
              </a:solidFill>
            </a:endParaRPr>
          </a:p>
        </p:txBody>
      </p:sp>
      <p:sp>
        <p:nvSpPr>
          <p:cNvPr id="25" name="KSO_Shape"/>
          <p:cNvSpPr/>
          <p:nvPr/>
        </p:nvSpPr>
        <p:spPr>
          <a:xfrm>
            <a:off x="4988632" y="2411544"/>
            <a:ext cx="497642" cy="497642"/>
          </a:xfrm>
          <a:custGeom>
            <a:avLst/>
            <a:gdLst/>
            <a:ahLst/>
            <a:cxnLst/>
            <a:rect l="l" t="t" r="r" b="b"/>
            <a:pathLst>
              <a:path w="900473" h="900473">
                <a:moveTo>
                  <a:pt x="347074" y="203047"/>
                </a:moveTo>
                <a:lnTo>
                  <a:pt x="692767" y="451973"/>
                </a:lnTo>
                <a:lnTo>
                  <a:pt x="347074" y="700898"/>
                </a:lnTo>
                <a:close/>
                <a:moveTo>
                  <a:pt x="450237" y="63807"/>
                </a:moveTo>
                <a:cubicBezTo>
                  <a:pt x="236817" y="63807"/>
                  <a:pt x="63807" y="236817"/>
                  <a:pt x="63807" y="450237"/>
                </a:cubicBezTo>
                <a:cubicBezTo>
                  <a:pt x="63807" y="663656"/>
                  <a:pt x="236817" y="836666"/>
                  <a:pt x="450237" y="836666"/>
                </a:cubicBezTo>
                <a:cubicBezTo>
                  <a:pt x="663656" y="836666"/>
                  <a:pt x="836666" y="663656"/>
                  <a:pt x="836666" y="450237"/>
                </a:cubicBezTo>
                <a:cubicBezTo>
                  <a:pt x="836666" y="236817"/>
                  <a:pt x="663656" y="63807"/>
                  <a:pt x="450237" y="63807"/>
                </a:cubicBezTo>
                <a:close/>
                <a:moveTo>
                  <a:pt x="450237" y="0"/>
                </a:moveTo>
                <a:cubicBezTo>
                  <a:pt x="698895" y="0"/>
                  <a:pt x="900473" y="201578"/>
                  <a:pt x="900473" y="450237"/>
                </a:cubicBezTo>
                <a:cubicBezTo>
                  <a:pt x="900473" y="698895"/>
                  <a:pt x="698895" y="900473"/>
                  <a:pt x="450237" y="900473"/>
                </a:cubicBezTo>
                <a:cubicBezTo>
                  <a:pt x="201578" y="900473"/>
                  <a:pt x="0" y="698895"/>
                  <a:pt x="0" y="450237"/>
                </a:cubicBezTo>
                <a:cubicBezTo>
                  <a:pt x="0" y="201578"/>
                  <a:pt x="201578" y="0"/>
                  <a:pt x="450237" y="0"/>
                </a:cubicBezTo>
                <a:close/>
              </a:path>
            </a:pathLst>
          </a:custGeom>
          <a:solidFill>
            <a:schemeClr val="bg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6" name="文本框 25"/>
          <p:cNvSpPr txBox="1"/>
          <p:nvPr/>
        </p:nvSpPr>
        <p:spPr>
          <a:xfrm>
            <a:off x="2278009" y="2244866"/>
            <a:ext cx="2710623" cy="830997"/>
          </a:xfrm>
          <a:prstGeom prst="rect">
            <a:avLst/>
          </a:prstGeom>
          <a:noFill/>
        </p:spPr>
        <p:txBody>
          <a:bodyPr wrap="square" rtlCol="0">
            <a:spAutoFit/>
          </a:bodyPr>
          <a:lstStyle/>
          <a:p>
            <a:pPr algn="ctr"/>
            <a:r>
              <a:rPr lang="en-US" altLang="zh-CN" sz="4800" b="1" dirty="0">
                <a:solidFill>
                  <a:srgbClr val="FFFFFF"/>
                </a:solidFill>
                <a:latin typeface="+mj-ea"/>
                <a:ea typeface="+mj-ea"/>
              </a:rPr>
              <a:t>8380</a:t>
            </a:r>
            <a:r>
              <a:rPr lang="zh-CN" altLang="en-US" sz="2800" dirty="0">
                <a:solidFill>
                  <a:srgbClr val="FFFFFF"/>
                </a:solidFill>
                <a:latin typeface="+mj-ea"/>
                <a:ea typeface="+mj-ea"/>
              </a:rPr>
              <a:t>万</a:t>
            </a:r>
            <a:endParaRPr lang="zh-CN" altLang="en-US" sz="4800" dirty="0">
              <a:solidFill>
                <a:srgbClr val="FFFFFF"/>
              </a:solidFill>
              <a:latin typeface="+mj-ea"/>
              <a:ea typeface="+mj-ea"/>
            </a:endParaRPr>
          </a:p>
        </p:txBody>
      </p:sp>
      <p:sp>
        <p:nvSpPr>
          <p:cNvPr id="27" name="矩形 26"/>
          <p:cNvSpPr/>
          <p:nvPr/>
        </p:nvSpPr>
        <p:spPr>
          <a:xfrm>
            <a:off x="6177267" y="1908330"/>
            <a:ext cx="4968964" cy="15040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8" name="MH_SubTitle_1"/>
          <p:cNvSpPr/>
          <p:nvPr>
            <p:custDataLst>
              <p:tags r:id="rId2"/>
            </p:custDataLst>
          </p:nvPr>
        </p:nvSpPr>
        <p:spPr>
          <a:xfrm rot="5400000">
            <a:off x="3503418" y="3314092"/>
            <a:ext cx="1223963" cy="3673116"/>
          </a:xfrm>
          <a:custGeom>
            <a:avLst/>
            <a:gdLst>
              <a:gd name="connsiteX0" fmla="*/ 612000 w 1224000"/>
              <a:gd name="connsiteY0" fmla="*/ 0 h 1872210"/>
              <a:gd name="connsiteX1" fmla="*/ 1224000 w 1224000"/>
              <a:gd name="connsiteY1" fmla="*/ 405622 h 1872210"/>
              <a:gd name="connsiteX2" fmla="*/ 1224000 w 1224000"/>
              <a:gd name="connsiteY2" fmla="*/ 1872210 h 1872210"/>
              <a:gd name="connsiteX3" fmla="*/ 0 w 1224000"/>
              <a:gd name="connsiteY3" fmla="*/ 1872210 h 1872210"/>
              <a:gd name="connsiteX4" fmla="*/ 0 w 1224000"/>
              <a:gd name="connsiteY4" fmla="*/ 405622 h 18722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4000" h="1872210">
                <a:moveTo>
                  <a:pt x="612000" y="0"/>
                </a:moveTo>
                <a:lnTo>
                  <a:pt x="1224000" y="405622"/>
                </a:lnTo>
                <a:lnTo>
                  <a:pt x="1224000" y="1872210"/>
                </a:lnTo>
                <a:lnTo>
                  <a:pt x="0" y="1872210"/>
                </a:lnTo>
                <a:lnTo>
                  <a:pt x="0" y="40562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288000" anchor="ctr">
            <a:normAutofit/>
          </a:bodyPr>
          <a:lstStyle/>
          <a:p>
            <a:pPr algn="ctr" eaLnBrk="1" fontAlgn="auto" hangingPunct="1">
              <a:lnSpc>
                <a:spcPct val="110000"/>
              </a:lnSpc>
              <a:spcBef>
                <a:spcPts val="0"/>
              </a:spcBef>
              <a:spcAft>
                <a:spcPts val="0"/>
              </a:spcAft>
              <a:defRPr/>
            </a:pPr>
            <a:endParaRPr lang="zh-CN" altLang="en-US" sz="2000" dirty="0">
              <a:solidFill>
                <a:srgbClr val="FFFFFF"/>
              </a:solidFill>
            </a:endParaRPr>
          </a:p>
        </p:txBody>
      </p:sp>
      <p:sp>
        <p:nvSpPr>
          <p:cNvPr id="30" name="KSO_Shape"/>
          <p:cNvSpPr/>
          <p:nvPr/>
        </p:nvSpPr>
        <p:spPr>
          <a:xfrm>
            <a:off x="4988632" y="4901829"/>
            <a:ext cx="497642" cy="497642"/>
          </a:xfrm>
          <a:custGeom>
            <a:avLst/>
            <a:gdLst/>
            <a:ahLst/>
            <a:cxnLst/>
            <a:rect l="l" t="t" r="r" b="b"/>
            <a:pathLst>
              <a:path w="900473" h="900473">
                <a:moveTo>
                  <a:pt x="347074" y="203047"/>
                </a:moveTo>
                <a:lnTo>
                  <a:pt x="692767" y="451973"/>
                </a:lnTo>
                <a:lnTo>
                  <a:pt x="347074" y="700898"/>
                </a:lnTo>
                <a:close/>
                <a:moveTo>
                  <a:pt x="450237" y="63807"/>
                </a:moveTo>
                <a:cubicBezTo>
                  <a:pt x="236817" y="63807"/>
                  <a:pt x="63807" y="236817"/>
                  <a:pt x="63807" y="450237"/>
                </a:cubicBezTo>
                <a:cubicBezTo>
                  <a:pt x="63807" y="663656"/>
                  <a:pt x="236817" y="836666"/>
                  <a:pt x="450237" y="836666"/>
                </a:cubicBezTo>
                <a:cubicBezTo>
                  <a:pt x="663656" y="836666"/>
                  <a:pt x="836666" y="663656"/>
                  <a:pt x="836666" y="450237"/>
                </a:cubicBezTo>
                <a:cubicBezTo>
                  <a:pt x="836666" y="236817"/>
                  <a:pt x="663656" y="63807"/>
                  <a:pt x="450237" y="63807"/>
                </a:cubicBezTo>
                <a:close/>
                <a:moveTo>
                  <a:pt x="450237" y="0"/>
                </a:moveTo>
                <a:cubicBezTo>
                  <a:pt x="698895" y="0"/>
                  <a:pt x="900473" y="201578"/>
                  <a:pt x="900473" y="450237"/>
                </a:cubicBezTo>
                <a:cubicBezTo>
                  <a:pt x="900473" y="698895"/>
                  <a:pt x="698895" y="900473"/>
                  <a:pt x="450237" y="900473"/>
                </a:cubicBezTo>
                <a:cubicBezTo>
                  <a:pt x="201578" y="900473"/>
                  <a:pt x="0" y="698895"/>
                  <a:pt x="0" y="450237"/>
                </a:cubicBezTo>
                <a:cubicBezTo>
                  <a:pt x="0" y="201578"/>
                  <a:pt x="201578" y="0"/>
                  <a:pt x="450237" y="0"/>
                </a:cubicBezTo>
                <a:close/>
              </a:path>
            </a:pathLst>
          </a:custGeom>
          <a:solidFill>
            <a:schemeClr val="bg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1" name="文本框 30"/>
          <p:cNvSpPr txBox="1"/>
          <p:nvPr/>
        </p:nvSpPr>
        <p:spPr>
          <a:xfrm>
            <a:off x="2278009" y="4735151"/>
            <a:ext cx="2710623" cy="830997"/>
          </a:xfrm>
          <a:prstGeom prst="rect">
            <a:avLst/>
          </a:prstGeom>
          <a:noFill/>
        </p:spPr>
        <p:txBody>
          <a:bodyPr wrap="square" rtlCol="0">
            <a:spAutoFit/>
          </a:bodyPr>
          <a:lstStyle/>
          <a:p>
            <a:pPr algn="ctr"/>
            <a:r>
              <a:rPr lang="en-US" altLang="zh-CN" sz="4800" b="1" dirty="0">
                <a:solidFill>
                  <a:srgbClr val="FFFFFF"/>
                </a:solidFill>
                <a:latin typeface="+mj-ea"/>
                <a:ea typeface="+mj-ea"/>
              </a:rPr>
              <a:t>9020</a:t>
            </a:r>
            <a:r>
              <a:rPr lang="zh-CN" altLang="en-US" sz="2800" dirty="0">
                <a:solidFill>
                  <a:srgbClr val="FFFFFF"/>
                </a:solidFill>
                <a:latin typeface="+mj-ea"/>
                <a:ea typeface="+mj-ea"/>
              </a:rPr>
              <a:t>万</a:t>
            </a:r>
            <a:endParaRPr lang="zh-CN" altLang="en-US" sz="4800" dirty="0">
              <a:solidFill>
                <a:srgbClr val="FFFFFF"/>
              </a:solidFill>
              <a:latin typeface="+mj-ea"/>
              <a:ea typeface="+mj-ea"/>
            </a:endParaRPr>
          </a:p>
        </p:txBody>
      </p:sp>
      <p:sp>
        <p:nvSpPr>
          <p:cNvPr id="34" name="矩形 33"/>
          <p:cNvSpPr/>
          <p:nvPr/>
        </p:nvSpPr>
        <p:spPr>
          <a:xfrm>
            <a:off x="6177267" y="4398615"/>
            <a:ext cx="4968964" cy="15040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5" name="文本框 34"/>
          <p:cNvSpPr txBox="1"/>
          <p:nvPr/>
        </p:nvSpPr>
        <p:spPr>
          <a:xfrm>
            <a:off x="1912149" y="3404675"/>
            <a:ext cx="3715500" cy="461665"/>
          </a:xfrm>
          <a:prstGeom prst="rect">
            <a:avLst/>
          </a:prstGeom>
          <a:noFill/>
        </p:spPr>
        <p:txBody>
          <a:bodyPr wrap="square" rtlCol="0">
            <a:spAutoFit/>
          </a:bodyPr>
          <a:lstStyle/>
          <a:p>
            <a:pPr algn="r"/>
            <a:r>
              <a:rPr lang="zh-CN" altLang="en-US" dirty="0">
                <a:latin typeface="+mj-ea"/>
                <a:ea typeface="+mj-ea"/>
              </a:rPr>
              <a:t>上半年   </a:t>
            </a:r>
            <a:r>
              <a:rPr lang="en-US" altLang="zh-CN" dirty="0">
                <a:latin typeface="+mj-ea"/>
                <a:ea typeface="+mj-ea"/>
              </a:rPr>
              <a:t>|   </a:t>
            </a:r>
            <a:r>
              <a:rPr lang="zh-CN" altLang="en-US" dirty="0">
                <a:latin typeface="+mj-ea"/>
                <a:ea typeface="+mj-ea"/>
              </a:rPr>
              <a:t>同比上涨</a:t>
            </a:r>
            <a:r>
              <a:rPr lang="en-US" altLang="zh-CN" dirty="0">
                <a:latin typeface="+mj-ea"/>
                <a:ea typeface="+mj-ea"/>
              </a:rPr>
              <a:t>5%</a:t>
            </a:r>
            <a:endParaRPr lang="en-US" altLang="zh-CN" sz="1200" dirty="0">
              <a:latin typeface="+mj-ea"/>
              <a:ea typeface="+mj-ea"/>
            </a:endParaRPr>
          </a:p>
        </p:txBody>
      </p:sp>
      <p:sp>
        <p:nvSpPr>
          <p:cNvPr id="36" name="文本框 35"/>
          <p:cNvSpPr txBox="1"/>
          <p:nvPr/>
        </p:nvSpPr>
        <p:spPr>
          <a:xfrm>
            <a:off x="1912149" y="5929309"/>
            <a:ext cx="3715500" cy="461665"/>
          </a:xfrm>
          <a:prstGeom prst="rect">
            <a:avLst/>
          </a:prstGeom>
          <a:noFill/>
        </p:spPr>
        <p:txBody>
          <a:bodyPr wrap="square" rtlCol="0">
            <a:spAutoFit/>
          </a:bodyPr>
          <a:lstStyle/>
          <a:p>
            <a:pPr algn="r"/>
            <a:r>
              <a:rPr lang="zh-CN" altLang="en-US" dirty="0">
                <a:latin typeface="+mj-ea"/>
                <a:ea typeface="+mj-ea"/>
              </a:rPr>
              <a:t>下半年   </a:t>
            </a:r>
            <a:r>
              <a:rPr lang="en-US" altLang="zh-CN" dirty="0">
                <a:latin typeface="+mj-ea"/>
                <a:ea typeface="+mj-ea"/>
              </a:rPr>
              <a:t>|   </a:t>
            </a:r>
            <a:r>
              <a:rPr lang="zh-CN" altLang="en-US" dirty="0">
                <a:latin typeface="+mj-ea"/>
                <a:ea typeface="+mj-ea"/>
              </a:rPr>
              <a:t>同比上涨</a:t>
            </a:r>
            <a:r>
              <a:rPr lang="en-US" altLang="zh-CN" dirty="0">
                <a:latin typeface="+mj-ea"/>
                <a:ea typeface="+mj-ea"/>
              </a:rPr>
              <a:t>12%</a:t>
            </a:r>
            <a:endParaRPr lang="en-US" altLang="zh-CN" sz="1200" dirty="0">
              <a:latin typeface="+mj-ea"/>
              <a:ea typeface="+mj-ea"/>
            </a:endParaRPr>
          </a:p>
        </p:txBody>
      </p:sp>
      <p:sp>
        <p:nvSpPr>
          <p:cNvPr id="37" name="KSO_Shape"/>
          <p:cNvSpPr/>
          <p:nvPr/>
        </p:nvSpPr>
        <p:spPr bwMode="auto">
          <a:xfrm>
            <a:off x="1050779" y="2083401"/>
            <a:ext cx="861648" cy="1161773"/>
          </a:xfrm>
          <a:custGeom>
            <a:avLst/>
            <a:gdLst>
              <a:gd name="T0" fmla="*/ 1114659 w 1125538"/>
              <a:gd name="T1" fmla="*/ 1446451 h 1516063"/>
              <a:gd name="T2" fmla="*/ 1124632 w 1125538"/>
              <a:gd name="T3" fmla="*/ 1455581 h 1516063"/>
              <a:gd name="T4" fmla="*/ 1123952 w 1125538"/>
              <a:gd name="T5" fmla="*/ 1506706 h 1516063"/>
              <a:gd name="T6" fmla="*/ 1112619 w 1125538"/>
              <a:gd name="T7" fmla="*/ 1514922 h 1516063"/>
              <a:gd name="T8" fmla="*/ 14959 w 1125538"/>
              <a:gd name="T9" fmla="*/ 1515379 h 1516063"/>
              <a:gd name="T10" fmla="*/ 2720 w 1125538"/>
              <a:gd name="T11" fmla="*/ 1508075 h 1516063"/>
              <a:gd name="T12" fmla="*/ 453 w 1125538"/>
              <a:gd name="T13" fmla="*/ 1456950 h 1516063"/>
              <a:gd name="T14" fmla="*/ 9292 w 1125538"/>
              <a:gd name="T15" fmla="*/ 1447136 h 1516063"/>
              <a:gd name="T16" fmla="*/ 202628 w 1125538"/>
              <a:gd name="T17" fmla="*/ 1074964 h 1516063"/>
              <a:gd name="T18" fmla="*/ 218423 w 1125538"/>
              <a:gd name="T19" fmla="*/ 1080869 h 1516063"/>
              <a:gd name="T20" fmla="*/ 223838 w 1125538"/>
              <a:gd name="T21" fmla="*/ 1377473 h 1516063"/>
              <a:gd name="T22" fmla="*/ 216843 w 1125538"/>
              <a:gd name="T23" fmla="*/ 1389056 h 1516063"/>
              <a:gd name="T24" fmla="*/ 200146 w 1125538"/>
              <a:gd name="T25" fmla="*/ 1393825 h 1516063"/>
              <a:gd name="T26" fmla="*/ 8574 w 1125538"/>
              <a:gd name="T27" fmla="*/ 1390191 h 1516063"/>
              <a:gd name="T28" fmla="*/ 225 w 1125538"/>
              <a:gd name="T29" fmla="*/ 1379063 h 1516063"/>
              <a:gd name="T30" fmla="*/ 4287 w 1125538"/>
              <a:gd name="T31" fmla="*/ 1082005 h 1516063"/>
              <a:gd name="T32" fmla="*/ 18954 w 1125538"/>
              <a:gd name="T33" fmla="*/ 1075191 h 1516063"/>
              <a:gd name="T34" fmla="*/ 494553 w 1125538"/>
              <a:gd name="T35" fmla="*/ 906007 h 1516063"/>
              <a:gd name="T36" fmla="*/ 508443 w 1125538"/>
              <a:gd name="T37" fmla="*/ 918225 h 1516063"/>
              <a:gd name="T38" fmla="*/ 510720 w 1125538"/>
              <a:gd name="T39" fmla="*/ 1373688 h 1516063"/>
              <a:gd name="T40" fmla="*/ 500929 w 1125538"/>
              <a:gd name="T41" fmla="*/ 1389526 h 1516063"/>
              <a:gd name="T42" fmla="*/ 307154 w 1125538"/>
              <a:gd name="T43" fmla="*/ 1393599 h 1516063"/>
              <a:gd name="T44" fmla="*/ 291215 w 1125538"/>
              <a:gd name="T45" fmla="*/ 1384549 h 1516063"/>
              <a:gd name="T46" fmla="*/ 285750 w 1125538"/>
              <a:gd name="T47" fmla="*/ 930216 h 1516063"/>
              <a:gd name="T48" fmla="*/ 292581 w 1125538"/>
              <a:gd name="T49" fmla="*/ 912342 h 1516063"/>
              <a:gd name="T50" fmla="*/ 614065 w 1125538"/>
              <a:gd name="T51" fmla="*/ 754062 h 1516063"/>
              <a:gd name="T52" fmla="*/ 807605 w 1125538"/>
              <a:gd name="T53" fmla="*/ 758598 h 1516063"/>
              <a:gd name="T54" fmla="*/ 814388 w 1125538"/>
              <a:gd name="T55" fmla="*/ 776968 h 1516063"/>
              <a:gd name="T56" fmla="*/ 808962 w 1125538"/>
              <a:gd name="T57" fmla="*/ 1387929 h 1516063"/>
              <a:gd name="T58" fmla="*/ 790874 w 1125538"/>
              <a:gd name="T59" fmla="*/ 1393825 h 1516063"/>
              <a:gd name="T60" fmla="*/ 597559 w 1125538"/>
              <a:gd name="T61" fmla="*/ 1389290 h 1516063"/>
              <a:gd name="T62" fmla="*/ 590550 w 1125538"/>
              <a:gd name="T63" fmla="*/ 1370920 h 1516063"/>
              <a:gd name="T64" fmla="*/ 595977 w 1125538"/>
              <a:gd name="T65" fmla="*/ 759959 h 1516063"/>
              <a:gd name="T66" fmla="*/ 614065 w 1125538"/>
              <a:gd name="T67" fmla="*/ 754062 h 1516063"/>
              <a:gd name="T68" fmla="*/ 1117173 w 1125538"/>
              <a:gd name="T69" fmla="*/ 374198 h 1516063"/>
              <a:gd name="T70" fmla="*/ 1125538 w 1125538"/>
              <a:gd name="T71" fmla="*/ 395525 h 1516063"/>
              <a:gd name="T72" fmla="*/ 1121695 w 1125538"/>
              <a:gd name="T73" fmla="*/ 1383617 h 1516063"/>
              <a:gd name="T74" fmla="*/ 1106998 w 1125538"/>
              <a:gd name="T75" fmla="*/ 1390650 h 1516063"/>
              <a:gd name="T76" fmla="*/ 910292 w 1125538"/>
              <a:gd name="T77" fmla="*/ 1388381 h 1516063"/>
              <a:gd name="T78" fmla="*/ 901926 w 1125538"/>
              <a:gd name="T79" fmla="*/ 1366827 h 1516063"/>
              <a:gd name="T80" fmla="*/ 905544 w 1125538"/>
              <a:gd name="T81" fmla="*/ 378509 h 1516063"/>
              <a:gd name="T82" fmla="*/ 920466 w 1125538"/>
              <a:gd name="T83" fmla="*/ 371702 h 1516063"/>
              <a:gd name="T84" fmla="*/ 871862 w 1125538"/>
              <a:gd name="T85" fmla="*/ 250077 h 1516063"/>
              <a:gd name="T86" fmla="*/ 834181 w 1125538"/>
              <a:gd name="T87" fmla="*/ 369107 h 1516063"/>
              <a:gd name="T88" fmla="*/ 785151 w 1125538"/>
              <a:gd name="T89" fmla="*/ 471133 h 1516063"/>
              <a:gd name="T90" fmla="*/ 726588 w 1125538"/>
              <a:gd name="T91" fmla="*/ 557062 h 1516063"/>
              <a:gd name="T92" fmla="*/ 660533 w 1125538"/>
              <a:gd name="T93" fmla="*/ 628934 h 1516063"/>
              <a:gd name="T94" fmla="*/ 589258 w 1125538"/>
              <a:gd name="T95" fmla="*/ 687429 h 1516063"/>
              <a:gd name="T96" fmla="*/ 514351 w 1125538"/>
              <a:gd name="T97" fmla="*/ 733907 h 1516063"/>
              <a:gd name="T98" fmla="*/ 419015 w 1125538"/>
              <a:gd name="T99" fmla="*/ 777438 h 1516063"/>
              <a:gd name="T100" fmla="*/ 271244 w 1125538"/>
              <a:gd name="T101" fmla="*/ 819382 h 1516063"/>
              <a:gd name="T102" fmla="*/ 143448 w 1125538"/>
              <a:gd name="T103" fmla="*/ 835933 h 1516063"/>
              <a:gd name="T104" fmla="*/ 29499 w 1125538"/>
              <a:gd name="T105" fmla="*/ 836840 h 1516063"/>
              <a:gd name="T106" fmla="*/ 97823 w 1125538"/>
              <a:gd name="T107" fmla="*/ 823690 h 1516063"/>
              <a:gd name="T108" fmla="*/ 204055 w 1125538"/>
              <a:gd name="T109" fmla="*/ 801017 h 1516063"/>
              <a:gd name="T110" fmla="*/ 299618 w 1125538"/>
              <a:gd name="T111" fmla="*/ 770863 h 1516063"/>
              <a:gd name="T112" fmla="*/ 404715 w 1125538"/>
              <a:gd name="T113" fmla="*/ 724838 h 1516063"/>
              <a:gd name="T114" fmla="*/ 542725 w 1125538"/>
              <a:gd name="T115" fmla="*/ 635962 h 1516063"/>
              <a:gd name="T116" fmla="*/ 647822 w 1125538"/>
              <a:gd name="T117" fmla="*/ 535296 h 1516063"/>
              <a:gd name="T118" fmla="*/ 724091 w 1125538"/>
              <a:gd name="T119" fmla="*/ 431683 h 1516063"/>
              <a:gd name="T120" fmla="*/ 776299 w 1125538"/>
              <a:gd name="T121" fmla="*/ 333285 h 1516063"/>
              <a:gd name="T122" fmla="*/ 814206 w 1125538"/>
              <a:gd name="T123" fmla="*/ 229445 h 1516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25538" h="1516063">
                <a:moveTo>
                  <a:pt x="19039" y="1444625"/>
                </a:moveTo>
                <a:lnTo>
                  <a:pt x="21305" y="1444625"/>
                </a:lnTo>
                <a:lnTo>
                  <a:pt x="1104460" y="1444625"/>
                </a:lnTo>
                <a:lnTo>
                  <a:pt x="1106726" y="1444625"/>
                </a:lnTo>
                <a:lnTo>
                  <a:pt x="1108766" y="1444853"/>
                </a:lnTo>
                <a:lnTo>
                  <a:pt x="1110806" y="1445310"/>
                </a:lnTo>
                <a:lnTo>
                  <a:pt x="1112619" y="1445766"/>
                </a:lnTo>
                <a:lnTo>
                  <a:pt x="1114659" y="1446451"/>
                </a:lnTo>
                <a:lnTo>
                  <a:pt x="1116472" y="1447136"/>
                </a:lnTo>
                <a:lnTo>
                  <a:pt x="1118059" y="1448277"/>
                </a:lnTo>
                <a:lnTo>
                  <a:pt x="1119419" y="1449190"/>
                </a:lnTo>
                <a:lnTo>
                  <a:pt x="1120779" y="1450331"/>
                </a:lnTo>
                <a:lnTo>
                  <a:pt x="1122138" y="1451472"/>
                </a:lnTo>
                <a:lnTo>
                  <a:pt x="1123272" y="1452614"/>
                </a:lnTo>
                <a:lnTo>
                  <a:pt x="1123952" y="1453983"/>
                </a:lnTo>
                <a:lnTo>
                  <a:pt x="1124632" y="1455581"/>
                </a:lnTo>
                <a:lnTo>
                  <a:pt x="1125312" y="1456950"/>
                </a:lnTo>
                <a:lnTo>
                  <a:pt x="1125538" y="1458319"/>
                </a:lnTo>
                <a:lnTo>
                  <a:pt x="1125538" y="1459917"/>
                </a:lnTo>
                <a:lnTo>
                  <a:pt x="1125538" y="1500771"/>
                </a:lnTo>
                <a:lnTo>
                  <a:pt x="1125538" y="1502369"/>
                </a:lnTo>
                <a:lnTo>
                  <a:pt x="1125312" y="1503967"/>
                </a:lnTo>
                <a:lnTo>
                  <a:pt x="1124632" y="1505336"/>
                </a:lnTo>
                <a:lnTo>
                  <a:pt x="1123952" y="1506706"/>
                </a:lnTo>
                <a:lnTo>
                  <a:pt x="1123272" y="1508075"/>
                </a:lnTo>
                <a:lnTo>
                  <a:pt x="1122138" y="1509444"/>
                </a:lnTo>
                <a:lnTo>
                  <a:pt x="1120779" y="1510586"/>
                </a:lnTo>
                <a:lnTo>
                  <a:pt x="1119419" y="1511499"/>
                </a:lnTo>
                <a:lnTo>
                  <a:pt x="1118059" y="1512640"/>
                </a:lnTo>
                <a:lnTo>
                  <a:pt x="1116472" y="1513324"/>
                </a:lnTo>
                <a:lnTo>
                  <a:pt x="1114659" y="1514237"/>
                </a:lnTo>
                <a:lnTo>
                  <a:pt x="1112619" y="1514922"/>
                </a:lnTo>
                <a:lnTo>
                  <a:pt x="1110806" y="1515379"/>
                </a:lnTo>
                <a:lnTo>
                  <a:pt x="1108766" y="1515835"/>
                </a:lnTo>
                <a:lnTo>
                  <a:pt x="1106726" y="1516063"/>
                </a:lnTo>
                <a:lnTo>
                  <a:pt x="1104460" y="1516063"/>
                </a:lnTo>
                <a:lnTo>
                  <a:pt x="21305" y="1516063"/>
                </a:lnTo>
                <a:lnTo>
                  <a:pt x="19039" y="1516063"/>
                </a:lnTo>
                <a:lnTo>
                  <a:pt x="16772" y="1515835"/>
                </a:lnTo>
                <a:lnTo>
                  <a:pt x="14959" y="1515379"/>
                </a:lnTo>
                <a:lnTo>
                  <a:pt x="12919" y="1514922"/>
                </a:lnTo>
                <a:lnTo>
                  <a:pt x="11333" y="1514237"/>
                </a:lnTo>
                <a:lnTo>
                  <a:pt x="9292" y="1513324"/>
                </a:lnTo>
                <a:lnTo>
                  <a:pt x="7706" y="1512640"/>
                </a:lnTo>
                <a:lnTo>
                  <a:pt x="6346" y="1511499"/>
                </a:lnTo>
                <a:lnTo>
                  <a:pt x="4986" y="1510586"/>
                </a:lnTo>
                <a:lnTo>
                  <a:pt x="3853" y="1509444"/>
                </a:lnTo>
                <a:lnTo>
                  <a:pt x="2720" y="1508075"/>
                </a:lnTo>
                <a:lnTo>
                  <a:pt x="1586" y="1506706"/>
                </a:lnTo>
                <a:lnTo>
                  <a:pt x="906" y="1505336"/>
                </a:lnTo>
                <a:lnTo>
                  <a:pt x="453" y="1503967"/>
                </a:lnTo>
                <a:lnTo>
                  <a:pt x="226" y="1502369"/>
                </a:lnTo>
                <a:lnTo>
                  <a:pt x="0" y="1500771"/>
                </a:lnTo>
                <a:lnTo>
                  <a:pt x="0" y="1459917"/>
                </a:lnTo>
                <a:lnTo>
                  <a:pt x="226" y="1458319"/>
                </a:lnTo>
                <a:lnTo>
                  <a:pt x="453" y="1456950"/>
                </a:lnTo>
                <a:lnTo>
                  <a:pt x="906" y="1455581"/>
                </a:lnTo>
                <a:lnTo>
                  <a:pt x="1586" y="1453983"/>
                </a:lnTo>
                <a:lnTo>
                  <a:pt x="2720" y="1452614"/>
                </a:lnTo>
                <a:lnTo>
                  <a:pt x="3853" y="1451472"/>
                </a:lnTo>
                <a:lnTo>
                  <a:pt x="4986" y="1450331"/>
                </a:lnTo>
                <a:lnTo>
                  <a:pt x="6346" y="1449190"/>
                </a:lnTo>
                <a:lnTo>
                  <a:pt x="7706" y="1448277"/>
                </a:lnTo>
                <a:lnTo>
                  <a:pt x="9292" y="1447136"/>
                </a:lnTo>
                <a:lnTo>
                  <a:pt x="11333" y="1446451"/>
                </a:lnTo>
                <a:lnTo>
                  <a:pt x="12919" y="1445766"/>
                </a:lnTo>
                <a:lnTo>
                  <a:pt x="14959" y="1445310"/>
                </a:lnTo>
                <a:lnTo>
                  <a:pt x="16772" y="1444853"/>
                </a:lnTo>
                <a:lnTo>
                  <a:pt x="19039" y="1444625"/>
                </a:lnTo>
                <a:close/>
                <a:moveTo>
                  <a:pt x="23693" y="1074737"/>
                </a:moveTo>
                <a:lnTo>
                  <a:pt x="200146" y="1074737"/>
                </a:lnTo>
                <a:lnTo>
                  <a:pt x="202628" y="1074964"/>
                </a:lnTo>
                <a:lnTo>
                  <a:pt x="204884" y="1075191"/>
                </a:lnTo>
                <a:lnTo>
                  <a:pt x="207141" y="1075419"/>
                </a:lnTo>
                <a:lnTo>
                  <a:pt x="209397" y="1076100"/>
                </a:lnTo>
                <a:lnTo>
                  <a:pt x="211428" y="1076781"/>
                </a:lnTo>
                <a:lnTo>
                  <a:pt x="213233" y="1077690"/>
                </a:lnTo>
                <a:lnTo>
                  <a:pt x="215038" y="1078598"/>
                </a:lnTo>
                <a:lnTo>
                  <a:pt x="216843" y="1079734"/>
                </a:lnTo>
                <a:lnTo>
                  <a:pt x="218423" y="1080869"/>
                </a:lnTo>
                <a:lnTo>
                  <a:pt x="219551" y="1082005"/>
                </a:lnTo>
                <a:lnTo>
                  <a:pt x="220905" y="1083367"/>
                </a:lnTo>
                <a:lnTo>
                  <a:pt x="221807" y="1084957"/>
                </a:lnTo>
                <a:lnTo>
                  <a:pt x="222484" y="1086547"/>
                </a:lnTo>
                <a:lnTo>
                  <a:pt x="223161" y="1087910"/>
                </a:lnTo>
                <a:lnTo>
                  <a:pt x="223387" y="1089499"/>
                </a:lnTo>
                <a:lnTo>
                  <a:pt x="223838" y="1091316"/>
                </a:lnTo>
                <a:lnTo>
                  <a:pt x="223838" y="1377473"/>
                </a:lnTo>
                <a:lnTo>
                  <a:pt x="223387" y="1379063"/>
                </a:lnTo>
                <a:lnTo>
                  <a:pt x="223161" y="1380653"/>
                </a:lnTo>
                <a:lnTo>
                  <a:pt x="222484" y="1382470"/>
                </a:lnTo>
                <a:lnTo>
                  <a:pt x="221807" y="1383832"/>
                </a:lnTo>
                <a:lnTo>
                  <a:pt x="220905" y="1385195"/>
                </a:lnTo>
                <a:lnTo>
                  <a:pt x="219551" y="1386558"/>
                </a:lnTo>
                <a:lnTo>
                  <a:pt x="218423" y="1387693"/>
                </a:lnTo>
                <a:lnTo>
                  <a:pt x="216843" y="1389056"/>
                </a:lnTo>
                <a:lnTo>
                  <a:pt x="215038" y="1390191"/>
                </a:lnTo>
                <a:lnTo>
                  <a:pt x="213233" y="1391100"/>
                </a:lnTo>
                <a:lnTo>
                  <a:pt x="211428" y="1392008"/>
                </a:lnTo>
                <a:lnTo>
                  <a:pt x="209397" y="1392690"/>
                </a:lnTo>
                <a:lnTo>
                  <a:pt x="207141" y="1393144"/>
                </a:lnTo>
                <a:lnTo>
                  <a:pt x="204884" y="1393598"/>
                </a:lnTo>
                <a:lnTo>
                  <a:pt x="202628" y="1393825"/>
                </a:lnTo>
                <a:lnTo>
                  <a:pt x="200146" y="1393825"/>
                </a:lnTo>
                <a:lnTo>
                  <a:pt x="23693" y="1393825"/>
                </a:lnTo>
                <a:lnTo>
                  <a:pt x="21211" y="1393825"/>
                </a:lnTo>
                <a:lnTo>
                  <a:pt x="18954" y="1393598"/>
                </a:lnTo>
                <a:lnTo>
                  <a:pt x="16472" y="1393144"/>
                </a:lnTo>
                <a:lnTo>
                  <a:pt x="14441" y="1392690"/>
                </a:lnTo>
                <a:lnTo>
                  <a:pt x="12411" y="1392008"/>
                </a:lnTo>
                <a:lnTo>
                  <a:pt x="10605" y="1391100"/>
                </a:lnTo>
                <a:lnTo>
                  <a:pt x="8574" y="1390191"/>
                </a:lnTo>
                <a:lnTo>
                  <a:pt x="6995" y="1389056"/>
                </a:lnTo>
                <a:lnTo>
                  <a:pt x="5415" y="1387693"/>
                </a:lnTo>
                <a:lnTo>
                  <a:pt x="4287" y="1386558"/>
                </a:lnTo>
                <a:lnTo>
                  <a:pt x="3159" y="1385195"/>
                </a:lnTo>
                <a:lnTo>
                  <a:pt x="1805" y="1383832"/>
                </a:lnTo>
                <a:lnTo>
                  <a:pt x="1128" y="1382470"/>
                </a:lnTo>
                <a:lnTo>
                  <a:pt x="451" y="1380653"/>
                </a:lnTo>
                <a:lnTo>
                  <a:pt x="225" y="1379063"/>
                </a:lnTo>
                <a:lnTo>
                  <a:pt x="0" y="1377473"/>
                </a:lnTo>
                <a:lnTo>
                  <a:pt x="0" y="1091316"/>
                </a:lnTo>
                <a:lnTo>
                  <a:pt x="225" y="1089499"/>
                </a:lnTo>
                <a:lnTo>
                  <a:pt x="451" y="1087910"/>
                </a:lnTo>
                <a:lnTo>
                  <a:pt x="1128" y="1086547"/>
                </a:lnTo>
                <a:lnTo>
                  <a:pt x="1805" y="1084957"/>
                </a:lnTo>
                <a:lnTo>
                  <a:pt x="3159" y="1083367"/>
                </a:lnTo>
                <a:lnTo>
                  <a:pt x="4287" y="1082005"/>
                </a:lnTo>
                <a:lnTo>
                  <a:pt x="5415" y="1080869"/>
                </a:lnTo>
                <a:lnTo>
                  <a:pt x="6995" y="1079734"/>
                </a:lnTo>
                <a:lnTo>
                  <a:pt x="8574" y="1078598"/>
                </a:lnTo>
                <a:lnTo>
                  <a:pt x="10605" y="1077690"/>
                </a:lnTo>
                <a:lnTo>
                  <a:pt x="12411" y="1076781"/>
                </a:lnTo>
                <a:lnTo>
                  <a:pt x="14441" y="1076100"/>
                </a:lnTo>
                <a:lnTo>
                  <a:pt x="16472" y="1075419"/>
                </a:lnTo>
                <a:lnTo>
                  <a:pt x="18954" y="1075191"/>
                </a:lnTo>
                <a:lnTo>
                  <a:pt x="21211" y="1074964"/>
                </a:lnTo>
                <a:lnTo>
                  <a:pt x="23693" y="1074737"/>
                </a:lnTo>
                <a:close/>
                <a:moveTo>
                  <a:pt x="307154" y="904875"/>
                </a:moveTo>
                <a:lnTo>
                  <a:pt x="309431" y="904875"/>
                </a:lnTo>
                <a:lnTo>
                  <a:pt x="487494" y="904875"/>
                </a:lnTo>
                <a:lnTo>
                  <a:pt x="489771" y="904875"/>
                </a:lnTo>
                <a:lnTo>
                  <a:pt x="492276" y="905328"/>
                </a:lnTo>
                <a:lnTo>
                  <a:pt x="494553" y="906007"/>
                </a:lnTo>
                <a:lnTo>
                  <a:pt x="496602" y="906685"/>
                </a:lnTo>
                <a:lnTo>
                  <a:pt x="498652" y="908043"/>
                </a:lnTo>
                <a:lnTo>
                  <a:pt x="500929" y="909174"/>
                </a:lnTo>
                <a:lnTo>
                  <a:pt x="502523" y="910758"/>
                </a:lnTo>
                <a:lnTo>
                  <a:pt x="504344" y="912342"/>
                </a:lnTo>
                <a:lnTo>
                  <a:pt x="505710" y="913926"/>
                </a:lnTo>
                <a:lnTo>
                  <a:pt x="507304" y="916188"/>
                </a:lnTo>
                <a:lnTo>
                  <a:pt x="508443" y="918225"/>
                </a:lnTo>
                <a:lnTo>
                  <a:pt x="509354" y="920261"/>
                </a:lnTo>
                <a:lnTo>
                  <a:pt x="510264" y="922750"/>
                </a:lnTo>
                <a:lnTo>
                  <a:pt x="510720" y="925012"/>
                </a:lnTo>
                <a:lnTo>
                  <a:pt x="511175" y="927501"/>
                </a:lnTo>
                <a:lnTo>
                  <a:pt x="511175" y="930216"/>
                </a:lnTo>
                <a:lnTo>
                  <a:pt x="511175" y="1368484"/>
                </a:lnTo>
                <a:lnTo>
                  <a:pt x="511175" y="1370973"/>
                </a:lnTo>
                <a:lnTo>
                  <a:pt x="510720" y="1373688"/>
                </a:lnTo>
                <a:lnTo>
                  <a:pt x="510264" y="1376177"/>
                </a:lnTo>
                <a:lnTo>
                  <a:pt x="509354" y="1378439"/>
                </a:lnTo>
                <a:lnTo>
                  <a:pt x="508443" y="1380702"/>
                </a:lnTo>
                <a:lnTo>
                  <a:pt x="507304" y="1382738"/>
                </a:lnTo>
                <a:lnTo>
                  <a:pt x="505710" y="1384549"/>
                </a:lnTo>
                <a:lnTo>
                  <a:pt x="504344" y="1386359"/>
                </a:lnTo>
                <a:lnTo>
                  <a:pt x="502523" y="1388169"/>
                </a:lnTo>
                <a:lnTo>
                  <a:pt x="500929" y="1389526"/>
                </a:lnTo>
                <a:lnTo>
                  <a:pt x="498652" y="1390884"/>
                </a:lnTo>
                <a:lnTo>
                  <a:pt x="496602" y="1391789"/>
                </a:lnTo>
                <a:lnTo>
                  <a:pt x="494553" y="1392694"/>
                </a:lnTo>
                <a:lnTo>
                  <a:pt x="492276" y="1393373"/>
                </a:lnTo>
                <a:lnTo>
                  <a:pt x="489771" y="1393599"/>
                </a:lnTo>
                <a:lnTo>
                  <a:pt x="487494" y="1393825"/>
                </a:lnTo>
                <a:lnTo>
                  <a:pt x="309431" y="1393825"/>
                </a:lnTo>
                <a:lnTo>
                  <a:pt x="307154" y="1393599"/>
                </a:lnTo>
                <a:lnTo>
                  <a:pt x="304422" y="1393373"/>
                </a:lnTo>
                <a:lnTo>
                  <a:pt x="302372" y="1392694"/>
                </a:lnTo>
                <a:lnTo>
                  <a:pt x="300323" y="1391789"/>
                </a:lnTo>
                <a:lnTo>
                  <a:pt x="298274" y="1390884"/>
                </a:lnTo>
                <a:lnTo>
                  <a:pt x="295997" y="1389526"/>
                </a:lnTo>
                <a:lnTo>
                  <a:pt x="294403" y="1388169"/>
                </a:lnTo>
                <a:lnTo>
                  <a:pt x="292581" y="1386359"/>
                </a:lnTo>
                <a:lnTo>
                  <a:pt x="291215" y="1384549"/>
                </a:lnTo>
                <a:lnTo>
                  <a:pt x="289621" y="1382738"/>
                </a:lnTo>
                <a:lnTo>
                  <a:pt x="288483" y="1380702"/>
                </a:lnTo>
                <a:lnTo>
                  <a:pt x="287572" y="1378439"/>
                </a:lnTo>
                <a:lnTo>
                  <a:pt x="286661" y="1376177"/>
                </a:lnTo>
                <a:lnTo>
                  <a:pt x="286206" y="1373688"/>
                </a:lnTo>
                <a:lnTo>
                  <a:pt x="285750" y="1370973"/>
                </a:lnTo>
                <a:lnTo>
                  <a:pt x="285750" y="1368484"/>
                </a:lnTo>
                <a:lnTo>
                  <a:pt x="285750" y="930216"/>
                </a:lnTo>
                <a:lnTo>
                  <a:pt x="285750" y="927501"/>
                </a:lnTo>
                <a:lnTo>
                  <a:pt x="286206" y="925012"/>
                </a:lnTo>
                <a:lnTo>
                  <a:pt x="286661" y="922750"/>
                </a:lnTo>
                <a:lnTo>
                  <a:pt x="287572" y="920261"/>
                </a:lnTo>
                <a:lnTo>
                  <a:pt x="288483" y="918225"/>
                </a:lnTo>
                <a:lnTo>
                  <a:pt x="289621" y="916188"/>
                </a:lnTo>
                <a:lnTo>
                  <a:pt x="291215" y="913926"/>
                </a:lnTo>
                <a:lnTo>
                  <a:pt x="292581" y="912342"/>
                </a:lnTo>
                <a:lnTo>
                  <a:pt x="294403" y="910758"/>
                </a:lnTo>
                <a:lnTo>
                  <a:pt x="295997" y="909174"/>
                </a:lnTo>
                <a:lnTo>
                  <a:pt x="298274" y="908043"/>
                </a:lnTo>
                <a:lnTo>
                  <a:pt x="300323" y="906685"/>
                </a:lnTo>
                <a:lnTo>
                  <a:pt x="302372" y="906007"/>
                </a:lnTo>
                <a:lnTo>
                  <a:pt x="304422" y="905328"/>
                </a:lnTo>
                <a:lnTo>
                  <a:pt x="307154" y="904875"/>
                </a:lnTo>
                <a:close/>
                <a:moveTo>
                  <a:pt x="614065" y="754062"/>
                </a:moveTo>
                <a:lnTo>
                  <a:pt x="790874" y="754062"/>
                </a:lnTo>
                <a:lnTo>
                  <a:pt x="795848" y="754289"/>
                </a:lnTo>
                <a:lnTo>
                  <a:pt x="797883" y="754516"/>
                </a:lnTo>
                <a:lnTo>
                  <a:pt x="800144" y="754969"/>
                </a:lnTo>
                <a:lnTo>
                  <a:pt x="802179" y="755650"/>
                </a:lnTo>
                <a:lnTo>
                  <a:pt x="804214" y="756330"/>
                </a:lnTo>
                <a:lnTo>
                  <a:pt x="806023" y="757237"/>
                </a:lnTo>
                <a:lnTo>
                  <a:pt x="807605" y="758598"/>
                </a:lnTo>
                <a:lnTo>
                  <a:pt x="808962" y="759959"/>
                </a:lnTo>
                <a:lnTo>
                  <a:pt x="810545" y="761546"/>
                </a:lnTo>
                <a:lnTo>
                  <a:pt x="811675" y="763360"/>
                </a:lnTo>
                <a:lnTo>
                  <a:pt x="812579" y="765855"/>
                </a:lnTo>
                <a:lnTo>
                  <a:pt x="813484" y="768123"/>
                </a:lnTo>
                <a:lnTo>
                  <a:pt x="813936" y="770618"/>
                </a:lnTo>
                <a:lnTo>
                  <a:pt x="814388" y="773793"/>
                </a:lnTo>
                <a:lnTo>
                  <a:pt x="814388" y="776968"/>
                </a:lnTo>
                <a:lnTo>
                  <a:pt x="814388" y="1370920"/>
                </a:lnTo>
                <a:lnTo>
                  <a:pt x="814388" y="1374322"/>
                </a:lnTo>
                <a:lnTo>
                  <a:pt x="813936" y="1377043"/>
                </a:lnTo>
                <a:lnTo>
                  <a:pt x="813484" y="1379764"/>
                </a:lnTo>
                <a:lnTo>
                  <a:pt x="812579" y="1382259"/>
                </a:lnTo>
                <a:lnTo>
                  <a:pt x="811675" y="1384300"/>
                </a:lnTo>
                <a:lnTo>
                  <a:pt x="810545" y="1386114"/>
                </a:lnTo>
                <a:lnTo>
                  <a:pt x="808962" y="1387929"/>
                </a:lnTo>
                <a:lnTo>
                  <a:pt x="807605" y="1389290"/>
                </a:lnTo>
                <a:lnTo>
                  <a:pt x="806023" y="1390423"/>
                </a:lnTo>
                <a:lnTo>
                  <a:pt x="804214" y="1391331"/>
                </a:lnTo>
                <a:lnTo>
                  <a:pt x="802179" y="1392238"/>
                </a:lnTo>
                <a:lnTo>
                  <a:pt x="800144" y="1392691"/>
                </a:lnTo>
                <a:lnTo>
                  <a:pt x="797883" y="1393145"/>
                </a:lnTo>
                <a:lnTo>
                  <a:pt x="795848" y="1393598"/>
                </a:lnTo>
                <a:lnTo>
                  <a:pt x="790874" y="1393825"/>
                </a:lnTo>
                <a:lnTo>
                  <a:pt x="614065" y="1393825"/>
                </a:lnTo>
                <a:lnTo>
                  <a:pt x="609316" y="1393598"/>
                </a:lnTo>
                <a:lnTo>
                  <a:pt x="607055" y="1393145"/>
                </a:lnTo>
                <a:lnTo>
                  <a:pt x="605021" y="1392691"/>
                </a:lnTo>
                <a:lnTo>
                  <a:pt x="602760" y="1392238"/>
                </a:lnTo>
                <a:lnTo>
                  <a:pt x="600951" y="1391331"/>
                </a:lnTo>
                <a:lnTo>
                  <a:pt x="599142" y="1390423"/>
                </a:lnTo>
                <a:lnTo>
                  <a:pt x="597559" y="1389290"/>
                </a:lnTo>
                <a:lnTo>
                  <a:pt x="595977" y="1387929"/>
                </a:lnTo>
                <a:lnTo>
                  <a:pt x="594394" y="1386114"/>
                </a:lnTo>
                <a:lnTo>
                  <a:pt x="593263" y="1384300"/>
                </a:lnTo>
                <a:lnTo>
                  <a:pt x="592359" y="1382259"/>
                </a:lnTo>
                <a:lnTo>
                  <a:pt x="591681" y="1379764"/>
                </a:lnTo>
                <a:lnTo>
                  <a:pt x="591002" y="1377043"/>
                </a:lnTo>
                <a:lnTo>
                  <a:pt x="590776" y="1374322"/>
                </a:lnTo>
                <a:lnTo>
                  <a:pt x="590550" y="1370920"/>
                </a:lnTo>
                <a:lnTo>
                  <a:pt x="590550" y="776968"/>
                </a:lnTo>
                <a:lnTo>
                  <a:pt x="590776" y="773793"/>
                </a:lnTo>
                <a:lnTo>
                  <a:pt x="591002" y="770618"/>
                </a:lnTo>
                <a:lnTo>
                  <a:pt x="591681" y="768123"/>
                </a:lnTo>
                <a:lnTo>
                  <a:pt x="592359" y="765855"/>
                </a:lnTo>
                <a:lnTo>
                  <a:pt x="593263" y="763360"/>
                </a:lnTo>
                <a:lnTo>
                  <a:pt x="594394" y="761546"/>
                </a:lnTo>
                <a:lnTo>
                  <a:pt x="595977" y="759959"/>
                </a:lnTo>
                <a:lnTo>
                  <a:pt x="597559" y="758598"/>
                </a:lnTo>
                <a:lnTo>
                  <a:pt x="599142" y="757237"/>
                </a:lnTo>
                <a:lnTo>
                  <a:pt x="600951" y="756330"/>
                </a:lnTo>
                <a:lnTo>
                  <a:pt x="602760" y="755650"/>
                </a:lnTo>
                <a:lnTo>
                  <a:pt x="605021" y="754969"/>
                </a:lnTo>
                <a:lnTo>
                  <a:pt x="607055" y="754516"/>
                </a:lnTo>
                <a:lnTo>
                  <a:pt x="609316" y="754289"/>
                </a:lnTo>
                <a:lnTo>
                  <a:pt x="614065" y="754062"/>
                </a:lnTo>
                <a:close/>
                <a:moveTo>
                  <a:pt x="925215" y="371475"/>
                </a:moveTo>
                <a:lnTo>
                  <a:pt x="1102024" y="371475"/>
                </a:lnTo>
                <a:lnTo>
                  <a:pt x="1106998" y="371702"/>
                </a:lnTo>
                <a:lnTo>
                  <a:pt x="1109033" y="371702"/>
                </a:lnTo>
                <a:lnTo>
                  <a:pt x="1111294" y="371929"/>
                </a:lnTo>
                <a:lnTo>
                  <a:pt x="1113329" y="372383"/>
                </a:lnTo>
                <a:lnTo>
                  <a:pt x="1115364" y="373290"/>
                </a:lnTo>
                <a:lnTo>
                  <a:pt x="1117173" y="374198"/>
                </a:lnTo>
                <a:lnTo>
                  <a:pt x="1118755" y="375332"/>
                </a:lnTo>
                <a:lnTo>
                  <a:pt x="1120112" y="376694"/>
                </a:lnTo>
                <a:lnTo>
                  <a:pt x="1121695" y="378509"/>
                </a:lnTo>
                <a:lnTo>
                  <a:pt x="1122825" y="381004"/>
                </a:lnTo>
                <a:lnTo>
                  <a:pt x="1123729" y="383727"/>
                </a:lnTo>
                <a:lnTo>
                  <a:pt x="1124634" y="387130"/>
                </a:lnTo>
                <a:lnTo>
                  <a:pt x="1125086" y="390987"/>
                </a:lnTo>
                <a:lnTo>
                  <a:pt x="1125538" y="395525"/>
                </a:lnTo>
                <a:lnTo>
                  <a:pt x="1125538" y="400517"/>
                </a:lnTo>
                <a:lnTo>
                  <a:pt x="1125538" y="1361609"/>
                </a:lnTo>
                <a:lnTo>
                  <a:pt x="1125538" y="1366827"/>
                </a:lnTo>
                <a:lnTo>
                  <a:pt x="1125086" y="1371138"/>
                </a:lnTo>
                <a:lnTo>
                  <a:pt x="1124634" y="1375222"/>
                </a:lnTo>
                <a:lnTo>
                  <a:pt x="1123729" y="1378398"/>
                </a:lnTo>
                <a:lnTo>
                  <a:pt x="1122825" y="1381348"/>
                </a:lnTo>
                <a:lnTo>
                  <a:pt x="1121695" y="1383617"/>
                </a:lnTo>
                <a:lnTo>
                  <a:pt x="1120112" y="1385432"/>
                </a:lnTo>
                <a:lnTo>
                  <a:pt x="1118755" y="1387020"/>
                </a:lnTo>
                <a:lnTo>
                  <a:pt x="1117173" y="1388381"/>
                </a:lnTo>
                <a:lnTo>
                  <a:pt x="1115364" y="1389289"/>
                </a:lnTo>
                <a:lnTo>
                  <a:pt x="1113329" y="1389743"/>
                </a:lnTo>
                <a:lnTo>
                  <a:pt x="1111294" y="1390196"/>
                </a:lnTo>
                <a:lnTo>
                  <a:pt x="1109033" y="1390423"/>
                </a:lnTo>
                <a:lnTo>
                  <a:pt x="1106998" y="1390650"/>
                </a:lnTo>
                <a:lnTo>
                  <a:pt x="1102024" y="1390650"/>
                </a:lnTo>
                <a:lnTo>
                  <a:pt x="925215" y="1390650"/>
                </a:lnTo>
                <a:lnTo>
                  <a:pt x="920466" y="1390650"/>
                </a:lnTo>
                <a:lnTo>
                  <a:pt x="918205" y="1390423"/>
                </a:lnTo>
                <a:lnTo>
                  <a:pt x="916171" y="1390196"/>
                </a:lnTo>
                <a:lnTo>
                  <a:pt x="913910" y="1389743"/>
                </a:lnTo>
                <a:lnTo>
                  <a:pt x="912101" y="1389289"/>
                </a:lnTo>
                <a:lnTo>
                  <a:pt x="910292" y="1388381"/>
                </a:lnTo>
                <a:lnTo>
                  <a:pt x="908709" y="1387020"/>
                </a:lnTo>
                <a:lnTo>
                  <a:pt x="907127" y="1385432"/>
                </a:lnTo>
                <a:lnTo>
                  <a:pt x="905544" y="1383617"/>
                </a:lnTo>
                <a:lnTo>
                  <a:pt x="904413" y="1381348"/>
                </a:lnTo>
                <a:lnTo>
                  <a:pt x="903509" y="1378398"/>
                </a:lnTo>
                <a:lnTo>
                  <a:pt x="902831" y="1375222"/>
                </a:lnTo>
                <a:lnTo>
                  <a:pt x="902152" y="1371138"/>
                </a:lnTo>
                <a:lnTo>
                  <a:pt x="901926" y="1366827"/>
                </a:lnTo>
                <a:lnTo>
                  <a:pt x="901700" y="1361609"/>
                </a:lnTo>
                <a:lnTo>
                  <a:pt x="901700" y="400517"/>
                </a:lnTo>
                <a:lnTo>
                  <a:pt x="901926" y="395525"/>
                </a:lnTo>
                <a:lnTo>
                  <a:pt x="902152" y="390987"/>
                </a:lnTo>
                <a:lnTo>
                  <a:pt x="902831" y="387130"/>
                </a:lnTo>
                <a:lnTo>
                  <a:pt x="903509" y="383727"/>
                </a:lnTo>
                <a:lnTo>
                  <a:pt x="904413" y="381004"/>
                </a:lnTo>
                <a:lnTo>
                  <a:pt x="905544" y="378509"/>
                </a:lnTo>
                <a:lnTo>
                  <a:pt x="907127" y="376694"/>
                </a:lnTo>
                <a:lnTo>
                  <a:pt x="908709" y="375332"/>
                </a:lnTo>
                <a:lnTo>
                  <a:pt x="910292" y="374198"/>
                </a:lnTo>
                <a:lnTo>
                  <a:pt x="912101" y="373290"/>
                </a:lnTo>
                <a:lnTo>
                  <a:pt x="913910" y="372383"/>
                </a:lnTo>
                <a:lnTo>
                  <a:pt x="916171" y="371929"/>
                </a:lnTo>
                <a:lnTo>
                  <a:pt x="918205" y="371702"/>
                </a:lnTo>
                <a:lnTo>
                  <a:pt x="920466" y="371702"/>
                </a:lnTo>
                <a:lnTo>
                  <a:pt x="925215" y="371475"/>
                </a:lnTo>
                <a:close/>
                <a:moveTo>
                  <a:pt x="866187" y="0"/>
                </a:moveTo>
                <a:lnTo>
                  <a:pt x="1014412" y="183647"/>
                </a:lnTo>
                <a:lnTo>
                  <a:pt x="885708" y="183647"/>
                </a:lnTo>
                <a:lnTo>
                  <a:pt x="882530" y="200651"/>
                </a:lnTo>
                <a:lnTo>
                  <a:pt x="879126" y="217202"/>
                </a:lnTo>
                <a:lnTo>
                  <a:pt x="875494" y="233980"/>
                </a:lnTo>
                <a:lnTo>
                  <a:pt x="871862" y="250077"/>
                </a:lnTo>
                <a:lnTo>
                  <a:pt x="867776" y="265948"/>
                </a:lnTo>
                <a:lnTo>
                  <a:pt x="863690" y="281365"/>
                </a:lnTo>
                <a:lnTo>
                  <a:pt x="859150" y="296782"/>
                </a:lnTo>
                <a:lnTo>
                  <a:pt x="854384" y="311746"/>
                </a:lnTo>
                <a:lnTo>
                  <a:pt x="849844" y="326483"/>
                </a:lnTo>
                <a:lnTo>
                  <a:pt x="844623" y="340994"/>
                </a:lnTo>
                <a:lnTo>
                  <a:pt x="839402" y="355051"/>
                </a:lnTo>
                <a:lnTo>
                  <a:pt x="834181" y="369107"/>
                </a:lnTo>
                <a:lnTo>
                  <a:pt x="828734" y="382711"/>
                </a:lnTo>
                <a:lnTo>
                  <a:pt x="822832" y="396088"/>
                </a:lnTo>
                <a:lnTo>
                  <a:pt x="816930" y="409238"/>
                </a:lnTo>
                <a:lnTo>
                  <a:pt x="811028" y="422161"/>
                </a:lnTo>
                <a:lnTo>
                  <a:pt x="804900" y="434857"/>
                </a:lnTo>
                <a:lnTo>
                  <a:pt x="798317" y="446874"/>
                </a:lnTo>
                <a:lnTo>
                  <a:pt x="791734" y="459117"/>
                </a:lnTo>
                <a:lnTo>
                  <a:pt x="785151" y="471133"/>
                </a:lnTo>
                <a:lnTo>
                  <a:pt x="778342" y="482470"/>
                </a:lnTo>
                <a:lnTo>
                  <a:pt x="771305" y="494033"/>
                </a:lnTo>
                <a:lnTo>
                  <a:pt x="764041" y="505142"/>
                </a:lnTo>
                <a:lnTo>
                  <a:pt x="756777" y="516025"/>
                </a:lnTo>
                <a:lnTo>
                  <a:pt x="749514" y="526681"/>
                </a:lnTo>
                <a:lnTo>
                  <a:pt x="742023" y="537110"/>
                </a:lnTo>
                <a:lnTo>
                  <a:pt x="734305" y="547313"/>
                </a:lnTo>
                <a:lnTo>
                  <a:pt x="726588" y="557062"/>
                </a:lnTo>
                <a:lnTo>
                  <a:pt x="718643" y="567038"/>
                </a:lnTo>
                <a:lnTo>
                  <a:pt x="710698" y="576334"/>
                </a:lnTo>
                <a:lnTo>
                  <a:pt x="702754" y="585629"/>
                </a:lnTo>
                <a:lnTo>
                  <a:pt x="694582" y="594698"/>
                </a:lnTo>
                <a:lnTo>
                  <a:pt x="686183" y="603767"/>
                </a:lnTo>
                <a:lnTo>
                  <a:pt x="677785" y="612156"/>
                </a:lnTo>
                <a:lnTo>
                  <a:pt x="669159" y="620545"/>
                </a:lnTo>
                <a:lnTo>
                  <a:pt x="660533" y="628934"/>
                </a:lnTo>
                <a:lnTo>
                  <a:pt x="651908" y="636869"/>
                </a:lnTo>
                <a:lnTo>
                  <a:pt x="643282" y="644578"/>
                </a:lnTo>
                <a:lnTo>
                  <a:pt x="634429" y="652286"/>
                </a:lnTo>
                <a:lnTo>
                  <a:pt x="625577" y="659541"/>
                </a:lnTo>
                <a:lnTo>
                  <a:pt x="616497" y="666797"/>
                </a:lnTo>
                <a:lnTo>
                  <a:pt x="607417" y="673825"/>
                </a:lnTo>
                <a:lnTo>
                  <a:pt x="598338" y="680627"/>
                </a:lnTo>
                <a:lnTo>
                  <a:pt x="589258" y="687429"/>
                </a:lnTo>
                <a:lnTo>
                  <a:pt x="579952" y="693777"/>
                </a:lnTo>
                <a:lnTo>
                  <a:pt x="570645" y="700125"/>
                </a:lnTo>
                <a:lnTo>
                  <a:pt x="561565" y="706020"/>
                </a:lnTo>
                <a:lnTo>
                  <a:pt x="552259" y="711915"/>
                </a:lnTo>
                <a:lnTo>
                  <a:pt x="542725" y="717810"/>
                </a:lnTo>
                <a:lnTo>
                  <a:pt x="533191" y="723478"/>
                </a:lnTo>
                <a:lnTo>
                  <a:pt x="523885" y="728919"/>
                </a:lnTo>
                <a:lnTo>
                  <a:pt x="514351" y="733907"/>
                </a:lnTo>
                <a:lnTo>
                  <a:pt x="504818" y="739122"/>
                </a:lnTo>
                <a:lnTo>
                  <a:pt x="495284" y="743883"/>
                </a:lnTo>
                <a:lnTo>
                  <a:pt x="485750" y="748644"/>
                </a:lnTo>
                <a:lnTo>
                  <a:pt x="476217" y="753179"/>
                </a:lnTo>
                <a:lnTo>
                  <a:pt x="466683" y="757486"/>
                </a:lnTo>
                <a:lnTo>
                  <a:pt x="457149" y="761794"/>
                </a:lnTo>
                <a:lnTo>
                  <a:pt x="437855" y="769956"/>
                </a:lnTo>
                <a:lnTo>
                  <a:pt x="419015" y="777438"/>
                </a:lnTo>
                <a:lnTo>
                  <a:pt x="399948" y="784467"/>
                </a:lnTo>
                <a:lnTo>
                  <a:pt x="381107" y="790815"/>
                </a:lnTo>
                <a:lnTo>
                  <a:pt x="362040" y="796936"/>
                </a:lnTo>
                <a:lnTo>
                  <a:pt x="343654" y="802151"/>
                </a:lnTo>
                <a:lnTo>
                  <a:pt x="325041" y="807139"/>
                </a:lnTo>
                <a:lnTo>
                  <a:pt x="306881" y="811673"/>
                </a:lnTo>
                <a:lnTo>
                  <a:pt x="288722" y="815528"/>
                </a:lnTo>
                <a:lnTo>
                  <a:pt x="271244" y="819382"/>
                </a:lnTo>
                <a:lnTo>
                  <a:pt x="253539" y="822556"/>
                </a:lnTo>
                <a:lnTo>
                  <a:pt x="236514" y="825504"/>
                </a:lnTo>
                <a:lnTo>
                  <a:pt x="219944" y="827998"/>
                </a:lnTo>
                <a:lnTo>
                  <a:pt x="203828" y="830038"/>
                </a:lnTo>
                <a:lnTo>
                  <a:pt x="187938" y="831852"/>
                </a:lnTo>
                <a:lnTo>
                  <a:pt x="172503" y="833666"/>
                </a:lnTo>
                <a:lnTo>
                  <a:pt x="157748" y="835026"/>
                </a:lnTo>
                <a:lnTo>
                  <a:pt x="143448" y="835933"/>
                </a:lnTo>
                <a:lnTo>
                  <a:pt x="129602" y="836840"/>
                </a:lnTo>
                <a:lnTo>
                  <a:pt x="116436" y="837293"/>
                </a:lnTo>
                <a:lnTo>
                  <a:pt x="103725" y="837747"/>
                </a:lnTo>
                <a:lnTo>
                  <a:pt x="91921" y="837973"/>
                </a:lnTo>
                <a:lnTo>
                  <a:pt x="80571" y="838200"/>
                </a:lnTo>
                <a:lnTo>
                  <a:pt x="60369" y="837973"/>
                </a:lnTo>
                <a:lnTo>
                  <a:pt x="43345" y="837520"/>
                </a:lnTo>
                <a:lnTo>
                  <a:pt x="29499" y="836840"/>
                </a:lnTo>
                <a:lnTo>
                  <a:pt x="19511" y="836386"/>
                </a:lnTo>
                <a:lnTo>
                  <a:pt x="11112" y="835480"/>
                </a:lnTo>
                <a:lnTo>
                  <a:pt x="26094" y="834119"/>
                </a:lnTo>
                <a:lnTo>
                  <a:pt x="40848" y="832079"/>
                </a:lnTo>
                <a:lnTo>
                  <a:pt x="55375" y="830265"/>
                </a:lnTo>
                <a:lnTo>
                  <a:pt x="69676" y="828224"/>
                </a:lnTo>
                <a:lnTo>
                  <a:pt x="83976" y="826184"/>
                </a:lnTo>
                <a:lnTo>
                  <a:pt x="97823" y="823690"/>
                </a:lnTo>
                <a:lnTo>
                  <a:pt x="111669" y="821423"/>
                </a:lnTo>
                <a:lnTo>
                  <a:pt x="125516" y="818929"/>
                </a:lnTo>
                <a:lnTo>
                  <a:pt x="138908" y="815981"/>
                </a:lnTo>
                <a:lnTo>
                  <a:pt x="152301" y="813261"/>
                </a:lnTo>
                <a:lnTo>
                  <a:pt x="165693" y="810540"/>
                </a:lnTo>
                <a:lnTo>
                  <a:pt x="178405" y="807366"/>
                </a:lnTo>
                <a:lnTo>
                  <a:pt x="191343" y="804418"/>
                </a:lnTo>
                <a:lnTo>
                  <a:pt x="204055" y="801017"/>
                </a:lnTo>
                <a:lnTo>
                  <a:pt x="216312" y="797617"/>
                </a:lnTo>
                <a:lnTo>
                  <a:pt x="228797" y="793989"/>
                </a:lnTo>
                <a:lnTo>
                  <a:pt x="241054" y="790588"/>
                </a:lnTo>
                <a:lnTo>
                  <a:pt x="252858" y="786734"/>
                </a:lnTo>
                <a:lnTo>
                  <a:pt x="264888" y="783106"/>
                </a:lnTo>
                <a:lnTo>
                  <a:pt x="276692" y="779025"/>
                </a:lnTo>
                <a:lnTo>
                  <a:pt x="288041" y="775171"/>
                </a:lnTo>
                <a:lnTo>
                  <a:pt x="299618" y="770863"/>
                </a:lnTo>
                <a:lnTo>
                  <a:pt x="310513" y="766782"/>
                </a:lnTo>
                <a:lnTo>
                  <a:pt x="321863" y="762474"/>
                </a:lnTo>
                <a:lnTo>
                  <a:pt x="332531" y="757940"/>
                </a:lnTo>
                <a:lnTo>
                  <a:pt x="343427" y="753632"/>
                </a:lnTo>
                <a:lnTo>
                  <a:pt x="353869" y="748871"/>
                </a:lnTo>
                <a:lnTo>
                  <a:pt x="364310" y="744336"/>
                </a:lnTo>
                <a:lnTo>
                  <a:pt x="384739" y="734587"/>
                </a:lnTo>
                <a:lnTo>
                  <a:pt x="404715" y="724838"/>
                </a:lnTo>
                <a:lnTo>
                  <a:pt x="423782" y="714635"/>
                </a:lnTo>
                <a:lnTo>
                  <a:pt x="442622" y="703979"/>
                </a:lnTo>
                <a:lnTo>
                  <a:pt x="460554" y="693323"/>
                </a:lnTo>
                <a:lnTo>
                  <a:pt x="478260" y="682214"/>
                </a:lnTo>
                <a:lnTo>
                  <a:pt x="495057" y="671104"/>
                </a:lnTo>
                <a:lnTo>
                  <a:pt x="511400" y="659541"/>
                </a:lnTo>
                <a:lnTo>
                  <a:pt x="527290" y="647752"/>
                </a:lnTo>
                <a:lnTo>
                  <a:pt x="542725" y="635962"/>
                </a:lnTo>
                <a:lnTo>
                  <a:pt x="557479" y="623719"/>
                </a:lnTo>
                <a:lnTo>
                  <a:pt x="571780" y="611476"/>
                </a:lnTo>
                <a:lnTo>
                  <a:pt x="585853" y="599006"/>
                </a:lnTo>
                <a:lnTo>
                  <a:pt x="599246" y="586536"/>
                </a:lnTo>
                <a:lnTo>
                  <a:pt x="612184" y="574066"/>
                </a:lnTo>
                <a:lnTo>
                  <a:pt x="624215" y="561143"/>
                </a:lnTo>
                <a:lnTo>
                  <a:pt x="636245" y="548446"/>
                </a:lnTo>
                <a:lnTo>
                  <a:pt x="647822" y="535296"/>
                </a:lnTo>
                <a:lnTo>
                  <a:pt x="658717" y="522600"/>
                </a:lnTo>
                <a:lnTo>
                  <a:pt x="669613" y="509677"/>
                </a:lnTo>
                <a:lnTo>
                  <a:pt x="679601" y="496527"/>
                </a:lnTo>
                <a:lnTo>
                  <a:pt x="689361" y="483376"/>
                </a:lnTo>
                <a:lnTo>
                  <a:pt x="698441" y="470680"/>
                </a:lnTo>
                <a:lnTo>
                  <a:pt x="707520" y="457757"/>
                </a:lnTo>
                <a:lnTo>
                  <a:pt x="716146" y="444607"/>
                </a:lnTo>
                <a:lnTo>
                  <a:pt x="724091" y="431683"/>
                </a:lnTo>
                <a:lnTo>
                  <a:pt x="732035" y="419214"/>
                </a:lnTo>
                <a:lnTo>
                  <a:pt x="739299" y="406517"/>
                </a:lnTo>
                <a:lnTo>
                  <a:pt x="746336" y="393820"/>
                </a:lnTo>
                <a:lnTo>
                  <a:pt x="753146" y="381577"/>
                </a:lnTo>
                <a:lnTo>
                  <a:pt x="759501" y="369107"/>
                </a:lnTo>
                <a:lnTo>
                  <a:pt x="765176" y="356864"/>
                </a:lnTo>
                <a:lnTo>
                  <a:pt x="770851" y="345075"/>
                </a:lnTo>
                <a:lnTo>
                  <a:pt x="776299" y="333285"/>
                </a:lnTo>
                <a:lnTo>
                  <a:pt x="781520" y="321722"/>
                </a:lnTo>
                <a:lnTo>
                  <a:pt x="786059" y="310386"/>
                </a:lnTo>
                <a:lnTo>
                  <a:pt x="790599" y="299050"/>
                </a:lnTo>
                <a:lnTo>
                  <a:pt x="794685" y="288394"/>
                </a:lnTo>
                <a:lnTo>
                  <a:pt x="798544" y="277737"/>
                </a:lnTo>
                <a:lnTo>
                  <a:pt x="802176" y="267308"/>
                </a:lnTo>
                <a:lnTo>
                  <a:pt x="808531" y="247810"/>
                </a:lnTo>
                <a:lnTo>
                  <a:pt x="814206" y="229445"/>
                </a:lnTo>
                <a:lnTo>
                  <a:pt x="818973" y="212441"/>
                </a:lnTo>
                <a:lnTo>
                  <a:pt x="822605" y="197250"/>
                </a:lnTo>
                <a:lnTo>
                  <a:pt x="825783" y="183647"/>
                </a:lnTo>
                <a:lnTo>
                  <a:pt x="695944" y="183647"/>
                </a:lnTo>
                <a:lnTo>
                  <a:pt x="866187"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8" name="KSO_Shape"/>
          <p:cNvSpPr/>
          <p:nvPr/>
        </p:nvSpPr>
        <p:spPr bwMode="auto">
          <a:xfrm>
            <a:off x="1045769" y="4801325"/>
            <a:ext cx="1006931" cy="761911"/>
          </a:xfrm>
          <a:custGeom>
            <a:avLst/>
            <a:gdLst>
              <a:gd name="T0" fmla="*/ 354414 w 2295525"/>
              <a:gd name="T1" fmla="*/ 1437494 h 1735138"/>
              <a:gd name="T2" fmla="*/ 223983 w 2295525"/>
              <a:gd name="T3" fmla="*/ 1389407 h 1735138"/>
              <a:gd name="T4" fmla="*/ 200120 w 2295525"/>
              <a:gd name="T5" fmla="*/ 1433678 h 1735138"/>
              <a:gd name="T6" fmla="*/ 1871799 w 2295525"/>
              <a:gd name="T7" fmla="*/ 1202082 h 1735138"/>
              <a:gd name="T8" fmla="*/ 1862595 w 2295525"/>
              <a:gd name="T9" fmla="*/ 1430571 h 1735138"/>
              <a:gd name="T10" fmla="*/ 1585813 w 2295525"/>
              <a:gd name="T11" fmla="*/ 1207999 h 1735138"/>
              <a:gd name="T12" fmla="*/ 1490656 w 2295525"/>
              <a:gd name="T13" fmla="*/ 1402297 h 1735138"/>
              <a:gd name="T14" fmla="*/ 1152749 w 2295525"/>
              <a:gd name="T15" fmla="*/ 1383558 h 1735138"/>
              <a:gd name="T16" fmla="*/ 1090837 w 2295525"/>
              <a:gd name="T17" fmla="*/ 1220821 h 1735138"/>
              <a:gd name="T18" fmla="*/ 783516 w 2295525"/>
              <a:gd name="T19" fmla="*/ 1424982 h 1735138"/>
              <a:gd name="T20" fmla="*/ 1483025 w 2295525"/>
              <a:gd name="T21" fmla="*/ 1122300 h 1735138"/>
              <a:gd name="T22" fmla="*/ 1518730 w 2295525"/>
              <a:gd name="T23" fmla="*/ 1215802 h 1735138"/>
              <a:gd name="T24" fmla="*/ 1183050 w 2295525"/>
              <a:gd name="T25" fmla="*/ 1170419 h 1735138"/>
              <a:gd name="T26" fmla="*/ 1093135 w 2295525"/>
              <a:gd name="T27" fmla="*/ 1129269 h 1735138"/>
              <a:gd name="T28" fmla="*/ 556942 w 2295525"/>
              <a:gd name="T29" fmla="*/ 1349470 h 1735138"/>
              <a:gd name="T30" fmla="*/ 575056 w 2295525"/>
              <a:gd name="T31" fmla="*/ 1122300 h 1735138"/>
              <a:gd name="T32" fmla="*/ 1862842 w 2295525"/>
              <a:gd name="T33" fmla="*/ 1073163 h 1735138"/>
              <a:gd name="T34" fmla="*/ 1818708 w 2295525"/>
              <a:gd name="T35" fmla="*/ 1141187 h 1735138"/>
              <a:gd name="T36" fmla="*/ 1616812 w 2295525"/>
              <a:gd name="T37" fmla="*/ 1141187 h 1735138"/>
              <a:gd name="T38" fmla="*/ 1710350 w 2295525"/>
              <a:gd name="T39" fmla="*/ 973592 h 1735138"/>
              <a:gd name="T40" fmla="*/ 1049969 w 2295525"/>
              <a:gd name="T41" fmla="*/ 1053775 h 1735138"/>
              <a:gd name="T42" fmla="*/ 1014682 w 2295525"/>
              <a:gd name="T43" fmla="*/ 1139873 h 1735138"/>
              <a:gd name="T44" fmla="*/ 810877 w 2295525"/>
              <a:gd name="T45" fmla="*/ 1148088 h 1735138"/>
              <a:gd name="T46" fmla="*/ 894641 w 2295525"/>
              <a:gd name="T47" fmla="*/ 977206 h 1735138"/>
              <a:gd name="T48" fmla="*/ 1442943 w 2295525"/>
              <a:gd name="T49" fmla="*/ 1075103 h 1735138"/>
              <a:gd name="T50" fmla="*/ 1436373 w 2295525"/>
              <a:gd name="T51" fmla="*/ 1150050 h 1735138"/>
              <a:gd name="T52" fmla="*/ 1208721 w 2295525"/>
              <a:gd name="T53" fmla="*/ 1078390 h 1735138"/>
              <a:gd name="T54" fmla="*/ 1323368 w 2295525"/>
              <a:gd name="T55" fmla="*/ 948876 h 1735138"/>
              <a:gd name="T56" fmla="*/ 1621695 w 2295525"/>
              <a:gd name="T57" fmla="*/ 933562 h 1735138"/>
              <a:gd name="T58" fmla="*/ 1479674 w 2295525"/>
              <a:gd name="T59" fmla="*/ 1082709 h 1735138"/>
              <a:gd name="T60" fmla="*/ 1414939 w 2295525"/>
              <a:gd name="T61" fmla="*/ 921326 h 1735138"/>
              <a:gd name="T62" fmla="*/ 734217 w 2295525"/>
              <a:gd name="T63" fmla="*/ 885923 h 1735138"/>
              <a:gd name="T64" fmla="*/ 821379 w 2295525"/>
              <a:gd name="T65" fmla="*/ 995880 h 1735138"/>
              <a:gd name="T66" fmla="*/ 569798 w 2295525"/>
              <a:gd name="T67" fmla="*/ 1011399 h 1735138"/>
              <a:gd name="T68" fmla="*/ 708465 w 2295525"/>
              <a:gd name="T69" fmla="*/ 874696 h 1735138"/>
              <a:gd name="T70" fmla="*/ 1179427 w 2295525"/>
              <a:gd name="T71" fmla="*/ 987627 h 1735138"/>
              <a:gd name="T72" fmla="*/ 1053942 w 2295525"/>
              <a:gd name="T73" fmla="*/ 998854 h 1735138"/>
              <a:gd name="T74" fmla="*/ 1081279 w 2295525"/>
              <a:gd name="T75" fmla="*/ 872390 h 1735138"/>
              <a:gd name="T76" fmla="*/ 630962 w 2295525"/>
              <a:gd name="T77" fmla="*/ 582190 h 1735138"/>
              <a:gd name="T78" fmla="*/ 650134 w 2295525"/>
              <a:gd name="T79" fmla="*/ 606180 h 1735138"/>
              <a:gd name="T80" fmla="*/ 568156 w 2295525"/>
              <a:gd name="T81" fmla="*/ 576931 h 1735138"/>
              <a:gd name="T82" fmla="*/ 423066 w 2295525"/>
              <a:gd name="T83" fmla="*/ 442769 h 1735138"/>
              <a:gd name="T84" fmla="*/ 467582 w 2295525"/>
              <a:gd name="T85" fmla="*/ 701168 h 1735138"/>
              <a:gd name="T86" fmla="*/ 431639 w 2295525"/>
              <a:gd name="T87" fmla="*/ 840254 h 1735138"/>
              <a:gd name="T88" fmla="*/ 233461 w 2295525"/>
              <a:gd name="T89" fmla="*/ 1059432 h 1735138"/>
              <a:gd name="T90" fmla="*/ 24401 w 2295525"/>
              <a:gd name="T91" fmla="*/ 753902 h 1735138"/>
              <a:gd name="T92" fmla="*/ 24071 w 2295525"/>
              <a:gd name="T93" fmla="*/ 496162 h 1735138"/>
              <a:gd name="T94" fmla="*/ 271712 w 2295525"/>
              <a:gd name="T95" fmla="*/ 589107 h 1735138"/>
              <a:gd name="T96" fmla="*/ 114945 w 2295525"/>
              <a:gd name="T97" fmla="*/ 167158 h 1735138"/>
              <a:gd name="T98" fmla="*/ 805855 w 2295525"/>
              <a:gd name="T99" fmla="*/ 635663 h 1735138"/>
              <a:gd name="T100" fmla="*/ 259204 w 2295525"/>
              <a:gd name="T101" fmla="*/ 33300 h 1735138"/>
              <a:gd name="T102" fmla="*/ 328699 w 2295525"/>
              <a:gd name="T103" fmla="*/ 129902 h 1735138"/>
              <a:gd name="T104" fmla="*/ 367892 w 2295525"/>
              <a:gd name="T105" fmla="*/ 169466 h 1735138"/>
              <a:gd name="T106" fmla="*/ 336932 w 2295525"/>
              <a:gd name="T107" fmla="*/ 328712 h 1735138"/>
              <a:gd name="T108" fmla="*/ 211447 w 2295525"/>
              <a:gd name="T109" fmla="*/ 381464 h 1735138"/>
              <a:gd name="T110" fmla="*/ 106711 w 2295525"/>
              <a:gd name="T111" fmla="*/ 261452 h 1735138"/>
              <a:gd name="T112" fmla="*/ 105065 w 2295525"/>
              <a:gd name="T113" fmla="*/ 98581 h 1735138"/>
              <a:gd name="T114" fmla="*/ 1739362 w 2295525"/>
              <a:gd name="T115" fmla="*/ 11210 h 1735138"/>
              <a:gd name="T116" fmla="*/ 1780178 w 2295525"/>
              <a:gd name="T117" fmla="*/ 665335 h 1735138"/>
              <a:gd name="T118" fmla="*/ 801905 w 2295525"/>
              <a:gd name="T119" fmla="*/ 719736 h 1735138"/>
              <a:gd name="T120" fmla="*/ 728501 w 2295525"/>
              <a:gd name="T121" fmla="*/ 578954 h 1735138"/>
              <a:gd name="T122" fmla="*/ 797296 w 2295525"/>
              <a:gd name="T123" fmla="*/ 2967 h 17351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295525" h="1735138">
                <a:moveTo>
                  <a:pt x="350837" y="1671638"/>
                </a:moveTo>
                <a:lnTo>
                  <a:pt x="438244" y="1671638"/>
                </a:lnTo>
                <a:lnTo>
                  <a:pt x="442634" y="1674019"/>
                </a:lnTo>
                <a:lnTo>
                  <a:pt x="452213" y="1680766"/>
                </a:lnTo>
                <a:lnTo>
                  <a:pt x="458599" y="1685132"/>
                </a:lnTo>
                <a:lnTo>
                  <a:pt x="465384" y="1690291"/>
                </a:lnTo>
                <a:lnTo>
                  <a:pt x="472169" y="1695847"/>
                </a:lnTo>
                <a:lnTo>
                  <a:pt x="478156" y="1701404"/>
                </a:lnTo>
                <a:lnTo>
                  <a:pt x="483743" y="1706960"/>
                </a:lnTo>
                <a:lnTo>
                  <a:pt x="488533" y="1712913"/>
                </a:lnTo>
                <a:lnTo>
                  <a:pt x="490129" y="1715691"/>
                </a:lnTo>
                <a:lnTo>
                  <a:pt x="490928" y="1718072"/>
                </a:lnTo>
                <a:lnTo>
                  <a:pt x="491726" y="1720454"/>
                </a:lnTo>
                <a:lnTo>
                  <a:pt x="492125" y="1723232"/>
                </a:lnTo>
                <a:lnTo>
                  <a:pt x="491726" y="1725216"/>
                </a:lnTo>
                <a:lnTo>
                  <a:pt x="490928" y="1727201"/>
                </a:lnTo>
                <a:lnTo>
                  <a:pt x="489331" y="1729582"/>
                </a:lnTo>
                <a:lnTo>
                  <a:pt x="486537" y="1730772"/>
                </a:lnTo>
                <a:lnTo>
                  <a:pt x="483743" y="1732360"/>
                </a:lnTo>
                <a:lnTo>
                  <a:pt x="479752" y="1733551"/>
                </a:lnTo>
                <a:lnTo>
                  <a:pt x="475362" y="1734344"/>
                </a:lnTo>
                <a:lnTo>
                  <a:pt x="469774" y="1734741"/>
                </a:lnTo>
                <a:lnTo>
                  <a:pt x="462590" y="1735138"/>
                </a:lnTo>
                <a:lnTo>
                  <a:pt x="455805" y="1735138"/>
                </a:lnTo>
                <a:lnTo>
                  <a:pt x="449419" y="1734741"/>
                </a:lnTo>
                <a:lnTo>
                  <a:pt x="443432" y="1733947"/>
                </a:lnTo>
                <a:lnTo>
                  <a:pt x="437446" y="1733154"/>
                </a:lnTo>
                <a:lnTo>
                  <a:pt x="431858" y="1731566"/>
                </a:lnTo>
                <a:lnTo>
                  <a:pt x="427069" y="1730376"/>
                </a:lnTo>
                <a:lnTo>
                  <a:pt x="421481" y="1727994"/>
                </a:lnTo>
                <a:lnTo>
                  <a:pt x="416691" y="1726010"/>
                </a:lnTo>
                <a:lnTo>
                  <a:pt x="411902" y="1724026"/>
                </a:lnTo>
                <a:lnTo>
                  <a:pt x="402722" y="1718866"/>
                </a:lnTo>
                <a:lnTo>
                  <a:pt x="394341" y="1712913"/>
                </a:lnTo>
                <a:lnTo>
                  <a:pt x="385560" y="1706960"/>
                </a:lnTo>
                <a:lnTo>
                  <a:pt x="381968" y="1704579"/>
                </a:lnTo>
                <a:lnTo>
                  <a:pt x="379573" y="1703785"/>
                </a:lnTo>
                <a:lnTo>
                  <a:pt x="377578" y="1703785"/>
                </a:lnTo>
                <a:lnTo>
                  <a:pt x="376780" y="1704182"/>
                </a:lnTo>
                <a:lnTo>
                  <a:pt x="376380" y="1705372"/>
                </a:lnTo>
                <a:lnTo>
                  <a:pt x="375582" y="1706563"/>
                </a:lnTo>
                <a:lnTo>
                  <a:pt x="375183" y="1707357"/>
                </a:lnTo>
                <a:lnTo>
                  <a:pt x="373986" y="1707754"/>
                </a:lnTo>
                <a:lnTo>
                  <a:pt x="364008" y="1707357"/>
                </a:lnTo>
                <a:lnTo>
                  <a:pt x="358420" y="1706563"/>
                </a:lnTo>
                <a:lnTo>
                  <a:pt x="356425" y="1706166"/>
                </a:lnTo>
                <a:lnTo>
                  <a:pt x="355227" y="1705769"/>
                </a:lnTo>
                <a:lnTo>
                  <a:pt x="353232" y="1697435"/>
                </a:lnTo>
                <a:lnTo>
                  <a:pt x="352433" y="1690688"/>
                </a:lnTo>
                <a:lnTo>
                  <a:pt x="351635" y="1685132"/>
                </a:lnTo>
                <a:lnTo>
                  <a:pt x="351236" y="1680766"/>
                </a:lnTo>
                <a:lnTo>
                  <a:pt x="351635" y="1677988"/>
                </a:lnTo>
                <a:lnTo>
                  <a:pt x="351635" y="1676004"/>
                </a:lnTo>
                <a:lnTo>
                  <a:pt x="352433" y="1674019"/>
                </a:lnTo>
                <a:lnTo>
                  <a:pt x="350837" y="1671638"/>
                </a:lnTo>
                <a:close/>
                <a:moveTo>
                  <a:pt x="168275" y="1670050"/>
                </a:moveTo>
                <a:lnTo>
                  <a:pt x="265566" y="1670050"/>
                </a:lnTo>
                <a:lnTo>
                  <a:pt x="269899" y="1672491"/>
                </a:lnTo>
                <a:lnTo>
                  <a:pt x="281322" y="1679406"/>
                </a:lnTo>
                <a:lnTo>
                  <a:pt x="288018" y="1683881"/>
                </a:lnTo>
                <a:lnTo>
                  <a:pt x="295502" y="1689170"/>
                </a:lnTo>
                <a:lnTo>
                  <a:pt x="302986" y="1694458"/>
                </a:lnTo>
                <a:lnTo>
                  <a:pt x="309682" y="1700560"/>
                </a:lnTo>
                <a:lnTo>
                  <a:pt x="315984" y="1706255"/>
                </a:lnTo>
                <a:lnTo>
                  <a:pt x="318742" y="1709510"/>
                </a:lnTo>
                <a:lnTo>
                  <a:pt x="321105" y="1711950"/>
                </a:lnTo>
                <a:lnTo>
                  <a:pt x="322681" y="1714798"/>
                </a:lnTo>
                <a:lnTo>
                  <a:pt x="323862" y="1717646"/>
                </a:lnTo>
                <a:lnTo>
                  <a:pt x="325044" y="1720086"/>
                </a:lnTo>
                <a:lnTo>
                  <a:pt x="325438" y="1722934"/>
                </a:lnTo>
                <a:lnTo>
                  <a:pt x="325044" y="1724968"/>
                </a:lnTo>
                <a:lnTo>
                  <a:pt x="323862" y="1727002"/>
                </a:lnTo>
                <a:lnTo>
                  <a:pt x="321893" y="1728629"/>
                </a:lnTo>
                <a:lnTo>
                  <a:pt x="319529" y="1730663"/>
                </a:lnTo>
                <a:lnTo>
                  <a:pt x="315984" y="1732290"/>
                </a:lnTo>
                <a:lnTo>
                  <a:pt x="312046" y="1733104"/>
                </a:lnTo>
                <a:lnTo>
                  <a:pt x="306531" y="1734324"/>
                </a:lnTo>
                <a:lnTo>
                  <a:pt x="300229" y="1734731"/>
                </a:lnTo>
                <a:lnTo>
                  <a:pt x="292351" y="1735138"/>
                </a:lnTo>
                <a:lnTo>
                  <a:pt x="285261" y="1735138"/>
                </a:lnTo>
                <a:lnTo>
                  <a:pt x="278171" y="1734731"/>
                </a:lnTo>
                <a:lnTo>
                  <a:pt x="271475" y="1733918"/>
                </a:lnTo>
                <a:lnTo>
                  <a:pt x="264778" y="1732697"/>
                </a:lnTo>
                <a:lnTo>
                  <a:pt x="258476" y="1731477"/>
                </a:lnTo>
                <a:lnTo>
                  <a:pt x="252568" y="1729850"/>
                </a:lnTo>
                <a:lnTo>
                  <a:pt x="247053" y="1727816"/>
                </a:lnTo>
                <a:lnTo>
                  <a:pt x="241145" y="1725782"/>
                </a:lnTo>
                <a:lnTo>
                  <a:pt x="236024" y="1723748"/>
                </a:lnTo>
                <a:lnTo>
                  <a:pt x="225783" y="1718052"/>
                </a:lnTo>
                <a:lnTo>
                  <a:pt x="215936" y="1712357"/>
                </a:lnTo>
                <a:lnTo>
                  <a:pt x="206876" y="1706255"/>
                </a:lnTo>
                <a:lnTo>
                  <a:pt x="202543" y="1703814"/>
                </a:lnTo>
                <a:lnTo>
                  <a:pt x="200180" y="1703001"/>
                </a:lnTo>
                <a:lnTo>
                  <a:pt x="198211" y="1703001"/>
                </a:lnTo>
                <a:lnTo>
                  <a:pt x="197423" y="1703408"/>
                </a:lnTo>
                <a:lnTo>
                  <a:pt x="196241" y="1704628"/>
                </a:lnTo>
                <a:lnTo>
                  <a:pt x="195847" y="1705848"/>
                </a:lnTo>
                <a:lnTo>
                  <a:pt x="195060" y="1706662"/>
                </a:lnTo>
                <a:lnTo>
                  <a:pt x="193878" y="1707069"/>
                </a:lnTo>
                <a:lnTo>
                  <a:pt x="182455" y="1706662"/>
                </a:lnTo>
                <a:lnTo>
                  <a:pt x="176941" y="1705848"/>
                </a:lnTo>
                <a:lnTo>
                  <a:pt x="174183" y="1705442"/>
                </a:lnTo>
                <a:lnTo>
                  <a:pt x="173002" y="1705035"/>
                </a:lnTo>
                <a:lnTo>
                  <a:pt x="171032" y="1696492"/>
                </a:lnTo>
                <a:lnTo>
                  <a:pt x="169457" y="1689576"/>
                </a:lnTo>
                <a:lnTo>
                  <a:pt x="169063" y="1683881"/>
                </a:lnTo>
                <a:lnTo>
                  <a:pt x="168669" y="1679406"/>
                </a:lnTo>
                <a:lnTo>
                  <a:pt x="169063" y="1676152"/>
                </a:lnTo>
                <a:lnTo>
                  <a:pt x="169063" y="1674118"/>
                </a:lnTo>
                <a:lnTo>
                  <a:pt x="169457" y="1672491"/>
                </a:lnTo>
                <a:lnTo>
                  <a:pt x="168275" y="1670050"/>
                </a:lnTo>
                <a:close/>
                <a:moveTo>
                  <a:pt x="1942197" y="1444625"/>
                </a:moveTo>
                <a:lnTo>
                  <a:pt x="2238486" y="1444625"/>
                </a:lnTo>
                <a:lnTo>
                  <a:pt x="2244427" y="1445021"/>
                </a:lnTo>
                <a:lnTo>
                  <a:pt x="2249973" y="1445812"/>
                </a:lnTo>
                <a:lnTo>
                  <a:pt x="2255518" y="1447000"/>
                </a:lnTo>
                <a:lnTo>
                  <a:pt x="2260272" y="1448978"/>
                </a:lnTo>
                <a:lnTo>
                  <a:pt x="2265421" y="1451748"/>
                </a:lnTo>
                <a:lnTo>
                  <a:pt x="2270174" y="1454123"/>
                </a:lnTo>
                <a:lnTo>
                  <a:pt x="2274532" y="1457289"/>
                </a:lnTo>
                <a:lnTo>
                  <a:pt x="2278493" y="1461246"/>
                </a:lnTo>
                <a:lnTo>
                  <a:pt x="2282454" y="1465204"/>
                </a:lnTo>
                <a:lnTo>
                  <a:pt x="2285623" y="1469557"/>
                </a:lnTo>
                <a:lnTo>
                  <a:pt x="2287999" y="1474306"/>
                </a:lnTo>
                <a:lnTo>
                  <a:pt x="2290772" y="1479451"/>
                </a:lnTo>
                <a:lnTo>
                  <a:pt x="2292356" y="1484200"/>
                </a:lnTo>
                <a:lnTo>
                  <a:pt x="2293941" y="1489740"/>
                </a:lnTo>
                <a:lnTo>
                  <a:pt x="2294733" y="1495280"/>
                </a:lnTo>
                <a:lnTo>
                  <a:pt x="2295525" y="1501217"/>
                </a:lnTo>
                <a:lnTo>
                  <a:pt x="2295525" y="1665451"/>
                </a:lnTo>
                <a:lnTo>
                  <a:pt x="2294733" y="1671387"/>
                </a:lnTo>
                <a:lnTo>
                  <a:pt x="2293941" y="1676927"/>
                </a:lnTo>
                <a:lnTo>
                  <a:pt x="2292356" y="1682468"/>
                </a:lnTo>
                <a:lnTo>
                  <a:pt x="2290772" y="1688008"/>
                </a:lnTo>
                <a:lnTo>
                  <a:pt x="2287999" y="1692361"/>
                </a:lnTo>
                <a:lnTo>
                  <a:pt x="2285623" y="1697110"/>
                </a:lnTo>
                <a:lnTo>
                  <a:pt x="2282454" y="1701859"/>
                </a:lnTo>
                <a:lnTo>
                  <a:pt x="2278493" y="1705421"/>
                </a:lnTo>
                <a:lnTo>
                  <a:pt x="2274532" y="1709378"/>
                </a:lnTo>
                <a:lnTo>
                  <a:pt x="2270174" y="1712544"/>
                </a:lnTo>
                <a:lnTo>
                  <a:pt x="2265421" y="1715315"/>
                </a:lnTo>
                <a:lnTo>
                  <a:pt x="2260272" y="1717689"/>
                </a:lnTo>
                <a:lnTo>
                  <a:pt x="2255518" y="1719668"/>
                </a:lnTo>
                <a:lnTo>
                  <a:pt x="2249973" y="1720855"/>
                </a:lnTo>
                <a:lnTo>
                  <a:pt x="2244427" y="1722042"/>
                </a:lnTo>
                <a:lnTo>
                  <a:pt x="2238486" y="1722438"/>
                </a:lnTo>
                <a:lnTo>
                  <a:pt x="1942197" y="1722438"/>
                </a:lnTo>
                <a:lnTo>
                  <a:pt x="1936652" y="1722042"/>
                </a:lnTo>
                <a:lnTo>
                  <a:pt x="1931106" y="1720855"/>
                </a:lnTo>
                <a:lnTo>
                  <a:pt x="1925561" y="1719668"/>
                </a:lnTo>
                <a:lnTo>
                  <a:pt x="1920412" y="1717689"/>
                </a:lnTo>
                <a:lnTo>
                  <a:pt x="1915262" y="1715315"/>
                </a:lnTo>
                <a:lnTo>
                  <a:pt x="1910905" y="1712544"/>
                </a:lnTo>
                <a:lnTo>
                  <a:pt x="1906548" y="1709378"/>
                </a:lnTo>
                <a:lnTo>
                  <a:pt x="1902191" y="1705421"/>
                </a:lnTo>
                <a:lnTo>
                  <a:pt x="1899022" y="1701859"/>
                </a:lnTo>
                <a:lnTo>
                  <a:pt x="1895457" y="1697110"/>
                </a:lnTo>
                <a:lnTo>
                  <a:pt x="1892684" y="1692361"/>
                </a:lnTo>
                <a:lnTo>
                  <a:pt x="1890307" y="1688008"/>
                </a:lnTo>
                <a:lnTo>
                  <a:pt x="1888327" y="1682468"/>
                </a:lnTo>
                <a:lnTo>
                  <a:pt x="1887139" y="1676927"/>
                </a:lnTo>
                <a:lnTo>
                  <a:pt x="1886346" y="1671387"/>
                </a:lnTo>
                <a:lnTo>
                  <a:pt x="1885950" y="1665451"/>
                </a:lnTo>
                <a:lnTo>
                  <a:pt x="1885950" y="1501217"/>
                </a:lnTo>
                <a:lnTo>
                  <a:pt x="1886346" y="1495280"/>
                </a:lnTo>
                <a:lnTo>
                  <a:pt x="1887139" y="1489740"/>
                </a:lnTo>
                <a:lnTo>
                  <a:pt x="1888327" y="1484200"/>
                </a:lnTo>
                <a:lnTo>
                  <a:pt x="1890307" y="1479451"/>
                </a:lnTo>
                <a:lnTo>
                  <a:pt x="1892684" y="1474306"/>
                </a:lnTo>
                <a:lnTo>
                  <a:pt x="1895457" y="1469557"/>
                </a:lnTo>
                <a:lnTo>
                  <a:pt x="1899022" y="1465204"/>
                </a:lnTo>
                <a:lnTo>
                  <a:pt x="1902191" y="1461246"/>
                </a:lnTo>
                <a:lnTo>
                  <a:pt x="1906548" y="1457289"/>
                </a:lnTo>
                <a:lnTo>
                  <a:pt x="1910905" y="1454123"/>
                </a:lnTo>
                <a:lnTo>
                  <a:pt x="1915262" y="1451748"/>
                </a:lnTo>
                <a:lnTo>
                  <a:pt x="1920412" y="1448978"/>
                </a:lnTo>
                <a:lnTo>
                  <a:pt x="1925561" y="1447000"/>
                </a:lnTo>
                <a:lnTo>
                  <a:pt x="1931106" y="1445812"/>
                </a:lnTo>
                <a:lnTo>
                  <a:pt x="1936652" y="1445021"/>
                </a:lnTo>
                <a:lnTo>
                  <a:pt x="1942197" y="1444625"/>
                </a:lnTo>
                <a:close/>
                <a:moveTo>
                  <a:pt x="1445637" y="1444625"/>
                </a:moveTo>
                <a:lnTo>
                  <a:pt x="1743650" y="1444625"/>
                </a:lnTo>
                <a:lnTo>
                  <a:pt x="1749627" y="1445021"/>
                </a:lnTo>
                <a:lnTo>
                  <a:pt x="1755204" y="1445812"/>
                </a:lnTo>
                <a:lnTo>
                  <a:pt x="1760384" y="1447000"/>
                </a:lnTo>
                <a:lnTo>
                  <a:pt x="1765563" y="1448978"/>
                </a:lnTo>
                <a:lnTo>
                  <a:pt x="1770743" y="1451748"/>
                </a:lnTo>
                <a:lnTo>
                  <a:pt x="1775524" y="1454123"/>
                </a:lnTo>
                <a:lnTo>
                  <a:pt x="1779508" y="1457289"/>
                </a:lnTo>
                <a:lnTo>
                  <a:pt x="1783890" y="1461246"/>
                </a:lnTo>
                <a:lnTo>
                  <a:pt x="1787476" y="1465204"/>
                </a:lnTo>
                <a:lnTo>
                  <a:pt x="1790663" y="1469557"/>
                </a:lnTo>
                <a:lnTo>
                  <a:pt x="1793452" y="1474306"/>
                </a:lnTo>
                <a:lnTo>
                  <a:pt x="1796241" y="1479451"/>
                </a:lnTo>
                <a:lnTo>
                  <a:pt x="1797835" y="1484200"/>
                </a:lnTo>
                <a:lnTo>
                  <a:pt x="1799428" y="1489740"/>
                </a:lnTo>
                <a:lnTo>
                  <a:pt x="1800225" y="1495280"/>
                </a:lnTo>
                <a:lnTo>
                  <a:pt x="1800225" y="1501217"/>
                </a:lnTo>
                <a:lnTo>
                  <a:pt x="1800225" y="1665451"/>
                </a:lnTo>
                <a:lnTo>
                  <a:pt x="1800225" y="1671387"/>
                </a:lnTo>
                <a:lnTo>
                  <a:pt x="1799428" y="1676927"/>
                </a:lnTo>
                <a:lnTo>
                  <a:pt x="1797835" y="1682468"/>
                </a:lnTo>
                <a:lnTo>
                  <a:pt x="1796241" y="1688008"/>
                </a:lnTo>
                <a:lnTo>
                  <a:pt x="1793452" y="1692361"/>
                </a:lnTo>
                <a:lnTo>
                  <a:pt x="1790663" y="1697110"/>
                </a:lnTo>
                <a:lnTo>
                  <a:pt x="1787476" y="1701859"/>
                </a:lnTo>
                <a:lnTo>
                  <a:pt x="1783890" y="1705421"/>
                </a:lnTo>
                <a:lnTo>
                  <a:pt x="1779508" y="1709378"/>
                </a:lnTo>
                <a:lnTo>
                  <a:pt x="1775524" y="1712544"/>
                </a:lnTo>
                <a:lnTo>
                  <a:pt x="1770743" y="1715315"/>
                </a:lnTo>
                <a:lnTo>
                  <a:pt x="1765563" y="1717689"/>
                </a:lnTo>
                <a:lnTo>
                  <a:pt x="1760384" y="1719668"/>
                </a:lnTo>
                <a:lnTo>
                  <a:pt x="1755204" y="1720855"/>
                </a:lnTo>
                <a:lnTo>
                  <a:pt x="1749627" y="1722042"/>
                </a:lnTo>
                <a:lnTo>
                  <a:pt x="1743650" y="1722438"/>
                </a:lnTo>
                <a:lnTo>
                  <a:pt x="1445637" y="1722438"/>
                </a:lnTo>
                <a:lnTo>
                  <a:pt x="1439661" y="1722042"/>
                </a:lnTo>
                <a:lnTo>
                  <a:pt x="1434083" y="1720855"/>
                </a:lnTo>
                <a:lnTo>
                  <a:pt x="1428904" y="1719668"/>
                </a:lnTo>
                <a:lnTo>
                  <a:pt x="1423724" y="1717689"/>
                </a:lnTo>
                <a:lnTo>
                  <a:pt x="1418545" y="1715315"/>
                </a:lnTo>
                <a:lnTo>
                  <a:pt x="1413764" y="1712544"/>
                </a:lnTo>
                <a:lnTo>
                  <a:pt x="1409780" y="1709378"/>
                </a:lnTo>
                <a:lnTo>
                  <a:pt x="1405397" y="1705421"/>
                </a:lnTo>
                <a:lnTo>
                  <a:pt x="1401811" y="1701859"/>
                </a:lnTo>
                <a:lnTo>
                  <a:pt x="1398624" y="1697110"/>
                </a:lnTo>
                <a:lnTo>
                  <a:pt x="1395835" y="1692361"/>
                </a:lnTo>
                <a:lnTo>
                  <a:pt x="1393046" y="1688008"/>
                </a:lnTo>
                <a:lnTo>
                  <a:pt x="1391453" y="1682468"/>
                </a:lnTo>
                <a:lnTo>
                  <a:pt x="1389859" y="1676927"/>
                </a:lnTo>
                <a:lnTo>
                  <a:pt x="1389062" y="1671387"/>
                </a:lnTo>
                <a:lnTo>
                  <a:pt x="1389062" y="1665451"/>
                </a:lnTo>
                <a:lnTo>
                  <a:pt x="1389062" y="1501217"/>
                </a:lnTo>
                <a:lnTo>
                  <a:pt x="1389062" y="1495280"/>
                </a:lnTo>
                <a:lnTo>
                  <a:pt x="1389859" y="1489740"/>
                </a:lnTo>
                <a:lnTo>
                  <a:pt x="1391453" y="1484200"/>
                </a:lnTo>
                <a:lnTo>
                  <a:pt x="1393046" y="1479451"/>
                </a:lnTo>
                <a:lnTo>
                  <a:pt x="1395835" y="1474306"/>
                </a:lnTo>
                <a:lnTo>
                  <a:pt x="1398624" y="1469557"/>
                </a:lnTo>
                <a:lnTo>
                  <a:pt x="1401811" y="1465204"/>
                </a:lnTo>
                <a:lnTo>
                  <a:pt x="1405397" y="1461246"/>
                </a:lnTo>
                <a:lnTo>
                  <a:pt x="1409780" y="1457289"/>
                </a:lnTo>
                <a:lnTo>
                  <a:pt x="1413764" y="1454123"/>
                </a:lnTo>
                <a:lnTo>
                  <a:pt x="1418545" y="1451748"/>
                </a:lnTo>
                <a:lnTo>
                  <a:pt x="1423724" y="1448978"/>
                </a:lnTo>
                <a:lnTo>
                  <a:pt x="1428904" y="1447000"/>
                </a:lnTo>
                <a:lnTo>
                  <a:pt x="1434083" y="1445812"/>
                </a:lnTo>
                <a:lnTo>
                  <a:pt x="1439661" y="1445021"/>
                </a:lnTo>
                <a:lnTo>
                  <a:pt x="1445637" y="1444625"/>
                </a:lnTo>
                <a:close/>
                <a:moveTo>
                  <a:pt x="971098" y="1444625"/>
                </a:moveTo>
                <a:lnTo>
                  <a:pt x="1267674" y="1444625"/>
                </a:lnTo>
                <a:lnTo>
                  <a:pt x="1273224" y="1445021"/>
                </a:lnTo>
                <a:lnTo>
                  <a:pt x="1278775" y="1445812"/>
                </a:lnTo>
                <a:lnTo>
                  <a:pt x="1284326" y="1447000"/>
                </a:lnTo>
                <a:lnTo>
                  <a:pt x="1289481" y="1448978"/>
                </a:lnTo>
                <a:lnTo>
                  <a:pt x="1294635" y="1451748"/>
                </a:lnTo>
                <a:lnTo>
                  <a:pt x="1298996" y="1454123"/>
                </a:lnTo>
                <a:lnTo>
                  <a:pt x="1303358" y="1457289"/>
                </a:lnTo>
                <a:lnTo>
                  <a:pt x="1307719" y="1461246"/>
                </a:lnTo>
                <a:lnTo>
                  <a:pt x="1311288" y="1465204"/>
                </a:lnTo>
                <a:lnTo>
                  <a:pt x="1314459" y="1469557"/>
                </a:lnTo>
                <a:lnTo>
                  <a:pt x="1317235" y="1474306"/>
                </a:lnTo>
                <a:lnTo>
                  <a:pt x="1319614" y="1479451"/>
                </a:lnTo>
                <a:lnTo>
                  <a:pt x="1321596" y="1484200"/>
                </a:lnTo>
                <a:lnTo>
                  <a:pt x="1323182" y="1489740"/>
                </a:lnTo>
                <a:lnTo>
                  <a:pt x="1323975" y="1495280"/>
                </a:lnTo>
                <a:lnTo>
                  <a:pt x="1323975" y="1501217"/>
                </a:lnTo>
                <a:lnTo>
                  <a:pt x="1323975" y="1665451"/>
                </a:lnTo>
                <a:lnTo>
                  <a:pt x="1323975" y="1671387"/>
                </a:lnTo>
                <a:lnTo>
                  <a:pt x="1323182" y="1676927"/>
                </a:lnTo>
                <a:lnTo>
                  <a:pt x="1321596" y="1682468"/>
                </a:lnTo>
                <a:lnTo>
                  <a:pt x="1319614" y="1688008"/>
                </a:lnTo>
                <a:lnTo>
                  <a:pt x="1317235" y="1692361"/>
                </a:lnTo>
                <a:lnTo>
                  <a:pt x="1314459" y="1697110"/>
                </a:lnTo>
                <a:lnTo>
                  <a:pt x="1311288" y="1701859"/>
                </a:lnTo>
                <a:lnTo>
                  <a:pt x="1307719" y="1705421"/>
                </a:lnTo>
                <a:lnTo>
                  <a:pt x="1303358" y="1709378"/>
                </a:lnTo>
                <a:lnTo>
                  <a:pt x="1298996" y="1712544"/>
                </a:lnTo>
                <a:lnTo>
                  <a:pt x="1294635" y="1715315"/>
                </a:lnTo>
                <a:lnTo>
                  <a:pt x="1289481" y="1717689"/>
                </a:lnTo>
                <a:lnTo>
                  <a:pt x="1284326" y="1719668"/>
                </a:lnTo>
                <a:lnTo>
                  <a:pt x="1278775" y="1720855"/>
                </a:lnTo>
                <a:lnTo>
                  <a:pt x="1273224" y="1722042"/>
                </a:lnTo>
                <a:lnTo>
                  <a:pt x="1267674" y="1722438"/>
                </a:lnTo>
                <a:lnTo>
                  <a:pt x="971098" y="1722438"/>
                </a:lnTo>
                <a:lnTo>
                  <a:pt x="965151" y="1722042"/>
                </a:lnTo>
                <a:lnTo>
                  <a:pt x="959600" y="1720855"/>
                </a:lnTo>
                <a:lnTo>
                  <a:pt x="954049" y="1719668"/>
                </a:lnTo>
                <a:lnTo>
                  <a:pt x="949291" y="1717689"/>
                </a:lnTo>
                <a:lnTo>
                  <a:pt x="944137" y="1715315"/>
                </a:lnTo>
                <a:lnTo>
                  <a:pt x="939379" y="1712544"/>
                </a:lnTo>
                <a:lnTo>
                  <a:pt x="935414" y="1709378"/>
                </a:lnTo>
                <a:lnTo>
                  <a:pt x="931053" y="1705421"/>
                </a:lnTo>
                <a:lnTo>
                  <a:pt x="927088" y="1701859"/>
                </a:lnTo>
                <a:lnTo>
                  <a:pt x="924312" y="1697110"/>
                </a:lnTo>
                <a:lnTo>
                  <a:pt x="921140" y="1692361"/>
                </a:lnTo>
                <a:lnTo>
                  <a:pt x="918762" y="1688008"/>
                </a:lnTo>
                <a:lnTo>
                  <a:pt x="917176" y="1682468"/>
                </a:lnTo>
                <a:lnTo>
                  <a:pt x="915590" y="1676927"/>
                </a:lnTo>
                <a:lnTo>
                  <a:pt x="914400" y="1671387"/>
                </a:lnTo>
                <a:lnTo>
                  <a:pt x="914400" y="1665451"/>
                </a:lnTo>
                <a:lnTo>
                  <a:pt x="914400" y="1501217"/>
                </a:lnTo>
                <a:lnTo>
                  <a:pt x="914400" y="1495280"/>
                </a:lnTo>
                <a:lnTo>
                  <a:pt x="915590" y="1489740"/>
                </a:lnTo>
                <a:lnTo>
                  <a:pt x="917176" y="1484200"/>
                </a:lnTo>
                <a:lnTo>
                  <a:pt x="918762" y="1479451"/>
                </a:lnTo>
                <a:lnTo>
                  <a:pt x="921140" y="1474306"/>
                </a:lnTo>
                <a:lnTo>
                  <a:pt x="924312" y="1469557"/>
                </a:lnTo>
                <a:lnTo>
                  <a:pt x="927088" y="1465204"/>
                </a:lnTo>
                <a:lnTo>
                  <a:pt x="931053" y="1461246"/>
                </a:lnTo>
                <a:lnTo>
                  <a:pt x="935414" y="1457289"/>
                </a:lnTo>
                <a:lnTo>
                  <a:pt x="939379" y="1454123"/>
                </a:lnTo>
                <a:lnTo>
                  <a:pt x="944137" y="1451748"/>
                </a:lnTo>
                <a:lnTo>
                  <a:pt x="949291" y="1448978"/>
                </a:lnTo>
                <a:lnTo>
                  <a:pt x="954049" y="1447000"/>
                </a:lnTo>
                <a:lnTo>
                  <a:pt x="959600" y="1445812"/>
                </a:lnTo>
                <a:lnTo>
                  <a:pt x="965151" y="1445021"/>
                </a:lnTo>
                <a:lnTo>
                  <a:pt x="971098" y="1444625"/>
                </a:lnTo>
                <a:close/>
                <a:moveTo>
                  <a:pt x="1787045" y="1350963"/>
                </a:moveTo>
                <a:lnTo>
                  <a:pt x="1913358" y="1350963"/>
                </a:lnTo>
                <a:lnTo>
                  <a:pt x="1913358" y="1366815"/>
                </a:lnTo>
                <a:lnTo>
                  <a:pt x="1914148" y="1381479"/>
                </a:lnTo>
                <a:lnTo>
                  <a:pt x="1915332" y="1395746"/>
                </a:lnTo>
                <a:lnTo>
                  <a:pt x="1917700" y="1409617"/>
                </a:lnTo>
                <a:lnTo>
                  <a:pt x="1910200" y="1412391"/>
                </a:lnTo>
                <a:lnTo>
                  <a:pt x="1903095" y="1414769"/>
                </a:lnTo>
                <a:lnTo>
                  <a:pt x="1896385" y="1418732"/>
                </a:lnTo>
                <a:lnTo>
                  <a:pt x="1890069" y="1422299"/>
                </a:lnTo>
                <a:lnTo>
                  <a:pt x="1883753" y="1427055"/>
                </a:lnTo>
                <a:lnTo>
                  <a:pt x="1877833" y="1431810"/>
                </a:lnTo>
                <a:lnTo>
                  <a:pt x="1872306" y="1437359"/>
                </a:lnTo>
                <a:lnTo>
                  <a:pt x="1867570" y="1442907"/>
                </a:lnTo>
                <a:lnTo>
                  <a:pt x="1863228" y="1448852"/>
                </a:lnTo>
                <a:lnTo>
                  <a:pt x="1859280" y="1455589"/>
                </a:lnTo>
                <a:lnTo>
                  <a:pt x="1856122" y="1462326"/>
                </a:lnTo>
                <a:lnTo>
                  <a:pt x="1852965" y="1469460"/>
                </a:lnTo>
                <a:lnTo>
                  <a:pt x="1850596" y="1476990"/>
                </a:lnTo>
                <a:lnTo>
                  <a:pt x="1849017" y="1484916"/>
                </a:lnTo>
                <a:lnTo>
                  <a:pt x="1847833" y="1492842"/>
                </a:lnTo>
                <a:lnTo>
                  <a:pt x="1847438" y="1500768"/>
                </a:lnTo>
                <a:lnTo>
                  <a:pt x="1847438" y="1628776"/>
                </a:lnTo>
                <a:lnTo>
                  <a:pt x="1837570" y="1628776"/>
                </a:lnTo>
                <a:lnTo>
                  <a:pt x="1837570" y="1500768"/>
                </a:lnTo>
                <a:lnTo>
                  <a:pt x="1837175" y="1492842"/>
                </a:lnTo>
                <a:lnTo>
                  <a:pt x="1836386" y="1485312"/>
                </a:lnTo>
                <a:lnTo>
                  <a:pt x="1834412" y="1478178"/>
                </a:lnTo>
                <a:lnTo>
                  <a:pt x="1832439" y="1470252"/>
                </a:lnTo>
                <a:lnTo>
                  <a:pt x="1830070" y="1463515"/>
                </a:lnTo>
                <a:lnTo>
                  <a:pt x="1826518" y="1456778"/>
                </a:lnTo>
                <a:lnTo>
                  <a:pt x="1822965" y="1450833"/>
                </a:lnTo>
                <a:lnTo>
                  <a:pt x="1818623" y="1444888"/>
                </a:lnTo>
                <a:lnTo>
                  <a:pt x="1813886" y="1438944"/>
                </a:lnTo>
                <a:lnTo>
                  <a:pt x="1809150" y="1433792"/>
                </a:lnTo>
                <a:lnTo>
                  <a:pt x="1803623" y="1428640"/>
                </a:lnTo>
                <a:lnTo>
                  <a:pt x="1798097" y="1424280"/>
                </a:lnTo>
                <a:lnTo>
                  <a:pt x="1791781" y="1420317"/>
                </a:lnTo>
                <a:lnTo>
                  <a:pt x="1785466" y="1416354"/>
                </a:lnTo>
                <a:lnTo>
                  <a:pt x="1778755" y="1413580"/>
                </a:lnTo>
                <a:lnTo>
                  <a:pt x="1771650" y="1411202"/>
                </a:lnTo>
                <a:lnTo>
                  <a:pt x="1774808" y="1406446"/>
                </a:lnTo>
                <a:lnTo>
                  <a:pt x="1777571" y="1401294"/>
                </a:lnTo>
                <a:lnTo>
                  <a:pt x="1779940" y="1394953"/>
                </a:lnTo>
                <a:lnTo>
                  <a:pt x="1782308" y="1388216"/>
                </a:lnTo>
                <a:lnTo>
                  <a:pt x="1784282" y="1380290"/>
                </a:lnTo>
                <a:lnTo>
                  <a:pt x="1785466" y="1371571"/>
                </a:lnTo>
                <a:lnTo>
                  <a:pt x="1786650" y="1361663"/>
                </a:lnTo>
                <a:lnTo>
                  <a:pt x="1787045" y="1350963"/>
                </a:lnTo>
                <a:close/>
                <a:moveTo>
                  <a:pt x="1316831" y="1350963"/>
                </a:moveTo>
                <a:lnTo>
                  <a:pt x="1412875" y="1350963"/>
                </a:lnTo>
                <a:lnTo>
                  <a:pt x="1413272" y="1360950"/>
                </a:lnTo>
                <a:lnTo>
                  <a:pt x="1414066" y="1370138"/>
                </a:lnTo>
                <a:lnTo>
                  <a:pt x="1415653" y="1378527"/>
                </a:lnTo>
                <a:lnTo>
                  <a:pt x="1416844" y="1386116"/>
                </a:lnTo>
                <a:lnTo>
                  <a:pt x="1418828" y="1392907"/>
                </a:lnTo>
                <a:lnTo>
                  <a:pt x="1420813" y="1398900"/>
                </a:lnTo>
                <a:lnTo>
                  <a:pt x="1423194" y="1404492"/>
                </a:lnTo>
                <a:lnTo>
                  <a:pt x="1425575" y="1408886"/>
                </a:lnTo>
                <a:lnTo>
                  <a:pt x="1419622" y="1410884"/>
                </a:lnTo>
                <a:lnTo>
                  <a:pt x="1413272" y="1412881"/>
                </a:lnTo>
                <a:lnTo>
                  <a:pt x="1407716" y="1414878"/>
                </a:lnTo>
                <a:lnTo>
                  <a:pt x="1402556" y="1418074"/>
                </a:lnTo>
                <a:lnTo>
                  <a:pt x="1397000" y="1420870"/>
                </a:lnTo>
                <a:lnTo>
                  <a:pt x="1391841" y="1424466"/>
                </a:lnTo>
                <a:lnTo>
                  <a:pt x="1386681" y="1427661"/>
                </a:lnTo>
                <a:lnTo>
                  <a:pt x="1382316" y="1432056"/>
                </a:lnTo>
                <a:lnTo>
                  <a:pt x="1377950" y="1436050"/>
                </a:lnTo>
                <a:lnTo>
                  <a:pt x="1374378" y="1440844"/>
                </a:lnTo>
                <a:lnTo>
                  <a:pt x="1370410" y="1445638"/>
                </a:lnTo>
                <a:lnTo>
                  <a:pt x="1366441" y="1450431"/>
                </a:lnTo>
                <a:lnTo>
                  <a:pt x="1363663" y="1456024"/>
                </a:lnTo>
                <a:lnTo>
                  <a:pt x="1360885" y="1461616"/>
                </a:lnTo>
                <a:lnTo>
                  <a:pt x="1358106" y="1467209"/>
                </a:lnTo>
                <a:lnTo>
                  <a:pt x="1356519" y="1473201"/>
                </a:lnTo>
                <a:lnTo>
                  <a:pt x="1352947" y="1464413"/>
                </a:lnTo>
                <a:lnTo>
                  <a:pt x="1348978" y="1456423"/>
                </a:lnTo>
                <a:lnTo>
                  <a:pt x="1344216" y="1448833"/>
                </a:lnTo>
                <a:lnTo>
                  <a:pt x="1339056" y="1441643"/>
                </a:lnTo>
                <a:lnTo>
                  <a:pt x="1332706" y="1434852"/>
                </a:lnTo>
                <a:lnTo>
                  <a:pt x="1325960" y="1428860"/>
                </a:lnTo>
                <a:lnTo>
                  <a:pt x="1318816" y="1423267"/>
                </a:lnTo>
                <a:lnTo>
                  <a:pt x="1311275" y="1418873"/>
                </a:lnTo>
                <a:lnTo>
                  <a:pt x="1314053" y="1401696"/>
                </a:lnTo>
                <a:lnTo>
                  <a:pt x="1316038" y="1384918"/>
                </a:lnTo>
                <a:lnTo>
                  <a:pt x="1316435" y="1376130"/>
                </a:lnTo>
                <a:lnTo>
                  <a:pt x="1316831" y="1367741"/>
                </a:lnTo>
                <a:lnTo>
                  <a:pt x="1317228" y="1359352"/>
                </a:lnTo>
                <a:lnTo>
                  <a:pt x="1316831" y="1350963"/>
                </a:lnTo>
                <a:close/>
                <a:moveTo>
                  <a:pt x="692943" y="1350963"/>
                </a:moveTo>
                <a:lnTo>
                  <a:pt x="941785" y="1350963"/>
                </a:lnTo>
                <a:lnTo>
                  <a:pt x="941785" y="1366815"/>
                </a:lnTo>
                <a:lnTo>
                  <a:pt x="942578" y="1381479"/>
                </a:lnTo>
                <a:lnTo>
                  <a:pt x="944166" y="1395746"/>
                </a:lnTo>
                <a:lnTo>
                  <a:pt x="946150" y="1409617"/>
                </a:lnTo>
                <a:lnTo>
                  <a:pt x="938610" y="1412391"/>
                </a:lnTo>
                <a:lnTo>
                  <a:pt x="931466" y="1414769"/>
                </a:lnTo>
                <a:lnTo>
                  <a:pt x="924719" y="1418732"/>
                </a:lnTo>
                <a:lnTo>
                  <a:pt x="917972" y="1422299"/>
                </a:lnTo>
                <a:lnTo>
                  <a:pt x="912019" y="1427055"/>
                </a:lnTo>
                <a:lnTo>
                  <a:pt x="906066" y="1431810"/>
                </a:lnTo>
                <a:lnTo>
                  <a:pt x="900906" y="1437359"/>
                </a:lnTo>
                <a:lnTo>
                  <a:pt x="896144" y="1442907"/>
                </a:lnTo>
                <a:lnTo>
                  <a:pt x="891381" y="1448852"/>
                </a:lnTo>
                <a:lnTo>
                  <a:pt x="887809" y="1455589"/>
                </a:lnTo>
                <a:lnTo>
                  <a:pt x="883841" y="1462326"/>
                </a:lnTo>
                <a:lnTo>
                  <a:pt x="881459" y="1469460"/>
                </a:lnTo>
                <a:lnTo>
                  <a:pt x="878681" y="1476990"/>
                </a:lnTo>
                <a:lnTo>
                  <a:pt x="877094" y="1484916"/>
                </a:lnTo>
                <a:lnTo>
                  <a:pt x="876300" y="1492842"/>
                </a:lnTo>
                <a:lnTo>
                  <a:pt x="875903" y="1500768"/>
                </a:lnTo>
                <a:lnTo>
                  <a:pt x="875903" y="1628776"/>
                </a:lnTo>
                <a:lnTo>
                  <a:pt x="692943" y="1628776"/>
                </a:lnTo>
                <a:lnTo>
                  <a:pt x="686990" y="1628776"/>
                </a:lnTo>
                <a:lnTo>
                  <a:pt x="681434" y="1627983"/>
                </a:lnTo>
                <a:lnTo>
                  <a:pt x="675878" y="1626002"/>
                </a:lnTo>
                <a:lnTo>
                  <a:pt x="671115" y="1624417"/>
                </a:lnTo>
                <a:lnTo>
                  <a:pt x="665956" y="1622039"/>
                </a:lnTo>
                <a:lnTo>
                  <a:pt x="661193" y="1618868"/>
                </a:lnTo>
                <a:lnTo>
                  <a:pt x="657224" y="1616094"/>
                </a:lnTo>
                <a:lnTo>
                  <a:pt x="652859" y="1612131"/>
                </a:lnTo>
                <a:lnTo>
                  <a:pt x="648890" y="1608168"/>
                </a:lnTo>
                <a:lnTo>
                  <a:pt x="646112" y="1603809"/>
                </a:lnTo>
                <a:lnTo>
                  <a:pt x="643334" y="1599053"/>
                </a:lnTo>
                <a:lnTo>
                  <a:pt x="640556" y="1594297"/>
                </a:lnTo>
                <a:lnTo>
                  <a:pt x="638968" y="1589145"/>
                </a:lnTo>
                <a:lnTo>
                  <a:pt x="637381" y="1583597"/>
                </a:lnTo>
                <a:lnTo>
                  <a:pt x="636587" y="1578048"/>
                </a:lnTo>
                <a:lnTo>
                  <a:pt x="636587" y="1572104"/>
                </a:lnTo>
                <a:lnTo>
                  <a:pt x="636587" y="1407635"/>
                </a:lnTo>
                <a:lnTo>
                  <a:pt x="636587" y="1401691"/>
                </a:lnTo>
                <a:lnTo>
                  <a:pt x="637381" y="1396142"/>
                </a:lnTo>
                <a:lnTo>
                  <a:pt x="638968" y="1390990"/>
                </a:lnTo>
                <a:lnTo>
                  <a:pt x="640556" y="1385442"/>
                </a:lnTo>
                <a:lnTo>
                  <a:pt x="643334" y="1380686"/>
                </a:lnTo>
                <a:lnTo>
                  <a:pt x="646112" y="1375534"/>
                </a:lnTo>
                <a:lnTo>
                  <a:pt x="648890" y="1371571"/>
                </a:lnTo>
                <a:lnTo>
                  <a:pt x="652859" y="1367608"/>
                </a:lnTo>
                <a:lnTo>
                  <a:pt x="657224" y="1364041"/>
                </a:lnTo>
                <a:lnTo>
                  <a:pt x="661193" y="1360474"/>
                </a:lnTo>
                <a:lnTo>
                  <a:pt x="665956" y="1357700"/>
                </a:lnTo>
                <a:lnTo>
                  <a:pt x="671115" y="1355322"/>
                </a:lnTo>
                <a:lnTo>
                  <a:pt x="675878" y="1353341"/>
                </a:lnTo>
                <a:lnTo>
                  <a:pt x="681434" y="1352152"/>
                </a:lnTo>
                <a:lnTo>
                  <a:pt x="686990" y="1351359"/>
                </a:lnTo>
                <a:lnTo>
                  <a:pt x="692943" y="1350963"/>
                </a:lnTo>
                <a:close/>
                <a:moveTo>
                  <a:pt x="2082006" y="1166813"/>
                </a:moveTo>
                <a:lnTo>
                  <a:pt x="2083990" y="1169978"/>
                </a:lnTo>
                <a:lnTo>
                  <a:pt x="2086768" y="1172747"/>
                </a:lnTo>
                <a:lnTo>
                  <a:pt x="2089547" y="1175120"/>
                </a:lnTo>
                <a:lnTo>
                  <a:pt x="2093515" y="1176702"/>
                </a:lnTo>
                <a:lnTo>
                  <a:pt x="2096293" y="1177494"/>
                </a:lnTo>
                <a:lnTo>
                  <a:pt x="2100262" y="1177494"/>
                </a:lnTo>
                <a:lnTo>
                  <a:pt x="2107803" y="1177098"/>
                </a:lnTo>
                <a:lnTo>
                  <a:pt x="2116137" y="1176702"/>
                </a:lnTo>
                <a:lnTo>
                  <a:pt x="2125662" y="1177098"/>
                </a:lnTo>
                <a:lnTo>
                  <a:pt x="2135584" y="1177889"/>
                </a:lnTo>
                <a:lnTo>
                  <a:pt x="2144315" y="1179076"/>
                </a:lnTo>
                <a:lnTo>
                  <a:pt x="2152650" y="1180658"/>
                </a:lnTo>
                <a:lnTo>
                  <a:pt x="2161381" y="1183427"/>
                </a:lnTo>
                <a:lnTo>
                  <a:pt x="2169318" y="1186196"/>
                </a:lnTo>
                <a:lnTo>
                  <a:pt x="2176462" y="1189756"/>
                </a:lnTo>
                <a:lnTo>
                  <a:pt x="2183606" y="1193317"/>
                </a:lnTo>
                <a:lnTo>
                  <a:pt x="2190353" y="1197668"/>
                </a:lnTo>
                <a:lnTo>
                  <a:pt x="2196703" y="1202810"/>
                </a:lnTo>
                <a:lnTo>
                  <a:pt x="2202656" y="1208348"/>
                </a:lnTo>
                <a:lnTo>
                  <a:pt x="2207815" y="1213886"/>
                </a:lnTo>
                <a:lnTo>
                  <a:pt x="2212975" y="1220611"/>
                </a:lnTo>
                <a:lnTo>
                  <a:pt x="2217737" y="1227731"/>
                </a:lnTo>
                <a:lnTo>
                  <a:pt x="2222500" y="1234852"/>
                </a:lnTo>
                <a:lnTo>
                  <a:pt x="2226072" y="1243554"/>
                </a:lnTo>
                <a:lnTo>
                  <a:pt x="2231628" y="1256213"/>
                </a:lnTo>
                <a:lnTo>
                  <a:pt x="2236787" y="1268476"/>
                </a:lnTo>
                <a:lnTo>
                  <a:pt x="2240756" y="1280343"/>
                </a:lnTo>
                <a:lnTo>
                  <a:pt x="2244725" y="1291814"/>
                </a:lnTo>
                <a:lnTo>
                  <a:pt x="2247503" y="1302890"/>
                </a:lnTo>
                <a:lnTo>
                  <a:pt x="2250281" y="1313175"/>
                </a:lnTo>
                <a:lnTo>
                  <a:pt x="2252265" y="1323460"/>
                </a:lnTo>
                <a:lnTo>
                  <a:pt x="2253853" y="1333350"/>
                </a:lnTo>
                <a:lnTo>
                  <a:pt x="2254647" y="1342843"/>
                </a:lnTo>
                <a:lnTo>
                  <a:pt x="2255043" y="1352337"/>
                </a:lnTo>
                <a:lnTo>
                  <a:pt x="2255837" y="1361831"/>
                </a:lnTo>
                <a:lnTo>
                  <a:pt x="2255043" y="1371325"/>
                </a:lnTo>
                <a:lnTo>
                  <a:pt x="2254647" y="1380027"/>
                </a:lnTo>
                <a:lnTo>
                  <a:pt x="2253853" y="1389126"/>
                </a:lnTo>
                <a:lnTo>
                  <a:pt x="2252662" y="1398619"/>
                </a:lnTo>
                <a:lnTo>
                  <a:pt x="2251075" y="1408113"/>
                </a:lnTo>
                <a:lnTo>
                  <a:pt x="2245122" y="1407322"/>
                </a:lnTo>
                <a:lnTo>
                  <a:pt x="2239168" y="1406926"/>
                </a:lnTo>
                <a:lnTo>
                  <a:pt x="2220118" y="1406926"/>
                </a:lnTo>
                <a:lnTo>
                  <a:pt x="2219722" y="1396246"/>
                </a:lnTo>
                <a:lnTo>
                  <a:pt x="2219325" y="1385961"/>
                </a:lnTo>
                <a:lnTo>
                  <a:pt x="2218928" y="1382401"/>
                </a:lnTo>
                <a:lnTo>
                  <a:pt x="2218134" y="1379632"/>
                </a:lnTo>
                <a:lnTo>
                  <a:pt x="2216547" y="1377258"/>
                </a:lnTo>
                <a:lnTo>
                  <a:pt x="2214165" y="1374489"/>
                </a:lnTo>
                <a:lnTo>
                  <a:pt x="2212181" y="1372907"/>
                </a:lnTo>
                <a:lnTo>
                  <a:pt x="2209403" y="1371325"/>
                </a:lnTo>
                <a:lnTo>
                  <a:pt x="2206228" y="1370534"/>
                </a:lnTo>
                <a:lnTo>
                  <a:pt x="2203053" y="1369742"/>
                </a:lnTo>
                <a:lnTo>
                  <a:pt x="2199878" y="1369742"/>
                </a:lnTo>
                <a:lnTo>
                  <a:pt x="2196703" y="1370929"/>
                </a:lnTo>
                <a:lnTo>
                  <a:pt x="2193925" y="1372116"/>
                </a:lnTo>
                <a:lnTo>
                  <a:pt x="2191543" y="1373698"/>
                </a:lnTo>
                <a:lnTo>
                  <a:pt x="2189559" y="1376072"/>
                </a:lnTo>
                <a:lnTo>
                  <a:pt x="2187178" y="1378841"/>
                </a:lnTo>
                <a:lnTo>
                  <a:pt x="2185987" y="1381214"/>
                </a:lnTo>
                <a:lnTo>
                  <a:pt x="2185590" y="1384774"/>
                </a:lnTo>
                <a:lnTo>
                  <a:pt x="2184003" y="1395455"/>
                </a:lnTo>
                <a:lnTo>
                  <a:pt x="2182018" y="1406926"/>
                </a:lnTo>
                <a:lnTo>
                  <a:pt x="2013743" y="1406926"/>
                </a:lnTo>
                <a:lnTo>
                  <a:pt x="2010965" y="1399015"/>
                </a:lnTo>
                <a:lnTo>
                  <a:pt x="2009775" y="1395850"/>
                </a:lnTo>
                <a:lnTo>
                  <a:pt x="2008584" y="1393477"/>
                </a:lnTo>
                <a:lnTo>
                  <a:pt x="2006600" y="1391499"/>
                </a:lnTo>
                <a:lnTo>
                  <a:pt x="2003822" y="1389126"/>
                </a:lnTo>
                <a:lnTo>
                  <a:pt x="2001440" y="1387939"/>
                </a:lnTo>
                <a:lnTo>
                  <a:pt x="1998662" y="1387148"/>
                </a:lnTo>
                <a:lnTo>
                  <a:pt x="1995090" y="1386752"/>
                </a:lnTo>
                <a:lnTo>
                  <a:pt x="1992312" y="1386752"/>
                </a:lnTo>
                <a:lnTo>
                  <a:pt x="1988740" y="1387543"/>
                </a:lnTo>
                <a:lnTo>
                  <a:pt x="1986359" y="1388730"/>
                </a:lnTo>
                <a:lnTo>
                  <a:pt x="1983581" y="1390708"/>
                </a:lnTo>
                <a:lnTo>
                  <a:pt x="1981597" y="1393081"/>
                </a:lnTo>
                <a:lnTo>
                  <a:pt x="1980009" y="1395455"/>
                </a:lnTo>
                <a:lnTo>
                  <a:pt x="1978818" y="1398224"/>
                </a:lnTo>
                <a:lnTo>
                  <a:pt x="1978025" y="1400993"/>
                </a:lnTo>
                <a:lnTo>
                  <a:pt x="1978025" y="1404553"/>
                </a:lnTo>
                <a:lnTo>
                  <a:pt x="1978025" y="1406926"/>
                </a:lnTo>
                <a:lnTo>
                  <a:pt x="1952625" y="1406926"/>
                </a:lnTo>
                <a:lnTo>
                  <a:pt x="1949847" y="1390708"/>
                </a:lnTo>
                <a:lnTo>
                  <a:pt x="1949053" y="1382005"/>
                </a:lnTo>
                <a:lnTo>
                  <a:pt x="1948259" y="1373698"/>
                </a:lnTo>
                <a:lnTo>
                  <a:pt x="1947862" y="1364996"/>
                </a:lnTo>
                <a:lnTo>
                  <a:pt x="1947862" y="1355897"/>
                </a:lnTo>
                <a:lnTo>
                  <a:pt x="1948259" y="1346404"/>
                </a:lnTo>
                <a:lnTo>
                  <a:pt x="1949053" y="1337305"/>
                </a:lnTo>
                <a:lnTo>
                  <a:pt x="1950243" y="1327020"/>
                </a:lnTo>
                <a:lnTo>
                  <a:pt x="1952228" y="1316736"/>
                </a:lnTo>
                <a:lnTo>
                  <a:pt x="1954609" y="1305659"/>
                </a:lnTo>
                <a:lnTo>
                  <a:pt x="1958181" y="1294188"/>
                </a:lnTo>
                <a:lnTo>
                  <a:pt x="1961356" y="1282716"/>
                </a:lnTo>
                <a:lnTo>
                  <a:pt x="1966118" y="1270453"/>
                </a:lnTo>
                <a:lnTo>
                  <a:pt x="1971675" y="1257399"/>
                </a:lnTo>
                <a:lnTo>
                  <a:pt x="1977231" y="1243554"/>
                </a:lnTo>
                <a:lnTo>
                  <a:pt x="1980803" y="1237225"/>
                </a:lnTo>
                <a:lnTo>
                  <a:pt x="1984772" y="1230896"/>
                </a:lnTo>
                <a:lnTo>
                  <a:pt x="1988740" y="1224567"/>
                </a:lnTo>
                <a:lnTo>
                  <a:pt x="1993106" y="1218238"/>
                </a:lnTo>
                <a:lnTo>
                  <a:pt x="1994693" y="1215864"/>
                </a:lnTo>
                <a:lnTo>
                  <a:pt x="1996281" y="1213491"/>
                </a:lnTo>
                <a:lnTo>
                  <a:pt x="2001440" y="1208744"/>
                </a:lnTo>
                <a:lnTo>
                  <a:pt x="2006600" y="1203601"/>
                </a:lnTo>
                <a:lnTo>
                  <a:pt x="2011362" y="1198855"/>
                </a:lnTo>
                <a:lnTo>
                  <a:pt x="2016522" y="1194899"/>
                </a:lnTo>
                <a:lnTo>
                  <a:pt x="2022078" y="1190943"/>
                </a:lnTo>
                <a:lnTo>
                  <a:pt x="2027634" y="1186987"/>
                </a:lnTo>
                <a:lnTo>
                  <a:pt x="2033190" y="1184218"/>
                </a:lnTo>
                <a:lnTo>
                  <a:pt x="2038350" y="1181449"/>
                </a:lnTo>
                <a:lnTo>
                  <a:pt x="2043906" y="1178285"/>
                </a:lnTo>
                <a:lnTo>
                  <a:pt x="2049859" y="1176307"/>
                </a:lnTo>
                <a:lnTo>
                  <a:pt x="2060972" y="1171956"/>
                </a:lnTo>
                <a:lnTo>
                  <a:pt x="2071290" y="1169187"/>
                </a:lnTo>
                <a:lnTo>
                  <a:pt x="2082006" y="1166813"/>
                </a:lnTo>
                <a:close/>
                <a:moveTo>
                  <a:pt x="1110232" y="1166813"/>
                </a:moveTo>
                <a:lnTo>
                  <a:pt x="1112219" y="1169978"/>
                </a:lnTo>
                <a:lnTo>
                  <a:pt x="1115000" y="1172747"/>
                </a:lnTo>
                <a:lnTo>
                  <a:pt x="1118179" y="1175120"/>
                </a:lnTo>
                <a:lnTo>
                  <a:pt x="1121359" y="1176702"/>
                </a:lnTo>
                <a:lnTo>
                  <a:pt x="1124935" y="1177494"/>
                </a:lnTo>
                <a:lnTo>
                  <a:pt x="1128114" y="1177494"/>
                </a:lnTo>
                <a:lnTo>
                  <a:pt x="1136062" y="1177098"/>
                </a:lnTo>
                <a:lnTo>
                  <a:pt x="1144407" y="1176702"/>
                </a:lnTo>
                <a:lnTo>
                  <a:pt x="1154342" y="1177098"/>
                </a:lnTo>
                <a:lnTo>
                  <a:pt x="1163879" y="1177889"/>
                </a:lnTo>
                <a:lnTo>
                  <a:pt x="1173019" y="1179076"/>
                </a:lnTo>
                <a:lnTo>
                  <a:pt x="1181364" y="1180658"/>
                </a:lnTo>
                <a:lnTo>
                  <a:pt x="1189709" y="1183427"/>
                </a:lnTo>
                <a:lnTo>
                  <a:pt x="1197259" y="1186196"/>
                </a:lnTo>
                <a:lnTo>
                  <a:pt x="1204810" y="1189756"/>
                </a:lnTo>
                <a:lnTo>
                  <a:pt x="1211963" y="1193317"/>
                </a:lnTo>
                <a:lnTo>
                  <a:pt x="1218718" y="1197668"/>
                </a:lnTo>
                <a:lnTo>
                  <a:pt x="1225077" y="1202810"/>
                </a:lnTo>
                <a:lnTo>
                  <a:pt x="1231037" y="1208348"/>
                </a:lnTo>
                <a:lnTo>
                  <a:pt x="1236601" y="1213886"/>
                </a:lnTo>
                <a:lnTo>
                  <a:pt x="1241767" y="1220611"/>
                </a:lnTo>
                <a:lnTo>
                  <a:pt x="1246138" y="1227731"/>
                </a:lnTo>
                <a:lnTo>
                  <a:pt x="1250907" y="1234852"/>
                </a:lnTo>
                <a:lnTo>
                  <a:pt x="1254881" y="1243554"/>
                </a:lnTo>
                <a:lnTo>
                  <a:pt x="1260444" y="1256213"/>
                </a:lnTo>
                <a:lnTo>
                  <a:pt x="1265213" y="1268476"/>
                </a:lnTo>
                <a:lnTo>
                  <a:pt x="1269584" y="1280343"/>
                </a:lnTo>
                <a:lnTo>
                  <a:pt x="1273160" y="1291814"/>
                </a:lnTo>
                <a:lnTo>
                  <a:pt x="1276339" y="1302890"/>
                </a:lnTo>
                <a:lnTo>
                  <a:pt x="1278724" y="1313175"/>
                </a:lnTo>
                <a:lnTo>
                  <a:pt x="1281108" y="1323460"/>
                </a:lnTo>
                <a:lnTo>
                  <a:pt x="1282300" y="1333350"/>
                </a:lnTo>
                <a:lnTo>
                  <a:pt x="1283492" y="1342843"/>
                </a:lnTo>
                <a:lnTo>
                  <a:pt x="1283890" y="1352337"/>
                </a:lnTo>
                <a:lnTo>
                  <a:pt x="1284287" y="1361831"/>
                </a:lnTo>
                <a:lnTo>
                  <a:pt x="1283890" y="1371325"/>
                </a:lnTo>
                <a:lnTo>
                  <a:pt x="1283492" y="1380027"/>
                </a:lnTo>
                <a:lnTo>
                  <a:pt x="1282300" y="1389126"/>
                </a:lnTo>
                <a:lnTo>
                  <a:pt x="1281506" y="1398619"/>
                </a:lnTo>
                <a:lnTo>
                  <a:pt x="1279519" y="1408113"/>
                </a:lnTo>
                <a:lnTo>
                  <a:pt x="1273558" y="1407322"/>
                </a:lnTo>
                <a:lnTo>
                  <a:pt x="1267994" y="1406926"/>
                </a:lnTo>
                <a:lnTo>
                  <a:pt x="1248920" y="1406926"/>
                </a:lnTo>
                <a:lnTo>
                  <a:pt x="1248125" y="1385961"/>
                </a:lnTo>
                <a:lnTo>
                  <a:pt x="1247728" y="1382401"/>
                </a:lnTo>
                <a:lnTo>
                  <a:pt x="1246138" y="1379632"/>
                </a:lnTo>
                <a:lnTo>
                  <a:pt x="1244946" y="1377258"/>
                </a:lnTo>
                <a:lnTo>
                  <a:pt x="1242959" y="1374489"/>
                </a:lnTo>
                <a:lnTo>
                  <a:pt x="1240575" y="1372907"/>
                </a:lnTo>
                <a:lnTo>
                  <a:pt x="1237793" y="1371325"/>
                </a:lnTo>
                <a:lnTo>
                  <a:pt x="1235011" y="1370534"/>
                </a:lnTo>
                <a:lnTo>
                  <a:pt x="1231435" y="1369742"/>
                </a:lnTo>
                <a:lnTo>
                  <a:pt x="1228653" y="1369742"/>
                </a:lnTo>
                <a:lnTo>
                  <a:pt x="1225077" y="1370929"/>
                </a:lnTo>
                <a:lnTo>
                  <a:pt x="1222692" y="1372116"/>
                </a:lnTo>
                <a:lnTo>
                  <a:pt x="1220308" y="1373698"/>
                </a:lnTo>
                <a:lnTo>
                  <a:pt x="1217526" y="1376072"/>
                </a:lnTo>
                <a:lnTo>
                  <a:pt x="1215937" y="1378841"/>
                </a:lnTo>
                <a:lnTo>
                  <a:pt x="1214745" y="1381214"/>
                </a:lnTo>
                <a:lnTo>
                  <a:pt x="1214347" y="1384774"/>
                </a:lnTo>
                <a:lnTo>
                  <a:pt x="1211963" y="1395455"/>
                </a:lnTo>
                <a:lnTo>
                  <a:pt x="1209976" y="1406926"/>
                </a:lnTo>
                <a:lnTo>
                  <a:pt x="1041881" y="1406926"/>
                </a:lnTo>
                <a:lnTo>
                  <a:pt x="1039497" y="1399015"/>
                </a:lnTo>
                <a:lnTo>
                  <a:pt x="1038305" y="1395850"/>
                </a:lnTo>
                <a:lnTo>
                  <a:pt x="1036715" y="1393477"/>
                </a:lnTo>
                <a:lnTo>
                  <a:pt x="1034728" y="1391499"/>
                </a:lnTo>
                <a:lnTo>
                  <a:pt x="1032344" y="1389126"/>
                </a:lnTo>
                <a:lnTo>
                  <a:pt x="1029960" y="1387939"/>
                </a:lnTo>
                <a:lnTo>
                  <a:pt x="1026780" y="1387148"/>
                </a:lnTo>
                <a:lnTo>
                  <a:pt x="1023601" y="1386752"/>
                </a:lnTo>
                <a:lnTo>
                  <a:pt x="1020422" y="1386752"/>
                </a:lnTo>
                <a:lnTo>
                  <a:pt x="1017243" y="1387543"/>
                </a:lnTo>
                <a:lnTo>
                  <a:pt x="1014461" y="1388730"/>
                </a:lnTo>
                <a:lnTo>
                  <a:pt x="1012077" y="1390708"/>
                </a:lnTo>
                <a:lnTo>
                  <a:pt x="1010090" y="1393081"/>
                </a:lnTo>
                <a:lnTo>
                  <a:pt x="1008103" y="1395455"/>
                </a:lnTo>
                <a:lnTo>
                  <a:pt x="1006911" y="1398224"/>
                </a:lnTo>
                <a:lnTo>
                  <a:pt x="1006116" y="1400993"/>
                </a:lnTo>
                <a:lnTo>
                  <a:pt x="1006116" y="1404553"/>
                </a:lnTo>
                <a:lnTo>
                  <a:pt x="1006116" y="1406926"/>
                </a:lnTo>
                <a:lnTo>
                  <a:pt x="980684" y="1406926"/>
                </a:lnTo>
                <a:lnTo>
                  <a:pt x="978299" y="1390708"/>
                </a:lnTo>
                <a:lnTo>
                  <a:pt x="977107" y="1382005"/>
                </a:lnTo>
                <a:lnTo>
                  <a:pt x="976710" y="1373698"/>
                </a:lnTo>
                <a:lnTo>
                  <a:pt x="976312" y="1364996"/>
                </a:lnTo>
                <a:lnTo>
                  <a:pt x="976312" y="1355897"/>
                </a:lnTo>
                <a:lnTo>
                  <a:pt x="976710" y="1346404"/>
                </a:lnTo>
                <a:lnTo>
                  <a:pt x="977504" y="1337305"/>
                </a:lnTo>
                <a:lnTo>
                  <a:pt x="978697" y="1327020"/>
                </a:lnTo>
                <a:lnTo>
                  <a:pt x="980286" y="1316736"/>
                </a:lnTo>
                <a:lnTo>
                  <a:pt x="983068" y="1305659"/>
                </a:lnTo>
                <a:lnTo>
                  <a:pt x="985850" y="1294188"/>
                </a:lnTo>
                <a:lnTo>
                  <a:pt x="989823" y="1282716"/>
                </a:lnTo>
                <a:lnTo>
                  <a:pt x="994195" y="1270453"/>
                </a:lnTo>
                <a:lnTo>
                  <a:pt x="999758" y="1257399"/>
                </a:lnTo>
                <a:lnTo>
                  <a:pt x="1005719" y="1243554"/>
                </a:lnTo>
                <a:lnTo>
                  <a:pt x="1008898" y="1237225"/>
                </a:lnTo>
                <a:lnTo>
                  <a:pt x="1012872" y="1230500"/>
                </a:lnTo>
                <a:lnTo>
                  <a:pt x="1016846" y="1224567"/>
                </a:lnTo>
                <a:lnTo>
                  <a:pt x="1021217" y="1218238"/>
                </a:lnTo>
                <a:lnTo>
                  <a:pt x="1023204" y="1215864"/>
                </a:lnTo>
                <a:lnTo>
                  <a:pt x="1024793" y="1213491"/>
                </a:lnTo>
                <a:lnTo>
                  <a:pt x="1029960" y="1208744"/>
                </a:lnTo>
                <a:lnTo>
                  <a:pt x="1034331" y="1203601"/>
                </a:lnTo>
                <a:lnTo>
                  <a:pt x="1039894" y="1198855"/>
                </a:lnTo>
                <a:lnTo>
                  <a:pt x="1045060" y="1194899"/>
                </a:lnTo>
                <a:lnTo>
                  <a:pt x="1050624" y="1190943"/>
                </a:lnTo>
                <a:lnTo>
                  <a:pt x="1055790" y="1186987"/>
                </a:lnTo>
                <a:lnTo>
                  <a:pt x="1061353" y="1184218"/>
                </a:lnTo>
                <a:lnTo>
                  <a:pt x="1066917" y="1181449"/>
                </a:lnTo>
                <a:lnTo>
                  <a:pt x="1072480" y="1178285"/>
                </a:lnTo>
                <a:lnTo>
                  <a:pt x="1078043" y="1176307"/>
                </a:lnTo>
                <a:lnTo>
                  <a:pt x="1089170" y="1171956"/>
                </a:lnTo>
                <a:lnTo>
                  <a:pt x="1099900" y="1169187"/>
                </a:lnTo>
                <a:lnTo>
                  <a:pt x="1110232" y="1166813"/>
                </a:lnTo>
                <a:close/>
                <a:moveTo>
                  <a:pt x="1601784" y="1141413"/>
                </a:moveTo>
                <a:lnTo>
                  <a:pt x="1608513" y="1141413"/>
                </a:lnTo>
                <a:lnTo>
                  <a:pt x="1616826" y="1141413"/>
                </a:lnTo>
                <a:lnTo>
                  <a:pt x="1628701" y="1141809"/>
                </a:lnTo>
                <a:lnTo>
                  <a:pt x="1639785" y="1142996"/>
                </a:lnTo>
                <a:lnTo>
                  <a:pt x="1644139" y="1143392"/>
                </a:lnTo>
                <a:lnTo>
                  <a:pt x="1656410" y="1145766"/>
                </a:lnTo>
                <a:lnTo>
                  <a:pt x="1668285" y="1149327"/>
                </a:lnTo>
                <a:lnTo>
                  <a:pt x="1673431" y="1150910"/>
                </a:lnTo>
                <a:lnTo>
                  <a:pt x="1682140" y="1154075"/>
                </a:lnTo>
                <a:lnTo>
                  <a:pt x="1690453" y="1157241"/>
                </a:lnTo>
                <a:lnTo>
                  <a:pt x="1694807" y="1158823"/>
                </a:lnTo>
                <a:lnTo>
                  <a:pt x="1703516" y="1163572"/>
                </a:lnTo>
                <a:lnTo>
                  <a:pt x="1711828" y="1167924"/>
                </a:lnTo>
                <a:lnTo>
                  <a:pt x="1714995" y="1169903"/>
                </a:lnTo>
                <a:lnTo>
                  <a:pt x="1726079" y="1177421"/>
                </a:lnTo>
                <a:lnTo>
                  <a:pt x="1729245" y="1179399"/>
                </a:lnTo>
                <a:lnTo>
                  <a:pt x="1739142" y="1186918"/>
                </a:lnTo>
                <a:lnTo>
                  <a:pt x="1740329" y="1188105"/>
                </a:lnTo>
                <a:lnTo>
                  <a:pt x="1745475" y="1192853"/>
                </a:lnTo>
                <a:lnTo>
                  <a:pt x="1747058" y="1194436"/>
                </a:lnTo>
                <a:lnTo>
                  <a:pt x="1748642" y="1196018"/>
                </a:lnTo>
                <a:lnTo>
                  <a:pt x="1743100" y="1240732"/>
                </a:lnTo>
                <a:lnTo>
                  <a:pt x="1739142" y="1274761"/>
                </a:lnTo>
                <a:lnTo>
                  <a:pt x="1736766" y="1296128"/>
                </a:lnTo>
                <a:lnTo>
                  <a:pt x="1738746" y="1294150"/>
                </a:lnTo>
                <a:lnTo>
                  <a:pt x="1739537" y="1293358"/>
                </a:lnTo>
                <a:lnTo>
                  <a:pt x="1740725" y="1293358"/>
                </a:lnTo>
                <a:lnTo>
                  <a:pt x="1741912" y="1293754"/>
                </a:lnTo>
                <a:lnTo>
                  <a:pt x="1743100" y="1294150"/>
                </a:lnTo>
                <a:lnTo>
                  <a:pt x="1744288" y="1295733"/>
                </a:lnTo>
                <a:lnTo>
                  <a:pt x="1745079" y="1297315"/>
                </a:lnTo>
                <a:lnTo>
                  <a:pt x="1747454" y="1301668"/>
                </a:lnTo>
                <a:lnTo>
                  <a:pt x="1749038" y="1307603"/>
                </a:lnTo>
                <a:lnTo>
                  <a:pt x="1750621" y="1315121"/>
                </a:lnTo>
                <a:lnTo>
                  <a:pt x="1751809" y="1323827"/>
                </a:lnTo>
                <a:lnTo>
                  <a:pt x="1752204" y="1332928"/>
                </a:lnTo>
                <a:lnTo>
                  <a:pt x="1752600" y="1343216"/>
                </a:lnTo>
                <a:lnTo>
                  <a:pt x="1752204" y="1352712"/>
                </a:lnTo>
                <a:lnTo>
                  <a:pt x="1751809" y="1361813"/>
                </a:lnTo>
                <a:lnTo>
                  <a:pt x="1750621" y="1370518"/>
                </a:lnTo>
                <a:lnTo>
                  <a:pt x="1749038" y="1378036"/>
                </a:lnTo>
                <a:lnTo>
                  <a:pt x="1747454" y="1383972"/>
                </a:lnTo>
                <a:lnTo>
                  <a:pt x="1745079" y="1388324"/>
                </a:lnTo>
                <a:lnTo>
                  <a:pt x="1744288" y="1390303"/>
                </a:lnTo>
                <a:lnTo>
                  <a:pt x="1743100" y="1391490"/>
                </a:lnTo>
                <a:lnTo>
                  <a:pt x="1741912" y="1391886"/>
                </a:lnTo>
                <a:lnTo>
                  <a:pt x="1740725" y="1392281"/>
                </a:lnTo>
                <a:lnTo>
                  <a:pt x="1739142" y="1391886"/>
                </a:lnTo>
                <a:lnTo>
                  <a:pt x="1737954" y="1391094"/>
                </a:lnTo>
                <a:lnTo>
                  <a:pt x="1736766" y="1389511"/>
                </a:lnTo>
                <a:lnTo>
                  <a:pt x="1735975" y="1387929"/>
                </a:lnTo>
                <a:lnTo>
                  <a:pt x="1733996" y="1382785"/>
                </a:lnTo>
                <a:lnTo>
                  <a:pt x="1731620" y="1376849"/>
                </a:lnTo>
                <a:lnTo>
                  <a:pt x="1730829" y="1384367"/>
                </a:lnTo>
                <a:lnTo>
                  <a:pt x="1729641" y="1391886"/>
                </a:lnTo>
                <a:lnTo>
                  <a:pt x="1725683" y="1406526"/>
                </a:lnTo>
                <a:lnTo>
                  <a:pt x="1475905" y="1406526"/>
                </a:lnTo>
                <a:lnTo>
                  <a:pt x="1471551" y="1394260"/>
                </a:lnTo>
                <a:lnTo>
                  <a:pt x="1469968" y="1388324"/>
                </a:lnTo>
                <a:lnTo>
                  <a:pt x="1467592" y="1381993"/>
                </a:lnTo>
                <a:lnTo>
                  <a:pt x="1466009" y="1387137"/>
                </a:lnTo>
                <a:lnTo>
                  <a:pt x="1464426" y="1391490"/>
                </a:lnTo>
                <a:lnTo>
                  <a:pt x="1463238" y="1392677"/>
                </a:lnTo>
                <a:lnTo>
                  <a:pt x="1462051" y="1393864"/>
                </a:lnTo>
                <a:lnTo>
                  <a:pt x="1460863" y="1394260"/>
                </a:lnTo>
                <a:lnTo>
                  <a:pt x="1459676" y="1394655"/>
                </a:lnTo>
                <a:lnTo>
                  <a:pt x="1458884" y="1394260"/>
                </a:lnTo>
                <a:lnTo>
                  <a:pt x="1457696" y="1393468"/>
                </a:lnTo>
                <a:lnTo>
                  <a:pt x="1456509" y="1392281"/>
                </a:lnTo>
                <a:lnTo>
                  <a:pt x="1454925" y="1391094"/>
                </a:lnTo>
                <a:lnTo>
                  <a:pt x="1452946" y="1386346"/>
                </a:lnTo>
                <a:lnTo>
                  <a:pt x="1451363" y="1380015"/>
                </a:lnTo>
                <a:lnTo>
                  <a:pt x="1450175" y="1372892"/>
                </a:lnTo>
                <a:lnTo>
                  <a:pt x="1448592" y="1364583"/>
                </a:lnTo>
                <a:lnTo>
                  <a:pt x="1447800" y="1355086"/>
                </a:lnTo>
                <a:lnTo>
                  <a:pt x="1447800" y="1345194"/>
                </a:lnTo>
                <a:lnTo>
                  <a:pt x="1447800" y="1334906"/>
                </a:lnTo>
                <a:lnTo>
                  <a:pt x="1448592" y="1325805"/>
                </a:lnTo>
                <a:lnTo>
                  <a:pt x="1450175" y="1317496"/>
                </a:lnTo>
                <a:lnTo>
                  <a:pt x="1451363" y="1310373"/>
                </a:lnTo>
                <a:lnTo>
                  <a:pt x="1452946" y="1304438"/>
                </a:lnTo>
                <a:lnTo>
                  <a:pt x="1454925" y="1299689"/>
                </a:lnTo>
                <a:lnTo>
                  <a:pt x="1456509" y="1298107"/>
                </a:lnTo>
                <a:lnTo>
                  <a:pt x="1457696" y="1296920"/>
                </a:lnTo>
                <a:lnTo>
                  <a:pt x="1458884" y="1296128"/>
                </a:lnTo>
                <a:lnTo>
                  <a:pt x="1459676" y="1296128"/>
                </a:lnTo>
                <a:lnTo>
                  <a:pt x="1460467" y="1296128"/>
                </a:lnTo>
                <a:lnTo>
                  <a:pt x="1461259" y="1296524"/>
                </a:lnTo>
                <a:lnTo>
                  <a:pt x="1462051" y="1283466"/>
                </a:lnTo>
                <a:lnTo>
                  <a:pt x="1462446" y="1277531"/>
                </a:lnTo>
                <a:lnTo>
                  <a:pt x="1464030" y="1271991"/>
                </a:lnTo>
                <a:lnTo>
                  <a:pt x="1462051" y="1258142"/>
                </a:lnTo>
                <a:lnTo>
                  <a:pt x="1460071" y="1245480"/>
                </a:lnTo>
                <a:lnTo>
                  <a:pt x="1456905" y="1223717"/>
                </a:lnTo>
                <a:lnTo>
                  <a:pt x="1453738" y="1208681"/>
                </a:lnTo>
                <a:lnTo>
                  <a:pt x="1452550" y="1203537"/>
                </a:lnTo>
                <a:lnTo>
                  <a:pt x="1458488" y="1199975"/>
                </a:lnTo>
                <a:lnTo>
                  <a:pt x="1465217" y="1196018"/>
                </a:lnTo>
                <a:lnTo>
                  <a:pt x="1471551" y="1191270"/>
                </a:lnTo>
                <a:lnTo>
                  <a:pt x="1477884" y="1186522"/>
                </a:lnTo>
                <a:lnTo>
                  <a:pt x="1489760" y="1177421"/>
                </a:lnTo>
                <a:lnTo>
                  <a:pt x="1495302" y="1173464"/>
                </a:lnTo>
                <a:lnTo>
                  <a:pt x="1500843" y="1170299"/>
                </a:lnTo>
                <a:lnTo>
                  <a:pt x="1515490" y="1163176"/>
                </a:lnTo>
                <a:lnTo>
                  <a:pt x="1530136" y="1157241"/>
                </a:lnTo>
                <a:lnTo>
                  <a:pt x="1539636" y="1154075"/>
                </a:lnTo>
                <a:lnTo>
                  <a:pt x="1548741" y="1150910"/>
                </a:lnTo>
                <a:lnTo>
                  <a:pt x="1558241" y="1148536"/>
                </a:lnTo>
                <a:lnTo>
                  <a:pt x="1568533" y="1145766"/>
                </a:lnTo>
                <a:lnTo>
                  <a:pt x="1576450" y="1144183"/>
                </a:lnTo>
                <a:lnTo>
                  <a:pt x="1583971" y="1142996"/>
                </a:lnTo>
                <a:lnTo>
                  <a:pt x="1594658" y="1142204"/>
                </a:lnTo>
                <a:lnTo>
                  <a:pt x="1601784" y="1141413"/>
                </a:lnTo>
                <a:close/>
                <a:moveTo>
                  <a:pt x="1832358" y="1052513"/>
                </a:moveTo>
                <a:lnTo>
                  <a:pt x="1843104" y="1052513"/>
                </a:lnTo>
                <a:lnTo>
                  <a:pt x="1847083" y="1052911"/>
                </a:lnTo>
                <a:lnTo>
                  <a:pt x="1839522" y="1055300"/>
                </a:lnTo>
                <a:lnTo>
                  <a:pt x="1831960" y="1058882"/>
                </a:lnTo>
                <a:lnTo>
                  <a:pt x="1825194" y="1062067"/>
                </a:lnTo>
                <a:lnTo>
                  <a:pt x="1818428" y="1065650"/>
                </a:lnTo>
                <a:lnTo>
                  <a:pt x="1820418" y="1066446"/>
                </a:lnTo>
                <a:lnTo>
                  <a:pt x="1828776" y="1066048"/>
                </a:lnTo>
                <a:lnTo>
                  <a:pt x="1837532" y="1065650"/>
                </a:lnTo>
                <a:lnTo>
                  <a:pt x="1846685" y="1066048"/>
                </a:lnTo>
                <a:lnTo>
                  <a:pt x="1856237" y="1066446"/>
                </a:lnTo>
                <a:lnTo>
                  <a:pt x="1865789" y="1067640"/>
                </a:lnTo>
                <a:lnTo>
                  <a:pt x="1876137" y="1069631"/>
                </a:lnTo>
                <a:lnTo>
                  <a:pt x="1885688" y="1072417"/>
                </a:lnTo>
                <a:lnTo>
                  <a:pt x="1895638" y="1075602"/>
                </a:lnTo>
                <a:lnTo>
                  <a:pt x="1905588" y="1079981"/>
                </a:lnTo>
                <a:lnTo>
                  <a:pt x="1910761" y="1082369"/>
                </a:lnTo>
                <a:lnTo>
                  <a:pt x="1915139" y="1085156"/>
                </a:lnTo>
                <a:lnTo>
                  <a:pt x="1919915" y="1088340"/>
                </a:lnTo>
                <a:lnTo>
                  <a:pt x="1924691" y="1091525"/>
                </a:lnTo>
                <a:lnTo>
                  <a:pt x="1929069" y="1095506"/>
                </a:lnTo>
                <a:lnTo>
                  <a:pt x="1933845" y="1099487"/>
                </a:lnTo>
                <a:lnTo>
                  <a:pt x="1938223" y="1103468"/>
                </a:lnTo>
                <a:lnTo>
                  <a:pt x="1942202" y="1108245"/>
                </a:lnTo>
                <a:lnTo>
                  <a:pt x="1946580" y="1112623"/>
                </a:lnTo>
                <a:lnTo>
                  <a:pt x="1950162" y="1118197"/>
                </a:lnTo>
                <a:lnTo>
                  <a:pt x="1954142" y="1123770"/>
                </a:lnTo>
                <a:lnTo>
                  <a:pt x="1957724" y="1129741"/>
                </a:lnTo>
                <a:lnTo>
                  <a:pt x="1960908" y="1136110"/>
                </a:lnTo>
                <a:lnTo>
                  <a:pt x="1964490" y="1142878"/>
                </a:lnTo>
                <a:lnTo>
                  <a:pt x="1968868" y="1152830"/>
                </a:lnTo>
                <a:lnTo>
                  <a:pt x="1972847" y="1163180"/>
                </a:lnTo>
                <a:lnTo>
                  <a:pt x="1979613" y="1182288"/>
                </a:lnTo>
                <a:lnTo>
                  <a:pt x="1975633" y="1185871"/>
                </a:lnTo>
                <a:lnTo>
                  <a:pt x="1972051" y="1190249"/>
                </a:lnTo>
                <a:lnTo>
                  <a:pt x="1967674" y="1192638"/>
                </a:lnTo>
                <a:lnTo>
                  <a:pt x="1965684" y="1193832"/>
                </a:lnTo>
                <a:lnTo>
                  <a:pt x="1963694" y="1195823"/>
                </a:lnTo>
                <a:lnTo>
                  <a:pt x="1962102" y="1197415"/>
                </a:lnTo>
                <a:lnTo>
                  <a:pt x="1961306" y="1199007"/>
                </a:lnTo>
                <a:lnTo>
                  <a:pt x="1960112" y="1201396"/>
                </a:lnTo>
                <a:lnTo>
                  <a:pt x="1959316" y="1202988"/>
                </a:lnTo>
                <a:lnTo>
                  <a:pt x="1958918" y="1205377"/>
                </a:lnTo>
                <a:lnTo>
                  <a:pt x="1958918" y="1207367"/>
                </a:lnTo>
                <a:lnTo>
                  <a:pt x="1952152" y="1218115"/>
                </a:lnTo>
                <a:lnTo>
                  <a:pt x="1946580" y="1229262"/>
                </a:lnTo>
                <a:lnTo>
                  <a:pt x="1941008" y="1240806"/>
                </a:lnTo>
                <a:lnTo>
                  <a:pt x="1936233" y="1252350"/>
                </a:lnTo>
                <a:lnTo>
                  <a:pt x="1932253" y="1263895"/>
                </a:lnTo>
                <a:lnTo>
                  <a:pt x="1928273" y="1274245"/>
                </a:lnTo>
                <a:lnTo>
                  <a:pt x="1925089" y="1284993"/>
                </a:lnTo>
                <a:lnTo>
                  <a:pt x="1921905" y="1294945"/>
                </a:lnTo>
                <a:lnTo>
                  <a:pt x="1919915" y="1304897"/>
                </a:lnTo>
                <a:lnTo>
                  <a:pt x="1917925" y="1314451"/>
                </a:lnTo>
                <a:lnTo>
                  <a:pt x="1784997" y="1314451"/>
                </a:lnTo>
                <a:lnTo>
                  <a:pt x="1783007" y="1303305"/>
                </a:lnTo>
                <a:lnTo>
                  <a:pt x="1780222" y="1293353"/>
                </a:lnTo>
                <a:lnTo>
                  <a:pt x="1778630" y="1288974"/>
                </a:lnTo>
                <a:lnTo>
                  <a:pt x="1777038" y="1284993"/>
                </a:lnTo>
                <a:lnTo>
                  <a:pt x="1775446" y="1281410"/>
                </a:lnTo>
                <a:lnTo>
                  <a:pt x="1773058" y="1278226"/>
                </a:lnTo>
                <a:lnTo>
                  <a:pt x="1782609" y="1200202"/>
                </a:lnTo>
                <a:lnTo>
                  <a:pt x="1783007" y="1196619"/>
                </a:lnTo>
                <a:lnTo>
                  <a:pt x="1783007" y="1192638"/>
                </a:lnTo>
                <a:lnTo>
                  <a:pt x="1782211" y="1189453"/>
                </a:lnTo>
                <a:lnTo>
                  <a:pt x="1781416" y="1185472"/>
                </a:lnTo>
                <a:lnTo>
                  <a:pt x="1779824" y="1182288"/>
                </a:lnTo>
                <a:lnTo>
                  <a:pt x="1778232" y="1178705"/>
                </a:lnTo>
                <a:lnTo>
                  <a:pt x="1776242" y="1175919"/>
                </a:lnTo>
                <a:lnTo>
                  <a:pt x="1774252" y="1172734"/>
                </a:lnTo>
                <a:lnTo>
                  <a:pt x="1767884" y="1166763"/>
                </a:lnTo>
                <a:lnTo>
                  <a:pt x="1761516" y="1161588"/>
                </a:lnTo>
                <a:lnTo>
                  <a:pt x="1752362" y="1154422"/>
                </a:lnTo>
                <a:lnTo>
                  <a:pt x="1741219" y="1146460"/>
                </a:lnTo>
                <a:lnTo>
                  <a:pt x="1734851" y="1142480"/>
                </a:lnTo>
                <a:lnTo>
                  <a:pt x="1728085" y="1138101"/>
                </a:lnTo>
                <a:lnTo>
                  <a:pt x="1720921" y="1134518"/>
                </a:lnTo>
                <a:lnTo>
                  <a:pt x="1712564" y="1130139"/>
                </a:lnTo>
                <a:lnTo>
                  <a:pt x="1704206" y="1126158"/>
                </a:lnTo>
                <a:lnTo>
                  <a:pt x="1695450" y="1122576"/>
                </a:lnTo>
                <a:lnTo>
                  <a:pt x="1698236" y="1118197"/>
                </a:lnTo>
                <a:lnTo>
                  <a:pt x="1701420" y="1114216"/>
                </a:lnTo>
                <a:lnTo>
                  <a:pt x="1697440" y="1114614"/>
                </a:lnTo>
                <a:lnTo>
                  <a:pt x="1701420" y="1111827"/>
                </a:lnTo>
                <a:lnTo>
                  <a:pt x="1705002" y="1109041"/>
                </a:lnTo>
                <a:lnTo>
                  <a:pt x="1710176" y="1103069"/>
                </a:lnTo>
                <a:lnTo>
                  <a:pt x="1715748" y="1097894"/>
                </a:lnTo>
                <a:lnTo>
                  <a:pt x="1721319" y="1093117"/>
                </a:lnTo>
                <a:lnTo>
                  <a:pt x="1726891" y="1088340"/>
                </a:lnTo>
                <a:lnTo>
                  <a:pt x="1732463" y="1083962"/>
                </a:lnTo>
                <a:lnTo>
                  <a:pt x="1738035" y="1080379"/>
                </a:lnTo>
                <a:lnTo>
                  <a:pt x="1744005" y="1076398"/>
                </a:lnTo>
                <a:lnTo>
                  <a:pt x="1749975" y="1073611"/>
                </a:lnTo>
                <a:lnTo>
                  <a:pt x="1755944" y="1070427"/>
                </a:lnTo>
                <a:lnTo>
                  <a:pt x="1761914" y="1067640"/>
                </a:lnTo>
                <a:lnTo>
                  <a:pt x="1773456" y="1063261"/>
                </a:lnTo>
                <a:lnTo>
                  <a:pt x="1784997" y="1059679"/>
                </a:lnTo>
                <a:lnTo>
                  <a:pt x="1796539" y="1056892"/>
                </a:lnTo>
                <a:lnTo>
                  <a:pt x="1806489" y="1054902"/>
                </a:lnTo>
                <a:lnTo>
                  <a:pt x="1816438" y="1053707"/>
                </a:lnTo>
                <a:lnTo>
                  <a:pt x="1824796" y="1052911"/>
                </a:lnTo>
                <a:lnTo>
                  <a:pt x="1832358" y="1052513"/>
                </a:lnTo>
                <a:close/>
                <a:moveTo>
                  <a:pt x="861259" y="1052513"/>
                </a:moveTo>
                <a:lnTo>
                  <a:pt x="871603" y="1052513"/>
                </a:lnTo>
                <a:lnTo>
                  <a:pt x="875581" y="1052911"/>
                </a:lnTo>
                <a:lnTo>
                  <a:pt x="868022" y="1055295"/>
                </a:lnTo>
                <a:lnTo>
                  <a:pt x="860861" y="1058873"/>
                </a:lnTo>
                <a:lnTo>
                  <a:pt x="854098" y="1062053"/>
                </a:lnTo>
                <a:lnTo>
                  <a:pt x="847335" y="1065630"/>
                </a:lnTo>
                <a:lnTo>
                  <a:pt x="849324" y="1066425"/>
                </a:lnTo>
                <a:lnTo>
                  <a:pt x="857281" y="1066027"/>
                </a:lnTo>
                <a:lnTo>
                  <a:pt x="866033" y="1065630"/>
                </a:lnTo>
                <a:lnTo>
                  <a:pt x="875183" y="1066027"/>
                </a:lnTo>
                <a:lnTo>
                  <a:pt x="884732" y="1066425"/>
                </a:lnTo>
                <a:lnTo>
                  <a:pt x="894678" y="1067617"/>
                </a:lnTo>
                <a:lnTo>
                  <a:pt x="904624" y="1069605"/>
                </a:lnTo>
                <a:lnTo>
                  <a:pt x="914172" y="1072387"/>
                </a:lnTo>
                <a:lnTo>
                  <a:pt x="924516" y="1075567"/>
                </a:lnTo>
                <a:lnTo>
                  <a:pt x="934064" y="1079939"/>
                </a:lnTo>
                <a:lnTo>
                  <a:pt x="939236" y="1082324"/>
                </a:lnTo>
                <a:lnTo>
                  <a:pt x="944010" y="1085106"/>
                </a:lnTo>
                <a:lnTo>
                  <a:pt x="948784" y="1088286"/>
                </a:lnTo>
                <a:lnTo>
                  <a:pt x="953160" y="1091466"/>
                </a:lnTo>
                <a:lnTo>
                  <a:pt x="957934" y="1095441"/>
                </a:lnTo>
                <a:lnTo>
                  <a:pt x="962708" y="1099415"/>
                </a:lnTo>
                <a:lnTo>
                  <a:pt x="966687" y="1103390"/>
                </a:lnTo>
                <a:lnTo>
                  <a:pt x="971063" y="1108160"/>
                </a:lnTo>
                <a:lnTo>
                  <a:pt x="974644" y="1112532"/>
                </a:lnTo>
                <a:lnTo>
                  <a:pt x="979020" y="1118097"/>
                </a:lnTo>
                <a:lnTo>
                  <a:pt x="982998" y="1123662"/>
                </a:lnTo>
                <a:lnTo>
                  <a:pt x="986181" y="1129624"/>
                </a:lnTo>
                <a:lnTo>
                  <a:pt x="989762" y="1135983"/>
                </a:lnTo>
                <a:lnTo>
                  <a:pt x="992944" y="1142741"/>
                </a:lnTo>
                <a:lnTo>
                  <a:pt x="997321" y="1152678"/>
                </a:lnTo>
                <a:lnTo>
                  <a:pt x="1001299" y="1163012"/>
                </a:lnTo>
                <a:lnTo>
                  <a:pt x="1008062" y="1182091"/>
                </a:lnTo>
                <a:lnTo>
                  <a:pt x="1004482" y="1185668"/>
                </a:lnTo>
                <a:lnTo>
                  <a:pt x="1000105" y="1190040"/>
                </a:lnTo>
                <a:lnTo>
                  <a:pt x="996525" y="1192425"/>
                </a:lnTo>
                <a:lnTo>
                  <a:pt x="994138" y="1193618"/>
                </a:lnTo>
                <a:lnTo>
                  <a:pt x="992546" y="1195605"/>
                </a:lnTo>
                <a:lnTo>
                  <a:pt x="990955" y="1197195"/>
                </a:lnTo>
                <a:lnTo>
                  <a:pt x="989762" y="1198785"/>
                </a:lnTo>
                <a:lnTo>
                  <a:pt x="988568" y="1201170"/>
                </a:lnTo>
                <a:lnTo>
                  <a:pt x="987772" y="1202760"/>
                </a:lnTo>
                <a:lnTo>
                  <a:pt x="987375" y="1205145"/>
                </a:lnTo>
                <a:lnTo>
                  <a:pt x="987375" y="1207132"/>
                </a:lnTo>
                <a:lnTo>
                  <a:pt x="980611" y="1217864"/>
                </a:lnTo>
                <a:lnTo>
                  <a:pt x="975041" y="1228993"/>
                </a:lnTo>
                <a:lnTo>
                  <a:pt x="969870" y="1240520"/>
                </a:lnTo>
                <a:lnTo>
                  <a:pt x="965095" y="1252047"/>
                </a:lnTo>
                <a:lnTo>
                  <a:pt x="960321" y="1263574"/>
                </a:lnTo>
                <a:lnTo>
                  <a:pt x="956741" y="1273908"/>
                </a:lnTo>
                <a:lnTo>
                  <a:pt x="953558" y="1284640"/>
                </a:lnTo>
                <a:lnTo>
                  <a:pt x="950773" y="1294577"/>
                </a:lnTo>
                <a:lnTo>
                  <a:pt x="948784" y="1304514"/>
                </a:lnTo>
                <a:lnTo>
                  <a:pt x="946397" y="1314054"/>
                </a:lnTo>
                <a:lnTo>
                  <a:pt x="746283" y="1314054"/>
                </a:lnTo>
                <a:lnTo>
                  <a:pt x="745487" y="1310874"/>
                </a:lnTo>
                <a:lnTo>
                  <a:pt x="745487" y="1314054"/>
                </a:lnTo>
                <a:lnTo>
                  <a:pt x="692972" y="1314054"/>
                </a:lnTo>
                <a:lnTo>
                  <a:pt x="688994" y="1314054"/>
                </a:lnTo>
                <a:lnTo>
                  <a:pt x="685811" y="1314451"/>
                </a:lnTo>
                <a:lnTo>
                  <a:pt x="683026" y="1296565"/>
                </a:lnTo>
                <a:lnTo>
                  <a:pt x="681833" y="1287423"/>
                </a:lnTo>
                <a:lnTo>
                  <a:pt x="681435" y="1278281"/>
                </a:lnTo>
                <a:lnTo>
                  <a:pt x="681037" y="1268344"/>
                </a:lnTo>
                <a:lnTo>
                  <a:pt x="681435" y="1258804"/>
                </a:lnTo>
                <a:lnTo>
                  <a:pt x="681833" y="1249265"/>
                </a:lnTo>
                <a:lnTo>
                  <a:pt x="682628" y="1238930"/>
                </a:lnTo>
                <a:lnTo>
                  <a:pt x="684617" y="1228596"/>
                </a:lnTo>
                <a:lnTo>
                  <a:pt x="686607" y="1217466"/>
                </a:lnTo>
                <a:lnTo>
                  <a:pt x="688994" y="1205940"/>
                </a:lnTo>
                <a:lnTo>
                  <a:pt x="692176" y="1194810"/>
                </a:lnTo>
                <a:lnTo>
                  <a:pt x="696155" y="1182488"/>
                </a:lnTo>
                <a:lnTo>
                  <a:pt x="700929" y="1169769"/>
                </a:lnTo>
                <a:lnTo>
                  <a:pt x="706499" y="1156255"/>
                </a:lnTo>
                <a:lnTo>
                  <a:pt x="712466" y="1142741"/>
                </a:lnTo>
                <a:lnTo>
                  <a:pt x="716445" y="1134791"/>
                </a:lnTo>
                <a:lnTo>
                  <a:pt x="720821" y="1127636"/>
                </a:lnTo>
                <a:lnTo>
                  <a:pt x="725595" y="1120482"/>
                </a:lnTo>
                <a:lnTo>
                  <a:pt x="729971" y="1114122"/>
                </a:lnTo>
                <a:lnTo>
                  <a:pt x="726391" y="1114520"/>
                </a:lnTo>
                <a:lnTo>
                  <a:pt x="729971" y="1111737"/>
                </a:lnTo>
                <a:lnTo>
                  <a:pt x="733950" y="1108955"/>
                </a:lnTo>
                <a:lnTo>
                  <a:pt x="739122" y="1102993"/>
                </a:lnTo>
                <a:lnTo>
                  <a:pt x="744294" y="1097826"/>
                </a:lnTo>
                <a:lnTo>
                  <a:pt x="749863" y="1093056"/>
                </a:lnTo>
                <a:lnTo>
                  <a:pt x="755433" y="1088286"/>
                </a:lnTo>
                <a:lnTo>
                  <a:pt x="761401" y="1083914"/>
                </a:lnTo>
                <a:lnTo>
                  <a:pt x="766970" y="1080337"/>
                </a:lnTo>
                <a:lnTo>
                  <a:pt x="772938" y="1076362"/>
                </a:lnTo>
                <a:lnTo>
                  <a:pt x="778508" y="1073579"/>
                </a:lnTo>
                <a:lnTo>
                  <a:pt x="784475" y="1070400"/>
                </a:lnTo>
                <a:lnTo>
                  <a:pt x="790443" y="1067617"/>
                </a:lnTo>
                <a:lnTo>
                  <a:pt x="802378" y="1063245"/>
                </a:lnTo>
                <a:lnTo>
                  <a:pt x="813916" y="1059668"/>
                </a:lnTo>
                <a:lnTo>
                  <a:pt x="824658" y="1056885"/>
                </a:lnTo>
                <a:lnTo>
                  <a:pt x="835399" y="1054898"/>
                </a:lnTo>
                <a:lnTo>
                  <a:pt x="844947" y="1053705"/>
                </a:lnTo>
                <a:lnTo>
                  <a:pt x="853700" y="1052911"/>
                </a:lnTo>
                <a:lnTo>
                  <a:pt x="861259" y="1052513"/>
                </a:lnTo>
                <a:close/>
                <a:moveTo>
                  <a:pt x="1326357" y="1047750"/>
                </a:moveTo>
                <a:lnTo>
                  <a:pt x="1337469" y="1047750"/>
                </a:lnTo>
                <a:lnTo>
                  <a:pt x="1348582" y="1048148"/>
                </a:lnTo>
                <a:lnTo>
                  <a:pt x="1358901" y="1048942"/>
                </a:lnTo>
                <a:lnTo>
                  <a:pt x="1368822" y="1050532"/>
                </a:lnTo>
                <a:lnTo>
                  <a:pt x="1378347" y="1052520"/>
                </a:lnTo>
                <a:lnTo>
                  <a:pt x="1387476" y="1054904"/>
                </a:lnTo>
                <a:lnTo>
                  <a:pt x="1396604" y="1057289"/>
                </a:lnTo>
                <a:lnTo>
                  <a:pt x="1404541" y="1060469"/>
                </a:lnTo>
                <a:lnTo>
                  <a:pt x="1412479" y="1063251"/>
                </a:lnTo>
                <a:lnTo>
                  <a:pt x="1419623" y="1066828"/>
                </a:lnTo>
                <a:lnTo>
                  <a:pt x="1426766" y="1070008"/>
                </a:lnTo>
                <a:lnTo>
                  <a:pt x="1433116" y="1073983"/>
                </a:lnTo>
                <a:lnTo>
                  <a:pt x="1444626" y="1081137"/>
                </a:lnTo>
                <a:lnTo>
                  <a:pt x="1454151" y="1087894"/>
                </a:lnTo>
                <a:lnTo>
                  <a:pt x="1461691" y="1093856"/>
                </a:lnTo>
                <a:lnTo>
                  <a:pt x="1466851" y="1098228"/>
                </a:lnTo>
                <a:lnTo>
                  <a:pt x="1471613" y="1102600"/>
                </a:lnTo>
                <a:lnTo>
                  <a:pt x="1465660" y="1153079"/>
                </a:lnTo>
                <a:lnTo>
                  <a:pt x="1458913" y="1157848"/>
                </a:lnTo>
                <a:lnTo>
                  <a:pt x="1447404" y="1166195"/>
                </a:lnTo>
                <a:lnTo>
                  <a:pt x="1441848" y="1170170"/>
                </a:lnTo>
                <a:lnTo>
                  <a:pt x="1437482" y="1172555"/>
                </a:lnTo>
                <a:lnTo>
                  <a:pt x="1434704" y="1174542"/>
                </a:lnTo>
                <a:lnTo>
                  <a:pt x="1432323" y="1175734"/>
                </a:lnTo>
                <a:lnTo>
                  <a:pt x="1427560" y="1179311"/>
                </a:lnTo>
                <a:lnTo>
                  <a:pt x="1424385" y="1184081"/>
                </a:lnTo>
                <a:lnTo>
                  <a:pt x="1421210" y="1188851"/>
                </a:lnTo>
                <a:lnTo>
                  <a:pt x="1419226" y="1194018"/>
                </a:lnTo>
                <a:lnTo>
                  <a:pt x="1418035" y="1199582"/>
                </a:lnTo>
                <a:lnTo>
                  <a:pt x="1418035" y="1205544"/>
                </a:lnTo>
                <a:lnTo>
                  <a:pt x="1418432" y="1208724"/>
                </a:lnTo>
                <a:lnTo>
                  <a:pt x="1418829" y="1211506"/>
                </a:lnTo>
                <a:lnTo>
                  <a:pt x="1419623" y="1216673"/>
                </a:lnTo>
                <a:lnTo>
                  <a:pt x="1422401" y="1229392"/>
                </a:lnTo>
                <a:lnTo>
                  <a:pt x="1425576" y="1248073"/>
                </a:lnTo>
                <a:lnTo>
                  <a:pt x="1427163" y="1259202"/>
                </a:lnTo>
                <a:lnTo>
                  <a:pt x="1429148" y="1271524"/>
                </a:lnTo>
                <a:lnTo>
                  <a:pt x="1427560" y="1279076"/>
                </a:lnTo>
                <a:lnTo>
                  <a:pt x="1425973" y="1282255"/>
                </a:lnTo>
                <a:lnTo>
                  <a:pt x="1423988" y="1285832"/>
                </a:lnTo>
                <a:lnTo>
                  <a:pt x="1422401" y="1289807"/>
                </a:lnTo>
                <a:lnTo>
                  <a:pt x="1420416" y="1293782"/>
                </a:lnTo>
                <a:lnTo>
                  <a:pt x="1418035" y="1303718"/>
                </a:lnTo>
                <a:lnTo>
                  <a:pt x="1416051" y="1314450"/>
                </a:lnTo>
                <a:lnTo>
                  <a:pt x="1312863" y="1314450"/>
                </a:lnTo>
                <a:lnTo>
                  <a:pt x="1310879" y="1304911"/>
                </a:lnTo>
                <a:lnTo>
                  <a:pt x="1308894" y="1294974"/>
                </a:lnTo>
                <a:lnTo>
                  <a:pt x="1305719" y="1285038"/>
                </a:lnTo>
                <a:lnTo>
                  <a:pt x="1302544" y="1274306"/>
                </a:lnTo>
                <a:lnTo>
                  <a:pt x="1298972" y="1263972"/>
                </a:lnTo>
                <a:lnTo>
                  <a:pt x="1295004" y="1252843"/>
                </a:lnTo>
                <a:lnTo>
                  <a:pt x="1290241" y="1240919"/>
                </a:lnTo>
                <a:lnTo>
                  <a:pt x="1285082" y="1229392"/>
                </a:lnTo>
                <a:lnTo>
                  <a:pt x="1280319" y="1219456"/>
                </a:lnTo>
                <a:lnTo>
                  <a:pt x="1275160" y="1210711"/>
                </a:lnTo>
                <a:lnTo>
                  <a:pt x="1270000" y="1202365"/>
                </a:lnTo>
                <a:lnTo>
                  <a:pt x="1264047" y="1194813"/>
                </a:lnTo>
                <a:lnTo>
                  <a:pt x="1258094" y="1188056"/>
                </a:lnTo>
                <a:lnTo>
                  <a:pt x="1251744" y="1181696"/>
                </a:lnTo>
                <a:lnTo>
                  <a:pt x="1244997" y="1175734"/>
                </a:lnTo>
                <a:lnTo>
                  <a:pt x="1238250" y="1170567"/>
                </a:lnTo>
                <a:lnTo>
                  <a:pt x="1231503" y="1165400"/>
                </a:lnTo>
                <a:lnTo>
                  <a:pt x="1224757" y="1161823"/>
                </a:lnTo>
                <a:lnTo>
                  <a:pt x="1217613" y="1157848"/>
                </a:lnTo>
                <a:lnTo>
                  <a:pt x="1210469" y="1154669"/>
                </a:lnTo>
                <a:lnTo>
                  <a:pt x="1202928" y="1151886"/>
                </a:lnTo>
                <a:lnTo>
                  <a:pt x="1195785" y="1149501"/>
                </a:lnTo>
                <a:lnTo>
                  <a:pt x="1188641" y="1147912"/>
                </a:lnTo>
                <a:lnTo>
                  <a:pt x="1181497" y="1145924"/>
                </a:lnTo>
                <a:lnTo>
                  <a:pt x="1179116" y="1131218"/>
                </a:lnTo>
                <a:lnTo>
                  <a:pt x="1176735" y="1120486"/>
                </a:lnTo>
                <a:lnTo>
                  <a:pt x="1174750" y="1110152"/>
                </a:lnTo>
                <a:lnTo>
                  <a:pt x="1180703" y="1106973"/>
                </a:lnTo>
                <a:lnTo>
                  <a:pt x="1187053" y="1102998"/>
                </a:lnTo>
                <a:lnTo>
                  <a:pt x="1193800" y="1098228"/>
                </a:lnTo>
                <a:lnTo>
                  <a:pt x="1200150" y="1093856"/>
                </a:lnTo>
                <a:lnTo>
                  <a:pt x="1212453" y="1084317"/>
                </a:lnTo>
                <a:lnTo>
                  <a:pt x="1217613" y="1080342"/>
                </a:lnTo>
                <a:lnTo>
                  <a:pt x="1223169" y="1077163"/>
                </a:lnTo>
                <a:lnTo>
                  <a:pt x="1237060" y="1070406"/>
                </a:lnTo>
                <a:lnTo>
                  <a:pt x="1250950" y="1064444"/>
                </a:lnTo>
                <a:lnTo>
                  <a:pt x="1264444" y="1059674"/>
                </a:lnTo>
                <a:lnTo>
                  <a:pt x="1277541" y="1055699"/>
                </a:lnTo>
                <a:lnTo>
                  <a:pt x="1290241" y="1052520"/>
                </a:lnTo>
                <a:lnTo>
                  <a:pt x="1302941" y="1050135"/>
                </a:lnTo>
                <a:lnTo>
                  <a:pt x="1314847" y="1048545"/>
                </a:lnTo>
                <a:lnTo>
                  <a:pt x="1326357" y="1047750"/>
                </a:lnTo>
                <a:close/>
                <a:moveTo>
                  <a:pt x="525022" y="1035050"/>
                </a:moveTo>
                <a:lnTo>
                  <a:pt x="554037" y="1036676"/>
                </a:lnTo>
                <a:lnTo>
                  <a:pt x="512762" y="1068388"/>
                </a:lnTo>
                <a:lnTo>
                  <a:pt x="525022" y="1035050"/>
                </a:lnTo>
                <a:close/>
                <a:moveTo>
                  <a:pt x="174832" y="915044"/>
                </a:moveTo>
                <a:lnTo>
                  <a:pt x="50860" y="916631"/>
                </a:lnTo>
                <a:lnTo>
                  <a:pt x="57218" y="934484"/>
                </a:lnTo>
                <a:lnTo>
                  <a:pt x="174832" y="915044"/>
                </a:lnTo>
                <a:close/>
                <a:moveTo>
                  <a:pt x="403703" y="711119"/>
                </a:moveTo>
                <a:lnTo>
                  <a:pt x="403703" y="723418"/>
                </a:lnTo>
                <a:lnTo>
                  <a:pt x="512179" y="715086"/>
                </a:lnTo>
                <a:lnTo>
                  <a:pt x="403703" y="711119"/>
                </a:lnTo>
                <a:close/>
                <a:moveTo>
                  <a:pt x="773852" y="677863"/>
                </a:moveTo>
                <a:lnTo>
                  <a:pt x="777038" y="678259"/>
                </a:lnTo>
                <a:lnTo>
                  <a:pt x="778632" y="678259"/>
                </a:lnTo>
                <a:lnTo>
                  <a:pt x="779428" y="679050"/>
                </a:lnTo>
                <a:lnTo>
                  <a:pt x="780225" y="679446"/>
                </a:lnTo>
                <a:lnTo>
                  <a:pt x="780623" y="680632"/>
                </a:lnTo>
                <a:lnTo>
                  <a:pt x="780623" y="681423"/>
                </a:lnTo>
                <a:lnTo>
                  <a:pt x="780225" y="682215"/>
                </a:lnTo>
                <a:lnTo>
                  <a:pt x="779428" y="684588"/>
                </a:lnTo>
                <a:lnTo>
                  <a:pt x="777038" y="687357"/>
                </a:lnTo>
                <a:lnTo>
                  <a:pt x="774648" y="689731"/>
                </a:lnTo>
                <a:lnTo>
                  <a:pt x="771860" y="692500"/>
                </a:lnTo>
                <a:lnTo>
                  <a:pt x="767877" y="695665"/>
                </a:lnTo>
                <a:lnTo>
                  <a:pt x="763894" y="698038"/>
                </a:lnTo>
                <a:lnTo>
                  <a:pt x="760309" y="700808"/>
                </a:lnTo>
                <a:lnTo>
                  <a:pt x="755927" y="702785"/>
                </a:lnTo>
                <a:lnTo>
                  <a:pt x="752342" y="704368"/>
                </a:lnTo>
                <a:lnTo>
                  <a:pt x="748758" y="705555"/>
                </a:lnTo>
                <a:lnTo>
                  <a:pt x="745969" y="705950"/>
                </a:lnTo>
                <a:lnTo>
                  <a:pt x="742783" y="706346"/>
                </a:lnTo>
                <a:lnTo>
                  <a:pt x="740791" y="706741"/>
                </a:lnTo>
                <a:lnTo>
                  <a:pt x="738800" y="707928"/>
                </a:lnTo>
                <a:lnTo>
                  <a:pt x="737605" y="708719"/>
                </a:lnTo>
                <a:lnTo>
                  <a:pt x="736011" y="709906"/>
                </a:lnTo>
                <a:lnTo>
                  <a:pt x="735215" y="711093"/>
                </a:lnTo>
                <a:lnTo>
                  <a:pt x="734816" y="712280"/>
                </a:lnTo>
                <a:lnTo>
                  <a:pt x="734816" y="713467"/>
                </a:lnTo>
                <a:lnTo>
                  <a:pt x="735215" y="715049"/>
                </a:lnTo>
                <a:lnTo>
                  <a:pt x="736011" y="716236"/>
                </a:lnTo>
                <a:lnTo>
                  <a:pt x="738003" y="717027"/>
                </a:lnTo>
                <a:lnTo>
                  <a:pt x="739596" y="717818"/>
                </a:lnTo>
                <a:lnTo>
                  <a:pt x="741986" y="718609"/>
                </a:lnTo>
                <a:lnTo>
                  <a:pt x="745173" y="719005"/>
                </a:lnTo>
                <a:lnTo>
                  <a:pt x="748359" y="719400"/>
                </a:lnTo>
                <a:lnTo>
                  <a:pt x="752342" y="719005"/>
                </a:lnTo>
                <a:lnTo>
                  <a:pt x="760707" y="719005"/>
                </a:lnTo>
                <a:lnTo>
                  <a:pt x="763894" y="719400"/>
                </a:lnTo>
                <a:lnTo>
                  <a:pt x="767877" y="719796"/>
                </a:lnTo>
                <a:lnTo>
                  <a:pt x="770665" y="720983"/>
                </a:lnTo>
                <a:lnTo>
                  <a:pt x="773852" y="722169"/>
                </a:lnTo>
                <a:lnTo>
                  <a:pt x="776640" y="723356"/>
                </a:lnTo>
                <a:lnTo>
                  <a:pt x="779428" y="724939"/>
                </a:lnTo>
                <a:lnTo>
                  <a:pt x="781420" y="726917"/>
                </a:lnTo>
                <a:lnTo>
                  <a:pt x="783411" y="729686"/>
                </a:lnTo>
                <a:lnTo>
                  <a:pt x="785403" y="732455"/>
                </a:lnTo>
                <a:lnTo>
                  <a:pt x="786598" y="736015"/>
                </a:lnTo>
                <a:lnTo>
                  <a:pt x="787793" y="739180"/>
                </a:lnTo>
                <a:lnTo>
                  <a:pt x="788191" y="743531"/>
                </a:lnTo>
                <a:lnTo>
                  <a:pt x="788988" y="747883"/>
                </a:lnTo>
                <a:lnTo>
                  <a:pt x="788988" y="752630"/>
                </a:lnTo>
                <a:lnTo>
                  <a:pt x="788590" y="756982"/>
                </a:lnTo>
                <a:lnTo>
                  <a:pt x="787793" y="760542"/>
                </a:lnTo>
                <a:lnTo>
                  <a:pt x="786200" y="764102"/>
                </a:lnTo>
                <a:lnTo>
                  <a:pt x="783810" y="767267"/>
                </a:lnTo>
                <a:lnTo>
                  <a:pt x="781420" y="770827"/>
                </a:lnTo>
                <a:lnTo>
                  <a:pt x="778632" y="773596"/>
                </a:lnTo>
                <a:lnTo>
                  <a:pt x="775445" y="776761"/>
                </a:lnTo>
                <a:lnTo>
                  <a:pt x="771860" y="779135"/>
                </a:lnTo>
                <a:lnTo>
                  <a:pt x="767479" y="781113"/>
                </a:lnTo>
                <a:lnTo>
                  <a:pt x="763097" y="783486"/>
                </a:lnTo>
                <a:lnTo>
                  <a:pt x="753936" y="787442"/>
                </a:lnTo>
                <a:lnTo>
                  <a:pt x="744376" y="790607"/>
                </a:lnTo>
                <a:lnTo>
                  <a:pt x="734020" y="792980"/>
                </a:lnTo>
                <a:lnTo>
                  <a:pt x="724062" y="795354"/>
                </a:lnTo>
                <a:lnTo>
                  <a:pt x="714104" y="796936"/>
                </a:lnTo>
                <a:lnTo>
                  <a:pt x="704942" y="798123"/>
                </a:lnTo>
                <a:lnTo>
                  <a:pt x="696179" y="798914"/>
                </a:lnTo>
                <a:lnTo>
                  <a:pt x="684230" y="799705"/>
                </a:lnTo>
                <a:lnTo>
                  <a:pt x="679450" y="800101"/>
                </a:lnTo>
                <a:lnTo>
                  <a:pt x="682636" y="698830"/>
                </a:lnTo>
                <a:lnTo>
                  <a:pt x="683433" y="697247"/>
                </a:lnTo>
                <a:lnTo>
                  <a:pt x="683831" y="695665"/>
                </a:lnTo>
                <a:lnTo>
                  <a:pt x="684628" y="694478"/>
                </a:lnTo>
                <a:lnTo>
                  <a:pt x="685425" y="692896"/>
                </a:lnTo>
                <a:lnTo>
                  <a:pt x="688213" y="690522"/>
                </a:lnTo>
                <a:lnTo>
                  <a:pt x="692196" y="688940"/>
                </a:lnTo>
                <a:lnTo>
                  <a:pt x="696976" y="687357"/>
                </a:lnTo>
                <a:lnTo>
                  <a:pt x="701756" y="685775"/>
                </a:lnTo>
                <a:lnTo>
                  <a:pt x="707731" y="684588"/>
                </a:lnTo>
                <a:lnTo>
                  <a:pt x="714104" y="683797"/>
                </a:lnTo>
                <a:lnTo>
                  <a:pt x="727647" y="682610"/>
                </a:lnTo>
                <a:lnTo>
                  <a:pt x="741588" y="681819"/>
                </a:lnTo>
                <a:lnTo>
                  <a:pt x="755529" y="680632"/>
                </a:lnTo>
                <a:lnTo>
                  <a:pt x="762300" y="679446"/>
                </a:lnTo>
                <a:lnTo>
                  <a:pt x="768275" y="678654"/>
                </a:lnTo>
                <a:lnTo>
                  <a:pt x="773852" y="677863"/>
                </a:lnTo>
                <a:close/>
                <a:moveTo>
                  <a:pt x="425557" y="466725"/>
                </a:moveTo>
                <a:lnTo>
                  <a:pt x="429928" y="467122"/>
                </a:lnTo>
                <a:lnTo>
                  <a:pt x="434299" y="467519"/>
                </a:lnTo>
                <a:lnTo>
                  <a:pt x="438272" y="467915"/>
                </a:lnTo>
                <a:lnTo>
                  <a:pt x="442643" y="468709"/>
                </a:lnTo>
                <a:lnTo>
                  <a:pt x="446219" y="470296"/>
                </a:lnTo>
                <a:lnTo>
                  <a:pt x="453769" y="473073"/>
                </a:lnTo>
                <a:lnTo>
                  <a:pt x="461716" y="477040"/>
                </a:lnTo>
                <a:lnTo>
                  <a:pt x="468471" y="481801"/>
                </a:lnTo>
                <a:lnTo>
                  <a:pt x="475225" y="487356"/>
                </a:lnTo>
                <a:lnTo>
                  <a:pt x="481980" y="493307"/>
                </a:lnTo>
                <a:lnTo>
                  <a:pt x="487543" y="500052"/>
                </a:lnTo>
                <a:lnTo>
                  <a:pt x="493503" y="507590"/>
                </a:lnTo>
                <a:lnTo>
                  <a:pt x="499066" y="515524"/>
                </a:lnTo>
                <a:lnTo>
                  <a:pt x="504629" y="524253"/>
                </a:lnTo>
                <a:lnTo>
                  <a:pt x="509795" y="532981"/>
                </a:lnTo>
                <a:lnTo>
                  <a:pt x="514165" y="542106"/>
                </a:lnTo>
                <a:lnTo>
                  <a:pt x="518933" y="552025"/>
                </a:lnTo>
                <a:lnTo>
                  <a:pt x="523304" y="561943"/>
                </a:lnTo>
                <a:lnTo>
                  <a:pt x="526880" y="572259"/>
                </a:lnTo>
                <a:lnTo>
                  <a:pt x="530854" y="582177"/>
                </a:lnTo>
                <a:lnTo>
                  <a:pt x="534033" y="592889"/>
                </a:lnTo>
                <a:lnTo>
                  <a:pt x="540390" y="613520"/>
                </a:lnTo>
                <a:lnTo>
                  <a:pt x="545953" y="634150"/>
                </a:lnTo>
                <a:lnTo>
                  <a:pt x="550721" y="653988"/>
                </a:lnTo>
                <a:lnTo>
                  <a:pt x="554297" y="673031"/>
                </a:lnTo>
                <a:lnTo>
                  <a:pt x="557873" y="690091"/>
                </a:lnTo>
                <a:lnTo>
                  <a:pt x="559860" y="705167"/>
                </a:lnTo>
                <a:lnTo>
                  <a:pt x="592045" y="701597"/>
                </a:lnTo>
                <a:lnTo>
                  <a:pt x="621449" y="697629"/>
                </a:lnTo>
                <a:lnTo>
                  <a:pt x="647673" y="694455"/>
                </a:lnTo>
                <a:lnTo>
                  <a:pt x="669925" y="690488"/>
                </a:lnTo>
                <a:lnTo>
                  <a:pt x="669527" y="696042"/>
                </a:lnTo>
                <a:lnTo>
                  <a:pt x="669130" y="702390"/>
                </a:lnTo>
                <a:lnTo>
                  <a:pt x="668733" y="716276"/>
                </a:lnTo>
                <a:lnTo>
                  <a:pt x="668733" y="750396"/>
                </a:lnTo>
                <a:lnTo>
                  <a:pt x="669130" y="768646"/>
                </a:lnTo>
                <a:lnTo>
                  <a:pt x="668733" y="786103"/>
                </a:lnTo>
                <a:lnTo>
                  <a:pt x="667938" y="803559"/>
                </a:lnTo>
                <a:lnTo>
                  <a:pt x="667143" y="811494"/>
                </a:lnTo>
                <a:lnTo>
                  <a:pt x="666349" y="819032"/>
                </a:lnTo>
                <a:lnTo>
                  <a:pt x="645289" y="825380"/>
                </a:lnTo>
                <a:lnTo>
                  <a:pt x="620654" y="831331"/>
                </a:lnTo>
                <a:lnTo>
                  <a:pt x="593237" y="837679"/>
                </a:lnTo>
                <a:lnTo>
                  <a:pt x="563436" y="844027"/>
                </a:lnTo>
                <a:lnTo>
                  <a:pt x="561052" y="872593"/>
                </a:lnTo>
                <a:lnTo>
                  <a:pt x="558668" y="896000"/>
                </a:lnTo>
                <a:lnTo>
                  <a:pt x="557873" y="905125"/>
                </a:lnTo>
                <a:lnTo>
                  <a:pt x="557079" y="916631"/>
                </a:lnTo>
                <a:lnTo>
                  <a:pt x="556681" y="928930"/>
                </a:lnTo>
                <a:lnTo>
                  <a:pt x="556284" y="942022"/>
                </a:lnTo>
                <a:lnTo>
                  <a:pt x="556284" y="955908"/>
                </a:lnTo>
                <a:lnTo>
                  <a:pt x="556284" y="970588"/>
                </a:lnTo>
                <a:lnTo>
                  <a:pt x="557079" y="984474"/>
                </a:lnTo>
                <a:lnTo>
                  <a:pt x="558271" y="997566"/>
                </a:lnTo>
                <a:lnTo>
                  <a:pt x="558668" y="1004311"/>
                </a:lnTo>
                <a:lnTo>
                  <a:pt x="558668" y="1009469"/>
                </a:lnTo>
                <a:lnTo>
                  <a:pt x="558271" y="1014626"/>
                </a:lnTo>
                <a:lnTo>
                  <a:pt x="557079" y="1018991"/>
                </a:lnTo>
                <a:lnTo>
                  <a:pt x="555489" y="1022164"/>
                </a:lnTo>
                <a:lnTo>
                  <a:pt x="553900" y="1024942"/>
                </a:lnTo>
                <a:lnTo>
                  <a:pt x="552310" y="1026925"/>
                </a:lnTo>
                <a:lnTo>
                  <a:pt x="549926" y="1028512"/>
                </a:lnTo>
                <a:lnTo>
                  <a:pt x="547145" y="1029306"/>
                </a:lnTo>
                <a:lnTo>
                  <a:pt x="544761" y="1030099"/>
                </a:lnTo>
                <a:lnTo>
                  <a:pt x="541582" y="1030496"/>
                </a:lnTo>
                <a:lnTo>
                  <a:pt x="538801" y="1030496"/>
                </a:lnTo>
                <a:lnTo>
                  <a:pt x="532046" y="1030099"/>
                </a:lnTo>
                <a:lnTo>
                  <a:pt x="525688" y="1028909"/>
                </a:lnTo>
                <a:lnTo>
                  <a:pt x="524894" y="1028512"/>
                </a:lnTo>
                <a:lnTo>
                  <a:pt x="524099" y="1027719"/>
                </a:lnTo>
                <a:lnTo>
                  <a:pt x="522510" y="1023751"/>
                </a:lnTo>
                <a:lnTo>
                  <a:pt x="520920" y="1018594"/>
                </a:lnTo>
                <a:lnTo>
                  <a:pt x="520125" y="1011452"/>
                </a:lnTo>
                <a:lnTo>
                  <a:pt x="519331" y="1002327"/>
                </a:lnTo>
                <a:lnTo>
                  <a:pt x="518536" y="992409"/>
                </a:lnTo>
                <a:lnTo>
                  <a:pt x="517741" y="968207"/>
                </a:lnTo>
                <a:lnTo>
                  <a:pt x="517344" y="941229"/>
                </a:lnTo>
                <a:lnTo>
                  <a:pt x="516947" y="911870"/>
                </a:lnTo>
                <a:lnTo>
                  <a:pt x="516549" y="853152"/>
                </a:lnTo>
                <a:lnTo>
                  <a:pt x="513768" y="853549"/>
                </a:lnTo>
                <a:lnTo>
                  <a:pt x="513768" y="976142"/>
                </a:lnTo>
                <a:lnTo>
                  <a:pt x="508602" y="1036050"/>
                </a:lnTo>
                <a:lnTo>
                  <a:pt x="504232" y="1082469"/>
                </a:lnTo>
                <a:lnTo>
                  <a:pt x="500258" y="1124127"/>
                </a:lnTo>
                <a:lnTo>
                  <a:pt x="499861" y="1128095"/>
                </a:lnTo>
                <a:lnTo>
                  <a:pt x="497874" y="1134443"/>
                </a:lnTo>
                <a:lnTo>
                  <a:pt x="495490" y="1141187"/>
                </a:lnTo>
                <a:lnTo>
                  <a:pt x="492311" y="1147535"/>
                </a:lnTo>
                <a:lnTo>
                  <a:pt x="489530" y="1153883"/>
                </a:lnTo>
                <a:lnTo>
                  <a:pt x="485954" y="1160231"/>
                </a:lnTo>
                <a:lnTo>
                  <a:pt x="482378" y="1166579"/>
                </a:lnTo>
                <a:lnTo>
                  <a:pt x="474828" y="1178481"/>
                </a:lnTo>
                <a:lnTo>
                  <a:pt x="438670" y="1654175"/>
                </a:lnTo>
                <a:lnTo>
                  <a:pt x="342512" y="1654175"/>
                </a:lnTo>
                <a:lnTo>
                  <a:pt x="294433" y="1276080"/>
                </a:lnTo>
                <a:lnTo>
                  <a:pt x="288473" y="1276873"/>
                </a:lnTo>
                <a:lnTo>
                  <a:pt x="282115" y="1277270"/>
                </a:lnTo>
                <a:lnTo>
                  <a:pt x="281718" y="1276873"/>
                </a:lnTo>
                <a:lnTo>
                  <a:pt x="281321" y="1276873"/>
                </a:lnTo>
                <a:lnTo>
                  <a:pt x="282115" y="1275683"/>
                </a:lnTo>
                <a:lnTo>
                  <a:pt x="282115" y="1275286"/>
                </a:lnTo>
                <a:lnTo>
                  <a:pt x="281321" y="1275286"/>
                </a:lnTo>
                <a:lnTo>
                  <a:pt x="281321" y="1276873"/>
                </a:lnTo>
                <a:lnTo>
                  <a:pt x="282910" y="1650208"/>
                </a:lnTo>
                <a:lnTo>
                  <a:pt x="170859" y="1653778"/>
                </a:lnTo>
                <a:lnTo>
                  <a:pt x="119998" y="1254655"/>
                </a:lnTo>
                <a:lnTo>
                  <a:pt x="116422" y="1253069"/>
                </a:lnTo>
                <a:lnTo>
                  <a:pt x="112846" y="1251482"/>
                </a:lnTo>
                <a:lnTo>
                  <a:pt x="109667" y="1249498"/>
                </a:lnTo>
                <a:lnTo>
                  <a:pt x="106489" y="1246721"/>
                </a:lnTo>
                <a:lnTo>
                  <a:pt x="103707" y="1243943"/>
                </a:lnTo>
                <a:lnTo>
                  <a:pt x="100528" y="1240373"/>
                </a:lnTo>
                <a:lnTo>
                  <a:pt x="98144" y="1236802"/>
                </a:lnTo>
                <a:lnTo>
                  <a:pt x="96158" y="1232438"/>
                </a:lnTo>
                <a:lnTo>
                  <a:pt x="91389" y="1223710"/>
                </a:lnTo>
                <a:lnTo>
                  <a:pt x="87416" y="1214188"/>
                </a:lnTo>
                <a:lnTo>
                  <a:pt x="84237" y="1203872"/>
                </a:lnTo>
                <a:lnTo>
                  <a:pt x="81853" y="1193557"/>
                </a:lnTo>
                <a:lnTo>
                  <a:pt x="79072" y="1182845"/>
                </a:lnTo>
                <a:lnTo>
                  <a:pt x="77085" y="1172133"/>
                </a:lnTo>
                <a:lnTo>
                  <a:pt x="73906" y="1153486"/>
                </a:lnTo>
                <a:lnTo>
                  <a:pt x="71522" y="1137616"/>
                </a:lnTo>
                <a:lnTo>
                  <a:pt x="70330" y="1132062"/>
                </a:lnTo>
                <a:lnTo>
                  <a:pt x="69535" y="1128491"/>
                </a:lnTo>
                <a:lnTo>
                  <a:pt x="69138" y="1124127"/>
                </a:lnTo>
                <a:lnTo>
                  <a:pt x="63178" y="1061839"/>
                </a:lnTo>
                <a:lnTo>
                  <a:pt x="56820" y="994392"/>
                </a:lnTo>
                <a:lnTo>
                  <a:pt x="50065" y="909490"/>
                </a:lnTo>
                <a:lnTo>
                  <a:pt x="42119" y="909490"/>
                </a:lnTo>
                <a:lnTo>
                  <a:pt x="35364" y="908299"/>
                </a:lnTo>
                <a:lnTo>
                  <a:pt x="29403" y="907506"/>
                </a:lnTo>
                <a:lnTo>
                  <a:pt x="24238" y="906316"/>
                </a:lnTo>
                <a:lnTo>
                  <a:pt x="20662" y="905125"/>
                </a:lnTo>
                <a:lnTo>
                  <a:pt x="17880" y="903935"/>
                </a:lnTo>
                <a:lnTo>
                  <a:pt x="17086" y="902745"/>
                </a:lnTo>
                <a:lnTo>
                  <a:pt x="16688" y="901555"/>
                </a:lnTo>
                <a:lnTo>
                  <a:pt x="16291" y="900761"/>
                </a:lnTo>
                <a:lnTo>
                  <a:pt x="16291" y="899571"/>
                </a:lnTo>
                <a:lnTo>
                  <a:pt x="14702" y="894413"/>
                </a:lnTo>
                <a:lnTo>
                  <a:pt x="12318" y="887669"/>
                </a:lnTo>
                <a:lnTo>
                  <a:pt x="10331" y="879734"/>
                </a:lnTo>
                <a:lnTo>
                  <a:pt x="8344" y="870212"/>
                </a:lnTo>
                <a:lnTo>
                  <a:pt x="6755" y="859103"/>
                </a:lnTo>
                <a:lnTo>
                  <a:pt x="4768" y="847201"/>
                </a:lnTo>
                <a:lnTo>
                  <a:pt x="3179" y="834109"/>
                </a:lnTo>
                <a:lnTo>
                  <a:pt x="1987" y="819826"/>
                </a:lnTo>
                <a:lnTo>
                  <a:pt x="795" y="805146"/>
                </a:lnTo>
                <a:lnTo>
                  <a:pt x="397" y="789277"/>
                </a:lnTo>
                <a:lnTo>
                  <a:pt x="0" y="773010"/>
                </a:lnTo>
                <a:lnTo>
                  <a:pt x="0" y="756347"/>
                </a:lnTo>
                <a:lnTo>
                  <a:pt x="795" y="738494"/>
                </a:lnTo>
                <a:lnTo>
                  <a:pt x="1987" y="721434"/>
                </a:lnTo>
                <a:lnTo>
                  <a:pt x="3576" y="703184"/>
                </a:lnTo>
                <a:lnTo>
                  <a:pt x="5563" y="684934"/>
                </a:lnTo>
                <a:lnTo>
                  <a:pt x="9139" y="667477"/>
                </a:lnTo>
                <a:lnTo>
                  <a:pt x="12715" y="649227"/>
                </a:lnTo>
                <a:lnTo>
                  <a:pt x="17483" y="631770"/>
                </a:lnTo>
                <a:lnTo>
                  <a:pt x="22649" y="614313"/>
                </a:lnTo>
                <a:lnTo>
                  <a:pt x="25430" y="605982"/>
                </a:lnTo>
                <a:lnTo>
                  <a:pt x="29006" y="597253"/>
                </a:lnTo>
                <a:lnTo>
                  <a:pt x="32185" y="588922"/>
                </a:lnTo>
                <a:lnTo>
                  <a:pt x="36158" y="580987"/>
                </a:lnTo>
                <a:lnTo>
                  <a:pt x="40132" y="573052"/>
                </a:lnTo>
                <a:lnTo>
                  <a:pt x="44503" y="565117"/>
                </a:lnTo>
                <a:lnTo>
                  <a:pt x="48873" y="557579"/>
                </a:lnTo>
                <a:lnTo>
                  <a:pt x="53244" y="549644"/>
                </a:lnTo>
                <a:lnTo>
                  <a:pt x="58410" y="542503"/>
                </a:lnTo>
                <a:lnTo>
                  <a:pt x="63973" y="535362"/>
                </a:lnTo>
                <a:lnTo>
                  <a:pt x="69535" y="528617"/>
                </a:lnTo>
                <a:lnTo>
                  <a:pt x="75496" y="522269"/>
                </a:lnTo>
                <a:lnTo>
                  <a:pt x="81456" y="515921"/>
                </a:lnTo>
                <a:lnTo>
                  <a:pt x="87416" y="509970"/>
                </a:lnTo>
                <a:lnTo>
                  <a:pt x="94171" y="504416"/>
                </a:lnTo>
                <a:lnTo>
                  <a:pt x="101720" y="498861"/>
                </a:lnTo>
                <a:lnTo>
                  <a:pt x="108873" y="493704"/>
                </a:lnTo>
                <a:lnTo>
                  <a:pt x="116422" y="488943"/>
                </a:lnTo>
                <a:lnTo>
                  <a:pt x="124369" y="484579"/>
                </a:lnTo>
                <a:lnTo>
                  <a:pt x="132713" y="480611"/>
                </a:lnTo>
                <a:lnTo>
                  <a:pt x="141455" y="477040"/>
                </a:lnTo>
                <a:lnTo>
                  <a:pt x="150594" y="473470"/>
                </a:lnTo>
                <a:lnTo>
                  <a:pt x="159733" y="470693"/>
                </a:lnTo>
                <a:lnTo>
                  <a:pt x="169667" y="467915"/>
                </a:lnTo>
                <a:lnTo>
                  <a:pt x="172845" y="467915"/>
                </a:lnTo>
                <a:lnTo>
                  <a:pt x="179998" y="468312"/>
                </a:lnTo>
                <a:lnTo>
                  <a:pt x="200262" y="469502"/>
                </a:lnTo>
                <a:lnTo>
                  <a:pt x="231652" y="471883"/>
                </a:lnTo>
                <a:lnTo>
                  <a:pt x="312711" y="730162"/>
                </a:lnTo>
                <a:lnTo>
                  <a:pt x="329400" y="728575"/>
                </a:lnTo>
                <a:lnTo>
                  <a:pt x="327413" y="709135"/>
                </a:lnTo>
                <a:lnTo>
                  <a:pt x="322247" y="527427"/>
                </a:lnTo>
                <a:lnTo>
                  <a:pt x="315492" y="509970"/>
                </a:lnTo>
                <a:lnTo>
                  <a:pt x="329002" y="486959"/>
                </a:lnTo>
                <a:lnTo>
                  <a:pt x="359598" y="486562"/>
                </a:lnTo>
                <a:lnTo>
                  <a:pt x="371916" y="509970"/>
                </a:lnTo>
                <a:lnTo>
                  <a:pt x="366353" y="530601"/>
                </a:lnTo>
                <a:lnTo>
                  <a:pt x="393372" y="722624"/>
                </a:lnTo>
                <a:lnTo>
                  <a:pt x="402114" y="721831"/>
                </a:lnTo>
                <a:lnTo>
                  <a:pt x="397346" y="476247"/>
                </a:lnTo>
                <a:lnTo>
                  <a:pt x="403703" y="473073"/>
                </a:lnTo>
                <a:lnTo>
                  <a:pt x="408869" y="470693"/>
                </a:lnTo>
                <a:lnTo>
                  <a:pt x="411253" y="468709"/>
                </a:lnTo>
                <a:lnTo>
                  <a:pt x="412047" y="467915"/>
                </a:lnTo>
                <a:lnTo>
                  <a:pt x="416816" y="467122"/>
                </a:lnTo>
                <a:lnTo>
                  <a:pt x="421584" y="467122"/>
                </a:lnTo>
                <a:lnTo>
                  <a:pt x="425557" y="466725"/>
                </a:lnTo>
                <a:close/>
                <a:moveTo>
                  <a:pt x="2003425" y="196850"/>
                </a:moveTo>
                <a:lnTo>
                  <a:pt x="2003425" y="720725"/>
                </a:lnTo>
                <a:lnTo>
                  <a:pt x="1071562" y="720328"/>
                </a:lnTo>
                <a:lnTo>
                  <a:pt x="1251744" y="585391"/>
                </a:lnTo>
                <a:lnTo>
                  <a:pt x="1404144" y="665163"/>
                </a:lnTo>
                <a:lnTo>
                  <a:pt x="1657350" y="399256"/>
                </a:lnTo>
                <a:lnTo>
                  <a:pt x="1796653" y="458788"/>
                </a:lnTo>
                <a:lnTo>
                  <a:pt x="2003425" y="196850"/>
                </a:lnTo>
                <a:close/>
                <a:moveTo>
                  <a:pt x="140097" y="182563"/>
                </a:moveTo>
                <a:lnTo>
                  <a:pt x="138509" y="201216"/>
                </a:lnTo>
                <a:lnTo>
                  <a:pt x="137319" y="215107"/>
                </a:lnTo>
                <a:lnTo>
                  <a:pt x="137716" y="215504"/>
                </a:lnTo>
                <a:lnTo>
                  <a:pt x="138509" y="201216"/>
                </a:lnTo>
                <a:lnTo>
                  <a:pt x="139303" y="194469"/>
                </a:lnTo>
                <a:lnTo>
                  <a:pt x="140097" y="188516"/>
                </a:lnTo>
                <a:lnTo>
                  <a:pt x="140097" y="182563"/>
                </a:lnTo>
                <a:close/>
                <a:moveTo>
                  <a:pt x="164306" y="111125"/>
                </a:moveTo>
                <a:lnTo>
                  <a:pt x="162719" y="111522"/>
                </a:lnTo>
                <a:lnTo>
                  <a:pt x="161131" y="111919"/>
                </a:lnTo>
                <a:lnTo>
                  <a:pt x="159544" y="112713"/>
                </a:lnTo>
                <a:lnTo>
                  <a:pt x="158353" y="113507"/>
                </a:lnTo>
                <a:lnTo>
                  <a:pt x="155972" y="117078"/>
                </a:lnTo>
                <a:lnTo>
                  <a:pt x="153591" y="120650"/>
                </a:lnTo>
                <a:lnTo>
                  <a:pt x="158353" y="115491"/>
                </a:lnTo>
                <a:lnTo>
                  <a:pt x="161131" y="113110"/>
                </a:lnTo>
                <a:lnTo>
                  <a:pt x="164306" y="111125"/>
                </a:lnTo>
                <a:close/>
                <a:moveTo>
                  <a:pt x="988111" y="91679"/>
                </a:moveTo>
                <a:lnTo>
                  <a:pt x="984541" y="92075"/>
                </a:lnTo>
                <a:lnTo>
                  <a:pt x="980971" y="93266"/>
                </a:lnTo>
                <a:lnTo>
                  <a:pt x="977798" y="94853"/>
                </a:lnTo>
                <a:lnTo>
                  <a:pt x="975022" y="97632"/>
                </a:lnTo>
                <a:lnTo>
                  <a:pt x="972642" y="100013"/>
                </a:lnTo>
                <a:lnTo>
                  <a:pt x="971055" y="103188"/>
                </a:lnTo>
                <a:lnTo>
                  <a:pt x="970262" y="106760"/>
                </a:lnTo>
                <a:lnTo>
                  <a:pt x="969865" y="110332"/>
                </a:lnTo>
                <a:lnTo>
                  <a:pt x="969865" y="578644"/>
                </a:lnTo>
                <a:lnTo>
                  <a:pt x="1457734" y="287338"/>
                </a:lnTo>
                <a:lnTo>
                  <a:pt x="1494622" y="333375"/>
                </a:lnTo>
                <a:lnTo>
                  <a:pt x="969865" y="642938"/>
                </a:lnTo>
                <a:lnTo>
                  <a:pt x="969865" y="758032"/>
                </a:lnTo>
                <a:lnTo>
                  <a:pt x="970262" y="762001"/>
                </a:lnTo>
                <a:lnTo>
                  <a:pt x="971055" y="765176"/>
                </a:lnTo>
                <a:lnTo>
                  <a:pt x="972642" y="768747"/>
                </a:lnTo>
                <a:lnTo>
                  <a:pt x="975022" y="771129"/>
                </a:lnTo>
                <a:lnTo>
                  <a:pt x="977798" y="773510"/>
                </a:lnTo>
                <a:lnTo>
                  <a:pt x="980971" y="775494"/>
                </a:lnTo>
                <a:lnTo>
                  <a:pt x="984541" y="776685"/>
                </a:lnTo>
                <a:lnTo>
                  <a:pt x="988111" y="776685"/>
                </a:lnTo>
                <a:lnTo>
                  <a:pt x="2043178" y="776685"/>
                </a:lnTo>
                <a:lnTo>
                  <a:pt x="2047144" y="776685"/>
                </a:lnTo>
                <a:lnTo>
                  <a:pt x="2050714" y="775494"/>
                </a:lnTo>
                <a:lnTo>
                  <a:pt x="2053887" y="773510"/>
                </a:lnTo>
                <a:lnTo>
                  <a:pt x="2056663" y="771129"/>
                </a:lnTo>
                <a:lnTo>
                  <a:pt x="2059043" y="768747"/>
                </a:lnTo>
                <a:lnTo>
                  <a:pt x="2060630" y="765176"/>
                </a:lnTo>
                <a:lnTo>
                  <a:pt x="2061820" y="762001"/>
                </a:lnTo>
                <a:lnTo>
                  <a:pt x="2062216" y="758032"/>
                </a:lnTo>
                <a:lnTo>
                  <a:pt x="2062216" y="110332"/>
                </a:lnTo>
                <a:lnTo>
                  <a:pt x="2061820" y="106760"/>
                </a:lnTo>
                <a:lnTo>
                  <a:pt x="2060630" y="103188"/>
                </a:lnTo>
                <a:lnTo>
                  <a:pt x="2059043" y="100013"/>
                </a:lnTo>
                <a:lnTo>
                  <a:pt x="2056663" y="97632"/>
                </a:lnTo>
                <a:lnTo>
                  <a:pt x="2053887" y="94853"/>
                </a:lnTo>
                <a:lnTo>
                  <a:pt x="2050714" y="93266"/>
                </a:lnTo>
                <a:lnTo>
                  <a:pt x="2047144" y="92075"/>
                </a:lnTo>
                <a:lnTo>
                  <a:pt x="2043178" y="91679"/>
                </a:lnTo>
                <a:lnTo>
                  <a:pt x="988111" y="91679"/>
                </a:lnTo>
                <a:close/>
                <a:moveTo>
                  <a:pt x="273050" y="38100"/>
                </a:moveTo>
                <a:lnTo>
                  <a:pt x="286544" y="38497"/>
                </a:lnTo>
                <a:lnTo>
                  <a:pt x="299641" y="38894"/>
                </a:lnTo>
                <a:lnTo>
                  <a:pt x="312341" y="40085"/>
                </a:lnTo>
                <a:lnTo>
                  <a:pt x="323850" y="42466"/>
                </a:lnTo>
                <a:lnTo>
                  <a:pt x="335756" y="44847"/>
                </a:lnTo>
                <a:lnTo>
                  <a:pt x="347266" y="47229"/>
                </a:lnTo>
                <a:lnTo>
                  <a:pt x="357981" y="50800"/>
                </a:lnTo>
                <a:lnTo>
                  <a:pt x="368697" y="53975"/>
                </a:lnTo>
                <a:lnTo>
                  <a:pt x="378222" y="57944"/>
                </a:lnTo>
                <a:lnTo>
                  <a:pt x="387747" y="61516"/>
                </a:lnTo>
                <a:lnTo>
                  <a:pt x="396478" y="65881"/>
                </a:lnTo>
                <a:lnTo>
                  <a:pt x="404813" y="70247"/>
                </a:lnTo>
                <a:lnTo>
                  <a:pt x="412750" y="74216"/>
                </a:lnTo>
                <a:lnTo>
                  <a:pt x="419894" y="78582"/>
                </a:lnTo>
                <a:lnTo>
                  <a:pt x="432197" y="86519"/>
                </a:lnTo>
                <a:lnTo>
                  <a:pt x="442516" y="93266"/>
                </a:lnTo>
                <a:lnTo>
                  <a:pt x="449660" y="99219"/>
                </a:lnTo>
                <a:lnTo>
                  <a:pt x="455613" y="104378"/>
                </a:lnTo>
                <a:lnTo>
                  <a:pt x="454025" y="107553"/>
                </a:lnTo>
                <a:lnTo>
                  <a:pt x="451644" y="111522"/>
                </a:lnTo>
                <a:lnTo>
                  <a:pt x="448866" y="116285"/>
                </a:lnTo>
                <a:lnTo>
                  <a:pt x="444897" y="122238"/>
                </a:lnTo>
                <a:lnTo>
                  <a:pt x="440532" y="128588"/>
                </a:lnTo>
                <a:lnTo>
                  <a:pt x="434578" y="134938"/>
                </a:lnTo>
                <a:lnTo>
                  <a:pt x="427832" y="141288"/>
                </a:lnTo>
                <a:lnTo>
                  <a:pt x="423863" y="144066"/>
                </a:lnTo>
                <a:lnTo>
                  <a:pt x="420291" y="146844"/>
                </a:lnTo>
                <a:lnTo>
                  <a:pt x="415925" y="149225"/>
                </a:lnTo>
                <a:lnTo>
                  <a:pt x="411163" y="151607"/>
                </a:lnTo>
                <a:lnTo>
                  <a:pt x="406797" y="153591"/>
                </a:lnTo>
                <a:lnTo>
                  <a:pt x="401638" y="155179"/>
                </a:lnTo>
                <a:lnTo>
                  <a:pt x="396082" y="156369"/>
                </a:lnTo>
                <a:lnTo>
                  <a:pt x="390525" y="157560"/>
                </a:lnTo>
                <a:lnTo>
                  <a:pt x="384572" y="157957"/>
                </a:lnTo>
                <a:lnTo>
                  <a:pt x="379016" y="157957"/>
                </a:lnTo>
                <a:lnTo>
                  <a:pt x="372666" y="157560"/>
                </a:lnTo>
                <a:lnTo>
                  <a:pt x="365919" y="155973"/>
                </a:lnTo>
                <a:lnTo>
                  <a:pt x="358775" y="154385"/>
                </a:lnTo>
                <a:lnTo>
                  <a:pt x="351235" y="152003"/>
                </a:lnTo>
                <a:lnTo>
                  <a:pt x="343694" y="148828"/>
                </a:lnTo>
                <a:lnTo>
                  <a:pt x="335756" y="145257"/>
                </a:lnTo>
                <a:lnTo>
                  <a:pt x="327025" y="140891"/>
                </a:lnTo>
                <a:lnTo>
                  <a:pt x="317103" y="136525"/>
                </a:lnTo>
                <a:lnTo>
                  <a:pt x="355203" y="155179"/>
                </a:lnTo>
                <a:lnTo>
                  <a:pt x="373063" y="163116"/>
                </a:lnTo>
                <a:lnTo>
                  <a:pt x="381397" y="166688"/>
                </a:lnTo>
                <a:lnTo>
                  <a:pt x="389335" y="169466"/>
                </a:lnTo>
                <a:lnTo>
                  <a:pt x="397272" y="172244"/>
                </a:lnTo>
                <a:lnTo>
                  <a:pt x="404813" y="173832"/>
                </a:lnTo>
                <a:lnTo>
                  <a:pt x="411957" y="175023"/>
                </a:lnTo>
                <a:lnTo>
                  <a:pt x="418703" y="175419"/>
                </a:lnTo>
                <a:lnTo>
                  <a:pt x="425053" y="175023"/>
                </a:lnTo>
                <a:lnTo>
                  <a:pt x="428228" y="174625"/>
                </a:lnTo>
                <a:lnTo>
                  <a:pt x="431007" y="173832"/>
                </a:lnTo>
                <a:lnTo>
                  <a:pt x="434182" y="173038"/>
                </a:lnTo>
                <a:lnTo>
                  <a:pt x="436563" y="171847"/>
                </a:lnTo>
                <a:lnTo>
                  <a:pt x="438944" y="169863"/>
                </a:lnTo>
                <a:lnTo>
                  <a:pt x="441722" y="168276"/>
                </a:lnTo>
                <a:lnTo>
                  <a:pt x="442913" y="180976"/>
                </a:lnTo>
                <a:lnTo>
                  <a:pt x="443310" y="192882"/>
                </a:lnTo>
                <a:lnTo>
                  <a:pt x="443310" y="203994"/>
                </a:lnTo>
                <a:lnTo>
                  <a:pt x="442913" y="215107"/>
                </a:lnTo>
                <a:lnTo>
                  <a:pt x="444500" y="213122"/>
                </a:lnTo>
                <a:lnTo>
                  <a:pt x="445691" y="212328"/>
                </a:lnTo>
                <a:lnTo>
                  <a:pt x="446882" y="212328"/>
                </a:lnTo>
                <a:lnTo>
                  <a:pt x="447675" y="212726"/>
                </a:lnTo>
                <a:lnTo>
                  <a:pt x="448072" y="213519"/>
                </a:lnTo>
                <a:lnTo>
                  <a:pt x="448866" y="216297"/>
                </a:lnTo>
                <a:lnTo>
                  <a:pt x="448866" y="221457"/>
                </a:lnTo>
                <a:lnTo>
                  <a:pt x="448866" y="228204"/>
                </a:lnTo>
                <a:lnTo>
                  <a:pt x="447675" y="244079"/>
                </a:lnTo>
                <a:lnTo>
                  <a:pt x="445294" y="262335"/>
                </a:lnTo>
                <a:lnTo>
                  <a:pt x="443310" y="279797"/>
                </a:lnTo>
                <a:lnTo>
                  <a:pt x="440928" y="294482"/>
                </a:lnTo>
                <a:lnTo>
                  <a:pt x="439738" y="300038"/>
                </a:lnTo>
                <a:lnTo>
                  <a:pt x="438547" y="303213"/>
                </a:lnTo>
                <a:lnTo>
                  <a:pt x="437753" y="304800"/>
                </a:lnTo>
                <a:lnTo>
                  <a:pt x="437357" y="304800"/>
                </a:lnTo>
                <a:lnTo>
                  <a:pt x="436960" y="304007"/>
                </a:lnTo>
                <a:lnTo>
                  <a:pt x="435769" y="313929"/>
                </a:lnTo>
                <a:lnTo>
                  <a:pt x="434182" y="323057"/>
                </a:lnTo>
                <a:lnTo>
                  <a:pt x="432197" y="332185"/>
                </a:lnTo>
                <a:lnTo>
                  <a:pt x="429816" y="341313"/>
                </a:lnTo>
                <a:lnTo>
                  <a:pt x="427435" y="349647"/>
                </a:lnTo>
                <a:lnTo>
                  <a:pt x="424260" y="357982"/>
                </a:lnTo>
                <a:lnTo>
                  <a:pt x="421482" y="365919"/>
                </a:lnTo>
                <a:lnTo>
                  <a:pt x="417513" y="373460"/>
                </a:lnTo>
                <a:lnTo>
                  <a:pt x="413941" y="381397"/>
                </a:lnTo>
                <a:lnTo>
                  <a:pt x="409972" y="388938"/>
                </a:lnTo>
                <a:lnTo>
                  <a:pt x="406003" y="395685"/>
                </a:lnTo>
                <a:lnTo>
                  <a:pt x="401241" y="402432"/>
                </a:lnTo>
                <a:lnTo>
                  <a:pt x="396875" y="408782"/>
                </a:lnTo>
                <a:lnTo>
                  <a:pt x="391716" y="415132"/>
                </a:lnTo>
                <a:lnTo>
                  <a:pt x="386953" y="420688"/>
                </a:lnTo>
                <a:lnTo>
                  <a:pt x="381794" y="426244"/>
                </a:lnTo>
                <a:lnTo>
                  <a:pt x="376635" y="431801"/>
                </a:lnTo>
                <a:lnTo>
                  <a:pt x="371078" y="436563"/>
                </a:lnTo>
                <a:lnTo>
                  <a:pt x="365919" y="440929"/>
                </a:lnTo>
                <a:lnTo>
                  <a:pt x="360363" y="445691"/>
                </a:lnTo>
                <a:lnTo>
                  <a:pt x="354806" y="449660"/>
                </a:lnTo>
                <a:lnTo>
                  <a:pt x="349250" y="453232"/>
                </a:lnTo>
                <a:lnTo>
                  <a:pt x="343297" y="456804"/>
                </a:lnTo>
                <a:lnTo>
                  <a:pt x="337741" y="459582"/>
                </a:lnTo>
                <a:lnTo>
                  <a:pt x="332185" y="462757"/>
                </a:lnTo>
                <a:lnTo>
                  <a:pt x="326628" y="464741"/>
                </a:lnTo>
                <a:lnTo>
                  <a:pt x="320675" y="466726"/>
                </a:lnTo>
                <a:lnTo>
                  <a:pt x="315119" y="468313"/>
                </a:lnTo>
                <a:lnTo>
                  <a:pt x="309563" y="469901"/>
                </a:lnTo>
                <a:lnTo>
                  <a:pt x="304403" y="470694"/>
                </a:lnTo>
                <a:lnTo>
                  <a:pt x="298847" y="471091"/>
                </a:lnTo>
                <a:lnTo>
                  <a:pt x="293688" y="471488"/>
                </a:lnTo>
                <a:lnTo>
                  <a:pt x="288925" y="471091"/>
                </a:lnTo>
                <a:lnTo>
                  <a:pt x="284956" y="470694"/>
                </a:lnTo>
                <a:lnTo>
                  <a:pt x="280194" y="469901"/>
                </a:lnTo>
                <a:lnTo>
                  <a:pt x="275034" y="467916"/>
                </a:lnTo>
                <a:lnTo>
                  <a:pt x="270669" y="466329"/>
                </a:lnTo>
                <a:lnTo>
                  <a:pt x="265509" y="464344"/>
                </a:lnTo>
                <a:lnTo>
                  <a:pt x="259953" y="462360"/>
                </a:lnTo>
                <a:lnTo>
                  <a:pt x="254794" y="459185"/>
                </a:lnTo>
                <a:lnTo>
                  <a:pt x="244078" y="452438"/>
                </a:lnTo>
                <a:lnTo>
                  <a:pt x="232966" y="444898"/>
                </a:lnTo>
                <a:lnTo>
                  <a:pt x="221853" y="435769"/>
                </a:lnTo>
                <a:lnTo>
                  <a:pt x="211534" y="425450"/>
                </a:lnTo>
                <a:lnTo>
                  <a:pt x="200819" y="413941"/>
                </a:lnTo>
                <a:lnTo>
                  <a:pt x="190500" y="402035"/>
                </a:lnTo>
                <a:lnTo>
                  <a:pt x="185737" y="395685"/>
                </a:lnTo>
                <a:lnTo>
                  <a:pt x="180578" y="388938"/>
                </a:lnTo>
                <a:lnTo>
                  <a:pt x="176609" y="381794"/>
                </a:lnTo>
                <a:lnTo>
                  <a:pt x="171847" y="374651"/>
                </a:lnTo>
                <a:lnTo>
                  <a:pt x="167481" y="367507"/>
                </a:lnTo>
                <a:lnTo>
                  <a:pt x="163512" y="359569"/>
                </a:lnTo>
                <a:lnTo>
                  <a:pt x="159544" y="351632"/>
                </a:lnTo>
                <a:lnTo>
                  <a:pt x="156369" y="343694"/>
                </a:lnTo>
                <a:lnTo>
                  <a:pt x="152797" y="335757"/>
                </a:lnTo>
                <a:lnTo>
                  <a:pt x="150019" y="327422"/>
                </a:lnTo>
                <a:lnTo>
                  <a:pt x="147241" y="318691"/>
                </a:lnTo>
                <a:lnTo>
                  <a:pt x="144859" y="310357"/>
                </a:lnTo>
                <a:lnTo>
                  <a:pt x="142875" y="316310"/>
                </a:lnTo>
                <a:lnTo>
                  <a:pt x="140494" y="320676"/>
                </a:lnTo>
                <a:lnTo>
                  <a:pt x="139700" y="322263"/>
                </a:lnTo>
                <a:lnTo>
                  <a:pt x="138509" y="323057"/>
                </a:lnTo>
                <a:lnTo>
                  <a:pt x="137319" y="323851"/>
                </a:lnTo>
                <a:lnTo>
                  <a:pt x="136128" y="324247"/>
                </a:lnTo>
                <a:lnTo>
                  <a:pt x="134541" y="323851"/>
                </a:lnTo>
                <a:lnTo>
                  <a:pt x="133350" y="323057"/>
                </a:lnTo>
                <a:lnTo>
                  <a:pt x="132159" y="321866"/>
                </a:lnTo>
                <a:lnTo>
                  <a:pt x="130969" y="319485"/>
                </a:lnTo>
                <a:lnTo>
                  <a:pt x="128587" y="314722"/>
                </a:lnTo>
                <a:lnTo>
                  <a:pt x="126603" y="308372"/>
                </a:lnTo>
                <a:lnTo>
                  <a:pt x="125016" y="300038"/>
                </a:lnTo>
                <a:lnTo>
                  <a:pt x="123825" y="290513"/>
                </a:lnTo>
                <a:lnTo>
                  <a:pt x="123031" y="280591"/>
                </a:lnTo>
                <a:lnTo>
                  <a:pt x="122634" y="269478"/>
                </a:lnTo>
                <a:lnTo>
                  <a:pt x="123031" y="259557"/>
                </a:lnTo>
                <a:lnTo>
                  <a:pt x="123428" y="250032"/>
                </a:lnTo>
                <a:lnTo>
                  <a:pt x="124619" y="241300"/>
                </a:lnTo>
                <a:lnTo>
                  <a:pt x="125809" y="233760"/>
                </a:lnTo>
                <a:lnTo>
                  <a:pt x="127397" y="227013"/>
                </a:lnTo>
                <a:lnTo>
                  <a:pt x="129778" y="221854"/>
                </a:lnTo>
                <a:lnTo>
                  <a:pt x="131762" y="217488"/>
                </a:lnTo>
                <a:lnTo>
                  <a:pt x="132953" y="216297"/>
                </a:lnTo>
                <a:lnTo>
                  <a:pt x="134144" y="215504"/>
                </a:lnTo>
                <a:lnTo>
                  <a:pt x="130572" y="211138"/>
                </a:lnTo>
                <a:lnTo>
                  <a:pt x="127000" y="207169"/>
                </a:lnTo>
                <a:lnTo>
                  <a:pt x="124619" y="202407"/>
                </a:lnTo>
                <a:lnTo>
                  <a:pt x="122634" y="197247"/>
                </a:lnTo>
                <a:lnTo>
                  <a:pt x="120253" y="192485"/>
                </a:lnTo>
                <a:lnTo>
                  <a:pt x="119062" y="186928"/>
                </a:lnTo>
                <a:lnTo>
                  <a:pt x="118269" y="181372"/>
                </a:lnTo>
                <a:lnTo>
                  <a:pt x="117475" y="175816"/>
                </a:lnTo>
                <a:lnTo>
                  <a:pt x="117475" y="170260"/>
                </a:lnTo>
                <a:lnTo>
                  <a:pt x="117475" y="164704"/>
                </a:lnTo>
                <a:lnTo>
                  <a:pt x="117872" y="158751"/>
                </a:lnTo>
                <a:lnTo>
                  <a:pt x="118269" y="152797"/>
                </a:lnTo>
                <a:lnTo>
                  <a:pt x="120253" y="140891"/>
                </a:lnTo>
                <a:lnTo>
                  <a:pt x="123428" y="129381"/>
                </a:lnTo>
                <a:lnTo>
                  <a:pt x="126603" y="118666"/>
                </a:lnTo>
                <a:lnTo>
                  <a:pt x="130969" y="107951"/>
                </a:lnTo>
                <a:lnTo>
                  <a:pt x="135334" y="98426"/>
                </a:lnTo>
                <a:lnTo>
                  <a:pt x="139700" y="90091"/>
                </a:lnTo>
                <a:lnTo>
                  <a:pt x="144066" y="82154"/>
                </a:lnTo>
                <a:lnTo>
                  <a:pt x="148034" y="76597"/>
                </a:lnTo>
                <a:lnTo>
                  <a:pt x="152003" y="72231"/>
                </a:lnTo>
                <a:lnTo>
                  <a:pt x="153194" y="70644"/>
                </a:lnTo>
                <a:lnTo>
                  <a:pt x="154781" y="69850"/>
                </a:lnTo>
                <a:lnTo>
                  <a:pt x="170656" y="61913"/>
                </a:lnTo>
                <a:lnTo>
                  <a:pt x="186134" y="55960"/>
                </a:lnTo>
                <a:lnTo>
                  <a:pt x="201216" y="50403"/>
                </a:lnTo>
                <a:lnTo>
                  <a:pt x="216297" y="46038"/>
                </a:lnTo>
                <a:lnTo>
                  <a:pt x="230981" y="42863"/>
                </a:lnTo>
                <a:lnTo>
                  <a:pt x="245269" y="40482"/>
                </a:lnTo>
                <a:lnTo>
                  <a:pt x="259556" y="38894"/>
                </a:lnTo>
                <a:lnTo>
                  <a:pt x="273050" y="38100"/>
                </a:lnTo>
                <a:close/>
                <a:moveTo>
                  <a:pt x="982954" y="0"/>
                </a:moveTo>
                <a:lnTo>
                  <a:pt x="988111" y="0"/>
                </a:lnTo>
                <a:lnTo>
                  <a:pt x="2043178" y="0"/>
                </a:lnTo>
                <a:lnTo>
                  <a:pt x="2049127" y="0"/>
                </a:lnTo>
                <a:lnTo>
                  <a:pt x="2054680" y="397"/>
                </a:lnTo>
                <a:lnTo>
                  <a:pt x="2060233" y="1191"/>
                </a:lnTo>
                <a:lnTo>
                  <a:pt x="2065786" y="1985"/>
                </a:lnTo>
                <a:lnTo>
                  <a:pt x="2070942" y="3572"/>
                </a:lnTo>
                <a:lnTo>
                  <a:pt x="2076099" y="5160"/>
                </a:lnTo>
                <a:lnTo>
                  <a:pt x="2081255" y="6747"/>
                </a:lnTo>
                <a:lnTo>
                  <a:pt x="2086411" y="8732"/>
                </a:lnTo>
                <a:lnTo>
                  <a:pt x="2091171" y="11113"/>
                </a:lnTo>
                <a:lnTo>
                  <a:pt x="2095931" y="13494"/>
                </a:lnTo>
                <a:lnTo>
                  <a:pt x="2100691" y="16272"/>
                </a:lnTo>
                <a:lnTo>
                  <a:pt x="2105054" y="19050"/>
                </a:lnTo>
                <a:lnTo>
                  <a:pt x="2109417" y="21828"/>
                </a:lnTo>
                <a:lnTo>
                  <a:pt x="2113780" y="25401"/>
                </a:lnTo>
                <a:lnTo>
                  <a:pt x="2121713" y="32544"/>
                </a:lnTo>
                <a:lnTo>
                  <a:pt x="2128852" y="40085"/>
                </a:lnTo>
                <a:lnTo>
                  <a:pt x="2131629" y="44451"/>
                </a:lnTo>
                <a:lnTo>
                  <a:pt x="2135198" y="48816"/>
                </a:lnTo>
                <a:lnTo>
                  <a:pt x="2137578" y="53182"/>
                </a:lnTo>
                <a:lnTo>
                  <a:pt x="2140751" y="57944"/>
                </a:lnTo>
                <a:lnTo>
                  <a:pt x="2143131" y="62707"/>
                </a:lnTo>
                <a:lnTo>
                  <a:pt x="2145114" y="67469"/>
                </a:lnTo>
                <a:lnTo>
                  <a:pt x="2147494" y="72628"/>
                </a:lnTo>
                <a:lnTo>
                  <a:pt x="2149081" y="77788"/>
                </a:lnTo>
                <a:lnTo>
                  <a:pt x="2150271" y="82947"/>
                </a:lnTo>
                <a:lnTo>
                  <a:pt x="2151461" y="88107"/>
                </a:lnTo>
                <a:lnTo>
                  <a:pt x="2152254" y="93663"/>
                </a:lnTo>
                <a:lnTo>
                  <a:pt x="2153444" y="99219"/>
                </a:lnTo>
                <a:lnTo>
                  <a:pt x="2153841" y="105172"/>
                </a:lnTo>
                <a:lnTo>
                  <a:pt x="2154237" y="110332"/>
                </a:lnTo>
                <a:lnTo>
                  <a:pt x="2154237" y="758032"/>
                </a:lnTo>
                <a:lnTo>
                  <a:pt x="2153841" y="763588"/>
                </a:lnTo>
                <a:lnTo>
                  <a:pt x="2153444" y="769144"/>
                </a:lnTo>
                <a:lnTo>
                  <a:pt x="2152254" y="775097"/>
                </a:lnTo>
                <a:lnTo>
                  <a:pt x="2151461" y="779860"/>
                </a:lnTo>
                <a:lnTo>
                  <a:pt x="2150271" y="785416"/>
                </a:lnTo>
                <a:lnTo>
                  <a:pt x="2149081" y="790972"/>
                </a:lnTo>
                <a:lnTo>
                  <a:pt x="2147494" y="796132"/>
                </a:lnTo>
                <a:lnTo>
                  <a:pt x="2145114" y="800894"/>
                </a:lnTo>
                <a:lnTo>
                  <a:pt x="2143131" y="805657"/>
                </a:lnTo>
                <a:lnTo>
                  <a:pt x="2140751" y="810816"/>
                </a:lnTo>
                <a:lnTo>
                  <a:pt x="2137578" y="815579"/>
                </a:lnTo>
                <a:lnTo>
                  <a:pt x="2135198" y="819547"/>
                </a:lnTo>
                <a:lnTo>
                  <a:pt x="2131629" y="824310"/>
                </a:lnTo>
                <a:lnTo>
                  <a:pt x="2128852" y="827882"/>
                </a:lnTo>
                <a:lnTo>
                  <a:pt x="2124886" y="832247"/>
                </a:lnTo>
                <a:lnTo>
                  <a:pt x="2121713" y="836216"/>
                </a:lnTo>
                <a:lnTo>
                  <a:pt x="2117350" y="839788"/>
                </a:lnTo>
                <a:lnTo>
                  <a:pt x="2113780" y="843360"/>
                </a:lnTo>
                <a:lnTo>
                  <a:pt x="2109417" y="846535"/>
                </a:lnTo>
                <a:lnTo>
                  <a:pt x="2105054" y="849710"/>
                </a:lnTo>
                <a:lnTo>
                  <a:pt x="2100691" y="852488"/>
                </a:lnTo>
                <a:lnTo>
                  <a:pt x="2095931" y="854869"/>
                </a:lnTo>
                <a:lnTo>
                  <a:pt x="2091171" y="857647"/>
                </a:lnTo>
                <a:lnTo>
                  <a:pt x="2086411" y="859632"/>
                </a:lnTo>
                <a:lnTo>
                  <a:pt x="2081255" y="861616"/>
                </a:lnTo>
                <a:lnTo>
                  <a:pt x="2076099" y="863601"/>
                </a:lnTo>
                <a:lnTo>
                  <a:pt x="2070942" y="865188"/>
                </a:lnTo>
                <a:lnTo>
                  <a:pt x="2065786" y="866379"/>
                </a:lnTo>
                <a:lnTo>
                  <a:pt x="2060233" y="867172"/>
                </a:lnTo>
                <a:lnTo>
                  <a:pt x="2054680" y="867966"/>
                </a:lnTo>
                <a:lnTo>
                  <a:pt x="2049127" y="868363"/>
                </a:lnTo>
                <a:lnTo>
                  <a:pt x="2043178" y="868363"/>
                </a:lnTo>
                <a:lnTo>
                  <a:pt x="988111" y="868363"/>
                </a:lnTo>
                <a:lnTo>
                  <a:pt x="982954" y="868363"/>
                </a:lnTo>
                <a:lnTo>
                  <a:pt x="977401" y="867966"/>
                </a:lnTo>
                <a:lnTo>
                  <a:pt x="971452" y="867172"/>
                </a:lnTo>
                <a:lnTo>
                  <a:pt x="966295" y="866379"/>
                </a:lnTo>
                <a:lnTo>
                  <a:pt x="960742" y="865188"/>
                </a:lnTo>
                <a:lnTo>
                  <a:pt x="955586" y="863601"/>
                </a:lnTo>
                <a:lnTo>
                  <a:pt x="950430" y="861616"/>
                </a:lnTo>
                <a:lnTo>
                  <a:pt x="945273" y="859632"/>
                </a:lnTo>
                <a:lnTo>
                  <a:pt x="940514" y="857647"/>
                </a:lnTo>
                <a:lnTo>
                  <a:pt x="935754" y="854869"/>
                </a:lnTo>
                <a:lnTo>
                  <a:pt x="930994" y="852488"/>
                </a:lnTo>
                <a:lnTo>
                  <a:pt x="926631" y="849710"/>
                </a:lnTo>
                <a:lnTo>
                  <a:pt x="922268" y="846535"/>
                </a:lnTo>
                <a:lnTo>
                  <a:pt x="918302" y="843360"/>
                </a:lnTo>
                <a:lnTo>
                  <a:pt x="913939" y="839788"/>
                </a:lnTo>
                <a:lnTo>
                  <a:pt x="910369" y="836216"/>
                </a:lnTo>
                <a:lnTo>
                  <a:pt x="906402" y="832247"/>
                </a:lnTo>
                <a:lnTo>
                  <a:pt x="903229" y="827882"/>
                </a:lnTo>
                <a:lnTo>
                  <a:pt x="899659" y="824310"/>
                </a:lnTo>
                <a:lnTo>
                  <a:pt x="896883" y="819547"/>
                </a:lnTo>
                <a:lnTo>
                  <a:pt x="893710" y="815579"/>
                </a:lnTo>
                <a:lnTo>
                  <a:pt x="891330" y="810816"/>
                </a:lnTo>
                <a:lnTo>
                  <a:pt x="888950" y="805657"/>
                </a:lnTo>
                <a:lnTo>
                  <a:pt x="886570" y="800894"/>
                </a:lnTo>
                <a:lnTo>
                  <a:pt x="884587" y="796132"/>
                </a:lnTo>
                <a:lnTo>
                  <a:pt x="883001" y="790972"/>
                </a:lnTo>
                <a:lnTo>
                  <a:pt x="881414" y="785416"/>
                </a:lnTo>
                <a:lnTo>
                  <a:pt x="879827" y="779860"/>
                </a:lnTo>
                <a:lnTo>
                  <a:pt x="879034" y="775097"/>
                </a:lnTo>
                <a:lnTo>
                  <a:pt x="878241" y="769144"/>
                </a:lnTo>
                <a:lnTo>
                  <a:pt x="877844" y="763588"/>
                </a:lnTo>
                <a:lnTo>
                  <a:pt x="877844" y="758032"/>
                </a:lnTo>
                <a:lnTo>
                  <a:pt x="877844" y="696913"/>
                </a:lnTo>
                <a:lnTo>
                  <a:pt x="833420" y="723504"/>
                </a:lnTo>
                <a:lnTo>
                  <a:pt x="804862" y="676672"/>
                </a:lnTo>
                <a:lnTo>
                  <a:pt x="877844" y="633413"/>
                </a:lnTo>
                <a:lnTo>
                  <a:pt x="877844" y="110332"/>
                </a:lnTo>
                <a:lnTo>
                  <a:pt x="877844" y="105172"/>
                </a:lnTo>
                <a:lnTo>
                  <a:pt x="878241" y="99219"/>
                </a:lnTo>
                <a:lnTo>
                  <a:pt x="879034" y="93663"/>
                </a:lnTo>
                <a:lnTo>
                  <a:pt x="879827" y="88107"/>
                </a:lnTo>
                <a:lnTo>
                  <a:pt x="881414" y="82947"/>
                </a:lnTo>
                <a:lnTo>
                  <a:pt x="883001" y="77788"/>
                </a:lnTo>
                <a:lnTo>
                  <a:pt x="884587" y="72628"/>
                </a:lnTo>
                <a:lnTo>
                  <a:pt x="886570" y="67469"/>
                </a:lnTo>
                <a:lnTo>
                  <a:pt x="888950" y="62707"/>
                </a:lnTo>
                <a:lnTo>
                  <a:pt x="891330" y="57944"/>
                </a:lnTo>
                <a:lnTo>
                  <a:pt x="893710" y="53182"/>
                </a:lnTo>
                <a:lnTo>
                  <a:pt x="896883" y="48816"/>
                </a:lnTo>
                <a:lnTo>
                  <a:pt x="899659" y="44451"/>
                </a:lnTo>
                <a:lnTo>
                  <a:pt x="903229" y="40085"/>
                </a:lnTo>
                <a:lnTo>
                  <a:pt x="910369" y="32544"/>
                </a:lnTo>
                <a:lnTo>
                  <a:pt x="918302" y="25401"/>
                </a:lnTo>
                <a:lnTo>
                  <a:pt x="922268" y="21828"/>
                </a:lnTo>
                <a:lnTo>
                  <a:pt x="926631" y="19050"/>
                </a:lnTo>
                <a:lnTo>
                  <a:pt x="930994" y="16272"/>
                </a:lnTo>
                <a:lnTo>
                  <a:pt x="935754" y="13494"/>
                </a:lnTo>
                <a:lnTo>
                  <a:pt x="940514" y="11113"/>
                </a:lnTo>
                <a:lnTo>
                  <a:pt x="945273" y="8732"/>
                </a:lnTo>
                <a:lnTo>
                  <a:pt x="950430" y="6747"/>
                </a:lnTo>
                <a:lnTo>
                  <a:pt x="955586" y="5160"/>
                </a:lnTo>
                <a:lnTo>
                  <a:pt x="960742" y="3572"/>
                </a:lnTo>
                <a:lnTo>
                  <a:pt x="966295" y="1985"/>
                </a:lnTo>
                <a:lnTo>
                  <a:pt x="971452" y="1191"/>
                </a:lnTo>
                <a:lnTo>
                  <a:pt x="977401" y="397"/>
                </a:lnTo>
                <a:lnTo>
                  <a:pt x="982954" y="0"/>
                </a:ln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grpSp>
        <p:nvGrpSpPr>
          <p:cNvPr id="16" name="组合 15"/>
          <p:cNvGrpSpPr/>
          <p:nvPr/>
        </p:nvGrpSpPr>
        <p:grpSpPr>
          <a:xfrm>
            <a:off x="4155565" y="2561093"/>
            <a:ext cx="3880870" cy="3489097"/>
            <a:chOff x="982663" y="2561093"/>
            <a:chExt cx="3880870" cy="3489097"/>
          </a:xfrm>
        </p:grpSpPr>
        <p:sp>
          <p:nvSpPr>
            <p:cNvPr id="17" name="Oval 17"/>
            <p:cNvSpPr>
              <a:spLocks noChangeArrowheads="1"/>
            </p:cNvSpPr>
            <p:nvPr/>
          </p:nvSpPr>
          <p:spPr bwMode="auto">
            <a:xfrm>
              <a:off x="4040754" y="4070803"/>
              <a:ext cx="822779" cy="826862"/>
            </a:xfrm>
            <a:prstGeom prst="ellipse">
              <a:avLst/>
            </a:prstGeom>
            <a:solidFill>
              <a:schemeClr val="accent1">
                <a:lumMod val="40000"/>
                <a:lumOff val="60000"/>
              </a:schemeClr>
            </a:solidFill>
            <a:ln>
              <a:noFill/>
            </a:ln>
          </p:spPr>
          <p:txBody>
            <a:bodyPr/>
            <a:lstStyle/>
            <a:p>
              <a:pPr>
                <a:defRPr/>
              </a:pPr>
              <a:endParaRPr lang="zh-CN" altLang="en-US" sz="5400">
                <a:latin typeface="+mn-lt"/>
              </a:endParaRPr>
            </a:p>
          </p:txBody>
        </p:sp>
        <p:sp>
          <p:nvSpPr>
            <p:cNvPr id="18" name="Oval 4"/>
            <p:cNvSpPr>
              <a:spLocks noChangeArrowheads="1"/>
            </p:cNvSpPr>
            <p:nvPr/>
          </p:nvSpPr>
          <p:spPr bwMode="auto">
            <a:xfrm>
              <a:off x="3005138" y="2561093"/>
              <a:ext cx="328613" cy="328613"/>
            </a:xfrm>
            <a:prstGeom prst="ellipse">
              <a:avLst/>
            </a:prstGeom>
            <a:solidFill>
              <a:schemeClr val="accent2">
                <a:lumMod val="40000"/>
                <a:lumOff val="60000"/>
              </a:schemeClr>
            </a:solidFill>
            <a:ln>
              <a:noFill/>
            </a:ln>
          </p:spPr>
          <p:txBody>
            <a:bodyPr/>
            <a:lstStyle/>
            <a:p>
              <a:pPr>
                <a:defRPr/>
              </a:pPr>
              <a:endParaRPr lang="zh-CN" altLang="en-US" sz="5400">
                <a:latin typeface="+mn-lt"/>
              </a:endParaRPr>
            </a:p>
          </p:txBody>
        </p:sp>
        <p:sp>
          <p:nvSpPr>
            <p:cNvPr id="19" name="Oval 6"/>
            <p:cNvSpPr>
              <a:spLocks noChangeArrowheads="1"/>
            </p:cNvSpPr>
            <p:nvPr/>
          </p:nvSpPr>
          <p:spPr bwMode="auto">
            <a:xfrm>
              <a:off x="1154113" y="4827815"/>
              <a:ext cx="263525" cy="265113"/>
            </a:xfrm>
            <a:prstGeom prst="ellipse">
              <a:avLst/>
            </a:prstGeom>
            <a:solidFill>
              <a:schemeClr val="accent2">
                <a:alpha val="20000"/>
              </a:schemeClr>
            </a:solidFill>
            <a:ln>
              <a:noFill/>
            </a:ln>
          </p:spPr>
          <p:txBody>
            <a:bodyPr/>
            <a:lstStyle/>
            <a:p>
              <a:pPr>
                <a:defRPr/>
              </a:pPr>
              <a:endParaRPr lang="zh-CN" altLang="en-US" sz="5400">
                <a:latin typeface="+mn-lt"/>
              </a:endParaRPr>
            </a:p>
          </p:txBody>
        </p:sp>
        <p:sp>
          <p:nvSpPr>
            <p:cNvPr id="20" name="Oval 7"/>
            <p:cNvSpPr>
              <a:spLocks noChangeArrowheads="1"/>
            </p:cNvSpPr>
            <p:nvPr/>
          </p:nvSpPr>
          <p:spPr bwMode="auto">
            <a:xfrm>
              <a:off x="3805238" y="5691415"/>
              <a:ext cx="360362" cy="358775"/>
            </a:xfrm>
            <a:prstGeom prst="ellipse">
              <a:avLst/>
            </a:prstGeom>
            <a:solidFill>
              <a:schemeClr val="accent2"/>
            </a:solidFill>
            <a:ln>
              <a:noFill/>
            </a:ln>
          </p:spPr>
          <p:txBody>
            <a:bodyPr/>
            <a:lstStyle/>
            <a:p>
              <a:pPr>
                <a:defRPr/>
              </a:pPr>
              <a:endParaRPr lang="zh-CN" altLang="en-US" sz="5400">
                <a:latin typeface="+mn-lt"/>
              </a:endParaRPr>
            </a:p>
          </p:txBody>
        </p:sp>
        <p:sp>
          <p:nvSpPr>
            <p:cNvPr id="21" name="Oval 11"/>
            <p:cNvSpPr>
              <a:spLocks noChangeArrowheads="1"/>
            </p:cNvSpPr>
            <p:nvPr/>
          </p:nvSpPr>
          <p:spPr bwMode="auto">
            <a:xfrm>
              <a:off x="982663" y="2743428"/>
              <a:ext cx="1989137" cy="1992312"/>
            </a:xfrm>
            <a:prstGeom prst="ellipse">
              <a:avLst/>
            </a:prstGeom>
            <a:solidFill>
              <a:schemeClr val="accent1"/>
            </a:solidFill>
            <a:ln>
              <a:noFill/>
            </a:ln>
          </p:spPr>
          <p:txBody>
            <a:bodyPr vert="horz" anchor="ctr"/>
            <a:lstStyle/>
            <a:p>
              <a:pPr algn="ctr">
                <a:defRPr/>
              </a:pPr>
              <a:r>
                <a:rPr lang="zh-CN" altLang="en-US" sz="4000" dirty="0">
                  <a:solidFill>
                    <a:srgbClr val="F7F8F8"/>
                  </a:solidFill>
                  <a:latin typeface="+mj-ea"/>
                  <a:ea typeface="+mj-ea"/>
                </a:rPr>
                <a:t>文本</a:t>
              </a:r>
              <a:endParaRPr lang="zh-CN" altLang="en-US" sz="4000" dirty="0">
                <a:solidFill>
                  <a:srgbClr val="F7F8F8"/>
                </a:solidFill>
                <a:latin typeface="+mj-ea"/>
                <a:ea typeface="+mj-ea"/>
              </a:endParaRPr>
            </a:p>
          </p:txBody>
        </p:sp>
        <p:sp>
          <p:nvSpPr>
            <p:cNvPr id="22" name="Oval 12"/>
            <p:cNvSpPr>
              <a:spLocks noChangeArrowheads="1"/>
            </p:cNvSpPr>
            <p:nvPr/>
          </p:nvSpPr>
          <p:spPr bwMode="auto">
            <a:xfrm>
              <a:off x="1511300" y="4948465"/>
              <a:ext cx="677863" cy="677863"/>
            </a:xfrm>
            <a:prstGeom prst="ellipse">
              <a:avLst/>
            </a:prstGeom>
            <a:solidFill>
              <a:schemeClr val="accent1">
                <a:lumMod val="60000"/>
                <a:lumOff val="40000"/>
              </a:schemeClr>
            </a:solidFill>
            <a:ln>
              <a:noFill/>
            </a:ln>
          </p:spPr>
          <p:txBody>
            <a:bodyPr/>
            <a:lstStyle/>
            <a:p>
              <a:pPr>
                <a:defRPr/>
              </a:pPr>
              <a:endParaRPr lang="zh-CN" altLang="en-US" sz="5400">
                <a:latin typeface="+mn-lt"/>
              </a:endParaRPr>
            </a:p>
          </p:txBody>
        </p:sp>
        <p:sp>
          <p:nvSpPr>
            <p:cNvPr id="23" name="Oval 15"/>
            <p:cNvSpPr>
              <a:spLocks noChangeArrowheads="1"/>
            </p:cNvSpPr>
            <p:nvPr/>
          </p:nvSpPr>
          <p:spPr bwMode="auto">
            <a:xfrm>
              <a:off x="3268663" y="3095853"/>
              <a:ext cx="1468437" cy="1468437"/>
            </a:xfrm>
            <a:prstGeom prst="ellipse">
              <a:avLst/>
            </a:prstGeom>
            <a:solidFill>
              <a:schemeClr val="accent2"/>
            </a:solidFill>
            <a:ln>
              <a:noFill/>
            </a:ln>
          </p:spPr>
          <p:txBody>
            <a:bodyPr anchor="ctr"/>
            <a:lstStyle/>
            <a:p>
              <a:pPr algn="ctr">
                <a:defRPr/>
              </a:pPr>
              <a:r>
                <a:rPr lang="zh-CN" altLang="en-US" sz="3200" dirty="0">
                  <a:solidFill>
                    <a:srgbClr val="F7F8F8"/>
                  </a:solidFill>
                  <a:latin typeface="+mj-ea"/>
                  <a:ea typeface="+mj-ea"/>
                </a:rPr>
                <a:t>文本</a:t>
              </a:r>
              <a:endParaRPr lang="zh-CN" altLang="en-US" sz="3200" dirty="0">
                <a:solidFill>
                  <a:srgbClr val="F7F8F8"/>
                </a:solidFill>
                <a:latin typeface="+mj-ea"/>
                <a:ea typeface="+mj-ea"/>
              </a:endParaRPr>
            </a:p>
          </p:txBody>
        </p:sp>
        <p:sp>
          <p:nvSpPr>
            <p:cNvPr id="25" name="Oval 21"/>
            <p:cNvSpPr>
              <a:spLocks noChangeArrowheads="1"/>
            </p:cNvSpPr>
            <p:nvPr/>
          </p:nvSpPr>
          <p:spPr bwMode="auto">
            <a:xfrm>
              <a:off x="2435225" y="4561115"/>
              <a:ext cx="1362075" cy="1360488"/>
            </a:xfrm>
            <a:prstGeom prst="ellipse">
              <a:avLst/>
            </a:prstGeom>
            <a:solidFill>
              <a:schemeClr val="accent3"/>
            </a:solidFill>
            <a:ln>
              <a:noFill/>
            </a:ln>
          </p:spPr>
          <p:txBody>
            <a:bodyPr anchor="ctr"/>
            <a:lstStyle/>
            <a:p>
              <a:pPr algn="ctr">
                <a:defRPr/>
              </a:pPr>
              <a:r>
                <a:rPr lang="zh-CN" altLang="en-US" sz="2800" dirty="0">
                  <a:solidFill>
                    <a:srgbClr val="F7F8F8"/>
                  </a:solidFill>
                  <a:latin typeface="+mj-ea"/>
                  <a:ea typeface="+mj-ea"/>
                </a:rPr>
                <a:t>文本</a:t>
              </a:r>
              <a:endParaRPr lang="zh-CN" altLang="en-US" sz="2800" dirty="0">
                <a:solidFill>
                  <a:srgbClr val="F7F8F8"/>
                </a:solidFill>
                <a:latin typeface="+mj-ea"/>
                <a:ea typeface="+mj-ea"/>
              </a:endParaRPr>
            </a:p>
          </p:txBody>
        </p:sp>
      </p:grpSp>
      <p:sp>
        <p:nvSpPr>
          <p:cNvPr id="26" name="圆角矩形 19"/>
          <p:cNvSpPr/>
          <p:nvPr/>
        </p:nvSpPr>
        <p:spPr>
          <a:xfrm>
            <a:off x="8206865" y="2250007"/>
            <a:ext cx="3771106" cy="182079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7" name="圆角矩形 19"/>
          <p:cNvSpPr/>
          <p:nvPr/>
        </p:nvSpPr>
        <p:spPr>
          <a:xfrm>
            <a:off x="7625045" y="4948465"/>
            <a:ext cx="3771106" cy="182079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8" name="圆角矩形 19"/>
          <p:cNvSpPr/>
          <p:nvPr/>
        </p:nvSpPr>
        <p:spPr>
          <a:xfrm>
            <a:off x="299244" y="3573836"/>
            <a:ext cx="3771106" cy="182079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请输入第一章</a:t>
            </a:r>
            <a:br>
              <a:rPr lang="en-US" altLang="zh-CN" dirty="0"/>
            </a:br>
            <a:r>
              <a:rPr lang="zh-CN" altLang="en-US" dirty="0"/>
              <a:t>的大标题</a:t>
            </a:r>
            <a:endParaRPr lang="zh-CN" altLang="en-US" dirty="0"/>
          </a:p>
        </p:txBody>
      </p:sp>
      <p:sp>
        <p:nvSpPr>
          <p:cNvPr id="9219" name="文本占位符 2"/>
          <p:cNvSpPr>
            <a:spLocks noGrp="1"/>
          </p:cNvSpPr>
          <p:nvPr>
            <p:ph type="body" idx="1"/>
          </p:nvPr>
        </p:nvSpPr>
        <p:spPr/>
        <p:txBody>
          <a:bodyPr/>
          <a:lstStyle/>
          <a:p>
            <a:r>
              <a:rPr lang="zh-CN" altLang="en-US"/>
              <a:t>请输入第一章的小标题</a:t>
            </a:r>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2256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4" name="椭圆 3"/>
          <p:cNvSpPr/>
          <p:nvPr/>
        </p:nvSpPr>
        <p:spPr>
          <a:xfrm>
            <a:off x="4352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5" name="椭圆 4"/>
          <p:cNvSpPr/>
          <p:nvPr/>
        </p:nvSpPr>
        <p:spPr>
          <a:xfrm>
            <a:off x="6447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观</a:t>
            </a:r>
            <a:endParaRPr lang="zh-CN" altLang="en-US" sz="4000" dirty="0">
              <a:solidFill>
                <a:srgbClr val="FEFDFE"/>
              </a:solidFill>
            </a:endParaRPr>
          </a:p>
        </p:txBody>
      </p:sp>
      <p:sp>
        <p:nvSpPr>
          <p:cNvPr id="6" name="椭圆 5"/>
          <p:cNvSpPr/>
          <p:nvPr/>
        </p:nvSpPr>
        <p:spPr>
          <a:xfrm>
            <a:off x="8543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看</a:t>
            </a:r>
            <a:endParaRPr lang="zh-CN" altLang="en-US" sz="4000" dirty="0">
              <a:solidFill>
                <a:srgbClr val="FEFDFE"/>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59" name="星形: 五角 58"/>
          <p:cNvSpPr/>
          <p:nvPr/>
        </p:nvSpPr>
        <p:spPr>
          <a:xfrm>
            <a:off x="5820781" y="1765046"/>
            <a:ext cx="603376" cy="603375"/>
          </a:xfrm>
          <a:prstGeom prst="star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KSO_Shape"/>
          <p:cNvSpPr/>
          <p:nvPr/>
        </p:nvSpPr>
        <p:spPr bwMode="auto">
          <a:xfrm>
            <a:off x="754063" y="1924733"/>
            <a:ext cx="3630957" cy="3388894"/>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40" name="矩形 39"/>
          <p:cNvSpPr/>
          <p:nvPr/>
        </p:nvSpPr>
        <p:spPr>
          <a:xfrm>
            <a:off x="6931322" y="1480313"/>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68" name="星形: 五角 67"/>
          <p:cNvSpPr/>
          <p:nvPr/>
        </p:nvSpPr>
        <p:spPr>
          <a:xfrm>
            <a:off x="5820781" y="3072969"/>
            <a:ext cx="603376" cy="603375"/>
          </a:xfrm>
          <a:prstGeom prst="star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矩形 68"/>
          <p:cNvSpPr/>
          <p:nvPr/>
        </p:nvSpPr>
        <p:spPr>
          <a:xfrm>
            <a:off x="6931322" y="2788236"/>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0" name="星形: 五角 69"/>
          <p:cNvSpPr/>
          <p:nvPr/>
        </p:nvSpPr>
        <p:spPr>
          <a:xfrm>
            <a:off x="5820781" y="4380892"/>
            <a:ext cx="603376" cy="603375"/>
          </a:xfrm>
          <a:prstGeom prst="star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矩形 70"/>
          <p:cNvSpPr/>
          <p:nvPr/>
        </p:nvSpPr>
        <p:spPr>
          <a:xfrm>
            <a:off x="6931322" y="4096159"/>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2" name="星形: 五角 71"/>
          <p:cNvSpPr/>
          <p:nvPr/>
        </p:nvSpPr>
        <p:spPr>
          <a:xfrm>
            <a:off x="5820781" y="5688815"/>
            <a:ext cx="603376" cy="603375"/>
          </a:xfrm>
          <a:prstGeom prst="star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矩形 72"/>
          <p:cNvSpPr/>
          <p:nvPr/>
        </p:nvSpPr>
        <p:spPr>
          <a:xfrm>
            <a:off x="6931322" y="540408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4" name="矩形 73"/>
          <p:cNvSpPr/>
          <p:nvPr/>
        </p:nvSpPr>
        <p:spPr>
          <a:xfrm>
            <a:off x="1270323" y="5531539"/>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grpSp>
        <p:nvGrpSpPr>
          <p:cNvPr id="13" name="组合 12"/>
          <p:cNvGrpSpPr/>
          <p:nvPr/>
        </p:nvGrpSpPr>
        <p:grpSpPr>
          <a:xfrm>
            <a:off x="2653566" y="3560486"/>
            <a:ext cx="1408467" cy="2272755"/>
            <a:chOff x="1039813" y="1706563"/>
            <a:chExt cx="838199" cy="1352550"/>
          </a:xfrm>
          <a:solidFill>
            <a:schemeClr val="accent1"/>
          </a:solidFill>
        </p:grpSpPr>
        <p:sp>
          <p:nvSpPr>
            <p:cNvPr id="14"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9" name="矩形 18"/>
          <p:cNvSpPr/>
          <p:nvPr/>
        </p:nvSpPr>
        <p:spPr>
          <a:xfrm>
            <a:off x="2880308" y="5666149"/>
            <a:ext cx="1215269" cy="711554"/>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语文</a:t>
            </a:r>
            <a:endParaRPr lang="zh-CN" altLang="en-US" sz="1800" dirty="0"/>
          </a:p>
        </p:txBody>
      </p:sp>
      <p:sp>
        <p:nvSpPr>
          <p:cNvPr id="30" name="矩形 29"/>
          <p:cNvSpPr/>
          <p:nvPr/>
        </p:nvSpPr>
        <p:spPr>
          <a:xfrm>
            <a:off x="461909" y="4449440"/>
            <a:ext cx="2467717" cy="1928263"/>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3" name="文本框 32"/>
          <p:cNvSpPr txBox="1"/>
          <p:nvPr/>
        </p:nvSpPr>
        <p:spPr>
          <a:xfrm>
            <a:off x="2987869"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72</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grpSp>
        <p:nvGrpSpPr>
          <p:cNvPr id="70" name="组合 69"/>
          <p:cNvGrpSpPr/>
          <p:nvPr/>
        </p:nvGrpSpPr>
        <p:grpSpPr>
          <a:xfrm>
            <a:off x="6470823" y="3560486"/>
            <a:ext cx="1408467" cy="2272755"/>
            <a:chOff x="1039813" y="1706563"/>
            <a:chExt cx="838199" cy="1352550"/>
          </a:xfrm>
          <a:solidFill>
            <a:schemeClr val="accent2"/>
          </a:solidFill>
        </p:grpSpPr>
        <p:sp>
          <p:nvSpPr>
            <p:cNvPr id="71"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76" name="矩形 75"/>
          <p:cNvSpPr/>
          <p:nvPr/>
        </p:nvSpPr>
        <p:spPr>
          <a:xfrm>
            <a:off x="6697565" y="5666149"/>
            <a:ext cx="1215269" cy="711554"/>
          </a:xfrm>
          <a:prstGeom prst="rect">
            <a:avLst/>
          </a:prstGeom>
          <a:solidFill>
            <a:schemeClr val="accent2"/>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数学</a:t>
            </a:r>
            <a:endParaRPr lang="zh-CN" altLang="en-US" sz="1800" dirty="0"/>
          </a:p>
        </p:txBody>
      </p:sp>
      <p:sp>
        <p:nvSpPr>
          <p:cNvPr id="77" name="矩形 76"/>
          <p:cNvSpPr/>
          <p:nvPr/>
        </p:nvSpPr>
        <p:spPr>
          <a:xfrm>
            <a:off x="4279166" y="4449440"/>
            <a:ext cx="2467717" cy="1928263"/>
          </a:xfrm>
          <a:prstGeom prst="rect">
            <a:avLst/>
          </a:prstGeom>
          <a:solidFill>
            <a:srgbClr val="FFFFFF"/>
          </a:solidFill>
          <a:ln w="317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78" name="文本框 77"/>
          <p:cNvSpPr txBox="1"/>
          <p:nvPr/>
        </p:nvSpPr>
        <p:spPr>
          <a:xfrm>
            <a:off x="6805126"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95</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grpSp>
        <p:nvGrpSpPr>
          <p:cNvPr id="79" name="组合 78"/>
          <p:cNvGrpSpPr/>
          <p:nvPr/>
        </p:nvGrpSpPr>
        <p:grpSpPr>
          <a:xfrm>
            <a:off x="10288080" y="3560486"/>
            <a:ext cx="1408467" cy="2272755"/>
            <a:chOff x="1039813" y="1706563"/>
            <a:chExt cx="838199" cy="1352550"/>
          </a:xfrm>
          <a:solidFill>
            <a:schemeClr val="accent3"/>
          </a:solidFill>
        </p:grpSpPr>
        <p:sp>
          <p:nvSpPr>
            <p:cNvPr id="80"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85" name="矩形 84"/>
          <p:cNvSpPr/>
          <p:nvPr/>
        </p:nvSpPr>
        <p:spPr>
          <a:xfrm>
            <a:off x="10514822" y="5666149"/>
            <a:ext cx="1215269" cy="711554"/>
          </a:xfrm>
          <a:prstGeom prst="rect">
            <a:avLst/>
          </a:prstGeom>
          <a:solidFill>
            <a:schemeClr val="accent3"/>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英语</a:t>
            </a:r>
            <a:endParaRPr lang="zh-CN" altLang="en-US" sz="1800" dirty="0"/>
          </a:p>
        </p:txBody>
      </p:sp>
      <p:sp>
        <p:nvSpPr>
          <p:cNvPr id="86" name="矩形 85"/>
          <p:cNvSpPr/>
          <p:nvPr/>
        </p:nvSpPr>
        <p:spPr>
          <a:xfrm>
            <a:off x="8096423" y="4449440"/>
            <a:ext cx="2467717" cy="1928263"/>
          </a:xfrm>
          <a:prstGeom prst="rect">
            <a:avLst/>
          </a:prstGeom>
          <a:solidFill>
            <a:srgbClr val="FFFFFF"/>
          </a:solidFill>
          <a:ln w="3175">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87" name="文本框 86"/>
          <p:cNvSpPr txBox="1"/>
          <p:nvPr/>
        </p:nvSpPr>
        <p:spPr>
          <a:xfrm>
            <a:off x="10622383"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63</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sp>
        <p:nvSpPr>
          <p:cNvPr id="88" name="矩形 87"/>
          <p:cNvSpPr/>
          <p:nvPr/>
        </p:nvSpPr>
        <p:spPr>
          <a:xfrm>
            <a:off x="1368880" y="1964653"/>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请输入文本请输入文本请输入文本请输入文本请输入文本请输入文本请输入文本请输入文本更多模板亮亮图文旗舰店：https://liangliangtuwen.tmall.com</a:t>
            </a:r>
            <a:endParaRPr lang="zh-CN" altLang="en-US"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42" name="矩形 41"/>
          <p:cNvSpPr/>
          <p:nvPr/>
        </p:nvSpPr>
        <p:spPr>
          <a:xfrm>
            <a:off x="3196839" y="1820484"/>
            <a:ext cx="7152610" cy="20419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grpSp>
        <p:nvGrpSpPr>
          <p:cNvPr id="55" name="组合 54"/>
          <p:cNvGrpSpPr/>
          <p:nvPr/>
        </p:nvGrpSpPr>
        <p:grpSpPr>
          <a:xfrm rot="12918611">
            <a:off x="1725381" y="2155117"/>
            <a:ext cx="669755" cy="1694835"/>
            <a:chOff x="8585978" y="4338795"/>
            <a:chExt cx="762600" cy="1929782"/>
          </a:xfrm>
        </p:grpSpPr>
        <p:sp>
          <p:nvSpPr>
            <p:cNvPr id="56" name="Freeform 81"/>
            <p:cNvSpPr/>
            <p:nvPr/>
          </p:nvSpPr>
          <p:spPr bwMode="auto">
            <a:xfrm>
              <a:off x="9269910" y="5692211"/>
              <a:ext cx="78668" cy="54586"/>
            </a:xfrm>
            <a:custGeom>
              <a:avLst/>
              <a:gdLst>
                <a:gd name="T0" fmla="*/ 7 w 13"/>
                <a:gd name="T1" fmla="*/ 9 h 9"/>
                <a:gd name="T2" fmla="*/ 4 w 13"/>
                <a:gd name="T3" fmla="*/ 2 h 9"/>
                <a:gd name="T4" fmla="*/ 7 w 13"/>
                <a:gd name="T5" fmla="*/ 9 h 9"/>
              </a:gdLst>
              <a:ahLst/>
              <a:cxnLst>
                <a:cxn ang="0">
                  <a:pos x="T0" y="T1"/>
                </a:cxn>
                <a:cxn ang="0">
                  <a:pos x="T2" y="T3"/>
                </a:cxn>
                <a:cxn ang="0">
                  <a:pos x="T4" y="T5"/>
                </a:cxn>
              </a:cxnLst>
              <a:rect l="0" t="0" r="r" b="b"/>
              <a:pathLst>
                <a:path w="13" h="9">
                  <a:moveTo>
                    <a:pt x="7" y="9"/>
                  </a:moveTo>
                  <a:cubicBezTo>
                    <a:pt x="13" y="8"/>
                    <a:pt x="8" y="0"/>
                    <a:pt x="4" y="2"/>
                  </a:cubicBezTo>
                  <a:cubicBezTo>
                    <a:pt x="0" y="3"/>
                    <a:pt x="3" y="9"/>
                    <a:pt x="7" y="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95"/>
            <p:cNvSpPr/>
            <p:nvPr/>
          </p:nvSpPr>
          <p:spPr bwMode="auto">
            <a:xfrm>
              <a:off x="8749736" y="4443151"/>
              <a:ext cx="489670" cy="587604"/>
            </a:xfrm>
            <a:custGeom>
              <a:avLst/>
              <a:gdLst>
                <a:gd name="T0" fmla="*/ 51 w 80"/>
                <a:gd name="T1" fmla="*/ 0 h 96"/>
                <a:gd name="T2" fmla="*/ 25 w 80"/>
                <a:gd name="T3" fmla="*/ 17 h 96"/>
                <a:gd name="T4" fmla="*/ 12 w 80"/>
                <a:gd name="T5" fmla="*/ 50 h 96"/>
                <a:gd name="T6" fmla="*/ 5 w 80"/>
                <a:gd name="T7" fmla="*/ 65 h 96"/>
                <a:gd name="T8" fmla="*/ 4 w 80"/>
                <a:gd name="T9" fmla="*/ 78 h 96"/>
                <a:gd name="T10" fmla="*/ 16 w 80"/>
                <a:gd name="T11" fmla="*/ 82 h 96"/>
                <a:gd name="T12" fmla="*/ 59 w 80"/>
                <a:gd name="T13" fmla="*/ 93 h 96"/>
                <a:gd name="T14" fmla="*/ 75 w 80"/>
                <a:gd name="T15" fmla="*/ 92 h 96"/>
                <a:gd name="T16" fmla="*/ 77 w 80"/>
                <a:gd name="T17" fmla="*/ 71 h 96"/>
                <a:gd name="T18" fmla="*/ 61 w 80"/>
                <a:gd name="T19" fmla="*/ 23 h 96"/>
                <a:gd name="T20" fmla="*/ 51 w 80"/>
                <a:gd name="T21"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96">
                  <a:moveTo>
                    <a:pt x="51" y="0"/>
                  </a:moveTo>
                  <a:cubicBezTo>
                    <a:pt x="39" y="2"/>
                    <a:pt x="32" y="6"/>
                    <a:pt x="25" y="17"/>
                  </a:cubicBezTo>
                  <a:cubicBezTo>
                    <a:pt x="19" y="27"/>
                    <a:pt x="17" y="39"/>
                    <a:pt x="12" y="50"/>
                  </a:cubicBezTo>
                  <a:cubicBezTo>
                    <a:pt x="10" y="55"/>
                    <a:pt x="7" y="60"/>
                    <a:pt x="5" y="65"/>
                  </a:cubicBezTo>
                  <a:cubicBezTo>
                    <a:pt x="3" y="68"/>
                    <a:pt x="0" y="74"/>
                    <a:pt x="4" y="78"/>
                  </a:cubicBezTo>
                  <a:cubicBezTo>
                    <a:pt x="6" y="81"/>
                    <a:pt x="12" y="81"/>
                    <a:pt x="16" y="82"/>
                  </a:cubicBezTo>
                  <a:cubicBezTo>
                    <a:pt x="31" y="86"/>
                    <a:pt x="44" y="92"/>
                    <a:pt x="59" y="93"/>
                  </a:cubicBezTo>
                  <a:cubicBezTo>
                    <a:pt x="63" y="94"/>
                    <a:pt x="71" y="96"/>
                    <a:pt x="75" y="92"/>
                  </a:cubicBezTo>
                  <a:cubicBezTo>
                    <a:pt x="80" y="88"/>
                    <a:pt x="78" y="77"/>
                    <a:pt x="77" y="71"/>
                  </a:cubicBezTo>
                  <a:cubicBezTo>
                    <a:pt x="75" y="54"/>
                    <a:pt x="65" y="40"/>
                    <a:pt x="61" y="23"/>
                  </a:cubicBezTo>
                  <a:cubicBezTo>
                    <a:pt x="58" y="14"/>
                    <a:pt x="56" y="8"/>
                    <a:pt x="51"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8" name="Freeform 96"/>
            <p:cNvSpPr/>
            <p:nvPr/>
          </p:nvSpPr>
          <p:spPr bwMode="auto">
            <a:xfrm>
              <a:off x="8921522" y="4364483"/>
              <a:ext cx="170180" cy="189446"/>
            </a:xfrm>
            <a:custGeom>
              <a:avLst/>
              <a:gdLst>
                <a:gd name="T0" fmla="*/ 1 w 28"/>
                <a:gd name="T1" fmla="*/ 28 h 31"/>
                <a:gd name="T2" fmla="*/ 28 w 28"/>
                <a:gd name="T3" fmla="*/ 30 h 31"/>
                <a:gd name="T4" fmla="*/ 21 w 28"/>
                <a:gd name="T5" fmla="*/ 10 h 31"/>
                <a:gd name="T6" fmla="*/ 16 w 28"/>
                <a:gd name="T7" fmla="*/ 0 h 31"/>
                <a:gd name="T8" fmla="*/ 0 w 28"/>
                <a:gd name="T9" fmla="*/ 29 h 31"/>
              </a:gdLst>
              <a:ahLst/>
              <a:cxnLst>
                <a:cxn ang="0">
                  <a:pos x="T0" y="T1"/>
                </a:cxn>
                <a:cxn ang="0">
                  <a:pos x="T2" y="T3"/>
                </a:cxn>
                <a:cxn ang="0">
                  <a:pos x="T4" y="T5"/>
                </a:cxn>
                <a:cxn ang="0">
                  <a:pos x="T6" y="T7"/>
                </a:cxn>
                <a:cxn ang="0">
                  <a:pos x="T8" y="T9"/>
                </a:cxn>
              </a:cxnLst>
              <a:rect l="0" t="0" r="r" b="b"/>
              <a:pathLst>
                <a:path w="28" h="31">
                  <a:moveTo>
                    <a:pt x="1" y="28"/>
                  </a:moveTo>
                  <a:cubicBezTo>
                    <a:pt x="10" y="31"/>
                    <a:pt x="19" y="31"/>
                    <a:pt x="28" y="30"/>
                  </a:cubicBezTo>
                  <a:cubicBezTo>
                    <a:pt x="27" y="23"/>
                    <a:pt x="23" y="16"/>
                    <a:pt x="21" y="10"/>
                  </a:cubicBezTo>
                  <a:cubicBezTo>
                    <a:pt x="19" y="6"/>
                    <a:pt x="18" y="3"/>
                    <a:pt x="16" y="0"/>
                  </a:cubicBezTo>
                  <a:cubicBezTo>
                    <a:pt x="10" y="6"/>
                    <a:pt x="0" y="21"/>
                    <a:pt x="0" y="29"/>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97"/>
            <p:cNvSpPr/>
            <p:nvPr/>
          </p:nvSpPr>
          <p:spPr bwMode="auto">
            <a:xfrm>
              <a:off x="9054777" y="4884657"/>
              <a:ext cx="256876" cy="1340572"/>
            </a:xfrm>
            <a:custGeom>
              <a:avLst/>
              <a:gdLst>
                <a:gd name="T0" fmla="*/ 2 w 42"/>
                <a:gd name="T1" fmla="*/ 143 h 219"/>
                <a:gd name="T2" fmla="*/ 2 w 42"/>
                <a:gd name="T3" fmla="*/ 151 h 219"/>
                <a:gd name="T4" fmla="*/ 3 w 42"/>
                <a:gd name="T5" fmla="*/ 165 h 219"/>
                <a:gd name="T6" fmla="*/ 4 w 42"/>
                <a:gd name="T7" fmla="*/ 187 h 219"/>
                <a:gd name="T8" fmla="*/ 4 w 42"/>
                <a:gd name="T9" fmla="*/ 217 h 219"/>
                <a:gd name="T10" fmla="*/ 20 w 42"/>
                <a:gd name="T11" fmla="*/ 218 h 219"/>
                <a:gd name="T12" fmla="*/ 36 w 42"/>
                <a:gd name="T13" fmla="*/ 216 h 219"/>
                <a:gd name="T14" fmla="*/ 39 w 42"/>
                <a:gd name="T15" fmla="*/ 198 h 219"/>
                <a:gd name="T16" fmla="*/ 38 w 42"/>
                <a:gd name="T17" fmla="*/ 170 h 219"/>
                <a:gd name="T18" fmla="*/ 38 w 42"/>
                <a:gd name="T19" fmla="*/ 156 h 219"/>
                <a:gd name="T20" fmla="*/ 37 w 42"/>
                <a:gd name="T21" fmla="*/ 141 h 219"/>
                <a:gd name="T22" fmla="*/ 36 w 42"/>
                <a:gd name="T23" fmla="*/ 120 h 219"/>
                <a:gd name="T24" fmla="*/ 32 w 42"/>
                <a:gd name="T25" fmla="*/ 80 h 219"/>
                <a:gd name="T26" fmla="*/ 29 w 42"/>
                <a:gd name="T27" fmla="*/ 32 h 219"/>
                <a:gd name="T28" fmla="*/ 29 w 42"/>
                <a:gd name="T29" fmla="*/ 28 h 219"/>
                <a:gd name="T30" fmla="*/ 29 w 42"/>
                <a:gd name="T31" fmla="*/ 0 h 219"/>
                <a:gd name="T32" fmla="*/ 19 w 42"/>
                <a:gd name="T33" fmla="*/ 7 h 219"/>
                <a:gd name="T34" fmla="*/ 12 w 42"/>
                <a:gd name="T35" fmla="*/ 6 h 219"/>
                <a:gd name="T36" fmla="*/ 2 w 42"/>
                <a:gd name="T37" fmla="*/ 9 h 219"/>
                <a:gd name="T38" fmla="*/ 0 w 42"/>
                <a:gd name="T39" fmla="*/ 23 h 219"/>
                <a:gd name="T40" fmla="*/ 1 w 42"/>
                <a:gd name="T41" fmla="*/ 39 h 219"/>
                <a:gd name="T42" fmla="*/ 1 w 42"/>
                <a:gd name="T43" fmla="*/ 57 h 219"/>
                <a:gd name="T44" fmla="*/ 1 w 42"/>
                <a:gd name="T45" fmla="*/ 97 h 219"/>
                <a:gd name="T46" fmla="*/ 2 w 42"/>
                <a:gd name="T47" fmla="*/ 115 h 219"/>
                <a:gd name="T48" fmla="*/ 2 w 42"/>
                <a:gd name="T49" fmla="*/ 132 h 219"/>
                <a:gd name="T50" fmla="*/ 2 w 42"/>
                <a:gd name="T51" fmla="*/ 143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2" h="219">
                  <a:moveTo>
                    <a:pt x="2" y="143"/>
                  </a:moveTo>
                  <a:cubicBezTo>
                    <a:pt x="2" y="145"/>
                    <a:pt x="1" y="148"/>
                    <a:pt x="2" y="151"/>
                  </a:cubicBezTo>
                  <a:cubicBezTo>
                    <a:pt x="2" y="155"/>
                    <a:pt x="2" y="160"/>
                    <a:pt x="3" y="165"/>
                  </a:cubicBezTo>
                  <a:cubicBezTo>
                    <a:pt x="3" y="172"/>
                    <a:pt x="3" y="179"/>
                    <a:pt x="4" y="187"/>
                  </a:cubicBezTo>
                  <a:cubicBezTo>
                    <a:pt x="4" y="196"/>
                    <a:pt x="6" y="208"/>
                    <a:pt x="4" y="217"/>
                  </a:cubicBezTo>
                  <a:cubicBezTo>
                    <a:pt x="9" y="217"/>
                    <a:pt x="14" y="219"/>
                    <a:pt x="20" y="218"/>
                  </a:cubicBezTo>
                  <a:cubicBezTo>
                    <a:pt x="25" y="218"/>
                    <a:pt x="31" y="217"/>
                    <a:pt x="36" y="216"/>
                  </a:cubicBezTo>
                  <a:cubicBezTo>
                    <a:pt x="42" y="214"/>
                    <a:pt x="39" y="203"/>
                    <a:pt x="39" y="198"/>
                  </a:cubicBezTo>
                  <a:cubicBezTo>
                    <a:pt x="40" y="189"/>
                    <a:pt x="37" y="179"/>
                    <a:pt x="38" y="170"/>
                  </a:cubicBezTo>
                  <a:cubicBezTo>
                    <a:pt x="38" y="165"/>
                    <a:pt x="39" y="161"/>
                    <a:pt x="38" y="156"/>
                  </a:cubicBezTo>
                  <a:cubicBezTo>
                    <a:pt x="38" y="151"/>
                    <a:pt x="37" y="146"/>
                    <a:pt x="37" y="141"/>
                  </a:cubicBezTo>
                  <a:cubicBezTo>
                    <a:pt x="36" y="134"/>
                    <a:pt x="37" y="126"/>
                    <a:pt x="36" y="120"/>
                  </a:cubicBezTo>
                  <a:cubicBezTo>
                    <a:pt x="33" y="107"/>
                    <a:pt x="33" y="93"/>
                    <a:pt x="32" y="80"/>
                  </a:cubicBezTo>
                  <a:cubicBezTo>
                    <a:pt x="30" y="64"/>
                    <a:pt x="29" y="48"/>
                    <a:pt x="29" y="32"/>
                  </a:cubicBezTo>
                  <a:cubicBezTo>
                    <a:pt x="29" y="30"/>
                    <a:pt x="29" y="29"/>
                    <a:pt x="29" y="28"/>
                  </a:cubicBezTo>
                  <a:cubicBezTo>
                    <a:pt x="29" y="19"/>
                    <a:pt x="31" y="9"/>
                    <a:pt x="29" y="0"/>
                  </a:cubicBezTo>
                  <a:cubicBezTo>
                    <a:pt x="25" y="1"/>
                    <a:pt x="24" y="7"/>
                    <a:pt x="19" y="7"/>
                  </a:cubicBezTo>
                  <a:cubicBezTo>
                    <a:pt x="17" y="7"/>
                    <a:pt x="15" y="6"/>
                    <a:pt x="12" y="6"/>
                  </a:cubicBezTo>
                  <a:cubicBezTo>
                    <a:pt x="8" y="4"/>
                    <a:pt x="2" y="2"/>
                    <a:pt x="2" y="9"/>
                  </a:cubicBezTo>
                  <a:cubicBezTo>
                    <a:pt x="2" y="14"/>
                    <a:pt x="0" y="18"/>
                    <a:pt x="0" y="23"/>
                  </a:cubicBezTo>
                  <a:cubicBezTo>
                    <a:pt x="0" y="28"/>
                    <a:pt x="0" y="33"/>
                    <a:pt x="1" y="39"/>
                  </a:cubicBezTo>
                  <a:cubicBezTo>
                    <a:pt x="1" y="45"/>
                    <a:pt x="1" y="51"/>
                    <a:pt x="1" y="57"/>
                  </a:cubicBezTo>
                  <a:cubicBezTo>
                    <a:pt x="1" y="69"/>
                    <a:pt x="1" y="84"/>
                    <a:pt x="1" y="97"/>
                  </a:cubicBezTo>
                  <a:cubicBezTo>
                    <a:pt x="1" y="103"/>
                    <a:pt x="1" y="109"/>
                    <a:pt x="2" y="115"/>
                  </a:cubicBezTo>
                  <a:cubicBezTo>
                    <a:pt x="3" y="121"/>
                    <a:pt x="2" y="126"/>
                    <a:pt x="2" y="132"/>
                  </a:cubicBezTo>
                  <a:cubicBezTo>
                    <a:pt x="3" y="135"/>
                    <a:pt x="2" y="139"/>
                    <a:pt x="2" y="143"/>
                  </a:cubicBezTo>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60" name="Freeform 98"/>
            <p:cNvSpPr/>
            <p:nvPr/>
          </p:nvSpPr>
          <p:spPr bwMode="auto">
            <a:xfrm>
              <a:off x="8810744" y="4858969"/>
              <a:ext cx="274536" cy="1366259"/>
            </a:xfrm>
            <a:custGeom>
              <a:avLst/>
              <a:gdLst>
                <a:gd name="T0" fmla="*/ 44 w 45"/>
                <a:gd name="T1" fmla="*/ 48 h 223"/>
                <a:gd name="T2" fmla="*/ 43 w 45"/>
                <a:gd name="T3" fmla="*/ 42 h 223"/>
                <a:gd name="T4" fmla="*/ 44 w 45"/>
                <a:gd name="T5" fmla="*/ 21 h 223"/>
                <a:gd name="T6" fmla="*/ 44 w 45"/>
                <a:gd name="T7" fmla="*/ 6 h 223"/>
                <a:gd name="T8" fmla="*/ 37 w 45"/>
                <a:gd name="T9" fmla="*/ 3 h 223"/>
                <a:gd name="T10" fmla="*/ 27 w 45"/>
                <a:gd name="T11" fmla="*/ 7 h 223"/>
                <a:gd name="T12" fmla="*/ 17 w 45"/>
                <a:gd name="T13" fmla="*/ 0 h 223"/>
                <a:gd name="T14" fmla="*/ 16 w 45"/>
                <a:gd name="T15" fmla="*/ 13 h 223"/>
                <a:gd name="T16" fmla="*/ 13 w 45"/>
                <a:gd name="T17" fmla="*/ 53 h 223"/>
                <a:gd name="T18" fmla="*/ 12 w 45"/>
                <a:gd name="T19" fmla="*/ 82 h 223"/>
                <a:gd name="T20" fmla="*/ 12 w 45"/>
                <a:gd name="T21" fmla="*/ 108 h 223"/>
                <a:gd name="T22" fmla="*/ 10 w 45"/>
                <a:gd name="T23" fmla="*/ 130 h 223"/>
                <a:gd name="T24" fmla="*/ 6 w 45"/>
                <a:gd name="T25" fmla="*/ 166 h 223"/>
                <a:gd name="T26" fmla="*/ 3 w 45"/>
                <a:gd name="T27" fmla="*/ 197 h 223"/>
                <a:gd name="T28" fmla="*/ 0 w 45"/>
                <a:gd name="T29" fmla="*/ 217 h 223"/>
                <a:gd name="T30" fmla="*/ 17 w 45"/>
                <a:gd name="T31" fmla="*/ 220 h 223"/>
                <a:gd name="T32" fmla="*/ 31 w 45"/>
                <a:gd name="T33" fmla="*/ 221 h 223"/>
                <a:gd name="T34" fmla="*/ 40 w 45"/>
                <a:gd name="T35" fmla="*/ 222 h 223"/>
                <a:gd name="T36" fmla="*/ 44 w 45"/>
                <a:gd name="T37" fmla="*/ 222 h 223"/>
                <a:gd name="T38" fmla="*/ 44 w 45"/>
                <a:gd name="T39" fmla="*/ 209 h 223"/>
                <a:gd name="T40" fmla="*/ 43 w 45"/>
                <a:gd name="T41" fmla="*/ 181 h 223"/>
                <a:gd name="T42" fmla="*/ 44 w 45"/>
                <a:gd name="T43" fmla="*/ 158 h 223"/>
                <a:gd name="T44" fmla="*/ 43 w 45"/>
                <a:gd name="T45" fmla="*/ 138 h 223"/>
                <a:gd name="T46" fmla="*/ 42 w 45"/>
                <a:gd name="T47" fmla="*/ 116 h 223"/>
                <a:gd name="T48" fmla="*/ 43 w 45"/>
                <a:gd name="T49" fmla="*/ 87 h 223"/>
                <a:gd name="T50" fmla="*/ 43 w 45"/>
                <a:gd name="T51" fmla="*/ 77 h 223"/>
                <a:gd name="T52" fmla="*/ 43 w 45"/>
                <a:gd name="T53" fmla="*/ 63 h 223"/>
                <a:gd name="T54" fmla="*/ 44 w 45"/>
                <a:gd name="T55" fmla="*/ 48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5" h="223">
                  <a:moveTo>
                    <a:pt x="44" y="48"/>
                  </a:moveTo>
                  <a:cubicBezTo>
                    <a:pt x="44" y="46"/>
                    <a:pt x="43" y="44"/>
                    <a:pt x="43" y="42"/>
                  </a:cubicBezTo>
                  <a:cubicBezTo>
                    <a:pt x="41" y="35"/>
                    <a:pt x="43" y="28"/>
                    <a:pt x="44" y="21"/>
                  </a:cubicBezTo>
                  <a:cubicBezTo>
                    <a:pt x="44" y="16"/>
                    <a:pt x="45" y="10"/>
                    <a:pt x="44" y="6"/>
                  </a:cubicBezTo>
                  <a:cubicBezTo>
                    <a:pt x="43" y="2"/>
                    <a:pt x="40" y="2"/>
                    <a:pt x="37" y="3"/>
                  </a:cubicBezTo>
                  <a:cubicBezTo>
                    <a:pt x="33" y="5"/>
                    <a:pt x="31" y="8"/>
                    <a:pt x="27" y="7"/>
                  </a:cubicBezTo>
                  <a:cubicBezTo>
                    <a:pt x="22" y="6"/>
                    <a:pt x="20" y="1"/>
                    <a:pt x="17" y="0"/>
                  </a:cubicBezTo>
                  <a:cubicBezTo>
                    <a:pt x="16" y="4"/>
                    <a:pt x="16" y="9"/>
                    <a:pt x="16" y="13"/>
                  </a:cubicBezTo>
                  <a:cubicBezTo>
                    <a:pt x="14" y="26"/>
                    <a:pt x="13" y="40"/>
                    <a:pt x="13" y="53"/>
                  </a:cubicBezTo>
                  <a:cubicBezTo>
                    <a:pt x="14" y="63"/>
                    <a:pt x="12" y="72"/>
                    <a:pt x="12" y="82"/>
                  </a:cubicBezTo>
                  <a:cubicBezTo>
                    <a:pt x="11" y="91"/>
                    <a:pt x="11" y="99"/>
                    <a:pt x="12" y="108"/>
                  </a:cubicBezTo>
                  <a:cubicBezTo>
                    <a:pt x="12" y="115"/>
                    <a:pt x="11" y="123"/>
                    <a:pt x="10" y="130"/>
                  </a:cubicBezTo>
                  <a:cubicBezTo>
                    <a:pt x="8" y="142"/>
                    <a:pt x="6" y="154"/>
                    <a:pt x="6" y="166"/>
                  </a:cubicBezTo>
                  <a:cubicBezTo>
                    <a:pt x="5" y="176"/>
                    <a:pt x="3" y="187"/>
                    <a:pt x="3" y="197"/>
                  </a:cubicBezTo>
                  <a:cubicBezTo>
                    <a:pt x="3" y="200"/>
                    <a:pt x="3" y="217"/>
                    <a:pt x="0" y="217"/>
                  </a:cubicBezTo>
                  <a:cubicBezTo>
                    <a:pt x="5" y="220"/>
                    <a:pt x="11" y="219"/>
                    <a:pt x="17" y="220"/>
                  </a:cubicBezTo>
                  <a:cubicBezTo>
                    <a:pt x="22" y="220"/>
                    <a:pt x="27" y="221"/>
                    <a:pt x="31" y="221"/>
                  </a:cubicBezTo>
                  <a:cubicBezTo>
                    <a:pt x="35" y="222"/>
                    <a:pt x="37" y="223"/>
                    <a:pt x="40" y="222"/>
                  </a:cubicBezTo>
                  <a:cubicBezTo>
                    <a:pt x="42" y="222"/>
                    <a:pt x="43" y="222"/>
                    <a:pt x="44" y="222"/>
                  </a:cubicBezTo>
                  <a:cubicBezTo>
                    <a:pt x="45" y="218"/>
                    <a:pt x="44" y="213"/>
                    <a:pt x="44" y="209"/>
                  </a:cubicBezTo>
                  <a:cubicBezTo>
                    <a:pt x="43" y="200"/>
                    <a:pt x="43" y="190"/>
                    <a:pt x="43" y="181"/>
                  </a:cubicBezTo>
                  <a:cubicBezTo>
                    <a:pt x="43" y="173"/>
                    <a:pt x="44" y="165"/>
                    <a:pt x="44" y="158"/>
                  </a:cubicBezTo>
                  <a:cubicBezTo>
                    <a:pt x="43" y="151"/>
                    <a:pt x="43" y="145"/>
                    <a:pt x="43" y="138"/>
                  </a:cubicBezTo>
                  <a:cubicBezTo>
                    <a:pt x="43" y="131"/>
                    <a:pt x="42" y="123"/>
                    <a:pt x="42" y="116"/>
                  </a:cubicBezTo>
                  <a:cubicBezTo>
                    <a:pt x="42" y="106"/>
                    <a:pt x="42" y="96"/>
                    <a:pt x="43" y="87"/>
                  </a:cubicBezTo>
                  <a:cubicBezTo>
                    <a:pt x="44" y="84"/>
                    <a:pt x="43" y="81"/>
                    <a:pt x="43" y="77"/>
                  </a:cubicBezTo>
                  <a:cubicBezTo>
                    <a:pt x="43" y="72"/>
                    <a:pt x="43" y="68"/>
                    <a:pt x="43" y="63"/>
                  </a:cubicBezTo>
                  <a:cubicBezTo>
                    <a:pt x="43" y="58"/>
                    <a:pt x="44" y="53"/>
                    <a:pt x="44" y="48"/>
                  </a:cubicBezTo>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61" name="Freeform 99"/>
            <p:cNvSpPr/>
            <p:nvPr/>
          </p:nvSpPr>
          <p:spPr bwMode="auto">
            <a:xfrm>
              <a:off x="8603638" y="4854153"/>
              <a:ext cx="329122" cy="1334150"/>
            </a:xfrm>
            <a:custGeom>
              <a:avLst/>
              <a:gdLst>
                <a:gd name="T0" fmla="*/ 49 w 54"/>
                <a:gd name="T1" fmla="*/ 23 h 218"/>
                <a:gd name="T2" fmla="*/ 50 w 54"/>
                <a:gd name="T3" fmla="*/ 17 h 218"/>
                <a:gd name="T4" fmla="*/ 51 w 54"/>
                <a:gd name="T5" fmla="*/ 3 h 218"/>
                <a:gd name="T6" fmla="*/ 38 w 54"/>
                <a:gd name="T7" fmla="*/ 6 h 218"/>
                <a:gd name="T8" fmla="*/ 26 w 54"/>
                <a:gd name="T9" fmla="*/ 1 h 218"/>
                <a:gd name="T10" fmla="*/ 24 w 54"/>
                <a:gd name="T11" fmla="*/ 14 h 218"/>
                <a:gd name="T12" fmla="*/ 23 w 54"/>
                <a:gd name="T13" fmla="*/ 32 h 218"/>
                <a:gd name="T14" fmla="*/ 21 w 54"/>
                <a:gd name="T15" fmla="*/ 50 h 218"/>
                <a:gd name="T16" fmla="*/ 18 w 54"/>
                <a:gd name="T17" fmla="*/ 74 h 218"/>
                <a:gd name="T18" fmla="*/ 16 w 54"/>
                <a:gd name="T19" fmla="*/ 98 h 218"/>
                <a:gd name="T20" fmla="*/ 12 w 54"/>
                <a:gd name="T21" fmla="*/ 124 h 218"/>
                <a:gd name="T22" fmla="*/ 10 w 54"/>
                <a:gd name="T23" fmla="*/ 149 h 218"/>
                <a:gd name="T24" fmla="*/ 2 w 54"/>
                <a:gd name="T25" fmla="*/ 193 h 218"/>
                <a:gd name="T26" fmla="*/ 12 w 54"/>
                <a:gd name="T27" fmla="*/ 210 h 218"/>
                <a:gd name="T28" fmla="*/ 28 w 54"/>
                <a:gd name="T29" fmla="*/ 215 h 218"/>
                <a:gd name="T30" fmla="*/ 37 w 54"/>
                <a:gd name="T31" fmla="*/ 208 h 218"/>
                <a:gd name="T32" fmla="*/ 39 w 54"/>
                <a:gd name="T33" fmla="*/ 162 h 218"/>
                <a:gd name="T34" fmla="*/ 41 w 54"/>
                <a:gd name="T35" fmla="*/ 141 h 218"/>
                <a:gd name="T36" fmla="*/ 43 w 54"/>
                <a:gd name="T37" fmla="*/ 116 h 218"/>
                <a:gd name="T38" fmla="*/ 46 w 54"/>
                <a:gd name="T39" fmla="*/ 87 h 218"/>
                <a:gd name="T40" fmla="*/ 47 w 54"/>
                <a:gd name="T41" fmla="*/ 70 h 218"/>
                <a:gd name="T42" fmla="*/ 48 w 54"/>
                <a:gd name="T43" fmla="*/ 46 h 218"/>
                <a:gd name="T44" fmla="*/ 49 w 54"/>
                <a:gd name="T45" fmla="*/ 31 h 218"/>
                <a:gd name="T46" fmla="*/ 49 w 54"/>
                <a:gd name="T47" fmla="*/ 2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 h="218">
                  <a:moveTo>
                    <a:pt x="49" y="23"/>
                  </a:moveTo>
                  <a:cubicBezTo>
                    <a:pt x="50" y="21"/>
                    <a:pt x="50" y="19"/>
                    <a:pt x="50" y="17"/>
                  </a:cubicBezTo>
                  <a:cubicBezTo>
                    <a:pt x="51" y="14"/>
                    <a:pt x="54" y="6"/>
                    <a:pt x="51" y="3"/>
                  </a:cubicBezTo>
                  <a:cubicBezTo>
                    <a:pt x="48" y="0"/>
                    <a:pt x="41" y="5"/>
                    <a:pt x="38" y="6"/>
                  </a:cubicBezTo>
                  <a:cubicBezTo>
                    <a:pt x="35" y="6"/>
                    <a:pt x="25" y="5"/>
                    <a:pt x="26" y="1"/>
                  </a:cubicBezTo>
                  <a:cubicBezTo>
                    <a:pt x="24" y="6"/>
                    <a:pt x="24" y="9"/>
                    <a:pt x="24" y="14"/>
                  </a:cubicBezTo>
                  <a:cubicBezTo>
                    <a:pt x="24" y="20"/>
                    <a:pt x="23" y="26"/>
                    <a:pt x="23" y="32"/>
                  </a:cubicBezTo>
                  <a:cubicBezTo>
                    <a:pt x="22" y="38"/>
                    <a:pt x="20" y="44"/>
                    <a:pt x="21" y="50"/>
                  </a:cubicBezTo>
                  <a:cubicBezTo>
                    <a:pt x="21" y="58"/>
                    <a:pt x="18" y="66"/>
                    <a:pt x="18" y="74"/>
                  </a:cubicBezTo>
                  <a:cubicBezTo>
                    <a:pt x="18" y="81"/>
                    <a:pt x="17" y="90"/>
                    <a:pt x="16" y="98"/>
                  </a:cubicBezTo>
                  <a:cubicBezTo>
                    <a:pt x="15" y="107"/>
                    <a:pt x="14" y="115"/>
                    <a:pt x="12" y="124"/>
                  </a:cubicBezTo>
                  <a:cubicBezTo>
                    <a:pt x="11" y="132"/>
                    <a:pt x="11" y="141"/>
                    <a:pt x="10" y="149"/>
                  </a:cubicBezTo>
                  <a:cubicBezTo>
                    <a:pt x="6" y="163"/>
                    <a:pt x="5" y="179"/>
                    <a:pt x="2" y="193"/>
                  </a:cubicBezTo>
                  <a:cubicBezTo>
                    <a:pt x="0" y="204"/>
                    <a:pt x="2" y="207"/>
                    <a:pt x="12" y="210"/>
                  </a:cubicBezTo>
                  <a:cubicBezTo>
                    <a:pt x="17" y="212"/>
                    <a:pt x="22" y="213"/>
                    <a:pt x="28" y="215"/>
                  </a:cubicBezTo>
                  <a:cubicBezTo>
                    <a:pt x="34" y="218"/>
                    <a:pt x="36" y="214"/>
                    <a:pt x="37" y="208"/>
                  </a:cubicBezTo>
                  <a:cubicBezTo>
                    <a:pt x="39" y="193"/>
                    <a:pt x="43" y="176"/>
                    <a:pt x="39" y="162"/>
                  </a:cubicBezTo>
                  <a:cubicBezTo>
                    <a:pt x="37" y="155"/>
                    <a:pt x="40" y="148"/>
                    <a:pt x="41" y="141"/>
                  </a:cubicBezTo>
                  <a:cubicBezTo>
                    <a:pt x="42" y="133"/>
                    <a:pt x="42" y="125"/>
                    <a:pt x="43" y="116"/>
                  </a:cubicBezTo>
                  <a:cubicBezTo>
                    <a:pt x="43" y="107"/>
                    <a:pt x="45" y="97"/>
                    <a:pt x="46" y="87"/>
                  </a:cubicBezTo>
                  <a:cubicBezTo>
                    <a:pt x="46" y="81"/>
                    <a:pt x="46" y="76"/>
                    <a:pt x="47" y="70"/>
                  </a:cubicBezTo>
                  <a:cubicBezTo>
                    <a:pt x="48" y="62"/>
                    <a:pt x="47" y="54"/>
                    <a:pt x="48" y="46"/>
                  </a:cubicBezTo>
                  <a:cubicBezTo>
                    <a:pt x="48" y="41"/>
                    <a:pt x="49" y="36"/>
                    <a:pt x="49" y="31"/>
                  </a:cubicBezTo>
                  <a:cubicBezTo>
                    <a:pt x="50" y="29"/>
                    <a:pt x="49" y="26"/>
                    <a:pt x="49" y="23"/>
                  </a:cubicBezTo>
                </a:path>
              </a:pathLst>
            </a:custGeom>
            <a:solidFill>
              <a:schemeClr val="accent3"/>
            </a:solidFill>
            <a:ln>
              <a:noFill/>
            </a:ln>
          </p:spPr>
          <p:txBody>
            <a:bodyPr vert="horz" wrap="square" lIns="91440" tIns="45720" rIns="91440" bIns="45720" numCol="1" anchor="t" anchorCtr="0" compatLnSpc="1"/>
            <a:lstStyle/>
            <a:p>
              <a:endParaRPr lang="zh-CN" altLang="en-US"/>
            </a:p>
          </p:txBody>
        </p:sp>
        <p:sp>
          <p:nvSpPr>
            <p:cNvPr id="62" name="Freeform 100"/>
            <p:cNvSpPr/>
            <p:nvPr/>
          </p:nvSpPr>
          <p:spPr bwMode="auto">
            <a:xfrm>
              <a:off x="8585978" y="4871813"/>
              <a:ext cx="187841" cy="1236216"/>
            </a:xfrm>
            <a:custGeom>
              <a:avLst/>
              <a:gdLst>
                <a:gd name="T0" fmla="*/ 26 w 31"/>
                <a:gd name="T1" fmla="*/ 3 h 202"/>
                <a:gd name="T2" fmla="*/ 1 w 31"/>
                <a:gd name="T3" fmla="*/ 199 h 202"/>
                <a:gd name="T4" fmla="*/ 2 w 31"/>
                <a:gd name="T5" fmla="*/ 202 h 202"/>
                <a:gd name="T6" fmla="*/ 5 w 31"/>
                <a:gd name="T7" fmla="*/ 200 h 202"/>
                <a:gd name="T8" fmla="*/ 31 w 31"/>
                <a:gd name="T9" fmla="*/ 3 h 202"/>
                <a:gd name="T10" fmla="*/ 28 w 31"/>
                <a:gd name="T11" fmla="*/ 0 h 202"/>
                <a:gd name="T12" fmla="*/ 26 w 31"/>
                <a:gd name="T13" fmla="*/ 3 h 202"/>
              </a:gdLst>
              <a:ahLst/>
              <a:cxnLst>
                <a:cxn ang="0">
                  <a:pos x="T0" y="T1"/>
                </a:cxn>
                <a:cxn ang="0">
                  <a:pos x="T2" y="T3"/>
                </a:cxn>
                <a:cxn ang="0">
                  <a:pos x="T4" y="T5"/>
                </a:cxn>
                <a:cxn ang="0">
                  <a:pos x="T6" y="T7"/>
                </a:cxn>
                <a:cxn ang="0">
                  <a:pos x="T8" y="T9"/>
                </a:cxn>
                <a:cxn ang="0">
                  <a:pos x="T10" y="T11"/>
                </a:cxn>
                <a:cxn ang="0">
                  <a:pos x="T12" y="T13"/>
                </a:cxn>
              </a:cxnLst>
              <a:rect l="0" t="0" r="r" b="b"/>
              <a:pathLst>
                <a:path w="31" h="202">
                  <a:moveTo>
                    <a:pt x="26" y="3"/>
                  </a:moveTo>
                  <a:cubicBezTo>
                    <a:pt x="20" y="72"/>
                    <a:pt x="14" y="139"/>
                    <a:pt x="1" y="199"/>
                  </a:cubicBezTo>
                  <a:cubicBezTo>
                    <a:pt x="0" y="200"/>
                    <a:pt x="1" y="201"/>
                    <a:pt x="2" y="202"/>
                  </a:cubicBezTo>
                  <a:cubicBezTo>
                    <a:pt x="4" y="202"/>
                    <a:pt x="5" y="201"/>
                    <a:pt x="5" y="200"/>
                  </a:cubicBezTo>
                  <a:cubicBezTo>
                    <a:pt x="19" y="139"/>
                    <a:pt x="25" y="72"/>
                    <a:pt x="31" y="3"/>
                  </a:cubicBezTo>
                  <a:cubicBezTo>
                    <a:pt x="31" y="2"/>
                    <a:pt x="30" y="1"/>
                    <a:pt x="28" y="0"/>
                  </a:cubicBezTo>
                  <a:cubicBezTo>
                    <a:pt x="27" y="0"/>
                    <a:pt x="26" y="1"/>
                    <a:pt x="26" y="3"/>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101"/>
            <p:cNvSpPr/>
            <p:nvPr/>
          </p:nvSpPr>
          <p:spPr bwMode="auto">
            <a:xfrm>
              <a:off x="8804323" y="4865391"/>
              <a:ext cx="123622" cy="1310067"/>
            </a:xfrm>
            <a:custGeom>
              <a:avLst/>
              <a:gdLst>
                <a:gd name="T0" fmla="*/ 15 w 20"/>
                <a:gd name="T1" fmla="*/ 2 h 214"/>
                <a:gd name="T2" fmla="*/ 0 w 20"/>
                <a:gd name="T3" fmla="*/ 211 h 214"/>
                <a:gd name="T4" fmla="*/ 2 w 20"/>
                <a:gd name="T5" fmla="*/ 214 h 214"/>
                <a:gd name="T6" fmla="*/ 5 w 20"/>
                <a:gd name="T7" fmla="*/ 212 h 214"/>
                <a:gd name="T8" fmla="*/ 20 w 20"/>
                <a:gd name="T9" fmla="*/ 2 h 214"/>
                <a:gd name="T10" fmla="*/ 18 w 20"/>
                <a:gd name="T11" fmla="*/ 0 h 214"/>
                <a:gd name="T12" fmla="*/ 15 w 20"/>
                <a:gd name="T13" fmla="*/ 2 h 214"/>
              </a:gdLst>
              <a:ahLst/>
              <a:cxnLst>
                <a:cxn ang="0">
                  <a:pos x="T0" y="T1"/>
                </a:cxn>
                <a:cxn ang="0">
                  <a:pos x="T2" y="T3"/>
                </a:cxn>
                <a:cxn ang="0">
                  <a:pos x="T4" y="T5"/>
                </a:cxn>
                <a:cxn ang="0">
                  <a:pos x="T6" y="T7"/>
                </a:cxn>
                <a:cxn ang="0">
                  <a:pos x="T8" y="T9"/>
                </a:cxn>
                <a:cxn ang="0">
                  <a:pos x="T10" y="T11"/>
                </a:cxn>
                <a:cxn ang="0">
                  <a:pos x="T12" y="T13"/>
                </a:cxn>
              </a:cxnLst>
              <a:rect l="0" t="0" r="r" b="b"/>
              <a:pathLst>
                <a:path w="20" h="214">
                  <a:moveTo>
                    <a:pt x="15" y="2"/>
                  </a:moveTo>
                  <a:cubicBezTo>
                    <a:pt x="13" y="72"/>
                    <a:pt x="5" y="163"/>
                    <a:pt x="0" y="211"/>
                  </a:cubicBezTo>
                  <a:cubicBezTo>
                    <a:pt x="0" y="212"/>
                    <a:pt x="1" y="214"/>
                    <a:pt x="2" y="214"/>
                  </a:cubicBezTo>
                  <a:cubicBezTo>
                    <a:pt x="4" y="214"/>
                    <a:pt x="5" y="213"/>
                    <a:pt x="5" y="212"/>
                  </a:cubicBezTo>
                  <a:cubicBezTo>
                    <a:pt x="10" y="164"/>
                    <a:pt x="18" y="72"/>
                    <a:pt x="20" y="2"/>
                  </a:cubicBezTo>
                  <a:cubicBezTo>
                    <a:pt x="20" y="1"/>
                    <a:pt x="19" y="0"/>
                    <a:pt x="18" y="0"/>
                  </a:cubicBezTo>
                  <a:cubicBezTo>
                    <a:pt x="16" y="0"/>
                    <a:pt x="15" y="1"/>
                    <a:pt x="15"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102"/>
            <p:cNvSpPr/>
            <p:nvPr/>
          </p:nvSpPr>
          <p:spPr bwMode="auto">
            <a:xfrm>
              <a:off x="9043538" y="4871813"/>
              <a:ext cx="54586" cy="1346993"/>
            </a:xfrm>
            <a:custGeom>
              <a:avLst/>
              <a:gdLst>
                <a:gd name="T0" fmla="*/ 2 w 9"/>
                <a:gd name="T1" fmla="*/ 2 h 220"/>
                <a:gd name="T2" fmla="*/ 4 w 9"/>
                <a:gd name="T3" fmla="*/ 218 h 220"/>
                <a:gd name="T4" fmla="*/ 7 w 9"/>
                <a:gd name="T5" fmla="*/ 220 h 220"/>
                <a:gd name="T6" fmla="*/ 9 w 9"/>
                <a:gd name="T7" fmla="*/ 217 h 220"/>
                <a:gd name="T8" fmla="*/ 7 w 9"/>
                <a:gd name="T9" fmla="*/ 2 h 220"/>
                <a:gd name="T10" fmla="*/ 4 w 9"/>
                <a:gd name="T11" fmla="*/ 0 h 220"/>
                <a:gd name="T12" fmla="*/ 2 w 9"/>
                <a:gd name="T13" fmla="*/ 2 h 220"/>
              </a:gdLst>
              <a:ahLst/>
              <a:cxnLst>
                <a:cxn ang="0">
                  <a:pos x="T0" y="T1"/>
                </a:cxn>
                <a:cxn ang="0">
                  <a:pos x="T2" y="T3"/>
                </a:cxn>
                <a:cxn ang="0">
                  <a:pos x="T4" y="T5"/>
                </a:cxn>
                <a:cxn ang="0">
                  <a:pos x="T6" y="T7"/>
                </a:cxn>
                <a:cxn ang="0">
                  <a:pos x="T8" y="T9"/>
                </a:cxn>
                <a:cxn ang="0">
                  <a:pos x="T10" y="T11"/>
                </a:cxn>
                <a:cxn ang="0">
                  <a:pos x="T12" y="T13"/>
                </a:cxn>
              </a:cxnLst>
              <a:rect l="0" t="0" r="r" b="b"/>
              <a:pathLst>
                <a:path w="9" h="220">
                  <a:moveTo>
                    <a:pt x="2" y="2"/>
                  </a:moveTo>
                  <a:cubicBezTo>
                    <a:pt x="0" y="83"/>
                    <a:pt x="1" y="147"/>
                    <a:pt x="4" y="218"/>
                  </a:cubicBezTo>
                  <a:cubicBezTo>
                    <a:pt x="4" y="219"/>
                    <a:pt x="5" y="220"/>
                    <a:pt x="7" y="220"/>
                  </a:cubicBezTo>
                  <a:cubicBezTo>
                    <a:pt x="8" y="220"/>
                    <a:pt x="9" y="219"/>
                    <a:pt x="9" y="217"/>
                  </a:cubicBezTo>
                  <a:cubicBezTo>
                    <a:pt x="6" y="147"/>
                    <a:pt x="5" y="83"/>
                    <a:pt x="7" y="2"/>
                  </a:cubicBezTo>
                  <a:cubicBezTo>
                    <a:pt x="7" y="1"/>
                    <a:pt x="6" y="0"/>
                    <a:pt x="4" y="0"/>
                  </a:cubicBezTo>
                  <a:cubicBezTo>
                    <a:pt x="3" y="0"/>
                    <a:pt x="2" y="1"/>
                    <a:pt x="2"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103"/>
            <p:cNvSpPr/>
            <p:nvPr/>
          </p:nvSpPr>
          <p:spPr bwMode="auto">
            <a:xfrm>
              <a:off x="9220141" y="4878235"/>
              <a:ext cx="97934" cy="1340572"/>
            </a:xfrm>
            <a:custGeom>
              <a:avLst/>
              <a:gdLst>
                <a:gd name="T0" fmla="*/ 2 w 16"/>
                <a:gd name="T1" fmla="*/ 0 h 219"/>
                <a:gd name="T2" fmla="*/ 0 w 16"/>
                <a:gd name="T3" fmla="*/ 2 h 219"/>
                <a:gd name="T4" fmla="*/ 6 w 16"/>
                <a:gd name="T5" fmla="*/ 133 h 219"/>
                <a:gd name="T6" fmla="*/ 11 w 16"/>
                <a:gd name="T7" fmla="*/ 217 h 219"/>
                <a:gd name="T8" fmla="*/ 14 w 16"/>
                <a:gd name="T9" fmla="*/ 219 h 219"/>
                <a:gd name="T10" fmla="*/ 16 w 16"/>
                <a:gd name="T11" fmla="*/ 216 h 219"/>
                <a:gd name="T12" fmla="*/ 11 w 16"/>
                <a:gd name="T13" fmla="*/ 133 h 219"/>
                <a:gd name="T14" fmla="*/ 5 w 16"/>
                <a:gd name="T15" fmla="*/ 2 h 219"/>
                <a:gd name="T16" fmla="*/ 2 w 16"/>
                <a:gd name="T17"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19">
                  <a:moveTo>
                    <a:pt x="2" y="0"/>
                  </a:moveTo>
                  <a:cubicBezTo>
                    <a:pt x="1" y="0"/>
                    <a:pt x="0" y="1"/>
                    <a:pt x="0" y="2"/>
                  </a:cubicBezTo>
                  <a:cubicBezTo>
                    <a:pt x="0" y="48"/>
                    <a:pt x="3" y="91"/>
                    <a:pt x="6" y="133"/>
                  </a:cubicBezTo>
                  <a:cubicBezTo>
                    <a:pt x="8" y="160"/>
                    <a:pt x="10" y="188"/>
                    <a:pt x="11" y="217"/>
                  </a:cubicBezTo>
                  <a:cubicBezTo>
                    <a:pt x="11" y="218"/>
                    <a:pt x="12" y="219"/>
                    <a:pt x="14" y="219"/>
                  </a:cubicBezTo>
                  <a:cubicBezTo>
                    <a:pt x="15" y="219"/>
                    <a:pt x="16" y="218"/>
                    <a:pt x="16" y="216"/>
                  </a:cubicBezTo>
                  <a:cubicBezTo>
                    <a:pt x="15" y="188"/>
                    <a:pt x="13" y="160"/>
                    <a:pt x="11" y="133"/>
                  </a:cubicBezTo>
                  <a:cubicBezTo>
                    <a:pt x="8" y="91"/>
                    <a:pt x="5" y="48"/>
                    <a:pt x="5" y="2"/>
                  </a:cubicBezTo>
                  <a:cubicBezTo>
                    <a:pt x="5" y="1"/>
                    <a:pt x="4" y="0"/>
                    <a:pt x="2" y="0"/>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104"/>
            <p:cNvSpPr/>
            <p:nvPr/>
          </p:nvSpPr>
          <p:spPr bwMode="auto">
            <a:xfrm>
              <a:off x="8749736" y="4828465"/>
              <a:ext cx="494486" cy="117200"/>
            </a:xfrm>
            <a:custGeom>
              <a:avLst/>
              <a:gdLst>
                <a:gd name="T0" fmla="*/ 25 w 81"/>
                <a:gd name="T1" fmla="*/ 1 h 19"/>
                <a:gd name="T2" fmla="*/ 11 w 81"/>
                <a:gd name="T3" fmla="*/ 8 h 19"/>
                <a:gd name="T4" fmla="*/ 5 w 81"/>
                <a:gd name="T5" fmla="*/ 5 h 19"/>
                <a:gd name="T6" fmla="*/ 1 w 81"/>
                <a:gd name="T7" fmla="*/ 4 h 19"/>
                <a:gd name="T8" fmla="*/ 0 w 81"/>
                <a:gd name="T9" fmla="*/ 7 h 19"/>
                <a:gd name="T10" fmla="*/ 10 w 81"/>
                <a:gd name="T11" fmla="*/ 13 h 19"/>
                <a:gd name="T12" fmla="*/ 26 w 81"/>
                <a:gd name="T13" fmla="*/ 6 h 19"/>
                <a:gd name="T14" fmla="*/ 42 w 81"/>
                <a:gd name="T15" fmla="*/ 15 h 19"/>
                <a:gd name="T16" fmla="*/ 51 w 81"/>
                <a:gd name="T17" fmla="*/ 9 h 19"/>
                <a:gd name="T18" fmla="*/ 67 w 81"/>
                <a:gd name="T19" fmla="*/ 18 h 19"/>
                <a:gd name="T20" fmla="*/ 80 w 81"/>
                <a:gd name="T21" fmla="*/ 7 h 19"/>
                <a:gd name="T22" fmla="*/ 79 w 81"/>
                <a:gd name="T23" fmla="*/ 4 h 19"/>
                <a:gd name="T24" fmla="*/ 76 w 81"/>
                <a:gd name="T25" fmla="*/ 5 h 19"/>
                <a:gd name="T26" fmla="*/ 67 w 81"/>
                <a:gd name="T27" fmla="*/ 14 h 19"/>
                <a:gd name="T28" fmla="*/ 53 w 81"/>
                <a:gd name="T29" fmla="*/ 4 h 19"/>
                <a:gd name="T30" fmla="*/ 51 w 81"/>
                <a:gd name="T31" fmla="*/ 2 h 19"/>
                <a:gd name="T32" fmla="*/ 48 w 81"/>
                <a:gd name="T33" fmla="*/ 4 h 19"/>
                <a:gd name="T34" fmla="*/ 41 w 81"/>
                <a:gd name="T35" fmla="*/ 10 h 19"/>
                <a:gd name="T36" fmla="*/ 28 w 81"/>
                <a:gd name="T37" fmla="*/ 1 h 19"/>
                <a:gd name="T38" fmla="*/ 27 w 81"/>
                <a:gd name="T39" fmla="*/ 0 h 19"/>
                <a:gd name="T40" fmla="*/ 25 w 81"/>
                <a:gd name="T41"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1" h="19">
                  <a:moveTo>
                    <a:pt x="25" y="1"/>
                  </a:moveTo>
                  <a:cubicBezTo>
                    <a:pt x="21" y="6"/>
                    <a:pt x="16" y="9"/>
                    <a:pt x="11" y="8"/>
                  </a:cubicBezTo>
                  <a:cubicBezTo>
                    <a:pt x="9" y="8"/>
                    <a:pt x="6" y="7"/>
                    <a:pt x="5" y="5"/>
                  </a:cubicBezTo>
                  <a:cubicBezTo>
                    <a:pt x="4" y="4"/>
                    <a:pt x="3" y="3"/>
                    <a:pt x="1" y="4"/>
                  </a:cubicBezTo>
                  <a:cubicBezTo>
                    <a:pt x="0" y="4"/>
                    <a:pt x="0" y="6"/>
                    <a:pt x="0" y="7"/>
                  </a:cubicBezTo>
                  <a:cubicBezTo>
                    <a:pt x="2" y="10"/>
                    <a:pt x="6" y="12"/>
                    <a:pt x="10" y="13"/>
                  </a:cubicBezTo>
                  <a:cubicBezTo>
                    <a:pt x="16" y="13"/>
                    <a:pt x="22" y="11"/>
                    <a:pt x="26" y="6"/>
                  </a:cubicBezTo>
                  <a:cubicBezTo>
                    <a:pt x="31" y="12"/>
                    <a:pt x="37" y="15"/>
                    <a:pt x="42" y="15"/>
                  </a:cubicBezTo>
                  <a:cubicBezTo>
                    <a:pt x="44" y="14"/>
                    <a:pt x="48" y="13"/>
                    <a:pt x="51" y="9"/>
                  </a:cubicBezTo>
                  <a:cubicBezTo>
                    <a:pt x="55" y="15"/>
                    <a:pt x="61" y="19"/>
                    <a:pt x="67" y="18"/>
                  </a:cubicBezTo>
                  <a:cubicBezTo>
                    <a:pt x="73" y="18"/>
                    <a:pt x="78" y="14"/>
                    <a:pt x="80" y="7"/>
                  </a:cubicBezTo>
                  <a:cubicBezTo>
                    <a:pt x="81" y="5"/>
                    <a:pt x="80" y="4"/>
                    <a:pt x="79" y="4"/>
                  </a:cubicBezTo>
                  <a:cubicBezTo>
                    <a:pt x="78" y="3"/>
                    <a:pt x="76" y="4"/>
                    <a:pt x="76" y="5"/>
                  </a:cubicBezTo>
                  <a:cubicBezTo>
                    <a:pt x="74" y="11"/>
                    <a:pt x="71" y="14"/>
                    <a:pt x="67" y="14"/>
                  </a:cubicBezTo>
                  <a:cubicBezTo>
                    <a:pt x="61" y="14"/>
                    <a:pt x="56" y="10"/>
                    <a:pt x="53" y="4"/>
                  </a:cubicBezTo>
                  <a:cubicBezTo>
                    <a:pt x="52" y="3"/>
                    <a:pt x="51" y="2"/>
                    <a:pt x="51" y="2"/>
                  </a:cubicBezTo>
                  <a:cubicBezTo>
                    <a:pt x="50" y="2"/>
                    <a:pt x="49" y="3"/>
                    <a:pt x="48" y="4"/>
                  </a:cubicBezTo>
                  <a:cubicBezTo>
                    <a:pt x="47" y="8"/>
                    <a:pt x="44" y="10"/>
                    <a:pt x="41" y="10"/>
                  </a:cubicBezTo>
                  <a:cubicBezTo>
                    <a:pt x="37" y="10"/>
                    <a:pt x="32" y="7"/>
                    <a:pt x="28" y="1"/>
                  </a:cubicBezTo>
                  <a:cubicBezTo>
                    <a:pt x="28" y="1"/>
                    <a:pt x="27" y="0"/>
                    <a:pt x="27" y="0"/>
                  </a:cubicBezTo>
                  <a:cubicBezTo>
                    <a:pt x="26" y="0"/>
                    <a:pt x="25" y="1"/>
                    <a:pt x="25" y="1"/>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Freeform 105"/>
            <p:cNvSpPr/>
            <p:nvPr/>
          </p:nvSpPr>
          <p:spPr bwMode="auto">
            <a:xfrm>
              <a:off x="8743314" y="4338795"/>
              <a:ext cx="500908" cy="552283"/>
            </a:xfrm>
            <a:custGeom>
              <a:avLst/>
              <a:gdLst>
                <a:gd name="T0" fmla="*/ 44 w 82"/>
                <a:gd name="T1" fmla="*/ 0 h 90"/>
                <a:gd name="T2" fmla="*/ 42 w 82"/>
                <a:gd name="T3" fmla="*/ 1 h 90"/>
                <a:gd name="T4" fmla="*/ 25 w 82"/>
                <a:gd name="T5" fmla="*/ 37 h 90"/>
                <a:gd name="T6" fmla="*/ 0 w 82"/>
                <a:gd name="T7" fmla="*/ 86 h 90"/>
                <a:gd name="T8" fmla="*/ 1 w 82"/>
                <a:gd name="T9" fmla="*/ 89 h 90"/>
                <a:gd name="T10" fmla="*/ 4 w 82"/>
                <a:gd name="T11" fmla="*/ 88 h 90"/>
                <a:gd name="T12" fmla="*/ 29 w 82"/>
                <a:gd name="T13" fmla="*/ 39 h 90"/>
                <a:gd name="T14" fmla="*/ 44 w 82"/>
                <a:gd name="T15" fmla="*/ 7 h 90"/>
                <a:gd name="T16" fmla="*/ 67 w 82"/>
                <a:gd name="T17" fmla="*/ 62 h 90"/>
                <a:gd name="T18" fmla="*/ 78 w 82"/>
                <a:gd name="T19" fmla="*/ 88 h 90"/>
                <a:gd name="T20" fmla="*/ 81 w 82"/>
                <a:gd name="T21" fmla="*/ 89 h 90"/>
                <a:gd name="T22" fmla="*/ 82 w 82"/>
                <a:gd name="T23" fmla="*/ 86 h 90"/>
                <a:gd name="T24" fmla="*/ 71 w 82"/>
                <a:gd name="T25" fmla="*/ 61 h 90"/>
                <a:gd name="T26" fmla="*/ 46 w 82"/>
                <a:gd name="T27" fmla="*/ 1 h 90"/>
                <a:gd name="T28" fmla="*/ 44 w 82"/>
                <a:gd name="T2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90">
                  <a:moveTo>
                    <a:pt x="44" y="0"/>
                  </a:moveTo>
                  <a:cubicBezTo>
                    <a:pt x="43" y="0"/>
                    <a:pt x="42" y="0"/>
                    <a:pt x="42" y="1"/>
                  </a:cubicBezTo>
                  <a:cubicBezTo>
                    <a:pt x="36" y="12"/>
                    <a:pt x="30" y="24"/>
                    <a:pt x="25" y="37"/>
                  </a:cubicBezTo>
                  <a:cubicBezTo>
                    <a:pt x="17" y="54"/>
                    <a:pt x="8" y="72"/>
                    <a:pt x="0" y="86"/>
                  </a:cubicBezTo>
                  <a:cubicBezTo>
                    <a:pt x="0" y="87"/>
                    <a:pt x="0" y="88"/>
                    <a:pt x="1" y="89"/>
                  </a:cubicBezTo>
                  <a:cubicBezTo>
                    <a:pt x="2" y="90"/>
                    <a:pt x="4" y="89"/>
                    <a:pt x="4" y="88"/>
                  </a:cubicBezTo>
                  <a:cubicBezTo>
                    <a:pt x="13" y="74"/>
                    <a:pt x="21" y="56"/>
                    <a:pt x="29" y="39"/>
                  </a:cubicBezTo>
                  <a:cubicBezTo>
                    <a:pt x="34" y="27"/>
                    <a:pt x="39" y="17"/>
                    <a:pt x="44" y="7"/>
                  </a:cubicBezTo>
                  <a:cubicBezTo>
                    <a:pt x="50" y="19"/>
                    <a:pt x="59" y="43"/>
                    <a:pt x="67" y="62"/>
                  </a:cubicBezTo>
                  <a:cubicBezTo>
                    <a:pt x="78" y="88"/>
                    <a:pt x="78" y="88"/>
                    <a:pt x="78" y="88"/>
                  </a:cubicBezTo>
                  <a:cubicBezTo>
                    <a:pt x="78" y="89"/>
                    <a:pt x="80" y="90"/>
                    <a:pt x="81" y="89"/>
                  </a:cubicBezTo>
                  <a:cubicBezTo>
                    <a:pt x="82" y="89"/>
                    <a:pt x="82" y="88"/>
                    <a:pt x="82" y="86"/>
                  </a:cubicBezTo>
                  <a:cubicBezTo>
                    <a:pt x="71" y="61"/>
                    <a:pt x="71" y="61"/>
                    <a:pt x="71" y="61"/>
                  </a:cubicBezTo>
                  <a:cubicBezTo>
                    <a:pt x="62" y="38"/>
                    <a:pt x="51" y="10"/>
                    <a:pt x="46" y="1"/>
                  </a:cubicBezTo>
                  <a:cubicBezTo>
                    <a:pt x="45" y="0"/>
                    <a:pt x="45" y="0"/>
                    <a:pt x="44" y="0"/>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106"/>
            <p:cNvSpPr/>
            <p:nvPr/>
          </p:nvSpPr>
          <p:spPr bwMode="auto">
            <a:xfrm>
              <a:off x="8585978" y="6083947"/>
              <a:ext cx="732097" cy="184630"/>
            </a:xfrm>
            <a:custGeom>
              <a:avLst/>
              <a:gdLst>
                <a:gd name="T0" fmla="*/ 1 w 120"/>
                <a:gd name="T1" fmla="*/ 1 h 30"/>
                <a:gd name="T2" fmla="*/ 1 w 120"/>
                <a:gd name="T3" fmla="*/ 4 h 30"/>
                <a:gd name="T4" fmla="*/ 118 w 120"/>
                <a:gd name="T5" fmla="*/ 21 h 30"/>
                <a:gd name="T6" fmla="*/ 120 w 120"/>
                <a:gd name="T7" fmla="*/ 18 h 30"/>
                <a:gd name="T8" fmla="*/ 117 w 120"/>
                <a:gd name="T9" fmla="*/ 17 h 30"/>
                <a:gd name="T10" fmla="*/ 4 w 120"/>
                <a:gd name="T11" fmla="*/ 0 h 30"/>
                <a:gd name="T12" fmla="*/ 1 w 120"/>
                <a:gd name="T13" fmla="*/ 1 h 30"/>
              </a:gdLst>
              <a:ahLst/>
              <a:cxnLst>
                <a:cxn ang="0">
                  <a:pos x="T0" y="T1"/>
                </a:cxn>
                <a:cxn ang="0">
                  <a:pos x="T2" y="T3"/>
                </a:cxn>
                <a:cxn ang="0">
                  <a:pos x="T4" y="T5"/>
                </a:cxn>
                <a:cxn ang="0">
                  <a:pos x="T6" y="T7"/>
                </a:cxn>
                <a:cxn ang="0">
                  <a:pos x="T8" y="T9"/>
                </a:cxn>
                <a:cxn ang="0">
                  <a:pos x="T10" y="T11"/>
                </a:cxn>
                <a:cxn ang="0">
                  <a:pos x="T12" y="T13"/>
                </a:cxn>
              </a:cxnLst>
              <a:rect l="0" t="0" r="r" b="b"/>
              <a:pathLst>
                <a:path w="120" h="30">
                  <a:moveTo>
                    <a:pt x="1" y="1"/>
                  </a:moveTo>
                  <a:cubicBezTo>
                    <a:pt x="0" y="2"/>
                    <a:pt x="0" y="4"/>
                    <a:pt x="1" y="4"/>
                  </a:cubicBezTo>
                  <a:cubicBezTo>
                    <a:pt x="29" y="22"/>
                    <a:pt x="83" y="30"/>
                    <a:pt x="118" y="21"/>
                  </a:cubicBezTo>
                  <a:cubicBezTo>
                    <a:pt x="119" y="21"/>
                    <a:pt x="120" y="20"/>
                    <a:pt x="120" y="18"/>
                  </a:cubicBezTo>
                  <a:cubicBezTo>
                    <a:pt x="119" y="17"/>
                    <a:pt x="118" y="16"/>
                    <a:pt x="117" y="17"/>
                  </a:cubicBezTo>
                  <a:cubicBezTo>
                    <a:pt x="83" y="25"/>
                    <a:pt x="31" y="18"/>
                    <a:pt x="4" y="0"/>
                  </a:cubicBezTo>
                  <a:cubicBezTo>
                    <a:pt x="3" y="0"/>
                    <a:pt x="1" y="0"/>
                    <a:pt x="1" y="1"/>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3" name="矩形 32"/>
          <p:cNvSpPr/>
          <p:nvPr/>
        </p:nvSpPr>
        <p:spPr>
          <a:xfrm>
            <a:off x="4282153" y="4404807"/>
            <a:ext cx="7152610" cy="20419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grpSp>
        <p:nvGrpSpPr>
          <p:cNvPr id="34" name="组合 33"/>
          <p:cNvGrpSpPr/>
          <p:nvPr/>
        </p:nvGrpSpPr>
        <p:grpSpPr>
          <a:xfrm rot="12918611">
            <a:off x="2810695" y="4739440"/>
            <a:ext cx="669755" cy="1694835"/>
            <a:chOff x="8585978" y="4338795"/>
            <a:chExt cx="762600" cy="1929782"/>
          </a:xfrm>
        </p:grpSpPr>
        <p:sp>
          <p:nvSpPr>
            <p:cNvPr id="35" name="Freeform 81"/>
            <p:cNvSpPr/>
            <p:nvPr/>
          </p:nvSpPr>
          <p:spPr bwMode="auto">
            <a:xfrm>
              <a:off x="9269910" y="5692211"/>
              <a:ext cx="78668" cy="54586"/>
            </a:xfrm>
            <a:custGeom>
              <a:avLst/>
              <a:gdLst>
                <a:gd name="T0" fmla="*/ 7 w 13"/>
                <a:gd name="T1" fmla="*/ 9 h 9"/>
                <a:gd name="T2" fmla="*/ 4 w 13"/>
                <a:gd name="T3" fmla="*/ 2 h 9"/>
                <a:gd name="T4" fmla="*/ 7 w 13"/>
                <a:gd name="T5" fmla="*/ 9 h 9"/>
              </a:gdLst>
              <a:ahLst/>
              <a:cxnLst>
                <a:cxn ang="0">
                  <a:pos x="T0" y="T1"/>
                </a:cxn>
                <a:cxn ang="0">
                  <a:pos x="T2" y="T3"/>
                </a:cxn>
                <a:cxn ang="0">
                  <a:pos x="T4" y="T5"/>
                </a:cxn>
              </a:cxnLst>
              <a:rect l="0" t="0" r="r" b="b"/>
              <a:pathLst>
                <a:path w="13" h="9">
                  <a:moveTo>
                    <a:pt x="7" y="9"/>
                  </a:moveTo>
                  <a:cubicBezTo>
                    <a:pt x="13" y="8"/>
                    <a:pt x="8" y="0"/>
                    <a:pt x="4" y="2"/>
                  </a:cubicBezTo>
                  <a:cubicBezTo>
                    <a:pt x="0" y="3"/>
                    <a:pt x="3" y="9"/>
                    <a:pt x="7" y="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Freeform 95"/>
            <p:cNvSpPr/>
            <p:nvPr/>
          </p:nvSpPr>
          <p:spPr bwMode="auto">
            <a:xfrm>
              <a:off x="8749736" y="4443151"/>
              <a:ext cx="489670" cy="587604"/>
            </a:xfrm>
            <a:custGeom>
              <a:avLst/>
              <a:gdLst>
                <a:gd name="T0" fmla="*/ 51 w 80"/>
                <a:gd name="T1" fmla="*/ 0 h 96"/>
                <a:gd name="T2" fmla="*/ 25 w 80"/>
                <a:gd name="T3" fmla="*/ 17 h 96"/>
                <a:gd name="T4" fmla="*/ 12 w 80"/>
                <a:gd name="T5" fmla="*/ 50 h 96"/>
                <a:gd name="T6" fmla="*/ 5 w 80"/>
                <a:gd name="T7" fmla="*/ 65 h 96"/>
                <a:gd name="T8" fmla="*/ 4 w 80"/>
                <a:gd name="T9" fmla="*/ 78 h 96"/>
                <a:gd name="T10" fmla="*/ 16 w 80"/>
                <a:gd name="T11" fmla="*/ 82 h 96"/>
                <a:gd name="T12" fmla="*/ 59 w 80"/>
                <a:gd name="T13" fmla="*/ 93 h 96"/>
                <a:gd name="T14" fmla="*/ 75 w 80"/>
                <a:gd name="T15" fmla="*/ 92 h 96"/>
                <a:gd name="T16" fmla="*/ 77 w 80"/>
                <a:gd name="T17" fmla="*/ 71 h 96"/>
                <a:gd name="T18" fmla="*/ 61 w 80"/>
                <a:gd name="T19" fmla="*/ 23 h 96"/>
                <a:gd name="T20" fmla="*/ 51 w 80"/>
                <a:gd name="T21"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96">
                  <a:moveTo>
                    <a:pt x="51" y="0"/>
                  </a:moveTo>
                  <a:cubicBezTo>
                    <a:pt x="39" y="2"/>
                    <a:pt x="32" y="6"/>
                    <a:pt x="25" y="17"/>
                  </a:cubicBezTo>
                  <a:cubicBezTo>
                    <a:pt x="19" y="27"/>
                    <a:pt x="17" y="39"/>
                    <a:pt x="12" y="50"/>
                  </a:cubicBezTo>
                  <a:cubicBezTo>
                    <a:pt x="10" y="55"/>
                    <a:pt x="7" y="60"/>
                    <a:pt x="5" y="65"/>
                  </a:cubicBezTo>
                  <a:cubicBezTo>
                    <a:pt x="3" y="68"/>
                    <a:pt x="0" y="74"/>
                    <a:pt x="4" y="78"/>
                  </a:cubicBezTo>
                  <a:cubicBezTo>
                    <a:pt x="6" y="81"/>
                    <a:pt x="12" y="81"/>
                    <a:pt x="16" y="82"/>
                  </a:cubicBezTo>
                  <a:cubicBezTo>
                    <a:pt x="31" y="86"/>
                    <a:pt x="44" y="92"/>
                    <a:pt x="59" y="93"/>
                  </a:cubicBezTo>
                  <a:cubicBezTo>
                    <a:pt x="63" y="94"/>
                    <a:pt x="71" y="96"/>
                    <a:pt x="75" y="92"/>
                  </a:cubicBezTo>
                  <a:cubicBezTo>
                    <a:pt x="80" y="88"/>
                    <a:pt x="78" y="77"/>
                    <a:pt x="77" y="71"/>
                  </a:cubicBezTo>
                  <a:cubicBezTo>
                    <a:pt x="75" y="54"/>
                    <a:pt x="65" y="40"/>
                    <a:pt x="61" y="23"/>
                  </a:cubicBezTo>
                  <a:cubicBezTo>
                    <a:pt x="58" y="14"/>
                    <a:pt x="56" y="8"/>
                    <a:pt x="51"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7" name="Freeform 96"/>
            <p:cNvSpPr/>
            <p:nvPr/>
          </p:nvSpPr>
          <p:spPr bwMode="auto">
            <a:xfrm>
              <a:off x="8921522" y="4364483"/>
              <a:ext cx="170180" cy="189446"/>
            </a:xfrm>
            <a:custGeom>
              <a:avLst/>
              <a:gdLst>
                <a:gd name="T0" fmla="*/ 1 w 28"/>
                <a:gd name="T1" fmla="*/ 28 h 31"/>
                <a:gd name="T2" fmla="*/ 28 w 28"/>
                <a:gd name="T3" fmla="*/ 30 h 31"/>
                <a:gd name="T4" fmla="*/ 21 w 28"/>
                <a:gd name="T5" fmla="*/ 10 h 31"/>
                <a:gd name="T6" fmla="*/ 16 w 28"/>
                <a:gd name="T7" fmla="*/ 0 h 31"/>
                <a:gd name="T8" fmla="*/ 0 w 28"/>
                <a:gd name="T9" fmla="*/ 29 h 31"/>
              </a:gdLst>
              <a:ahLst/>
              <a:cxnLst>
                <a:cxn ang="0">
                  <a:pos x="T0" y="T1"/>
                </a:cxn>
                <a:cxn ang="0">
                  <a:pos x="T2" y="T3"/>
                </a:cxn>
                <a:cxn ang="0">
                  <a:pos x="T4" y="T5"/>
                </a:cxn>
                <a:cxn ang="0">
                  <a:pos x="T6" y="T7"/>
                </a:cxn>
                <a:cxn ang="0">
                  <a:pos x="T8" y="T9"/>
                </a:cxn>
              </a:cxnLst>
              <a:rect l="0" t="0" r="r" b="b"/>
              <a:pathLst>
                <a:path w="28" h="31">
                  <a:moveTo>
                    <a:pt x="1" y="28"/>
                  </a:moveTo>
                  <a:cubicBezTo>
                    <a:pt x="10" y="31"/>
                    <a:pt x="19" y="31"/>
                    <a:pt x="28" y="30"/>
                  </a:cubicBezTo>
                  <a:cubicBezTo>
                    <a:pt x="27" y="23"/>
                    <a:pt x="23" y="16"/>
                    <a:pt x="21" y="10"/>
                  </a:cubicBezTo>
                  <a:cubicBezTo>
                    <a:pt x="19" y="6"/>
                    <a:pt x="18" y="3"/>
                    <a:pt x="16" y="0"/>
                  </a:cubicBezTo>
                  <a:cubicBezTo>
                    <a:pt x="10" y="6"/>
                    <a:pt x="0" y="21"/>
                    <a:pt x="0" y="29"/>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97"/>
            <p:cNvSpPr/>
            <p:nvPr/>
          </p:nvSpPr>
          <p:spPr bwMode="auto">
            <a:xfrm>
              <a:off x="9054777" y="4884657"/>
              <a:ext cx="256876" cy="1340572"/>
            </a:xfrm>
            <a:custGeom>
              <a:avLst/>
              <a:gdLst>
                <a:gd name="T0" fmla="*/ 2 w 42"/>
                <a:gd name="T1" fmla="*/ 143 h 219"/>
                <a:gd name="T2" fmla="*/ 2 w 42"/>
                <a:gd name="T3" fmla="*/ 151 h 219"/>
                <a:gd name="T4" fmla="*/ 3 w 42"/>
                <a:gd name="T5" fmla="*/ 165 h 219"/>
                <a:gd name="T6" fmla="*/ 4 w 42"/>
                <a:gd name="T7" fmla="*/ 187 h 219"/>
                <a:gd name="T8" fmla="*/ 4 w 42"/>
                <a:gd name="T9" fmla="*/ 217 h 219"/>
                <a:gd name="T10" fmla="*/ 20 w 42"/>
                <a:gd name="T11" fmla="*/ 218 h 219"/>
                <a:gd name="T12" fmla="*/ 36 w 42"/>
                <a:gd name="T13" fmla="*/ 216 h 219"/>
                <a:gd name="T14" fmla="*/ 39 w 42"/>
                <a:gd name="T15" fmla="*/ 198 h 219"/>
                <a:gd name="T16" fmla="*/ 38 w 42"/>
                <a:gd name="T17" fmla="*/ 170 h 219"/>
                <a:gd name="T18" fmla="*/ 38 w 42"/>
                <a:gd name="T19" fmla="*/ 156 h 219"/>
                <a:gd name="T20" fmla="*/ 37 w 42"/>
                <a:gd name="T21" fmla="*/ 141 h 219"/>
                <a:gd name="T22" fmla="*/ 36 w 42"/>
                <a:gd name="T23" fmla="*/ 120 h 219"/>
                <a:gd name="T24" fmla="*/ 32 w 42"/>
                <a:gd name="T25" fmla="*/ 80 h 219"/>
                <a:gd name="T26" fmla="*/ 29 w 42"/>
                <a:gd name="T27" fmla="*/ 32 h 219"/>
                <a:gd name="T28" fmla="*/ 29 w 42"/>
                <a:gd name="T29" fmla="*/ 28 h 219"/>
                <a:gd name="T30" fmla="*/ 29 w 42"/>
                <a:gd name="T31" fmla="*/ 0 h 219"/>
                <a:gd name="T32" fmla="*/ 19 w 42"/>
                <a:gd name="T33" fmla="*/ 7 h 219"/>
                <a:gd name="T34" fmla="*/ 12 w 42"/>
                <a:gd name="T35" fmla="*/ 6 h 219"/>
                <a:gd name="T36" fmla="*/ 2 w 42"/>
                <a:gd name="T37" fmla="*/ 9 h 219"/>
                <a:gd name="T38" fmla="*/ 0 w 42"/>
                <a:gd name="T39" fmla="*/ 23 h 219"/>
                <a:gd name="T40" fmla="*/ 1 w 42"/>
                <a:gd name="T41" fmla="*/ 39 h 219"/>
                <a:gd name="T42" fmla="*/ 1 w 42"/>
                <a:gd name="T43" fmla="*/ 57 h 219"/>
                <a:gd name="T44" fmla="*/ 1 w 42"/>
                <a:gd name="T45" fmla="*/ 97 h 219"/>
                <a:gd name="T46" fmla="*/ 2 w 42"/>
                <a:gd name="T47" fmla="*/ 115 h 219"/>
                <a:gd name="T48" fmla="*/ 2 w 42"/>
                <a:gd name="T49" fmla="*/ 132 h 219"/>
                <a:gd name="T50" fmla="*/ 2 w 42"/>
                <a:gd name="T51" fmla="*/ 143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2" h="219">
                  <a:moveTo>
                    <a:pt x="2" y="143"/>
                  </a:moveTo>
                  <a:cubicBezTo>
                    <a:pt x="2" y="145"/>
                    <a:pt x="1" y="148"/>
                    <a:pt x="2" y="151"/>
                  </a:cubicBezTo>
                  <a:cubicBezTo>
                    <a:pt x="2" y="155"/>
                    <a:pt x="2" y="160"/>
                    <a:pt x="3" y="165"/>
                  </a:cubicBezTo>
                  <a:cubicBezTo>
                    <a:pt x="3" y="172"/>
                    <a:pt x="3" y="179"/>
                    <a:pt x="4" y="187"/>
                  </a:cubicBezTo>
                  <a:cubicBezTo>
                    <a:pt x="4" y="196"/>
                    <a:pt x="6" y="208"/>
                    <a:pt x="4" y="217"/>
                  </a:cubicBezTo>
                  <a:cubicBezTo>
                    <a:pt x="9" y="217"/>
                    <a:pt x="14" y="219"/>
                    <a:pt x="20" y="218"/>
                  </a:cubicBezTo>
                  <a:cubicBezTo>
                    <a:pt x="25" y="218"/>
                    <a:pt x="31" y="217"/>
                    <a:pt x="36" y="216"/>
                  </a:cubicBezTo>
                  <a:cubicBezTo>
                    <a:pt x="42" y="214"/>
                    <a:pt x="39" y="203"/>
                    <a:pt x="39" y="198"/>
                  </a:cubicBezTo>
                  <a:cubicBezTo>
                    <a:pt x="40" y="189"/>
                    <a:pt x="37" y="179"/>
                    <a:pt x="38" y="170"/>
                  </a:cubicBezTo>
                  <a:cubicBezTo>
                    <a:pt x="38" y="165"/>
                    <a:pt x="39" y="161"/>
                    <a:pt x="38" y="156"/>
                  </a:cubicBezTo>
                  <a:cubicBezTo>
                    <a:pt x="38" y="151"/>
                    <a:pt x="37" y="146"/>
                    <a:pt x="37" y="141"/>
                  </a:cubicBezTo>
                  <a:cubicBezTo>
                    <a:pt x="36" y="134"/>
                    <a:pt x="37" y="126"/>
                    <a:pt x="36" y="120"/>
                  </a:cubicBezTo>
                  <a:cubicBezTo>
                    <a:pt x="33" y="107"/>
                    <a:pt x="33" y="93"/>
                    <a:pt x="32" y="80"/>
                  </a:cubicBezTo>
                  <a:cubicBezTo>
                    <a:pt x="30" y="64"/>
                    <a:pt x="29" y="48"/>
                    <a:pt x="29" y="32"/>
                  </a:cubicBezTo>
                  <a:cubicBezTo>
                    <a:pt x="29" y="30"/>
                    <a:pt x="29" y="29"/>
                    <a:pt x="29" y="28"/>
                  </a:cubicBezTo>
                  <a:cubicBezTo>
                    <a:pt x="29" y="19"/>
                    <a:pt x="31" y="9"/>
                    <a:pt x="29" y="0"/>
                  </a:cubicBezTo>
                  <a:cubicBezTo>
                    <a:pt x="25" y="1"/>
                    <a:pt x="24" y="7"/>
                    <a:pt x="19" y="7"/>
                  </a:cubicBezTo>
                  <a:cubicBezTo>
                    <a:pt x="17" y="7"/>
                    <a:pt x="15" y="6"/>
                    <a:pt x="12" y="6"/>
                  </a:cubicBezTo>
                  <a:cubicBezTo>
                    <a:pt x="8" y="4"/>
                    <a:pt x="2" y="2"/>
                    <a:pt x="2" y="9"/>
                  </a:cubicBezTo>
                  <a:cubicBezTo>
                    <a:pt x="2" y="14"/>
                    <a:pt x="0" y="18"/>
                    <a:pt x="0" y="23"/>
                  </a:cubicBezTo>
                  <a:cubicBezTo>
                    <a:pt x="0" y="28"/>
                    <a:pt x="0" y="33"/>
                    <a:pt x="1" y="39"/>
                  </a:cubicBezTo>
                  <a:cubicBezTo>
                    <a:pt x="1" y="45"/>
                    <a:pt x="1" y="51"/>
                    <a:pt x="1" y="57"/>
                  </a:cubicBezTo>
                  <a:cubicBezTo>
                    <a:pt x="1" y="69"/>
                    <a:pt x="1" y="84"/>
                    <a:pt x="1" y="97"/>
                  </a:cubicBezTo>
                  <a:cubicBezTo>
                    <a:pt x="1" y="103"/>
                    <a:pt x="1" y="109"/>
                    <a:pt x="2" y="115"/>
                  </a:cubicBezTo>
                  <a:cubicBezTo>
                    <a:pt x="3" y="121"/>
                    <a:pt x="2" y="126"/>
                    <a:pt x="2" y="132"/>
                  </a:cubicBezTo>
                  <a:cubicBezTo>
                    <a:pt x="3" y="135"/>
                    <a:pt x="2" y="139"/>
                    <a:pt x="2" y="143"/>
                  </a:cubicBezTo>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9" name="Freeform 98"/>
            <p:cNvSpPr/>
            <p:nvPr/>
          </p:nvSpPr>
          <p:spPr bwMode="auto">
            <a:xfrm>
              <a:off x="8810744" y="4858969"/>
              <a:ext cx="274536" cy="1366259"/>
            </a:xfrm>
            <a:custGeom>
              <a:avLst/>
              <a:gdLst>
                <a:gd name="T0" fmla="*/ 44 w 45"/>
                <a:gd name="T1" fmla="*/ 48 h 223"/>
                <a:gd name="T2" fmla="*/ 43 w 45"/>
                <a:gd name="T3" fmla="*/ 42 h 223"/>
                <a:gd name="T4" fmla="*/ 44 w 45"/>
                <a:gd name="T5" fmla="*/ 21 h 223"/>
                <a:gd name="T6" fmla="*/ 44 w 45"/>
                <a:gd name="T7" fmla="*/ 6 h 223"/>
                <a:gd name="T8" fmla="*/ 37 w 45"/>
                <a:gd name="T9" fmla="*/ 3 h 223"/>
                <a:gd name="T10" fmla="*/ 27 w 45"/>
                <a:gd name="T11" fmla="*/ 7 h 223"/>
                <a:gd name="T12" fmla="*/ 17 w 45"/>
                <a:gd name="T13" fmla="*/ 0 h 223"/>
                <a:gd name="T14" fmla="*/ 16 w 45"/>
                <a:gd name="T15" fmla="*/ 13 h 223"/>
                <a:gd name="T16" fmla="*/ 13 w 45"/>
                <a:gd name="T17" fmla="*/ 53 h 223"/>
                <a:gd name="T18" fmla="*/ 12 w 45"/>
                <a:gd name="T19" fmla="*/ 82 h 223"/>
                <a:gd name="T20" fmla="*/ 12 w 45"/>
                <a:gd name="T21" fmla="*/ 108 h 223"/>
                <a:gd name="T22" fmla="*/ 10 w 45"/>
                <a:gd name="T23" fmla="*/ 130 h 223"/>
                <a:gd name="T24" fmla="*/ 6 w 45"/>
                <a:gd name="T25" fmla="*/ 166 h 223"/>
                <a:gd name="T26" fmla="*/ 3 w 45"/>
                <a:gd name="T27" fmla="*/ 197 h 223"/>
                <a:gd name="T28" fmla="*/ 0 w 45"/>
                <a:gd name="T29" fmla="*/ 217 h 223"/>
                <a:gd name="T30" fmla="*/ 17 w 45"/>
                <a:gd name="T31" fmla="*/ 220 h 223"/>
                <a:gd name="T32" fmla="*/ 31 w 45"/>
                <a:gd name="T33" fmla="*/ 221 h 223"/>
                <a:gd name="T34" fmla="*/ 40 w 45"/>
                <a:gd name="T35" fmla="*/ 222 h 223"/>
                <a:gd name="T36" fmla="*/ 44 w 45"/>
                <a:gd name="T37" fmla="*/ 222 h 223"/>
                <a:gd name="T38" fmla="*/ 44 w 45"/>
                <a:gd name="T39" fmla="*/ 209 h 223"/>
                <a:gd name="T40" fmla="*/ 43 w 45"/>
                <a:gd name="T41" fmla="*/ 181 h 223"/>
                <a:gd name="T42" fmla="*/ 44 w 45"/>
                <a:gd name="T43" fmla="*/ 158 h 223"/>
                <a:gd name="T44" fmla="*/ 43 w 45"/>
                <a:gd name="T45" fmla="*/ 138 h 223"/>
                <a:gd name="T46" fmla="*/ 42 w 45"/>
                <a:gd name="T47" fmla="*/ 116 h 223"/>
                <a:gd name="T48" fmla="*/ 43 w 45"/>
                <a:gd name="T49" fmla="*/ 87 h 223"/>
                <a:gd name="T50" fmla="*/ 43 w 45"/>
                <a:gd name="T51" fmla="*/ 77 h 223"/>
                <a:gd name="T52" fmla="*/ 43 w 45"/>
                <a:gd name="T53" fmla="*/ 63 h 223"/>
                <a:gd name="T54" fmla="*/ 44 w 45"/>
                <a:gd name="T55" fmla="*/ 48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5" h="223">
                  <a:moveTo>
                    <a:pt x="44" y="48"/>
                  </a:moveTo>
                  <a:cubicBezTo>
                    <a:pt x="44" y="46"/>
                    <a:pt x="43" y="44"/>
                    <a:pt x="43" y="42"/>
                  </a:cubicBezTo>
                  <a:cubicBezTo>
                    <a:pt x="41" y="35"/>
                    <a:pt x="43" y="28"/>
                    <a:pt x="44" y="21"/>
                  </a:cubicBezTo>
                  <a:cubicBezTo>
                    <a:pt x="44" y="16"/>
                    <a:pt x="45" y="10"/>
                    <a:pt x="44" y="6"/>
                  </a:cubicBezTo>
                  <a:cubicBezTo>
                    <a:pt x="43" y="2"/>
                    <a:pt x="40" y="2"/>
                    <a:pt x="37" y="3"/>
                  </a:cubicBezTo>
                  <a:cubicBezTo>
                    <a:pt x="33" y="5"/>
                    <a:pt x="31" y="8"/>
                    <a:pt x="27" y="7"/>
                  </a:cubicBezTo>
                  <a:cubicBezTo>
                    <a:pt x="22" y="6"/>
                    <a:pt x="20" y="1"/>
                    <a:pt x="17" y="0"/>
                  </a:cubicBezTo>
                  <a:cubicBezTo>
                    <a:pt x="16" y="4"/>
                    <a:pt x="16" y="9"/>
                    <a:pt x="16" y="13"/>
                  </a:cubicBezTo>
                  <a:cubicBezTo>
                    <a:pt x="14" y="26"/>
                    <a:pt x="13" y="40"/>
                    <a:pt x="13" y="53"/>
                  </a:cubicBezTo>
                  <a:cubicBezTo>
                    <a:pt x="14" y="63"/>
                    <a:pt x="12" y="72"/>
                    <a:pt x="12" y="82"/>
                  </a:cubicBezTo>
                  <a:cubicBezTo>
                    <a:pt x="11" y="91"/>
                    <a:pt x="11" y="99"/>
                    <a:pt x="12" y="108"/>
                  </a:cubicBezTo>
                  <a:cubicBezTo>
                    <a:pt x="12" y="115"/>
                    <a:pt x="11" y="123"/>
                    <a:pt x="10" y="130"/>
                  </a:cubicBezTo>
                  <a:cubicBezTo>
                    <a:pt x="8" y="142"/>
                    <a:pt x="6" y="154"/>
                    <a:pt x="6" y="166"/>
                  </a:cubicBezTo>
                  <a:cubicBezTo>
                    <a:pt x="5" y="176"/>
                    <a:pt x="3" y="187"/>
                    <a:pt x="3" y="197"/>
                  </a:cubicBezTo>
                  <a:cubicBezTo>
                    <a:pt x="3" y="200"/>
                    <a:pt x="3" y="217"/>
                    <a:pt x="0" y="217"/>
                  </a:cubicBezTo>
                  <a:cubicBezTo>
                    <a:pt x="5" y="220"/>
                    <a:pt x="11" y="219"/>
                    <a:pt x="17" y="220"/>
                  </a:cubicBezTo>
                  <a:cubicBezTo>
                    <a:pt x="22" y="220"/>
                    <a:pt x="27" y="221"/>
                    <a:pt x="31" y="221"/>
                  </a:cubicBezTo>
                  <a:cubicBezTo>
                    <a:pt x="35" y="222"/>
                    <a:pt x="37" y="223"/>
                    <a:pt x="40" y="222"/>
                  </a:cubicBezTo>
                  <a:cubicBezTo>
                    <a:pt x="42" y="222"/>
                    <a:pt x="43" y="222"/>
                    <a:pt x="44" y="222"/>
                  </a:cubicBezTo>
                  <a:cubicBezTo>
                    <a:pt x="45" y="218"/>
                    <a:pt x="44" y="213"/>
                    <a:pt x="44" y="209"/>
                  </a:cubicBezTo>
                  <a:cubicBezTo>
                    <a:pt x="43" y="200"/>
                    <a:pt x="43" y="190"/>
                    <a:pt x="43" y="181"/>
                  </a:cubicBezTo>
                  <a:cubicBezTo>
                    <a:pt x="43" y="173"/>
                    <a:pt x="44" y="165"/>
                    <a:pt x="44" y="158"/>
                  </a:cubicBezTo>
                  <a:cubicBezTo>
                    <a:pt x="43" y="151"/>
                    <a:pt x="43" y="145"/>
                    <a:pt x="43" y="138"/>
                  </a:cubicBezTo>
                  <a:cubicBezTo>
                    <a:pt x="43" y="131"/>
                    <a:pt x="42" y="123"/>
                    <a:pt x="42" y="116"/>
                  </a:cubicBezTo>
                  <a:cubicBezTo>
                    <a:pt x="42" y="106"/>
                    <a:pt x="42" y="96"/>
                    <a:pt x="43" y="87"/>
                  </a:cubicBezTo>
                  <a:cubicBezTo>
                    <a:pt x="44" y="84"/>
                    <a:pt x="43" y="81"/>
                    <a:pt x="43" y="77"/>
                  </a:cubicBezTo>
                  <a:cubicBezTo>
                    <a:pt x="43" y="72"/>
                    <a:pt x="43" y="68"/>
                    <a:pt x="43" y="63"/>
                  </a:cubicBezTo>
                  <a:cubicBezTo>
                    <a:pt x="43" y="58"/>
                    <a:pt x="44" y="53"/>
                    <a:pt x="44" y="48"/>
                  </a:cubicBezTo>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40" name="Freeform 99"/>
            <p:cNvSpPr/>
            <p:nvPr/>
          </p:nvSpPr>
          <p:spPr bwMode="auto">
            <a:xfrm>
              <a:off x="8603638" y="4854153"/>
              <a:ext cx="329122" cy="1334150"/>
            </a:xfrm>
            <a:custGeom>
              <a:avLst/>
              <a:gdLst>
                <a:gd name="T0" fmla="*/ 49 w 54"/>
                <a:gd name="T1" fmla="*/ 23 h 218"/>
                <a:gd name="T2" fmla="*/ 50 w 54"/>
                <a:gd name="T3" fmla="*/ 17 h 218"/>
                <a:gd name="T4" fmla="*/ 51 w 54"/>
                <a:gd name="T5" fmla="*/ 3 h 218"/>
                <a:gd name="T6" fmla="*/ 38 w 54"/>
                <a:gd name="T7" fmla="*/ 6 h 218"/>
                <a:gd name="T8" fmla="*/ 26 w 54"/>
                <a:gd name="T9" fmla="*/ 1 h 218"/>
                <a:gd name="T10" fmla="*/ 24 w 54"/>
                <a:gd name="T11" fmla="*/ 14 h 218"/>
                <a:gd name="T12" fmla="*/ 23 w 54"/>
                <a:gd name="T13" fmla="*/ 32 h 218"/>
                <a:gd name="T14" fmla="*/ 21 w 54"/>
                <a:gd name="T15" fmla="*/ 50 h 218"/>
                <a:gd name="T16" fmla="*/ 18 w 54"/>
                <a:gd name="T17" fmla="*/ 74 h 218"/>
                <a:gd name="T18" fmla="*/ 16 w 54"/>
                <a:gd name="T19" fmla="*/ 98 h 218"/>
                <a:gd name="T20" fmla="*/ 12 w 54"/>
                <a:gd name="T21" fmla="*/ 124 h 218"/>
                <a:gd name="T22" fmla="*/ 10 w 54"/>
                <a:gd name="T23" fmla="*/ 149 h 218"/>
                <a:gd name="T24" fmla="*/ 2 w 54"/>
                <a:gd name="T25" fmla="*/ 193 h 218"/>
                <a:gd name="T26" fmla="*/ 12 w 54"/>
                <a:gd name="T27" fmla="*/ 210 h 218"/>
                <a:gd name="T28" fmla="*/ 28 w 54"/>
                <a:gd name="T29" fmla="*/ 215 h 218"/>
                <a:gd name="T30" fmla="*/ 37 w 54"/>
                <a:gd name="T31" fmla="*/ 208 h 218"/>
                <a:gd name="T32" fmla="*/ 39 w 54"/>
                <a:gd name="T33" fmla="*/ 162 h 218"/>
                <a:gd name="T34" fmla="*/ 41 w 54"/>
                <a:gd name="T35" fmla="*/ 141 h 218"/>
                <a:gd name="T36" fmla="*/ 43 w 54"/>
                <a:gd name="T37" fmla="*/ 116 h 218"/>
                <a:gd name="T38" fmla="*/ 46 w 54"/>
                <a:gd name="T39" fmla="*/ 87 h 218"/>
                <a:gd name="T40" fmla="*/ 47 w 54"/>
                <a:gd name="T41" fmla="*/ 70 h 218"/>
                <a:gd name="T42" fmla="*/ 48 w 54"/>
                <a:gd name="T43" fmla="*/ 46 h 218"/>
                <a:gd name="T44" fmla="*/ 49 w 54"/>
                <a:gd name="T45" fmla="*/ 31 h 218"/>
                <a:gd name="T46" fmla="*/ 49 w 54"/>
                <a:gd name="T47" fmla="*/ 2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 h="218">
                  <a:moveTo>
                    <a:pt x="49" y="23"/>
                  </a:moveTo>
                  <a:cubicBezTo>
                    <a:pt x="50" y="21"/>
                    <a:pt x="50" y="19"/>
                    <a:pt x="50" y="17"/>
                  </a:cubicBezTo>
                  <a:cubicBezTo>
                    <a:pt x="51" y="14"/>
                    <a:pt x="54" y="6"/>
                    <a:pt x="51" y="3"/>
                  </a:cubicBezTo>
                  <a:cubicBezTo>
                    <a:pt x="48" y="0"/>
                    <a:pt x="41" y="5"/>
                    <a:pt x="38" y="6"/>
                  </a:cubicBezTo>
                  <a:cubicBezTo>
                    <a:pt x="35" y="6"/>
                    <a:pt x="25" y="5"/>
                    <a:pt x="26" y="1"/>
                  </a:cubicBezTo>
                  <a:cubicBezTo>
                    <a:pt x="24" y="6"/>
                    <a:pt x="24" y="9"/>
                    <a:pt x="24" y="14"/>
                  </a:cubicBezTo>
                  <a:cubicBezTo>
                    <a:pt x="24" y="20"/>
                    <a:pt x="23" y="26"/>
                    <a:pt x="23" y="32"/>
                  </a:cubicBezTo>
                  <a:cubicBezTo>
                    <a:pt x="22" y="38"/>
                    <a:pt x="20" y="44"/>
                    <a:pt x="21" y="50"/>
                  </a:cubicBezTo>
                  <a:cubicBezTo>
                    <a:pt x="21" y="58"/>
                    <a:pt x="18" y="66"/>
                    <a:pt x="18" y="74"/>
                  </a:cubicBezTo>
                  <a:cubicBezTo>
                    <a:pt x="18" y="81"/>
                    <a:pt x="17" y="90"/>
                    <a:pt x="16" y="98"/>
                  </a:cubicBezTo>
                  <a:cubicBezTo>
                    <a:pt x="15" y="107"/>
                    <a:pt x="14" y="115"/>
                    <a:pt x="12" y="124"/>
                  </a:cubicBezTo>
                  <a:cubicBezTo>
                    <a:pt x="11" y="132"/>
                    <a:pt x="11" y="141"/>
                    <a:pt x="10" y="149"/>
                  </a:cubicBezTo>
                  <a:cubicBezTo>
                    <a:pt x="6" y="163"/>
                    <a:pt x="5" y="179"/>
                    <a:pt x="2" y="193"/>
                  </a:cubicBezTo>
                  <a:cubicBezTo>
                    <a:pt x="0" y="204"/>
                    <a:pt x="2" y="207"/>
                    <a:pt x="12" y="210"/>
                  </a:cubicBezTo>
                  <a:cubicBezTo>
                    <a:pt x="17" y="212"/>
                    <a:pt x="22" y="213"/>
                    <a:pt x="28" y="215"/>
                  </a:cubicBezTo>
                  <a:cubicBezTo>
                    <a:pt x="34" y="218"/>
                    <a:pt x="36" y="214"/>
                    <a:pt x="37" y="208"/>
                  </a:cubicBezTo>
                  <a:cubicBezTo>
                    <a:pt x="39" y="193"/>
                    <a:pt x="43" y="176"/>
                    <a:pt x="39" y="162"/>
                  </a:cubicBezTo>
                  <a:cubicBezTo>
                    <a:pt x="37" y="155"/>
                    <a:pt x="40" y="148"/>
                    <a:pt x="41" y="141"/>
                  </a:cubicBezTo>
                  <a:cubicBezTo>
                    <a:pt x="42" y="133"/>
                    <a:pt x="42" y="125"/>
                    <a:pt x="43" y="116"/>
                  </a:cubicBezTo>
                  <a:cubicBezTo>
                    <a:pt x="43" y="107"/>
                    <a:pt x="45" y="97"/>
                    <a:pt x="46" y="87"/>
                  </a:cubicBezTo>
                  <a:cubicBezTo>
                    <a:pt x="46" y="81"/>
                    <a:pt x="46" y="76"/>
                    <a:pt x="47" y="70"/>
                  </a:cubicBezTo>
                  <a:cubicBezTo>
                    <a:pt x="48" y="62"/>
                    <a:pt x="47" y="54"/>
                    <a:pt x="48" y="46"/>
                  </a:cubicBezTo>
                  <a:cubicBezTo>
                    <a:pt x="48" y="41"/>
                    <a:pt x="49" y="36"/>
                    <a:pt x="49" y="31"/>
                  </a:cubicBezTo>
                  <a:cubicBezTo>
                    <a:pt x="50" y="29"/>
                    <a:pt x="49" y="26"/>
                    <a:pt x="49" y="23"/>
                  </a:cubicBezTo>
                </a:path>
              </a:pathLst>
            </a:custGeom>
            <a:solidFill>
              <a:schemeClr val="accent3"/>
            </a:solidFill>
            <a:ln>
              <a:noFill/>
            </a:ln>
          </p:spPr>
          <p:txBody>
            <a:bodyPr vert="horz" wrap="square" lIns="91440" tIns="45720" rIns="91440" bIns="45720" numCol="1" anchor="t" anchorCtr="0" compatLnSpc="1"/>
            <a:lstStyle/>
            <a:p>
              <a:endParaRPr lang="zh-CN" altLang="en-US"/>
            </a:p>
          </p:txBody>
        </p:sp>
        <p:sp>
          <p:nvSpPr>
            <p:cNvPr id="41" name="Freeform 100"/>
            <p:cNvSpPr/>
            <p:nvPr/>
          </p:nvSpPr>
          <p:spPr bwMode="auto">
            <a:xfrm>
              <a:off x="8585978" y="4871813"/>
              <a:ext cx="187841" cy="1236216"/>
            </a:xfrm>
            <a:custGeom>
              <a:avLst/>
              <a:gdLst>
                <a:gd name="T0" fmla="*/ 26 w 31"/>
                <a:gd name="T1" fmla="*/ 3 h 202"/>
                <a:gd name="T2" fmla="*/ 1 w 31"/>
                <a:gd name="T3" fmla="*/ 199 h 202"/>
                <a:gd name="T4" fmla="*/ 2 w 31"/>
                <a:gd name="T5" fmla="*/ 202 h 202"/>
                <a:gd name="T6" fmla="*/ 5 w 31"/>
                <a:gd name="T7" fmla="*/ 200 h 202"/>
                <a:gd name="T8" fmla="*/ 31 w 31"/>
                <a:gd name="T9" fmla="*/ 3 h 202"/>
                <a:gd name="T10" fmla="*/ 28 w 31"/>
                <a:gd name="T11" fmla="*/ 0 h 202"/>
                <a:gd name="T12" fmla="*/ 26 w 31"/>
                <a:gd name="T13" fmla="*/ 3 h 202"/>
              </a:gdLst>
              <a:ahLst/>
              <a:cxnLst>
                <a:cxn ang="0">
                  <a:pos x="T0" y="T1"/>
                </a:cxn>
                <a:cxn ang="0">
                  <a:pos x="T2" y="T3"/>
                </a:cxn>
                <a:cxn ang="0">
                  <a:pos x="T4" y="T5"/>
                </a:cxn>
                <a:cxn ang="0">
                  <a:pos x="T6" y="T7"/>
                </a:cxn>
                <a:cxn ang="0">
                  <a:pos x="T8" y="T9"/>
                </a:cxn>
                <a:cxn ang="0">
                  <a:pos x="T10" y="T11"/>
                </a:cxn>
                <a:cxn ang="0">
                  <a:pos x="T12" y="T13"/>
                </a:cxn>
              </a:cxnLst>
              <a:rect l="0" t="0" r="r" b="b"/>
              <a:pathLst>
                <a:path w="31" h="202">
                  <a:moveTo>
                    <a:pt x="26" y="3"/>
                  </a:moveTo>
                  <a:cubicBezTo>
                    <a:pt x="20" y="72"/>
                    <a:pt x="14" y="139"/>
                    <a:pt x="1" y="199"/>
                  </a:cubicBezTo>
                  <a:cubicBezTo>
                    <a:pt x="0" y="200"/>
                    <a:pt x="1" y="201"/>
                    <a:pt x="2" y="202"/>
                  </a:cubicBezTo>
                  <a:cubicBezTo>
                    <a:pt x="4" y="202"/>
                    <a:pt x="5" y="201"/>
                    <a:pt x="5" y="200"/>
                  </a:cubicBezTo>
                  <a:cubicBezTo>
                    <a:pt x="19" y="139"/>
                    <a:pt x="25" y="72"/>
                    <a:pt x="31" y="3"/>
                  </a:cubicBezTo>
                  <a:cubicBezTo>
                    <a:pt x="31" y="2"/>
                    <a:pt x="30" y="1"/>
                    <a:pt x="28" y="0"/>
                  </a:cubicBezTo>
                  <a:cubicBezTo>
                    <a:pt x="27" y="0"/>
                    <a:pt x="26" y="1"/>
                    <a:pt x="26" y="3"/>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101"/>
            <p:cNvSpPr/>
            <p:nvPr/>
          </p:nvSpPr>
          <p:spPr bwMode="auto">
            <a:xfrm>
              <a:off x="8804323" y="4865391"/>
              <a:ext cx="123622" cy="1310067"/>
            </a:xfrm>
            <a:custGeom>
              <a:avLst/>
              <a:gdLst>
                <a:gd name="T0" fmla="*/ 15 w 20"/>
                <a:gd name="T1" fmla="*/ 2 h 214"/>
                <a:gd name="T2" fmla="*/ 0 w 20"/>
                <a:gd name="T3" fmla="*/ 211 h 214"/>
                <a:gd name="T4" fmla="*/ 2 w 20"/>
                <a:gd name="T5" fmla="*/ 214 h 214"/>
                <a:gd name="T6" fmla="*/ 5 w 20"/>
                <a:gd name="T7" fmla="*/ 212 h 214"/>
                <a:gd name="T8" fmla="*/ 20 w 20"/>
                <a:gd name="T9" fmla="*/ 2 h 214"/>
                <a:gd name="T10" fmla="*/ 18 w 20"/>
                <a:gd name="T11" fmla="*/ 0 h 214"/>
                <a:gd name="T12" fmla="*/ 15 w 20"/>
                <a:gd name="T13" fmla="*/ 2 h 214"/>
              </a:gdLst>
              <a:ahLst/>
              <a:cxnLst>
                <a:cxn ang="0">
                  <a:pos x="T0" y="T1"/>
                </a:cxn>
                <a:cxn ang="0">
                  <a:pos x="T2" y="T3"/>
                </a:cxn>
                <a:cxn ang="0">
                  <a:pos x="T4" y="T5"/>
                </a:cxn>
                <a:cxn ang="0">
                  <a:pos x="T6" y="T7"/>
                </a:cxn>
                <a:cxn ang="0">
                  <a:pos x="T8" y="T9"/>
                </a:cxn>
                <a:cxn ang="0">
                  <a:pos x="T10" y="T11"/>
                </a:cxn>
                <a:cxn ang="0">
                  <a:pos x="T12" y="T13"/>
                </a:cxn>
              </a:cxnLst>
              <a:rect l="0" t="0" r="r" b="b"/>
              <a:pathLst>
                <a:path w="20" h="214">
                  <a:moveTo>
                    <a:pt x="15" y="2"/>
                  </a:moveTo>
                  <a:cubicBezTo>
                    <a:pt x="13" y="72"/>
                    <a:pt x="5" y="163"/>
                    <a:pt x="0" y="211"/>
                  </a:cubicBezTo>
                  <a:cubicBezTo>
                    <a:pt x="0" y="212"/>
                    <a:pt x="1" y="214"/>
                    <a:pt x="2" y="214"/>
                  </a:cubicBezTo>
                  <a:cubicBezTo>
                    <a:pt x="4" y="214"/>
                    <a:pt x="5" y="213"/>
                    <a:pt x="5" y="212"/>
                  </a:cubicBezTo>
                  <a:cubicBezTo>
                    <a:pt x="10" y="164"/>
                    <a:pt x="18" y="72"/>
                    <a:pt x="20" y="2"/>
                  </a:cubicBezTo>
                  <a:cubicBezTo>
                    <a:pt x="20" y="1"/>
                    <a:pt x="19" y="0"/>
                    <a:pt x="18" y="0"/>
                  </a:cubicBezTo>
                  <a:cubicBezTo>
                    <a:pt x="16" y="0"/>
                    <a:pt x="15" y="1"/>
                    <a:pt x="15"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102"/>
            <p:cNvSpPr/>
            <p:nvPr/>
          </p:nvSpPr>
          <p:spPr bwMode="auto">
            <a:xfrm>
              <a:off x="9043538" y="4871813"/>
              <a:ext cx="54586" cy="1346993"/>
            </a:xfrm>
            <a:custGeom>
              <a:avLst/>
              <a:gdLst>
                <a:gd name="T0" fmla="*/ 2 w 9"/>
                <a:gd name="T1" fmla="*/ 2 h 220"/>
                <a:gd name="T2" fmla="*/ 4 w 9"/>
                <a:gd name="T3" fmla="*/ 218 h 220"/>
                <a:gd name="T4" fmla="*/ 7 w 9"/>
                <a:gd name="T5" fmla="*/ 220 h 220"/>
                <a:gd name="T6" fmla="*/ 9 w 9"/>
                <a:gd name="T7" fmla="*/ 217 h 220"/>
                <a:gd name="T8" fmla="*/ 7 w 9"/>
                <a:gd name="T9" fmla="*/ 2 h 220"/>
                <a:gd name="T10" fmla="*/ 4 w 9"/>
                <a:gd name="T11" fmla="*/ 0 h 220"/>
                <a:gd name="T12" fmla="*/ 2 w 9"/>
                <a:gd name="T13" fmla="*/ 2 h 220"/>
              </a:gdLst>
              <a:ahLst/>
              <a:cxnLst>
                <a:cxn ang="0">
                  <a:pos x="T0" y="T1"/>
                </a:cxn>
                <a:cxn ang="0">
                  <a:pos x="T2" y="T3"/>
                </a:cxn>
                <a:cxn ang="0">
                  <a:pos x="T4" y="T5"/>
                </a:cxn>
                <a:cxn ang="0">
                  <a:pos x="T6" y="T7"/>
                </a:cxn>
                <a:cxn ang="0">
                  <a:pos x="T8" y="T9"/>
                </a:cxn>
                <a:cxn ang="0">
                  <a:pos x="T10" y="T11"/>
                </a:cxn>
                <a:cxn ang="0">
                  <a:pos x="T12" y="T13"/>
                </a:cxn>
              </a:cxnLst>
              <a:rect l="0" t="0" r="r" b="b"/>
              <a:pathLst>
                <a:path w="9" h="220">
                  <a:moveTo>
                    <a:pt x="2" y="2"/>
                  </a:moveTo>
                  <a:cubicBezTo>
                    <a:pt x="0" y="83"/>
                    <a:pt x="1" y="147"/>
                    <a:pt x="4" y="218"/>
                  </a:cubicBezTo>
                  <a:cubicBezTo>
                    <a:pt x="4" y="219"/>
                    <a:pt x="5" y="220"/>
                    <a:pt x="7" y="220"/>
                  </a:cubicBezTo>
                  <a:cubicBezTo>
                    <a:pt x="8" y="220"/>
                    <a:pt x="9" y="219"/>
                    <a:pt x="9" y="217"/>
                  </a:cubicBezTo>
                  <a:cubicBezTo>
                    <a:pt x="6" y="147"/>
                    <a:pt x="5" y="83"/>
                    <a:pt x="7" y="2"/>
                  </a:cubicBezTo>
                  <a:cubicBezTo>
                    <a:pt x="7" y="1"/>
                    <a:pt x="6" y="0"/>
                    <a:pt x="4" y="0"/>
                  </a:cubicBezTo>
                  <a:cubicBezTo>
                    <a:pt x="3" y="0"/>
                    <a:pt x="2" y="1"/>
                    <a:pt x="2"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103"/>
            <p:cNvSpPr/>
            <p:nvPr/>
          </p:nvSpPr>
          <p:spPr bwMode="auto">
            <a:xfrm>
              <a:off x="9220141" y="4878235"/>
              <a:ext cx="97934" cy="1340572"/>
            </a:xfrm>
            <a:custGeom>
              <a:avLst/>
              <a:gdLst>
                <a:gd name="T0" fmla="*/ 2 w 16"/>
                <a:gd name="T1" fmla="*/ 0 h 219"/>
                <a:gd name="T2" fmla="*/ 0 w 16"/>
                <a:gd name="T3" fmla="*/ 2 h 219"/>
                <a:gd name="T4" fmla="*/ 6 w 16"/>
                <a:gd name="T5" fmla="*/ 133 h 219"/>
                <a:gd name="T6" fmla="*/ 11 w 16"/>
                <a:gd name="T7" fmla="*/ 217 h 219"/>
                <a:gd name="T8" fmla="*/ 14 w 16"/>
                <a:gd name="T9" fmla="*/ 219 h 219"/>
                <a:gd name="T10" fmla="*/ 16 w 16"/>
                <a:gd name="T11" fmla="*/ 216 h 219"/>
                <a:gd name="T12" fmla="*/ 11 w 16"/>
                <a:gd name="T13" fmla="*/ 133 h 219"/>
                <a:gd name="T14" fmla="*/ 5 w 16"/>
                <a:gd name="T15" fmla="*/ 2 h 219"/>
                <a:gd name="T16" fmla="*/ 2 w 16"/>
                <a:gd name="T17"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19">
                  <a:moveTo>
                    <a:pt x="2" y="0"/>
                  </a:moveTo>
                  <a:cubicBezTo>
                    <a:pt x="1" y="0"/>
                    <a:pt x="0" y="1"/>
                    <a:pt x="0" y="2"/>
                  </a:cubicBezTo>
                  <a:cubicBezTo>
                    <a:pt x="0" y="48"/>
                    <a:pt x="3" y="91"/>
                    <a:pt x="6" y="133"/>
                  </a:cubicBezTo>
                  <a:cubicBezTo>
                    <a:pt x="8" y="160"/>
                    <a:pt x="10" y="188"/>
                    <a:pt x="11" y="217"/>
                  </a:cubicBezTo>
                  <a:cubicBezTo>
                    <a:pt x="11" y="218"/>
                    <a:pt x="12" y="219"/>
                    <a:pt x="14" y="219"/>
                  </a:cubicBezTo>
                  <a:cubicBezTo>
                    <a:pt x="15" y="219"/>
                    <a:pt x="16" y="218"/>
                    <a:pt x="16" y="216"/>
                  </a:cubicBezTo>
                  <a:cubicBezTo>
                    <a:pt x="15" y="188"/>
                    <a:pt x="13" y="160"/>
                    <a:pt x="11" y="133"/>
                  </a:cubicBezTo>
                  <a:cubicBezTo>
                    <a:pt x="8" y="91"/>
                    <a:pt x="5" y="48"/>
                    <a:pt x="5" y="2"/>
                  </a:cubicBezTo>
                  <a:cubicBezTo>
                    <a:pt x="5" y="1"/>
                    <a:pt x="4" y="0"/>
                    <a:pt x="2" y="0"/>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104"/>
            <p:cNvSpPr/>
            <p:nvPr/>
          </p:nvSpPr>
          <p:spPr bwMode="auto">
            <a:xfrm>
              <a:off x="8749736" y="4828465"/>
              <a:ext cx="494486" cy="117200"/>
            </a:xfrm>
            <a:custGeom>
              <a:avLst/>
              <a:gdLst>
                <a:gd name="T0" fmla="*/ 25 w 81"/>
                <a:gd name="T1" fmla="*/ 1 h 19"/>
                <a:gd name="T2" fmla="*/ 11 w 81"/>
                <a:gd name="T3" fmla="*/ 8 h 19"/>
                <a:gd name="T4" fmla="*/ 5 w 81"/>
                <a:gd name="T5" fmla="*/ 5 h 19"/>
                <a:gd name="T6" fmla="*/ 1 w 81"/>
                <a:gd name="T7" fmla="*/ 4 h 19"/>
                <a:gd name="T8" fmla="*/ 0 w 81"/>
                <a:gd name="T9" fmla="*/ 7 h 19"/>
                <a:gd name="T10" fmla="*/ 10 w 81"/>
                <a:gd name="T11" fmla="*/ 13 h 19"/>
                <a:gd name="T12" fmla="*/ 26 w 81"/>
                <a:gd name="T13" fmla="*/ 6 h 19"/>
                <a:gd name="T14" fmla="*/ 42 w 81"/>
                <a:gd name="T15" fmla="*/ 15 h 19"/>
                <a:gd name="T16" fmla="*/ 51 w 81"/>
                <a:gd name="T17" fmla="*/ 9 h 19"/>
                <a:gd name="T18" fmla="*/ 67 w 81"/>
                <a:gd name="T19" fmla="*/ 18 h 19"/>
                <a:gd name="T20" fmla="*/ 80 w 81"/>
                <a:gd name="T21" fmla="*/ 7 h 19"/>
                <a:gd name="T22" fmla="*/ 79 w 81"/>
                <a:gd name="T23" fmla="*/ 4 h 19"/>
                <a:gd name="T24" fmla="*/ 76 w 81"/>
                <a:gd name="T25" fmla="*/ 5 h 19"/>
                <a:gd name="T26" fmla="*/ 67 w 81"/>
                <a:gd name="T27" fmla="*/ 14 h 19"/>
                <a:gd name="T28" fmla="*/ 53 w 81"/>
                <a:gd name="T29" fmla="*/ 4 h 19"/>
                <a:gd name="T30" fmla="*/ 51 w 81"/>
                <a:gd name="T31" fmla="*/ 2 h 19"/>
                <a:gd name="T32" fmla="*/ 48 w 81"/>
                <a:gd name="T33" fmla="*/ 4 h 19"/>
                <a:gd name="T34" fmla="*/ 41 w 81"/>
                <a:gd name="T35" fmla="*/ 10 h 19"/>
                <a:gd name="T36" fmla="*/ 28 w 81"/>
                <a:gd name="T37" fmla="*/ 1 h 19"/>
                <a:gd name="T38" fmla="*/ 27 w 81"/>
                <a:gd name="T39" fmla="*/ 0 h 19"/>
                <a:gd name="T40" fmla="*/ 25 w 81"/>
                <a:gd name="T41"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1" h="19">
                  <a:moveTo>
                    <a:pt x="25" y="1"/>
                  </a:moveTo>
                  <a:cubicBezTo>
                    <a:pt x="21" y="6"/>
                    <a:pt x="16" y="9"/>
                    <a:pt x="11" y="8"/>
                  </a:cubicBezTo>
                  <a:cubicBezTo>
                    <a:pt x="9" y="8"/>
                    <a:pt x="6" y="7"/>
                    <a:pt x="5" y="5"/>
                  </a:cubicBezTo>
                  <a:cubicBezTo>
                    <a:pt x="4" y="4"/>
                    <a:pt x="3" y="3"/>
                    <a:pt x="1" y="4"/>
                  </a:cubicBezTo>
                  <a:cubicBezTo>
                    <a:pt x="0" y="4"/>
                    <a:pt x="0" y="6"/>
                    <a:pt x="0" y="7"/>
                  </a:cubicBezTo>
                  <a:cubicBezTo>
                    <a:pt x="2" y="10"/>
                    <a:pt x="6" y="12"/>
                    <a:pt x="10" y="13"/>
                  </a:cubicBezTo>
                  <a:cubicBezTo>
                    <a:pt x="16" y="13"/>
                    <a:pt x="22" y="11"/>
                    <a:pt x="26" y="6"/>
                  </a:cubicBezTo>
                  <a:cubicBezTo>
                    <a:pt x="31" y="12"/>
                    <a:pt x="37" y="15"/>
                    <a:pt x="42" y="15"/>
                  </a:cubicBezTo>
                  <a:cubicBezTo>
                    <a:pt x="44" y="14"/>
                    <a:pt x="48" y="13"/>
                    <a:pt x="51" y="9"/>
                  </a:cubicBezTo>
                  <a:cubicBezTo>
                    <a:pt x="55" y="15"/>
                    <a:pt x="61" y="19"/>
                    <a:pt x="67" y="18"/>
                  </a:cubicBezTo>
                  <a:cubicBezTo>
                    <a:pt x="73" y="18"/>
                    <a:pt x="78" y="14"/>
                    <a:pt x="80" y="7"/>
                  </a:cubicBezTo>
                  <a:cubicBezTo>
                    <a:pt x="81" y="5"/>
                    <a:pt x="80" y="4"/>
                    <a:pt x="79" y="4"/>
                  </a:cubicBezTo>
                  <a:cubicBezTo>
                    <a:pt x="78" y="3"/>
                    <a:pt x="76" y="4"/>
                    <a:pt x="76" y="5"/>
                  </a:cubicBezTo>
                  <a:cubicBezTo>
                    <a:pt x="74" y="11"/>
                    <a:pt x="71" y="14"/>
                    <a:pt x="67" y="14"/>
                  </a:cubicBezTo>
                  <a:cubicBezTo>
                    <a:pt x="61" y="14"/>
                    <a:pt x="56" y="10"/>
                    <a:pt x="53" y="4"/>
                  </a:cubicBezTo>
                  <a:cubicBezTo>
                    <a:pt x="52" y="3"/>
                    <a:pt x="51" y="2"/>
                    <a:pt x="51" y="2"/>
                  </a:cubicBezTo>
                  <a:cubicBezTo>
                    <a:pt x="50" y="2"/>
                    <a:pt x="49" y="3"/>
                    <a:pt x="48" y="4"/>
                  </a:cubicBezTo>
                  <a:cubicBezTo>
                    <a:pt x="47" y="8"/>
                    <a:pt x="44" y="10"/>
                    <a:pt x="41" y="10"/>
                  </a:cubicBezTo>
                  <a:cubicBezTo>
                    <a:pt x="37" y="10"/>
                    <a:pt x="32" y="7"/>
                    <a:pt x="28" y="1"/>
                  </a:cubicBezTo>
                  <a:cubicBezTo>
                    <a:pt x="28" y="1"/>
                    <a:pt x="27" y="0"/>
                    <a:pt x="27" y="0"/>
                  </a:cubicBezTo>
                  <a:cubicBezTo>
                    <a:pt x="26" y="0"/>
                    <a:pt x="25" y="1"/>
                    <a:pt x="25" y="1"/>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105"/>
            <p:cNvSpPr/>
            <p:nvPr/>
          </p:nvSpPr>
          <p:spPr bwMode="auto">
            <a:xfrm>
              <a:off x="8743314" y="4338795"/>
              <a:ext cx="500908" cy="552283"/>
            </a:xfrm>
            <a:custGeom>
              <a:avLst/>
              <a:gdLst>
                <a:gd name="T0" fmla="*/ 44 w 82"/>
                <a:gd name="T1" fmla="*/ 0 h 90"/>
                <a:gd name="T2" fmla="*/ 42 w 82"/>
                <a:gd name="T3" fmla="*/ 1 h 90"/>
                <a:gd name="T4" fmla="*/ 25 w 82"/>
                <a:gd name="T5" fmla="*/ 37 h 90"/>
                <a:gd name="T6" fmla="*/ 0 w 82"/>
                <a:gd name="T7" fmla="*/ 86 h 90"/>
                <a:gd name="T8" fmla="*/ 1 w 82"/>
                <a:gd name="T9" fmla="*/ 89 h 90"/>
                <a:gd name="T10" fmla="*/ 4 w 82"/>
                <a:gd name="T11" fmla="*/ 88 h 90"/>
                <a:gd name="T12" fmla="*/ 29 w 82"/>
                <a:gd name="T13" fmla="*/ 39 h 90"/>
                <a:gd name="T14" fmla="*/ 44 w 82"/>
                <a:gd name="T15" fmla="*/ 7 h 90"/>
                <a:gd name="T16" fmla="*/ 67 w 82"/>
                <a:gd name="T17" fmla="*/ 62 h 90"/>
                <a:gd name="T18" fmla="*/ 78 w 82"/>
                <a:gd name="T19" fmla="*/ 88 h 90"/>
                <a:gd name="T20" fmla="*/ 81 w 82"/>
                <a:gd name="T21" fmla="*/ 89 h 90"/>
                <a:gd name="T22" fmla="*/ 82 w 82"/>
                <a:gd name="T23" fmla="*/ 86 h 90"/>
                <a:gd name="T24" fmla="*/ 71 w 82"/>
                <a:gd name="T25" fmla="*/ 61 h 90"/>
                <a:gd name="T26" fmla="*/ 46 w 82"/>
                <a:gd name="T27" fmla="*/ 1 h 90"/>
                <a:gd name="T28" fmla="*/ 44 w 82"/>
                <a:gd name="T2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90">
                  <a:moveTo>
                    <a:pt x="44" y="0"/>
                  </a:moveTo>
                  <a:cubicBezTo>
                    <a:pt x="43" y="0"/>
                    <a:pt x="42" y="0"/>
                    <a:pt x="42" y="1"/>
                  </a:cubicBezTo>
                  <a:cubicBezTo>
                    <a:pt x="36" y="12"/>
                    <a:pt x="30" y="24"/>
                    <a:pt x="25" y="37"/>
                  </a:cubicBezTo>
                  <a:cubicBezTo>
                    <a:pt x="17" y="54"/>
                    <a:pt x="8" y="72"/>
                    <a:pt x="0" y="86"/>
                  </a:cubicBezTo>
                  <a:cubicBezTo>
                    <a:pt x="0" y="87"/>
                    <a:pt x="0" y="88"/>
                    <a:pt x="1" y="89"/>
                  </a:cubicBezTo>
                  <a:cubicBezTo>
                    <a:pt x="2" y="90"/>
                    <a:pt x="4" y="89"/>
                    <a:pt x="4" y="88"/>
                  </a:cubicBezTo>
                  <a:cubicBezTo>
                    <a:pt x="13" y="74"/>
                    <a:pt x="21" y="56"/>
                    <a:pt x="29" y="39"/>
                  </a:cubicBezTo>
                  <a:cubicBezTo>
                    <a:pt x="34" y="27"/>
                    <a:pt x="39" y="17"/>
                    <a:pt x="44" y="7"/>
                  </a:cubicBezTo>
                  <a:cubicBezTo>
                    <a:pt x="50" y="19"/>
                    <a:pt x="59" y="43"/>
                    <a:pt x="67" y="62"/>
                  </a:cubicBezTo>
                  <a:cubicBezTo>
                    <a:pt x="78" y="88"/>
                    <a:pt x="78" y="88"/>
                    <a:pt x="78" y="88"/>
                  </a:cubicBezTo>
                  <a:cubicBezTo>
                    <a:pt x="78" y="89"/>
                    <a:pt x="80" y="90"/>
                    <a:pt x="81" y="89"/>
                  </a:cubicBezTo>
                  <a:cubicBezTo>
                    <a:pt x="82" y="89"/>
                    <a:pt x="82" y="88"/>
                    <a:pt x="82" y="86"/>
                  </a:cubicBezTo>
                  <a:cubicBezTo>
                    <a:pt x="71" y="61"/>
                    <a:pt x="71" y="61"/>
                    <a:pt x="71" y="61"/>
                  </a:cubicBezTo>
                  <a:cubicBezTo>
                    <a:pt x="62" y="38"/>
                    <a:pt x="51" y="10"/>
                    <a:pt x="46" y="1"/>
                  </a:cubicBezTo>
                  <a:cubicBezTo>
                    <a:pt x="45" y="0"/>
                    <a:pt x="45" y="0"/>
                    <a:pt x="44" y="0"/>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106"/>
            <p:cNvSpPr/>
            <p:nvPr/>
          </p:nvSpPr>
          <p:spPr bwMode="auto">
            <a:xfrm>
              <a:off x="8585978" y="6083947"/>
              <a:ext cx="732097" cy="184630"/>
            </a:xfrm>
            <a:custGeom>
              <a:avLst/>
              <a:gdLst>
                <a:gd name="T0" fmla="*/ 1 w 120"/>
                <a:gd name="T1" fmla="*/ 1 h 30"/>
                <a:gd name="T2" fmla="*/ 1 w 120"/>
                <a:gd name="T3" fmla="*/ 4 h 30"/>
                <a:gd name="T4" fmla="*/ 118 w 120"/>
                <a:gd name="T5" fmla="*/ 21 h 30"/>
                <a:gd name="T6" fmla="*/ 120 w 120"/>
                <a:gd name="T7" fmla="*/ 18 h 30"/>
                <a:gd name="T8" fmla="*/ 117 w 120"/>
                <a:gd name="T9" fmla="*/ 17 h 30"/>
                <a:gd name="T10" fmla="*/ 4 w 120"/>
                <a:gd name="T11" fmla="*/ 0 h 30"/>
                <a:gd name="T12" fmla="*/ 1 w 120"/>
                <a:gd name="T13" fmla="*/ 1 h 30"/>
              </a:gdLst>
              <a:ahLst/>
              <a:cxnLst>
                <a:cxn ang="0">
                  <a:pos x="T0" y="T1"/>
                </a:cxn>
                <a:cxn ang="0">
                  <a:pos x="T2" y="T3"/>
                </a:cxn>
                <a:cxn ang="0">
                  <a:pos x="T4" y="T5"/>
                </a:cxn>
                <a:cxn ang="0">
                  <a:pos x="T6" y="T7"/>
                </a:cxn>
                <a:cxn ang="0">
                  <a:pos x="T8" y="T9"/>
                </a:cxn>
                <a:cxn ang="0">
                  <a:pos x="T10" y="T11"/>
                </a:cxn>
                <a:cxn ang="0">
                  <a:pos x="T12" y="T13"/>
                </a:cxn>
              </a:cxnLst>
              <a:rect l="0" t="0" r="r" b="b"/>
              <a:pathLst>
                <a:path w="120" h="30">
                  <a:moveTo>
                    <a:pt x="1" y="1"/>
                  </a:moveTo>
                  <a:cubicBezTo>
                    <a:pt x="0" y="2"/>
                    <a:pt x="0" y="4"/>
                    <a:pt x="1" y="4"/>
                  </a:cubicBezTo>
                  <a:cubicBezTo>
                    <a:pt x="29" y="22"/>
                    <a:pt x="83" y="30"/>
                    <a:pt x="118" y="21"/>
                  </a:cubicBezTo>
                  <a:cubicBezTo>
                    <a:pt x="119" y="21"/>
                    <a:pt x="120" y="20"/>
                    <a:pt x="120" y="18"/>
                  </a:cubicBezTo>
                  <a:cubicBezTo>
                    <a:pt x="119" y="17"/>
                    <a:pt x="118" y="16"/>
                    <a:pt x="117" y="17"/>
                  </a:cubicBezTo>
                  <a:cubicBezTo>
                    <a:pt x="83" y="25"/>
                    <a:pt x="31" y="18"/>
                    <a:pt x="4" y="0"/>
                  </a:cubicBezTo>
                  <a:cubicBezTo>
                    <a:pt x="3" y="0"/>
                    <a:pt x="1" y="0"/>
                    <a:pt x="1" y="1"/>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1" name="自由: 形状 20"/>
          <p:cNvSpPr>
            <a:spLocks noChangeArrowheads="1"/>
          </p:cNvSpPr>
          <p:nvPr/>
        </p:nvSpPr>
        <p:spPr bwMode="auto">
          <a:xfrm rot="21599018">
            <a:off x="1854641" y="2750351"/>
            <a:ext cx="2701850" cy="340663"/>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2" charset="-122"/>
              <a:ea typeface="微软雅黑" panose="020B0503020204020204" pitchFamily="2" charset="-122"/>
            </a:endParaRPr>
          </a:p>
        </p:txBody>
      </p:sp>
      <p:sp>
        <p:nvSpPr>
          <p:cNvPr id="22" name="AutoShape 8"/>
          <p:cNvSpPr>
            <a:spLocks noChangeArrowheads="1"/>
          </p:cNvSpPr>
          <p:nvPr/>
        </p:nvSpPr>
        <p:spPr bwMode="auto">
          <a:xfrm rot="21599018">
            <a:off x="4364281" y="2749977"/>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2" charset="-122"/>
              <a:ea typeface="微软雅黑" panose="020B0503020204020204" pitchFamily="2" charset="-122"/>
            </a:endParaRPr>
          </a:p>
        </p:txBody>
      </p:sp>
      <p:sp>
        <p:nvSpPr>
          <p:cNvPr id="24" name="文本框 23"/>
          <p:cNvSpPr txBox="1"/>
          <p:nvPr/>
        </p:nvSpPr>
        <p:spPr>
          <a:xfrm>
            <a:off x="2670292" y="1869326"/>
            <a:ext cx="2132003" cy="830997"/>
          </a:xfrm>
          <a:prstGeom prst="rect">
            <a:avLst/>
          </a:prstGeom>
          <a:noFill/>
        </p:spPr>
        <p:txBody>
          <a:bodyPr wrap="square" rtlCol="0">
            <a:spAutoFit/>
          </a:bodyPr>
          <a:lstStyle/>
          <a:p>
            <a:pPr algn="ctr"/>
            <a:r>
              <a:rPr lang="en-US" altLang="zh-CN" sz="4800" b="1" dirty="0">
                <a:latin typeface="+mj-ea"/>
                <a:ea typeface="+mj-ea"/>
              </a:rPr>
              <a:t>96%</a:t>
            </a:r>
            <a:endParaRPr lang="zh-CN" altLang="en-US" sz="4800" b="1" dirty="0">
              <a:latin typeface="+mj-ea"/>
              <a:ea typeface="+mj-ea"/>
            </a:endParaRPr>
          </a:p>
        </p:txBody>
      </p:sp>
      <p:sp>
        <p:nvSpPr>
          <p:cNvPr id="31" name="矩形 30"/>
          <p:cNvSpPr/>
          <p:nvPr/>
        </p:nvSpPr>
        <p:spPr>
          <a:xfrm>
            <a:off x="1059436" y="3295226"/>
            <a:ext cx="4168275" cy="31771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3" name="平行四边形 2"/>
          <p:cNvSpPr/>
          <p:nvPr/>
        </p:nvSpPr>
        <p:spPr>
          <a:xfrm>
            <a:off x="1398416" y="2340243"/>
            <a:ext cx="1348353" cy="751157"/>
          </a:xfrm>
          <a:prstGeom prst="parallelogram">
            <a:avLst>
              <a:gd name="adj" fmla="val 5388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t>01</a:t>
            </a:r>
            <a:endParaRPr lang="zh-CN" altLang="en-US" sz="3200" dirty="0"/>
          </a:p>
        </p:txBody>
      </p:sp>
      <p:sp>
        <p:nvSpPr>
          <p:cNvPr id="27" name="自由: 形状 20"/>
          <p:cNvSpPr>
            <a:spLocks noChangeArrowheads="1"/>
          </p:cNvSpPr>
          <p:nvPr/>
        </p:nvSpPr>
        <p:spPr bwMode="auto">
          <a:xfrm rot="21599018">
            <a:off x="7759495" y="2750351"/>
            <a:ext cx="2701850" cy="340663"/>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2">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2" charset="-122"/>
              <a:ea typeface="微软雅黑" panose="020B0503020204020204" pitchFamily="2" charset="-122"/>
            </a:endParaRPr>
          </a:p>
        </p:txBody>
      </p:sp>
      <p:sp>
        <p:nvSpPr>
          <p:cNvPr id="28" name="AutoShape 8"/>
          <p:cNvSpPr>
            <a:spLocks noChangeArrowheads="1"/>
          </p:cNvSpPr>
          <p:nvPr/>
        </p:nvSpPr>
        <p:spPr bwMode="auto">
          <a:xfrm rot="21599018">
            <a:off x="10269135" y="2749977"/>
            <a:ext cx="244188" cy="341388"/>
          </a:xfrm>
          <a:prstGeom prst="chevron">
            <a:avLst>
              <a:gd name="adj" fmla="val 55472"/>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2" charset="-122"/>
              <a:ea typeface="微软雅黑" panose="020B0503020204020204" pitchFamily="2" charset="-122"/>
            </a:endParaRPr>
          </a:p>
        </p:txBody>
      </p:sp>
      <p:sp>
        <p:nvSpPr>
          <p:cNvPr id="29" name="文本框 28"/>
          <p:cNvSpPr txBox="1"/>
          <p:nvPr/>
        </p:nvSpPr>
        <p:spPr>
          <a:xfrm>
            <a:off x="8575146" y="1869326"/>
            <a:ext cx="2132003" cy="830997"/>
          </a:xfrm>
          <a:prstGeom prst="rect">
            <a:avLst/>
          </a:prstGeom>
          <a:noFill/>
        </p:spPr>
        <p:txBody>
          <a:bodyPr wrap="square" rtlCol="0">
            <a:spAutoFit/>
          </a:bodyPr>
          <a:lstStyle/>
          <a:p>
            <a:pPr algn="ctr"/>
            <a:r>
              <a:rPr lang="en-US" altLang="zh-CN" sz="4800" b="1" dirty="0">
                <a:latin typeface="+mj-ea"/>
                <a:ea typeface="+mj-ea"/>
              </a:rPr>
              <a:t>78%</a:t>
            </a:r>
            <a:endParaRPr lang="zh-CN" altLang="en-US" sz="4800" b="1" dirty="0">
              <a:latin typeface="+mj-ea"/>
              <a:ea typeface="+mj-ea"/>
            </a:endParaRPr>
          </a:p>
        </p:txBody>
      </p:sp>
      <p:sp>
        <p:nvSpPr>
          <p:cNvPr id="30" name="矩形 29"/>
          <p:cNvSpPr/>
          <p:nvPr/>
        </p:nvSpPr>
        <p:spPr>
          <a:xfrm>
            <a:off x="6964290" y="3295226"/>
            <a:ext cx="4168275" cy="31771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32" name="平行四边形 31"/>
          <p:cNvSpPr/>
          <p:nvPr/>
        </p:nvSpPr>
        <p:spPr>
          <a:xfrm>
            <a:off x="7303270" y="2340243"/>
            <a:ext cx="1348353" cy="751157"/>
          </a:xfrm>
          <a:prstGeom prst="parallelogram">
            <a:avLst>
              <a:gd name="adj" fmla="val 5388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t>02</a:t>
            </a:r>
            <a:endParaRPr lang="zh-CN" alt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KSO_Shape"/>
          <p:cNvSpPr/>
          <p:nvPr/>
        </p:nvSpPr>
        <p:spPr bwMode="auto">
          <a:xfrm>
            <a:off x="1679369" y="2535589"/>
            <a:ext cx="2308490" cy="2566497"/>
          </a:xfrm>
          <a:custGeom>
            <a:avLst/>
            <a:gdLst>
              <a:gd name="T0" fmla="*/ 1511663 w 2946"/>
              <a:gd name="T1" fmla="*/ 216114 h 3274"/>
              <a:gd name="T2" fmla="*/ 1558387 w 2946"/>
              <a:gd name="T3" fmla="*/ 72038 h 3274"/>
              <a:gd name="T4" fmla="*/ 1619403 w 2946"/>
              <a:gd name="T5" fmla="*/ 168822 h 3274"/>
              <a:gd name="T6" fmla="*/ 141821 w 2946"/>
              <a:gd name="T7" fmla="*/ 72038 h 3274"/>
              <a:gd name="T8" fmla="*/ 647541 w 2946"/>
              <a:gd name="T9" fmla="*/ 0 h 3274"/>
              <a:gd name="T10" fmla="*/ 974060 w 2946"/>
              <a:gd name="T11" fmla="*/ 72038 h 3274"/>
              <a:gd name="T12" fmla="*/ 1477582 w 2946"/>
              <a:gd name="T13" fmla="*/ 216114 h 3274"/>
              <a:gd name="T14" fmla="*/ 141821 w 2946"/>
              <a:gd name="T15" fmla="*/ 72038 h 3274"/>
              <a:gd name="T16" fmla="*/ 0 w 2946"/>
              <a:gd name="T17" fmla="*/ 112731 h 3274"/>
              <a:gd name="T18" fmla="*/ 107740 w 2946"/>
              <a:gd name="T19" fmla="*/ 72038 h 3274"/>
              <a:gd name="T20" fmla="*/ 51671 w 2946"/>
              <a:gd name="T21" fmla="*/ 216114 h 3274"/>
              <a:gd name="T22" fmla="*/ 1441851 w 2946"/>
              <a:gd name="T23" fmla="*/ 285952 h 3274"/>
              <a:gd name="T24" fmla="*/ 179750 w 2946"/>
              <a:gd name="T25" fmla="*/ 1298331 h 3274"/>
              <a:gd name="T26" fmla="*/ 1441851 w 2946"/>
              <a:gd name="T27" fmla="*/ 285952 h 3274"/>
              <a:gd name="T28" fmla="*/ 1190091 w 2946"/>
              <a:gd name="T29" fmla="*/ 1118512 h 3274"/>
              <a:gd name="T30" fmla="*/ 937781 w 2946"/>
              <a:gd name="T31" fmla="*/ 1046474 h 3274"/>
              <a:gd name="T32" fmla="*/ 937781 w 2946"/>
              <a:gd name="T33" fmla="*/ 974436 h 3274"/>
              <a:gd name="T34" fmla="*/ 1334111 w 2946"/>
              <a:gd name="T35" fmla="*/ 900199 h 3274"/>
              <a:gd name="T36" fmla="*/ 937781 w 2946"/>
              <a:gd name="T37" fmla="*/ 974436 h 3274"/>
              <a:gd name="T38" fmla="*/ 1334111 w 2946"/>
              <a:gd name="T39" fmla="*/ 792417 h 3274"/>
              <a:gd name="T40" fmla="*/ 937781 w 2946"/>
              <a:gd name="T41" fmla="*/ 722578 h 3274"/>
              <a:gd name="T42" fmla="*/ 554093 w 2946"/>
              <a:gd name="T43" fmla="*/ 1181751 h 3274"/>
              <a:gd name="T44" fmla="*/ 507919 w 2946"/>
              <a:gd name="T45" fmla="*/ 972236 h 3274"/>
              <a:gd name="T46" fmla="*/ 301233 w 2946"/>
              <a:gd name="T47" fmla="*/ 928244 h 3274"/>
              <a:gd name="T48" fmla="*/ 863572 w 2946"/>
              <a:gd name="T49" fmla="*/ 900199 h 3274"/>
              <a:gd name="T50" fmla="*/ 575531 w 2946"/>
              <a:gd name="T51" fmla="*/ 900199 h 3274"/>
              <a:gd name="T52" fmla="*/ 287491 w 2946"/>
              <a:gd name="T53" fmla="*/ 506465 h 3274"/>
              <a:gd name="T54" fmla="*/ 863572 w 2946"/>
              <a:gd name="T55" fmla="*/ 393734 h 3274"/>
              <a:gd name="T56" fmla="*/ 287491 w 2946"/>
              <a:gd name="T57" fmla="*/ 506465 h 3274"/>
              <a:gd name="T58" fmla="*/ 109939 w 2946"/>
              <a:gd name="T59" fmla="*/ 1476502 h 3274"/>
              <a:gd name="T60" fmla="*/ 1551790 w 2946"/>
              <a:gd name="T61" fmla="*/ 1368170 h 3274"/>
              <a:gd name="T62" fmla="*/ 694815 w 2946"/>
              <a:gd name="T63" fmla="*/ 1519394 h 3274"/>
              <a:gd name="T64" fmla="*/ 357302 w 2946"/>
              <a:gd name="T65" fmla="*/ 1800397 h 3274"/>
              <a:gd name="T66" fmla="*/ 694815 w 2946"/>
              <a:gd name="T67" fmla="*/ 1519394 h 3274"/>
              <a:gd name="T68" fmla="*/ 1088397 w 2946"/>
              <a:gd name="T69" fmla="*/ 1800397 h 3274"/>
              <a:gd name="T70" fmla="*/ 1088397 w 2946"/>
              <a:gd name="T71" fmla="*/ 1519394 h 327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46" h="3274">
                <a:moveTo>
                  <a:pt x="2831" y="393"/>
                </a:moveTo>
                <a:cubicBezTo>
                  <a:pt x="2750" y="393"/>
                  <a:pt x="2750" y="393"/>
                  <a:pt x="2750" y="393"/>
                </a:cubicBezTo>
                <a:cubicBezTo>
                  <a:pt x="2754" y="131"/>
                  <a:pt x="2754" y="131"/>
                  <a:pt x="2754" y="131"/>
                </a:cubicBezTo>
                <a:cubicBezTo>
                  <a:pt x="2835" y="131"/>
                  <a:pt x="2835" y="131"/>
                  <a:pt x="2835" y="131"/>
                </a:cubicBezTo>
                <a:cubicBezTo>
                  <a:pt x="2946" y="205"/>
                  <a:pt x="2946" y="205"/>
                  <a:pt x="2946" y="205"/>
                </a:cubicBezTo>
                <a:cubicBezTo>
                  <a:pt x="2946" y="307"/>
                  <a:pt x="2946" y="307"/>
                  <a:pt x="2946" y="307"/>
                </a:cubicBezTo>
                <a:lnTo>
                  <a:pt x="2831" y="393"/>
                </a:lnTo>
                <a:close/>
                <a:moveTo>
                  <a:pt x="258" y="131"/>
                </a:moveTo>
                <a:cubicBezTo>
                  <a:pt x="1178" y="131"/>
                  <a:pt x="1178" y="131"/>
                  <a:pt x="1178" y="131"/>
                </a:cubicBezTo>
                <a:cubicBezTo>
                  <a:pt x="1178" y="0"/>
                  <a:pt x="1178" y="0"/>
                  <a:pt x="1178" y="0"/>
                </a:cubicBezTo>
                <a:cubicBezTo>
                  <a:pt x="1772" y="0"/>
                  <a:pt x="1772" y="0"/>
                  <a:pt x="1772" y="0"/>
                </a:cubicBezTo>
                <a:cubicBezTo>
                  <a:pt x="1772" y="131"/>
                  <a:pt x="1772" y="131"/>
                  <a:pt x="1772" y="131"/>
                </a:cubicBezTo>
                <a:cubicBezTo>
                  <a:pt x="2688" y="131"/>
                  <a:pt x="2688" y="131"/>
                  <a:pt x="2688" y="131"/>
                </a:cubicBezTo>
                <a:cubicBezTo>
                  <a:pt x="2688" y="393"/>
                  <a:pt x="2688" y="393"/>
                  <a:pt x="2688" y="393"/>
                </a:cubicBezTo>
                <a:cubicBezTo>
                  <a:pt x="258" y="393"/>
                  <a:pt x="258" y="393"/>
                  <a:pt x="258" y="393"/>
                </a:cubicBezTo>
                <a:lnTo>
                  <a:pt x="258" y="131"/>
                </a:lnTo>
                <a:close/>
                <a:moveTo>
                  <a:pt x="0" y="307"/>
                </a:moveTo>
                <a:cubicBezTo>
                  <a:pt x="0" y="205"/>
                  <a:pt x="0" y="205"/>
                  <a:pt x="0" y="205"/>
                </a:cubicBezTo>
                <a:cubicBezTo>
                  <a:pt x="94" y="131"/>
                  <a:pt x="94" y="131"/>
                  <a:pt x="94" y="131"/>
                </a:cubicBezTo>
                <a:cubicBezTo>
                  <a:pt x="196" y="131"/>
                  <a:pt x="196" y="131"/>
                  <a:pt x="196" y="131"/>
                </a:cubicBezTo>
                <a:cubicBezTo>
                  <a:pt x="196" y="393"/>
                  <a:pt x="196" y="393"/>
                  <a:pt x="196" y="393"/>
                </a:cubicBezTo>
                <a:cubicBezTo>
                  <a:pt x="94" y="393"/>
                  <a:pt x="94" y="393"/>
                  <a:pt x="94" y="393"/>
                </a:cubicBezTo>
                <a:lnTo>
                  <a:pt x="0" y="307"/>
                </a:lnTo>
                <a:close/>
                <a:moveTo>
                  <a:pt x="2623" y="520"/>
                </a:moveTo>
                <a:cubicBezTo>
                  <a:pt x="2623" y="2361"/>
                  <a:pt x="2623" y="2361"/>
                  <a:pt x="2623" y="2361"/>
                </a:cubicBezTo>
                <a:cubicBezTo>
                  <a:pt x="327" y="2361"/>
                  <a:pt x="327" y="2361"/>
                  <a:pt x="327" y="2361"/>
                </a:cubicBezTo>
                <a:cubicBezTo>
                  <a:pt x="327" y="520"/>
                  <a:pt x="327" y="520"/>
                  <a:pt x="327" y="520"/>
                </a:cubicBezTo>
                <a:lnTo>
                  <a:pt x="2623" y="520"/>
                </a:lnTo>
                <a:close/>
                <a:moveTo>
                  <a:pt x="1706" y="2034"/>
                </a:moveTo>
                <a:cubicBezTo>
                  <a:pt x="2165" y="2034"/>
                  <a:pt x="2165" y="2034"/>
                  <a:pt x="2165" y="2034"/>
                </a:cubicBezTo>
                <a:cubicBezTo>
                  <a:pt x="2165" y="1903"/>
                  <a:pt x="2165" y="1903"/>
                  <a:pt x="2165" y="1903"/>
                </a:cubicBezTo>
                <a:cubicBezTo>
                  <a:pt x="1706" y="1903"/>
                  <a:pt x="1706" y="1903"/>
                  <a:pt x="1706" y="1903"/>
                </a:cubicBezTo>
                <a:lnTo>
                  <a:pt x="1706" y="2034"/>
                </a:lnTo>
                <a:close/>
                <a:moveTo>
                  <a:pt x="1706" y="1772"/>
                </a:moveTo>
                <a:cubicBezTo>
                  <a:pt x="2427" y="1772"/>
                  <a:pt x="2427" y="1772"/>
                  <a:pt x="2427" y="1772"/>
                </a:cubicBezTo>
                <a:cubicBezTo>
                  <a:pt x="2427" y="1637"/>
                  <a:pt x="2427" y="1637"/>
                  <a:pt x="2427" y="1637"/>
                </a:cubicBezTo>
                <a:cubicBezTo>
                  <a:pt x="1706" y="1637"/>
                  <a:pt x="1706" y="1637"/>
                  <a:pt x="1706" y="1637"/>
                </a:cubicBezTo>
                <a:lnTo>
                  <a:pt x="1706" y="1772"/>
                </a:lnTo>
                <a:close/>
                <a:moveTo>
                  <a:pt x="1706" y="1441"/>
                </a:moveTo>
                <a:cubicBezTo>
                  <a:pt x="2427" y="1441"/>
                  <a:pt x="2427" y="1441"/>
                  <a:pt x="2427" y="1441"/>
                </a:cubicBezTo>
                <a:cubicBezTo>
                  <a:pt x="2427" y="1314"/>
                  <a:pt x="2427" y="1314"/>
                  <a:pt x="2427" y="1314"/>
                </a:cubicBezTo>
                <a:cubicBezTo>
                  <a:pt x="1706" y="1314"/>
                  <a:pt x="1706" y="1314"/>
                  <a:pt x="1706" y="1314"/>
                </a:cubicBezTo>
                <a:lnTo>
                  <a:pt x="1706" y="1441"/>
                </a:lnTo>
                <a:close/>
                <a:moveTo>
                  <a:pt x="1008" y="2149"/>
                </a:moveTo>
                <a:cubicBezTo>
                  <a:pt x="1245" y="2149"/>
                  <a:pt x="1440" y="1998"/>
                  <a:pt x="1466" y="1768"/>
                </a:cubicBezTo>
                <a:cubicBezTo>
                  <a:pt x="924" y="1768"/>
                  <a:pt x="924" y="1768"/>
                  <a:pt x="924" y="1768"/>
                </a:cubicBezTo>
                <a:cubicBezTo>
                  <a:pt x="924" y="1231"/>
                  <a:pt x="924" y="1231"/>
                  <a:pt x="924" y="1231"/>
                </a:cubicBezTo>
                <a:cubicBezTo>
                  <a:pt x="694" y="1256"/>
                  <a:pt x="548" y="1451"/>
                  <a:pt x="548" y="1688"/>
                </a:cubicBezTo>
                <a:cubicBezTo>
                  <a:pt x="548" y="1943"/>
                  <a:pt x="754" y="2149"/>
                  <a:pt x="1008" y="2149"/>
                </a:cubicBezTo>
                <a:close/>
                <a:moveTo>
                  <a:pt x="1571" y="1637"/>
                </a:moveTo>
                <a:cubicBezTo>
                  <a:pt x="1571" y="1637"/>
                  <a:pt x="1559" y="1126"/>
                  <a:pt x="1047" y="1126"/>
                </a:cubicBezTo>
                <a:cubicBezTo>
                  <a:pt x="1047" y="1637"/>
                  <a:pt x="1047" y="1637"/>
                  <a:pt x="1047" y="1637"/>
                </a:cubicBezTo>
                <a:lnTo>
                  <a:pt x="1571" y="1637"/>
                </a:lnTo>
                <a:close/>
                <a:moveTo>
                  <a:pt x="523" y="921"/>
                </a:moveTo>
                <a:cubicBezTo>
                  <a:pt x="1571" y="921"/>
                  <a:pt x="1571" y="921"/>
                  <a:pt x="1571" y="921"/>
                </a:cubicBezTo>
                <a:cubicBezTo>
                  <a:pt x="1571" y="716"/>
                  <a:pt x="1571" y="716"/>
                  <a:pt x="1571" y="716"/>
                </a:cubicBezTo>
                <a:cubicBezTo>
                  <a:pt x="523" y="716"/>
                  <a:pt x="523" y="716"/>
                  <a:pt x="523" y="716"/>
                </a:cubicBezTo>
                <a:lnTo>
                  <a:pt x="523" y="921"/>
                </a:lnTo>
                <a:close/>
                <a:moveTo>
                  <a:pt x="2823" y="2685"/>
                </a:moveTo>
                <a:cubicBezTo>
                  <a:pt x="200" y="2685"/>
                  <a:pt x="200" y="2685"/>
                  <a:pt x="200" y="2685"/>
                </a:cubicBezTo>
                <a:cubicBezTo>
                  <a:pt x="200" y="2488"/>
                  <a:pt x="200" y="2488"/>
                  <a:pt x="200" y="2488"/>
                </a:cubicBezTo>
                <a:cubicBezTo>
                  <a:pt x="2823" y="2488"/>
                  <a:pt x="2823" y="2488"/>
                  <a:pt x="2823" y="2488"/>
                </a:cubicBezTo>
                <a:lnTo>
                  <a:pt x="2823" y="2685"/>
                </a:lnTo>
                <a:close/>
                <a:moveTo>
                  <a:pt x="1264" y="2763"/>
                </a:moveTo>
                <a:cubicBezTo>
                  <a:pt x="957" y="3274"/>
                  <a:pt x="957" y="3274"/>
                  <a:pt x="957" y="3274"/>
                </a:cubicBezTo>
                <a:cubicBezTo>
                  <a:pt x="650" y="3274"/>
                  <a:pt x="650" y="3274"/>
                  <a:pt x="650" y="3274"/>
                </a:cubicBezTo>
                <a:cubicBezTo>
                  <a:pt x="957" y="2763"/>
                  <a:pt x="957" y="2763"/>
                  <a:pt x="957" y="2763"/>
                </a:cubicBezTo>
                <a:lnTo>
                  <a:pt x="1264" y="2763"/>
                </a:lnTo>
                <a:close/>
                <a:moveTo>
                  <a:pt x="2287" y="3274"/>
                </a:moveTo>
                <a:cubicBezTo>
                  <a:pt x="1980" y="3274"/>
                  <a:pt x="1980" y="3274"/>
                  <a:pt x="1980" y="3274"/>
                </a:cubicBezTo>
                <a:cubicBezTo>
                  <a:pt x="1673" y="2763"/>
                  <a:pt x="1673" y="2763"/>
                  <a:pt x="1673" y="2763"/>
                </a:cubicBezTo>
                <a:cubicBezTo>
                  <a:pt x="1980" y="2763"/>
                  <a:pt x="1980" y="2763"/>
                  <a:pt x="1980" y="2763"/>
                </a:cubicBezTo>
                <a:lnTo>
                  <a:pt x="2287" y="3274"/>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2" name="矩形 21"/>
          <p:cNvSpPr/>
          <p:nvPr/>
        </p:nvSpPr>
        <p:spPr>
          <a:xfrm>
            <a:off x="5486401" y="1932644"/>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타원 108"/>
          <p:cNvSpPr/>
          <p:nvPr/>
        </p:nvSpPr>
        <p:spPr>
          <a:xfrm>
            <a:off x="1026385" y="5358303"/>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24" name="文本框 23"/>
          <p:cNvSpPr txBox="1"/>
          <p:nvPr/>
        </p:nvSpPr>
        <p:spPr>
          <a:xfrm>
            <a:off x="4640842" y="1778596"/>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25" name="矩形 24"/>
          <p:cNvSpPr/>
          <p:nvPr/>
        </p:nvSpPr>
        <p:spPr>
          <a:xfrm>
            <a:off x="5486401" y="3536156"/>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矩形 25"/>
          <p:cNvSpPr/>
          <p:nvPr/>
        </p:nvSpPr>
        <p:spPr>
          <a:xfrm>
            <a:off x="5486401" y="5139668"/>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2" name="Freeform 25"/>
          <p:cNvSpPr/>
          <p:nvPr/>
        </p:nvSpPr>
        <p:spPr bwMode="auto">
          <a:xfrm>
            <a:off x="5709859" y="1865450"/>
            <a:ext cx="772282" cy="993502"/>
          </a:xfrm>
          <a:custGeom>
            <a:avLst/>
            <a:gdLst>
              <a:gd name="T0" fmla="*/ 44 w 250"/>
              <a:gd name="T1" fmla="*/ 81 h 323"/>
              <a:gd name="T2" fmla="*/ 44 w 250"/>
              <a:gd name="T3" fmla="*/ 242 h 323"/>
              <a:gd name="T4" fmla="*/ 44 w 250"/>
              <a:gd name="T5" fmla="*/ 242 h 323"/>
              <a:gd name="T6" fmla="*/ 125 w 250"/>
              <a:gd name="T7" fmla="*/ 323 h 323"/>
              <a:gd name="T8" fmla="*/ 206 w 250"/>
              <a:gd name="T9" fmla="*/ 242 h 323"/>
              <a:gd name="T10" fmla="*/ 206 w 250"/>
              <a:gd name="T11" fmla="*/ 242 h 323"/>
              <a:gd name="T12" fmla="*/ 206 w 250"/>
              <a:gd name="T13" fmla="*/ 81 h 323"/>
              <a:gd name="T14" fmla="*/ 125 w 250"/>
              <a:gd name="T15" fmla="*/ 0 h 323"/>
              <a:gd name="T16" fmla="*/ 44 w 250"/>
              <a:gd name="T17" fmla="*/ 81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0" h="323">
                <a:moveTo>
                  <a:pt x="44" y="81"/>
                </a:moveTo>
                <a:cubicBezTo>
                  <a:pt x="0" y="125"/>
                  <a:pt x="0" y="197"/>
                  <a:pt x="44" y="242"/>
                </a:cubicBezTo>
                <a:cubicBezTo>
                  <a:pt x="44" y="242"/>
                  <a:pt x="44" y="242"/>
                  <a:pt x="44" y="242"/>
                </a:cubicBezTo>
                <a:cubicBezTo>
                  <a:pt x="125" y="323"/>
                  <a:pt x="125" y="323"/>
                  <a:pt x="125" y="323"/>
                </a:cubicBezTo>
                <a:cubicBezTo>
                  <a:pt x="206" y="242"/>
                  <a:pt x="206" y="242"/>
                  <a:pt x="206" y="242"/>
                </a:cubicBezTo>
                <a:cubicBezTo>
                  <a:pt x="206" y="242"/>
                  <a:pt x="206" y="242"/>
                  <a:pt x="206" y="242"/>
                </a:cubicBezTo>
                <a:cubicBezTo>
                  <a:pt x="250" y="197"/>
                  <a:pt x="250" y="125"/>
                  <a:pt x="206" y="81"/>
                </a:cubicBezTo>
                <a:cubicBezTo>
                  <a:pt x="125" y="0"/>
                  <a:pt x="125" y="0"/>
                  <a:pt x="125" y="0"/>
                </a:cubicBezTo>
                <a:lnTo>
                  <a:pt x="44" y="81"/>
                </a:lnTo>
                <a:close/>
              </a:path>
            </a:pathLst>
          </a:custGeom>
          <a:solidFill>
            <a:schemeClr val="accent4"/>
          </a:solidFill>
          <a:ln>
            <a:noFill/>
          </a:ln>
          <a:effectLst>
            <a:outerShdw dist="35921" dir="2700000" algn="ctr" rotWithShape="0">
              <a:srgbClr val="C7C4C4"/>
            </a:outerShdw>
          </a:effectLst>
        </p:spPr>
        <p:txBody>
          <a:bodyPr/>
          <a:lstStyle/>
          <a:p>
            <a:pPr>
              <a:defRPr/>
            </a:pPr>
            <a:endParaRPr lang="zh-CN" altLang="en-US"/>
          </a:p>
        </p:txBody>
      </p:sp>
      <p:sp>
        <p:nvSpPr>
          <p:cNvPr id="13" name="Freeform 28"/>
          <p:cNvSpPr/>
          <p:nvPr/>
        </p:nvSpPr>
        <p:spPr bwMode="auto">
          <a:xfrm>
            <a:off x="4734903" y="2417837"/>
            <a:ext cx="702075" cy="702075"/>
          </a:xfrm>
          <a:custGeom>
            <a:avLst/>
            <a:gdLst>
              <a:gd name="T0" fmla="*/ 228 w 228"/>
              <a:gd name="T1" fmla="*/ 114 h 228"/>
              <a:gd name="T2" fmla="*/ 114 w 228"/>
              <a:gd name="T3" fmla="*/ 0 h 228"/>
              <a:gd name="T4" fmla="*/ 114 w 228"/>
              <a:gd name="T5" fmla="*/ 0 h 228"/>
              <a:gd name="T6" fmla="*/ 0 w 228"/>
              <a:gd name="T7" fmla="*/ 0 h 228"/>
              <a:gd name="T8" fmla="*/ 0 w 228"/>
              <a:gd name="T9" fmla="*/ 114 h 228"/>
              <a:gd name="T10" fmla="*/ 0 w 228"/>
              <a:gd name="T11" fmla="*/ 114 h 228"/>
              <a:gd name="T12" fmla="*/ 114 w 228"/>
              <a:gd name="T13" fmla="*/ 228 h 228"/>
              <a:gd name="T14" fmla="*/ 228 w 228"/>
              <a:gd name="T15" fmla="*/ 228 h 228"/>
              <a:gd name="T16" fmla="*/ 228 w 228"/>
              <a:gd name="T17" fmla="*/ 114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228" y="114"/>
                </a:moveTo>
                <a:cubicBezTo>
                  <a:pt x="228" y="51"/>
                  <a:pt x="177" y="0"/>
                  <a:pt x="114" y="0"/>
                </a:cubicBezTo>
                <a:cubicBezTo>
                  <a:pt x="114" y="0"/>
                  <a:pt x="114" y="0"/>
                  <a:pt x="114" y="0"/>
                </a:cubicBezTo>
                <a:cubicBezTo>
                  <a:pt x="0" y="0"/>
                  <a:pt x="0" y="0"/>
                  <a:pt x="0" y="0"/>
                </a:cubicBezTo>
                <a:cubicBezTo>
                  <a:pt x="0" y="114"/>
                  <a:pt x="0" y="114"/>
                  <a:pt x="0" y="114"/>
                </a:cubicBezTo>
                <a:cubicBezTo>
                  <a:pt x="0" y="114"/>
                  <a:pt x="0" y="114"/>
                  <a:pt x="0" y="114"/>
                </a:cubicBezTo>
                <a:cubicBezTo>
                  <a:pt x="0" y="177"/>
                  <a:pt x="51" y="228"/>
                  <a:pt x="114" y="228"/>
                </a:cubicBezTo>
                <a:cubicBezTo>
                  <a:pt x="228" y="228"/>
                  <a:pt x="228" y="228"/>
                  <a:pt x="228" y="228"/>
                </a:cubicBezTo>
                <a:lnTo>
                  <a:pt x="228" y="114"/>
                </a:lnTo>
                <a:close/>
              </a:path>
            </a:pathLst>
          </a:custGeom>
          <a:solidFill>
            <a:schemeClr val="accent3"/>
          </a:solidFill>
          <a:ln>
            <a:noFill/>
          </a:ln>
          <a:effectLst>
            <a:outerShdw dist="35921" dir="2700000" algn="ctr" rotWithShape="0">
              <a:srgbClr val="C7C4C4"/>
            </a:outerShdw>
          </a:effectLst>
        </p:spPr>
        <p:txBody>
          <a:bodyPr/>
          <a:lstStyle/>
          <a:p>
            <a:pPr>
              <a:defRPr/>
            </a:pPr>
            <a:endParaRPr lang="zh-CN" altLang="en-US"/>
          </a:p>
        </p:txBody>
      </p:sp>
      <p:sp>
        <p:nvSpPr>
          <p:cNvPr id="18" name="Freeform 29"/>
          <p:cNvSpPr/>
          <p:nvPr/>
        </p:nvSpPr>
        <p:spPr bwMode="auto">
          <a:xfrm>
            <a:off x="4186490"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7" y="0"/>
                  <a:pt x="125"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5" y="250"/>
                  <a:pt x="197" y="250"/>
                  <a:pt x="242" y="206"/>
                </a:cubicBezTo>
                <a:cubicBezTo>
                  <a:pt x="323" y="125"/>
                  <a:pt x="323" y="125"/>
                  <a:pt x="323" y="125"/>
                </a:cubicBezTo>
                <a:lnTo>
                  <a:pt x="242" y="45"/>
                </a:lnTo>
                <a:close/>
              </a:path>
            </a:pathLst>
          </a:custGeom>
          <a:solidFill>
            <a:schemeClr val="accent2"/>
          </a:solidFill>
          <a:ln>
            <a:noFill/>
          </a:ln>
          <a:effectLst>
            <a:outerShdw dist="35921" dir="2700000" algn="ctr" rotWithShape="0">
              <a:srgbClr val="C7C4C4"/>
            </a:outerShdw>
          </a:effectLst>
        </p:spPr>
        <p:txBody>
          <a:bodyPr/>
          <a:lstStyle/>
          <a:p>
            <a:pPr>
              <a:defRPr/>
            </a:pPr>
            <a:endParaRPr lang="zh-CN" altLang="en-US"/>
          </a:p>
        </p:txBody>
      </p:sp>
      <p:sp>
        <p:nvSpPr>
          <p:cNvPr id="19" name="Freeform 30"/>
          <p:cNvSpPr/>
          <p:nvPr/>
        </p:nvSpPr>
        <p:spPr bwMode="auto">
          <a:xfrm>
            <a:off x="7008035"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8" y="0"/>
                  <a:pt x="126"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6" y="250"/>
                  <a:pt x="198" y="250"/>
                  <a:pt x="242" y="206"/>
                </a:cubicBezTo>
                <a:cubicBezTo>
                  <a:pt x="323" y="125"/>
                  <a:pt x="323" y="125"/>
                  <a:pt x="323" y="125"/>
                </a:cubicBezTo>
                <a:lnTo>
                  <a:pt x="242" y="45"/>
                </a:lnTo>
                <a:close/>
              </a:path>
            </a:pathLst>
          </a:custGeom>
          <a:solidFill>
            <a:schemeClr val="accent6"/>
          </a:solidFill>
          <a:ln>
            <a:noFill/>
          </a:ln>
          <a:effectLst>
            <a:outerShdw dist="35921" dir="2700000" algn="ctr" rotWithShape="0">
              <a:srgbClr val="C7C4C4"/>
            </a:outerShdw>
          </a:effectLst>
        </p:spPr>
        <p:txBody>
          <a:bodyPr/>
          <a:lstStyle/>
          <a:p>
            <a:pPr>
              <a:defRPr/>
            </a:pPr>
            <a:endParaRPr lang="zh-CN" altLang="en-US"/>
          </a:p>
        </p:txBody>
      </p:sp>
      <p:sp>
        <p:nvSpPr>
          <p:cNvPr id="20" name="Freeform 31"/>
          <p:cNvSpPr/>
          <p:nvPr/>
        </p:nvSpPr>
        <p:spPr bwMode="auto">
          <a:xfrm>
            <a:off x="6736477" y="2417837"/>
            <a:ext cx="703400" cy="702075"/>
          </a:xfrm>
          <a:custGeom>
            <a:avLst/>
            <a:gdLst>
              <a:gd name="T0" fmla="*/ 114 w 228"/>
              <a:gd name="T1" fmla="*/ 228 h 228"/>
              <a:gd name="T2" fmla="*/ 228 w 228"/>
              <a:gd name="T3" fmla="*/ 114 h 228"/>
              <a:gd name="T4" fmla="*/ 228 w 228"/>
              <a:gd name="T5" fmla="*/ 114 h 228"/>
              <a:gd name="T6" fmla="*/ 228 w 228"/>
              <a:gd name="T7" fmla="*/ 0 h 228"/>
              <a:gd name="T8" fmla="*/ 114 w 228"/>
              <a:gd name="T9" fmla="*/ 0 h 228"/>
              <a:gd name="T10" fmla="*/ 114 w 228"/>
              <a:gd name="T11" fmla="*/ 0 h 228"/>
              <a:gd name="T12" fmla="*/ 0 w 228"/>
              <a:gd name="T13" fmla="*/ 114 h 228"/>
              <a:gd name="T14" fmla="*/ 0 w 228"/>
              <a:gd name="T15" fmla="*/ 228 h 228"/>
              <a:gd name="T16" fmla="*/ 114 w 228"/>
              <a:gd name="T17" fmla="*/ 228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114" y="228"/>
                </a:moveTo>
                <a:cubicBezTo>
                  <a:pt x="177" y="228"/>
                  <a:pt x="228" y="177"/>
                  <a:pt x="228" y="114"/>
                </a:cubicBezTo>
                <a:cubicBezTo>
                  <a:pt x="228" y="114"/>
                  <a:pt x="228" y="114"/>
                  <a:pt x="228" y="114"/>
                </a:cubicBezTo>
                <a:cubicBezTo>
                  <a:pt x="228" y="0"/>
                  <a:pt x="228" y="0"/>
                  <a:pt x="228" y="0"/>
                </a:cubicBezTo>
                <a:cubicBezTo>
                  <a:pt x="114" y="0"/>
                  <a:pt x="114" y="0"/>
                  <a:pt x="114" y="0"/>
                </a:cubicBezTo>
                <a:cubicBezTo>
                  <a:pt x="114" y="0"/>
                  <a:pt x="114" y="0"/>
                  <a:pt x="114" y="0"/>
                </a:cubicBezTo>
                <a:cubicBezTo>
                  <a:pt x="51" y="0"/>
                  <a:pt x="0" y="51"/>
                  <a:pt x="0" y="114"/>
                </a:cubicBezTo>
                <a:cubicBezTo>
                  <a:pt x="0" y="228"/>
                  <a:pt x="0" y="228"/>
                  <a:pt x="0" y="228"/>
                </a:cubicBezTo>
                <a:lnTo>
                  <a:pt x="114" y="228"/>
                </a:lnTo>
                <a:close/>
              </a:path>
            </a:pathLst>
          </a:custGeom>
          <a:solidFill>
            <a:schemeClr val="accent5"/>
          </a:solidFill>
          <a:ln>
            <a:noFill/>
          </a:ln>
          <a:effectLst>
            <a:outerShdw dist="35921" dir="2700000" algn="ctr" rotWithShape="0">
              <a:srgbClr val="C7C4C4"/>
            </a:outerShdw>
          </a:effectLst>
        </p:spPr>
        <p:txBody>
          <a:bodyPr/>
          <a:lstStyle/>
          <a:p>
            <a:pPr>
              <a:defRPr/>
            </a:pPr>
            <a:endParaRPr lang="zh-CN" altLang="en-US"/>
          </a:p>
        </p:txBody>
      </p:sp>
      <p:sp>
        <p:nvSpPr>
          <p:cNvPr id="21" name="Freeform 35"/>
          <p:cNvSpPr>
            <a:spLocks noEditPoints="1"/>
          </p:cNvSpPr>
          <p:nvPr/>
        </p:nvSpPr>
        <p:spPr bwMode="auto">
          <a:xfrm>
            <a:off x="6921931" y="2609914"/>
            <a:ext cx="332492" cy="325869"/>
          </a:xfrm>
          <a:custGeom>
            <a:avLst/>
            <a:gdLst>
              <a:gd name="T0" fmla="*/ 2147483646 w 108"/>
              <a:gd name="T1" fmla="*/ 2147483646 h 107"/>
              <a:gd name="T2" fmla="*/ 2147483646 w 108"/>
              <a:gd name="T3" fmla="*/ 2147483646 h 107"/>
              <a:gd name="T4" fmla="*/ 2147483646 w 108"/>
              <a:gd name="T5" fmla="*/ 2147483646 h 107"/>
              <a:gd name="T6" fmla="*/ 2147483646 w 108"/>
              <a:gd name="T7" fmla="*/ 2147483646 h 107"/>
              <a:gd name="T8" fmla="*/ 2147483646 w 108"/>
              <a:gd name="T9" fmla="*/ 2147483646 h 107"/>
              <a:gd name="T10" fmla="*/ 2147483646 w 108"/>
              <a:gd name="T11" fmla="*/ 2147483646 h 107"/>
              <a:gd name="T12" fmla="*/ 2147483646 w 108"/>
              <a:gd name="T13" fmla="*/ 2147483646 h 107"/>
              <a:gd name="T14" fmla="*/ 2147483646 w 108"/>
              <a:gd name="T15" fmla="*/ 2147483646 h 107"/>
              <a:gd name="T16" fmla="*/ 2147483646 w 108"/>
              <a:gd name="T17" fmla="*/ 2147483646 h 107"/>
              <a:gd name="T18" fmla="*/ 2147483646 w 108"/>
              <a:gd name="T19" fmla="*/ 2147483646 h 107"/>
              <a:gd name="T20" fmla="*/ 2147483646 w 108"/>
              <a:gd name="T21" fmla="*/ 2147483646 h 107"/>
              <a:gd name="T22" fmla="*/ 2147483646 w 108"/>
              <a:gd name="T23" fmla="*/ 2147483646 h 107"/>
              <a:gd name="T24" fmla="*/ 2147483646 w 108"/>
              <a:gd name="T25" fmla="*/ 2147483646 h 107"/>
              <a:gd name="T26" fmla="*/ 2147483646 w 108"/>
              <a:gd name="T27" fmla="*/ 2147483646 h 107"/>
              <a:gd name="T28" fmla="*/ 2147483646 w 108"/>
              <a:gd name="T29" fmla="*/ 2147483646 h 107"/>
              <a:gd name="T30" fmla="*/ 2147483646 w 108"/>
              <a:gd name="T31" fmla="*/ 2147483646 h 107"/>
              <a:gd name="T32" fmla="*/ 2147483646 w 108"/>
              <a:gd name="T33" fmla="*/ 2147483646 h 107"/>
              <a:gd name="T34" fmla="*/ 2147483646 w 108"/>
              <a:gd name="T35" fmla="*/ 2147483646 h 107"/>
              <a:gd name="T36" fmla="*/ 2147483646 w 108"/>
              <a:gd name="T37" fmla="*/ 2147483646 h 107"/>
              <a:gd name="T38" fmla="*/ 2147483646 w 108"/>
              <a:gd name="T39" fmla="*/ 2147483646 h 107"/>
              <a:gd name="T40" fmla="*/ 2147483646 w 108"/>
              <a:gd name="T41" fmla="*/ 2147483646 h 107"/>
              <a:gd name="T42" fmla="*/ 2147483646 w 108"/>
              <a:gd name="T43" fmla="*/ 2147483646 h 107"/>
              <a:gd name="T44" fmla="*/ 2147483646 w 108"/>
              <a:gd name="T45" fmla="*/ 2147483646 h 107"/>
              <a:gd name="T46" fmla="*/ 2147483646 w 108"/>
              <a:gd name="T47" fmla="*/ 2147483646 h 107"/>
              <a:gd name="T48" fmla="*/ 2147483646 w 108"/>
              <a:gd name="T49" fmla="*/ 2147483646 h 107"/>
              <a:gd name="T50" fmla="*/ 2147483646 w 108"/>
              <a:gd name="T51" fmla="*/ 2147483646 h 107"/>
              <a:gd name="T52" fmla="*/ 2147483646 w 108"/>
              <a:gd name="T53" fmla="*/ 2147483646 h 107"/>
              <a:gd name="T54" fmla="*/ 2147483646 w 108"/>
              <a:gd name="T55" fmla="*/ 2147483646 h 107"/>
              <a:gd name="T56" fmla="*/ 2147483646 w 108"/>
              <a:gd name="T57" fmla="*/ 2147483646 h 107"/>
              <a:gd name="T58" fmla="*/ 2147483646 w 108"/>
              <a:gd name="T59" fmla="*/ 2147483646 h 107"/>
              <a:gd name="T60" fmla="*/ 2147483646 w 108"/>
              <a:gd name="T61" fmla="*/ 2147483646 h 107"/>
              <a:gd name="T62" fmla="*/ 2147483646 w 108"/>
              <a:gd name="T63" fmla="*/ 2147483646 h 107"/>
              <a:gd name="T64" fmla="*/ 2147483646 w 108"/>
              <a:gd name="T65" fmla="*/ 2147483646 h 107"/>
              <a:gd name="T66" fmla="*/ 2147483646 w 108"/>
              <a:gd name="T67" fmla="*/ 2147483646 h 107"/>
              <a:gd name="T68" fmla="*/ 2147483646 w 108"/>
              <a:gd name="T69" fmla="*/ 2147483646 h 107"/>
              <a:gd name="T70" fmla="*/ 2147483646 w 108"/>
              <a:gd name="T71" fmla="*/ 2147483646 h 107"/>
              <a:gd name="T72" fmla="*/ 2147483646 w 108"/>
              <a:gd name="T73" fmla="*/ 2147483646 h 107"/>
              <a:gd name="T74" fmla="*/ 2147483646 w 108"/>
              <a:gd name="T75" fmla="*/ 2147483646 h 107"/>
              <a:gd name="T76" fmla="*/ 2147483646 w 108"/>
              <a:gd name="T77" fmla="*/ 2147483646 h 107"/>
              <a:gd name="T78" fmla="*/ 2147483646 w 108"/>
              <a:gd name="T79" fmla="*/ 2147483646 h 107"/>
              <a:gd name="T80" fmla="*/ 2147483646 w 108"/>
              <a:gd name="T81" fmla="*/ 2147483646 h 107"/>
              <a:gd name="T82" fmla="*/ 2147483646 w 108"/>
              <a:gd name="T83" fmla="*/ 2147483646 h 107"/>
              <a:gd name="T84" fmla="*/ 2147483646 w 108"/>
              <a:gd name="T85" fmla="*/ 2147483646 h 107"/>
              <a:gd name="T86" fmla="*/ 2147483646 w 108"/>
              <a:gd name="T87" fmla="*/ 2147483646 h 107"/>
              <a:gd name="T88" fmla="*/ 2147483646 w 108"/>
              <a:gd name="T89" fmla="*/ 2147483646 h 107"/>
              <a:gd name="T90" fmla="*/ 2147483646 w 108"/>
              <a:gd name="T91" fmla="*/ 2147483646 h 107"/>
              <a:gd name="T92" fmla="*/ 2147483646 w 108"/>
              <a:gd name="T93" fmla="*/ 2147483646 h 107"/>
              <a:gd name="T94" fmla="*/ 2147483646 w 108"/>
              <a:gd name="T95" fmla="*/ 2147483646 h 107"/>
              <a:gd name="T96" fmla="*/ 2147483646 w 108"/>
              <a:gd name="T97" fmla="*/ 2147483646 h 107"/>
              <a:gd name="T98" fmla="*/ 2147483646 w 108"/>
              <a:gd name="T99" fmla="*/ 2147483646 h 10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8" h="107">
                <a:moveTo>
                  <a:pt x="62" y="58"/>
                </a:moveTo>
                <a:cubicBezTo>
                  <a:pt x="106" y="73"/>
                  <a:pt x="106" y="73"/>
                  <a:pt x="106" y="73"/>
                </a:cubicBezTo>
                <a:cubicBezTo>
                  <a:pt x="107" y="73"/>
                  <a:pt x="108" y="75"/>
                  <a:pt x="107" y="76"/>
                </a:cubicBezTo>
                <a:cubicBezTo>
                  <a:pt x="107" y="77"/>
                  <a:pt x="107" y="77"/>
                  <a:pt x="106" y="77"/>
                </a:cubicBezTo>
                <a:cubicBezTo>
                  <a:pt x="94" y="84"/>
                  <a:pt x="94" y="84"/>
                  <a:pt x="94" y="84"/>
                </a:cubicBezTo>
                <a:cubicBezTo>
                  <a:pt x="103" y="94"/>
                  <a:pt x="103" y="94"/>
                  <a:pt x="103" y="94"/>
                </a:cubicBezTo>
                <a:cubicBezTo>
                  <a:pt x="104" y="94"/>
                  <a:pt x="104" y="96"/>
                  <a:pt x="103" y="97"/>
                </a:cubicBezTo>
                <a:cubicBezTo>
                  <a:pt x="103" y="97"/>
                  <a:pt x="103" y="97"/>
                  <a:pt x="103" y="97"/>
                </a:cubicBezTo>
                <a:cubicBezTo>
                  <a:pt x="98" y="102"/>
                  <a:pt x="98" y="102"/>
                  <a:pt x="98" y="102"/>
                </a:cubicBezTo>
                <a:cubicBezTo>
                  <a:pt x="97" y="103"/>
                  <a:pt x="95" y="103"/>
                  <a:pt x="94" y="102"/>
                </a:cubicBezTo>
                <a:cubicBezTo>
                  <a:pt x="94" y="102"/>
                  <a:pt x="94" y="102"/>
                  <a:pt x="94" y="102"/>
                </a:cubicBezTo>
                <a:cubicBezTo>
                  <a:pt x="85" y="93"/>
                  <a:pt x="85" y="93"/>
                  <a:pt x="85" y="93"/>
                </a:cubicBezTo>
                <a:cubicBezTo>
                  <a:pt x="78" y="106"/>
                  <a:pt x="78" y="106"/>
                  <a:pt x="78" y="106"/>
                </a:cubicBezTo>
                <a:cubicBezTo>
                  <a:pt x="78" y="107"/>
                  <a:pt x="76" y="107"/>
                  <a:pt x="75" y="107"/>
                </a:cubicBezTo>
                <a:cubicBezTo>
                  <a:pt x="74" y="106"/>
                  <a:pt x="74" y="106"/>
                  <a:pt x="74" y="105"/>
                </a:cubicBezTo>
                <a:cubicBezTo>
                  <a:pt x="59" y="62"/>
                  <a:pt x="59" y="62"/>
                  <a:pt x="59" y="62"/>
                </a:cubicBezTo>
                <a:cubicBezTo>
                  <a:pt x="59" y="60"/>
                  <a:pt x="60" y="59"/>
                  <a:pt x="61" y="58"/>
                </a:cubicBezTo>
                <a:cubicBezTo>
                  <a:pt x="61" y="58"/>
                  <a:pt x="62" y="58"/>
                  <a:pt x="62" y="58"/>
                </a:cubicBezTo>
                <a:close/>
                <a:moveTo>
                  <a:pt x="54" y="69"/>
                </a:moveTo>
                <a:cubicBezTo>
                  <a:pt x="54" y="69"/>
                  <a:pt x="54" y="69"/>
                  <a:pt x="54" y="69"/>
                </a:cubicBezTo>
                <a:cubicBezTo>
                  <a:pt x="55" y="69"/>
                  <a:pt x="56" y="70"/>
                  <a:pt x="56" y="72"/>
                </a:cubicBezTo>
                <a:cubicBezTo>
                  <a:pt x="56" y="73"/>
                  <a:pt x="55" y="74"/>
                  <a:pt x="54" y="74"/>
                </a:cubicBezTo>
                <a:cubicBezTo>
                  <a:pt x="51" y="74"/>
                  <a:pt x="48" y="74"/>
                  <a:pt x="45" y="73"/>
                </a:cubicBezTo>
                <a:cubicBezTo>
                  <a:pt x="45" y="73"/>
                  <a:pt x="45" y="73"/>
                  <a:pt x="45" y="73"/>
                </a:cubicBezTo>
                <a:cubicBezTo>
                  <a:pt x="43" y="71"/>
                  <a:pt x="40" y="70"/>
                  <a:pt x="38" y="68"/>
                </a:cubicBezTo>
                <a:cubicBezTo>
                  <a:pt x="38" y="68"/>
                  <a:pt x="38" y="68"/>
                  <a:pt x="38" y="68"/>
                </a:cubicBezTo>
                <a:cubicBezTo>
                  <a:pt x="36" y="66"/>
                  <a:pt x="35" y="63"/>
                  <a:pt x="34" y="61"/>
                </a:cubicBezTo>
                <a:cubicBezTo>
                  <a:pt x="33" y="58"/>
                  <a:pt x="32" y="56"/>
                  <a:pt x="32" y="53"/>
                </a:cubicBezTo>
                <a:cubicBezTo>
                  <a:pt x="32" y="50"/>
                  <a:pt x="33" y="47"/>
                  <a:pt x="34" y="45"/>
                </a:cubicBezTo>
                <a:cubicBezTo>
                  <a:pt x="34" y="44"/>
                  <a:pt x="34" y="44"/>
                  <a:pt x="34" y="44"/>
                </a:cubicBezTo>
                <a:cubicBezTo>
                  <a:pt x="35" y="42"/>
                  <a:pt x="36" y="39"/>
                  <a:pt x="38" y="38"/>
                </a:cubicBezTo>
                <a:cubicBezTo>
                  <a:pt x="42" y="34"/>
                  <a:pt x="48" y="31"/>
                  <a:pt x="54" y="31"/>
                </a:cubicBezTo>
                <a:cubicBezTo>
                  <a:pt x="56" y="31"/>
                  <a:pt x="59" y="32"/>
                  <a:pt x="62" y="33"/>
                </a:cubicBezTo>
                <a:cubicBezTo>
                  <a:pt x="62" y="33"/>
                  <a:pt x="62" y="33"/>
                  <a:pt x="62" y="33"/>
                </a:cubicBezTo>
                <a:cubicBezTo>
                  <a:pt x="64" y="34"/>
                  <a:pt x="67" y="36"/>
                  <a:pt x="69" y="38"/>
                </a:cubicBezTo>
                <a:cubicBezTo>
                  <a:pt x="69" y="38"/>
                  <a:pt x="69" y="38"/>
                  <a:pt x="69" y="38"/>
                </a:cubicBezTo>
                <a:cubicBezTo>
                  <a:pt x="71" y="40"/>
                  <a:pt x="72" y="42"/>
                  <a:pt x="73" y="45"/>
                </a:cubicBezTo>
                <a:cubicBezTo>
                  <a:pt x="74" y="47"/>
                  <a:pt x="75" y="50"/>
                  <a:pt x="75" y="53"/>
                </a:cubicBezTo>
                <a:cubicBezTo>
                  <a:pt x="75" y="54"/>
                  <a:pt x="74" y="55"/>
                  <a:pt x="73" y="55"/>
                </a:cubicBezTo>
                <a:cubicBezTo>
                  <a:pt x="71" y="55"/>
                  <a:pt x="70" y="54"/>
                  <a:pt x="70" y="53"/>
                </a:cubicBezTo>
                <a:cubicBezTo>
                  <a:pt x="70" y="50"/>
                  <a:pt x="70" y="48"/>
                  <a:pt x="69" y="46"/>
                </a:cubicBezTo>
                <a:cubicBezTo>
                  <a:pt x="69" y="46"/>
                  <a:pt x="69" y="46"/>
                  <a:pt x="69" y="46"/>
                </a:cubicBezTo>
                <a:cubicBezTo>
                  <a:pt x="69" y="46"/>
                  <a:pt x="69" y="46"/>
                  <a:pt x="69" y="46"/>
                </a:cubicBezTo>
                <a:cubicBezTo>
                  <a:pt x="68" y="44"/>
                  <a:pt x="67" y="43"/>
                  <a:pt x="65" y="41"/>
                </a:cubicBezTo>
                <a:cubicBezTo>
                  <a:pt x="65" y="41"/>
                  <a:pt x="65" y="41"/>
                  <a:pt x="65" y="41"/>
                </a:cubicBezTo>
                <a:cubicBezTo>
                  <a:pt x="64" y="39"/>
                  <a:pt x="62" y="38"/>
                  <a:pt x="60" y="37"/>
                </a:cubicBezTo>
                <a:cubicBezTo>
                  <a:pt x="58" y="37"/>
                  <a:pt x="56" y="36"/>
                  <a:pt x="54" y="36"/>
                </a:cubicBezTo>
                <a:cubicBezTo>
                  <a:pt x="49" y="36"/>
                  <a:pt x="45" y="38"/>
                  <a:pt x="42" y="41"/>
                </a:cubicBezTo>
                <a:cubicBezTo>
                  <a:pt x="42" y="41"/>
                  <a:pt x="42" y="41"/>
                  <a:pt x="42" y="41"/>
                </a:cubicBezTo>
                <a:cubicBezTo>
                  <a:pt x="40" y="42"/>
                  <a:pt x="39" y="44"/>
                  <a:pt x="38" y="46"/>
                </a:cubicBezTo>
                <a:cubicBezTo>
                  <a:pt x="38" y="46"/>
                  <a:pt x="38" y="46"/>
                  <a:pt x="38" y="46"/>
                </a:cubicBezTo>
                <a:cubicBezTo>
                  <a:pt x="37" y="48"/>
                  <a:pt x="37" y="50"/>
                  <a:pt x="37" y="53"/>
                </a:cubicBezTo>
                <a:cubicBezTo>
                  <a:pt x="37" y="55"/>
                  <a:pt x="37" y="57"/>
                  <a:pt x="38" y="59"/>
                </a:cubicBezTo>
                <a:cubicBezTo>
                  <a:pt x="38" y="59"/>
                  <a:pt x="38" y="59"/>
                  <a:pt x="38" y="59"/>
                </a:cubicBezTo>
                <a:cubicBezTo>
                  <a:pt x="39" y="61"/>
                  <a:pt x="40" y="63"/>
                  <a:pt x="42" y="64"/>
                </a:cubicBezTo>
                <a:cubicBezTo>
                  <a:pt x="42" y="64"/>
                  <a:pt x="42" y="64"/>
                  <a:pt x="42" y="64"/>
                </a:cubicBezTo>
                <a:cubicBezTo>
                  <a:pt x="43" y="66"/>
                  <a:pt x="45" y="67"/>
                  <a:pt x="47" y="68"/>
                </a:cubicBezTo>
                <a:cubicBezTo>
                  <a:pt x="49" y="69"/>
                  <a:pt x="51" y="69"/>
                  <a:pt x="54" y="69"/>
                </a:cubicBezTo>
                <a:close/>
                <a:moveTo>
                  <a:pt x="54" y="84"/>
                </a:moveTo>
                <a:cubicBezTo>
                  <a:pt x="54" y="84"/>
                  <a:pt x="54" y="84"/>
                  <a:pt x="54" y="84"/>
                </a:cubicBezTo>
                <a:cubicBezTo>
                  <a:pt x="55" y="84"/>
                  <a:pt x="56" y="85"/>
                  <a:pt x="56" y="86"/>
                </a:cubicBezTo>
                <a:cubicBezTo>
                  <a:pt x="56" y="88"/>
                  <a:pt x="55" y="89"/>
                  <a:pt x="54" y="89"/>
                </a:cubicBezTo>
                <a:cubicBezTo>
                  <a:pt x="49" y="89"/>
                  <a:pt x="44" y="88"/>
                  <a:pt x="40" y="86"/>
                </a:cubicBezTo>
                <a:cubicBezTo>
                  <a:pt x="35" y="84"/>
                  <a:pt x="31" y="81"/>
                  <a:pt x="28" y="78"/>
                </a:cubicBezTo>
                <a:cubicBezTo>
                  <a:pt x="25" y="75"/>
                  <a:pt x="22" y="71"/>
                  <a:pt x="20" y="67"/>
                </a:cubicBezTo>
                <a:cubicBezTo>
                  <a:pt x="20" y="66"/>
                  <a:pt x="20" y="66"/>
                  <a:pt x="20" y="66"/>
                </a:cubicBezTo>
                <a:cubicBezTo>
                  <a:pt x="19" y="62"/>
                  <a:pt x="18" y="58"/>
                  <a:pt x="18" y="53"/>
                </a:cubicBezTo>
                <a:cubicBezTo>
                  <a:pt x="18" y="48"/>
                  <a:pt x="19" y="43"/>
                  <a:pt x="20" y="39"/>
                </a:cubicBezTo>
                <a:cubicBezTo>
                  <a:pt x="20" y="39"/>
                  <a:pt x="20" y="39"/>
                  <a:pt x="20" y="39"/>
                </a:cubicBezTo>
                <a:cubicBezTo>
                  <a:pt x="22" y="35"/>
                  <a:pt x="25" y="31"/>
                  <a:pt x="28" y="27"/>
                </a:cubicBezTo>
                <a:cubicBezTo>
                  <a:pt x="31" y="24"/>
                  <a:pt x="35" y="21"/>
                  <a:pt x="40" y="19"/>
                </a:cubicBezTo>
                <a:cubicBezTo>
                  <a:pt x="40" y="19"/>
                  <a:pt x="40" y="19"/>
                  <a:pt x="40" y="19"/>
                </a:cubicBezTo>
                <a:cubicBezTo>
                  <a:pt x="44" y="18"/>
                  <a:pt x="49" y="17"/>
                  <a:pt x="54" y="17"/>
                </a:cubicBezTo>
                <a:cubicBezTo>
                  <a:pt x="58" y="17"/>
                  <a:pt x="63" y="18"/>
                  <a:pt x="67" y="19"/>
                </a:cubicBezTo>
                <a:cubicBezTo>
                  <a:pt x="67" y="19"/>
                  <a:pt x="67" y="19"/>
                  <a:pt x="67" y="19"/>
                </a:cubicBezTo>
                <a:cubicBezTo>
                  <a:pt x="72" y="21"/>
                  <a:pt x="76" y="24"/>
                  <a:pt x="79" y="27"/>
                </a:cubicBezTo>
                <a:cubicBezTo>
                  <a:pt x="82" y="31"/>
                  <a:pt x="85" y="35"/>
                  <a:pt x="87" y="39"/>
                </a:cubicBezTo>
                <a:cubicBezTo>
                  <a:pt x="87" y="39"/>
                  <a:pt x="87" y="39"/>
                  <a:pt x="87" y="39"/>
                </a:cubicBezTo>
                <a:cubicBezTo>
                  <a:pt x="89" y="43"/>
                  <a:pt x="89" y="48"/>
                  <a:pt x="89" y="53"/>
                </a:cubicBezTo>
                <a:cubicBezTo>
                  <a:pt x="89" y="54"/>
                  <a:pt x="88" y="55"/>
                  <a:pt x="87" y="55"/>
                </a:cubicBezTo>
                <a:cubicBezTo>
                  <a:pt x="86" y="55"/>
                  <a:pt x="85" y="54"/>
                  <a:pt x="85" y="53"/>
                </a:cubicBezTo>
                <a:cubicBezTo>
                  <a:pt x="85" y="49"/>
                  <a:pt x="84" y="45"/>
                  <a:pt x="82" y="41"/>
                </a:cubicBezTo>
                <a:cubicBezTo>
                  <a:pt x="82" y="41"/>
                  <a:pt x="82" y="41"/>
                  <a:pt x="82" y="41"/>
                </a:cubicBezTo>
                <a:cubicBezTo>
                  <a:pt x="81" y="37"/>
                  <a:pt x="78" y="34"/>
                  <a:pt x="76" y="31"/>
                </a:cubicBezTo>
                <a:cubicBezTo>
                  <a:pt x="73" y="28"/>
                  <a:pt x="69" y="26"/>
                  <a:pt x="65" y="24"/>
                </a:cubicBezTo>
                <a:cubicBezTo>
                  <a:pt x="62" y="23"/>
                  <a:pt x="58" y="22"/>
                  <a:pt x="54" y="22"/>
                </a:cubicBezTo>
                <a:cubicBezTo>
                  <a:pt x="49" y="22"/>
                  <a:pt x="45" y="23"/>
                  <a:pt x="42" y="24"/>
                </a:cubicBezTo>
                <a:cubicBezTo>
                  <a:pt x="42" y="24"/>
                  <a:pt x="42" y="24"/>
                  <a:pt x="42" y="24"/>
                </a:cubicBezTo>
                <a:cubicBezTo>
                  <a:pt x="38" y="26"/>
                  <a:pt x="34" y="28"/>
                  <a:pt x="32" y="31"/>
                </a:cubicBezTo>
                <a:cubicBezTo>
                  <a:pt x="29" y="34"/>
                  <a:pt x="26" y="37"/>
                  <a:pt x="25" y="41"/>
                </a:cubicBezTo>
                <a:cubicBezTo>
                  <a:pt x="23" y="44"/>
                  <a:pt x="23" y="49"/>
                  <a:pt x="23" y="53"/>
                </a:cubicBezTo>
                <a:cubicBezTo>
                  <a:pt x="23" y="57"/>
                  <a:pt x="23" y="61"/>
                  <a:pt x="25" y="65"/>
                </a:cubicBezTo>
                <a:cubicBezTo>
                  <a:pt x="25" y="65"/>
                  <a:pt x="25" y="65"/>
                  <a:pt x="25" y="65"/>
                </a:cubicBezTo>
                <a:cubicBezTo>
                  <a:pt x="26" y="68"/>
                  <a:pt x="29" y="72"/>
                  <a:pt x="32" y="75"/>
                </a:cubicBezTo>
                <a:cubicBezTo>
                  <a:pt x="34" y="78"/>
                  <a:pt x="38" y="80"/>
                  <a:pt x="42" y="81"/>
                </a:cubicBezTo>
                <a:cubicBezTo>
                  <a:pt x="45" y="83"/>
                  <a:pt x="49" y="84"/>
                  <a:pt x="54" y="84"/>
                </a:cubicBezTo>
                <a:close/>
                <a:moveTo>
                  <a:pt x="54" y="98"/>
                </a:moveTo>
                <a:cubicBezTo>
                  <a:pt x="54" y="98"/>
                  <a:pt x="54" y="98"/>
                  <a:pt x="54" y="98"/>
                </a:cubicBezTo>
                <a:cubicBezTo>
                  <a:pt x="56" y="98"/>
                  <a:pt x="58" y="100"/>
                  <a:pt x="58" y="102"/>
                </a:cubicBezTo>
                <a:cubicBezTo>
                  <a:pt x="58" y="104"/>
                  <a:pt x="56" y="106"/>
                  <a:pt x="54" y="106"/>
                </a:cubicBezTo>
                <a:cubicBezTo>
                  <a:pt x="46" y="106"/>
                  <a:pt x="40" y="104"/>
                  <a:pt x="33" y="102"/>
                </a:cubicBezTo>
                <a:cubicBezTo>
                  <a:pt x="33" y="102"/>
                  <a:pt x="33" y="102"/>
                  <a:pt x="33" y="102"/>
                </a:cubicBezTo>
                <a:cubicBezTo>
                  <a:pt x="27" y="99"/>
                  <a:pt x="21" y="95"/>
                  <a:pt x="16" y="90"/>
                </a:cubicBezTo>
                <a:cubicBezTo>
                  <a:pt x="11" y="85"/>
                  <a:pt x="7" y="80"/>
                  <a:pt x="4" y="73"/>
                </a:cubicBezTo>
                <a:cubicBezTo>
                  <a:pt x="4" y="73"/>
                  <a:pt x="4" y="73"/>
                  <a:pt x="4" y="73"/>
                </a:cubicBezTo>
                <a:cubicBezTo>
                  <a:pt x="2" y="67"/>
                  <a:pt x="0" y="60"/>
                  <a:pt x="0" y="53"/>
                </a:cubicBezTo>
                <a:cubicBezTo>
                  <a:pt x="0" y="46"/>
                  <a:pt x="2" y="39"/>
                  <a:pt x="4" y="32"/>
                </a:cubicBezTo>
                <a:cubicBezTo>
                  <a:pt x="4" y="32"/>
                  <a:pt x="4" y="32"/>
                  <a:pt x="4" y="32"/>
                </a:cubicBezTo>
                <a:cubicBezTo>
                  <a:pt x="4" y="32"/>
                  <a:pt x="4" y="32"/>
                  <a:pt x="4" y="32"/>
                </a:cubicBezTo>
                <a:cubicBezTo>
                  <a:pt x="7" y="26"/>
                  <a:pt x="11" y="20"/>
                  <a:pt x="16" y="15"/>
                </a:cubicBezTo>
                <a:cubicBezTo>
                  <a:pt x="21" y="10"/>
                  <a:pt x="27" y="6"/>
                  <a:pt x="33" y="4"/>
                </a:cubicBezTo>
                <a:cubicBezTo>
                  <a:pt x="33" y="3"/>
                  <a:pt x="33" y="3"/>
                  <a:pt x="33" y="3"/>
                </a:cubicBezTo>
                <a:cubicBezTo>
                  <a:pt x="40" y="1"/>
                  <a:pt x="46" y="0"/>
                  <a:pt x="54" y="0"/>
                </a:cubicBezTo>
                <a:cubicBezTo>
                  <a:pt x="61" y="0"/>
                  <a:pt x="68" y="1"/>
                  <a:pt x="74" y="4"/>
                </a:cubicBezTo>
                <a:cubicBezTo>
                  <a:pt x="74" y="4"/>
                  <a:pt x="74" y="4"/>
                  <a:pt x="74" y="4"/>
                </a:cubicBezTo>
                <a:cubicBezTo>
                  <a:pt x="74" y="4"/>
                  <a:pt x="74" y="4"/>
                  <a:pt x="74" y="4"/>
                </a:cubicBezTo>
                <a:cubicBezTo>
                  <a:pt x="80" y="6"/>
                  <a:pt x="86" y="10"/>
                  <a:pt x="91" y="15"/>
                </a:cubicBezTo>
                <a:cubicBezTo>
                  <a:pt x="96" y="20"/>
                  <a:pt x="100" y="26"/>
                  <a:pt x="103" y="32"/>
                </a:cubicBezTo>
                <a:cubicBezTo>
                  <a:pt x="103" y="33"/>
                  <a:pt x="103" y="33"/>
                  <a:pt x="103" y="33"/>
                </a:cubicBezTo>
                <a:cubicBezTo>
                  <a:pt x="105" y="39"/>
                  <a:pt x="107" y="46"/>
                  <a:pt x="107" y="53"/>
                </a:cubicBezTo>
                <a:cubicBezTo>
                  <a:pt x="107" y="55"/>
                  <a:pt x="105" y="57"/>
                  <a:pt x="103" y="57"/>
                </a:cubicBezTo>
                <a:cubicBezTo>
                  <a:pt x="100" y="57"/>
                  <a:pt x="99" y="55"/>
                  <a:pt x="99" y="53"/>
                </a:cubicBezTo>
                <a:cubicBezTo>
                  <a:pt x="99" y="47"/>
                  <a:pt x="97" y="41"/>
                  <a:pt x="95" y="36"/>
                </a:cubicBezTo>
                <a:cubicBezTo>
                  <a:pt x="95" y="36"/>
                  <a:pt x="95" y="36"/>
                  <a:pt x="95" y="36"/>
                </a:cubicBezTo>
                <a:cubicBezTo>
                  <a:pt x="93" y="30"/>
                  <a:pt x="90" y="25"/>
                  <a:pt x="85" y="21"/>
                </a:cubicBezTo>
                <a:cubicBezTo>
                  <a:pt x="81" y="17"/>
                  <a:pt x="76" y="13"/>
                  <a:pt x="71" y="11"/>
                </a:cubicBezTo>
                <a:cubicBezTo>
                  <a:pt x="66" y="9"/>
                  <a:pt x="60" y="8"/>
                  <a:pt x="54" y="8"/>
                </a:cubicBezTo>
                <a:cubicBezTo>
                  <a:pt x="47" y="8"/>
                  <a:pt x="42" y="9"/>
                  <a:pt x="37" y="11"/>
                </a:cubicBezTo>
                <a:cubicBezTo>
                  <a:pt x="36" y="11"/>
                  <a:pt x="36" y="11"/>
                  <a:pt x="36" y="11"/>
                </a:cubicBezTo>
                <a:cubicBezTo>
                  <a:pt x="31" y="13"/>
                  <a:pt x="26" y="17"/>
                  <a:pt x="22" y="21"/>
                </a:cubicBezTo>
                <a:cubicBezTo>
                  <a:pt x="18" y="25"/>
                  <a:pt x="14" y="30"/>
                  <a:pt x="12" y="36"/>
                </a:cubicBezTo>
                <a:cubicBezTo>
                  <a:pt x="10" y="41"/>
                  <a:pt x="9" y="47"/>
                  <a:pt x="9" y="53"/>
                </a:cubicBezTo>
                <a:cubicBezTo>
                  <a:pt x="9" y="59"/>
                  <a:pt x="10" y="65"/>
                  <a:pt x="12" y="70"/>
                </a:cubicBezTo>
                <a:cubicBezTo>
                  <a:pt x="12" y="70"/>
                  <a:pt x="12" y="70"/>
                  <a:pt x="12" y="70"/>
                </a:cubicBezTo>
                <a:cubicBezTo>
                  <a:pt x="14" y="75"/>
                  <a:pt x="18" y="80"/>
                  <a:pt x="22" y="85"/>
                </a:cubicBezTo>
                <a:cubicBezTo>
                  <a:pt x="26" y="89"/>
                  <a:pt x="31" y="92"/>
                  <a:pt x="36" y="94"/>
                </a:cubicBezTo>
                <a:cubicBezTo>
                  <a:pt x="42" y="97"/>
                  <a:pt x="47" y="98"/>
                  <a:pt x="54" y="98"/>
                </a:cubicBezTo>
                <a:close/>
                <a:moveTo>
                  <a:pt x="99" y="76"/>
                </a:moveTo>
                <a:cubicBezTo>
                  <a:pt x="99" y="76"/>
                  <a:pt x="99" y="76"/>
                  <a:pt x="99" y="76"/>
                </a:cubicBezTo>
                <a:cubicBezTo>
                  <a:pt x="65" y="65"/>
                  <a:pt x="65" y="65"/>
                  <a:pt x="65" y="65"/>
                </a:cubicBezTo>
                <a:cubicBezTo>
                  <a:pt x="77" y="98"/>
                  <a:pt x="77" y="98"/>
                  <a:pt x="77" y="98"/>
                </a:cubicBezTo>
                <a:cubicBezTo>
                  <a:pt x="82" y="88"/>
                  <a:pt x="82" y="88"/>
                  <a:pt x="82" y="88"/>
                </a:cubicBezTo>
                <a:cubicBezTo>
                  <a:pt x="82" y="88"/>
                  <a:pt x="82" y="88"/>
                  <a:pt x="82" y="88"/>
                </a:cubicBezTo>
                <a:cubicBezTo>
                  <a:pt x="82" y="87"/>
                  <a:pt x="82" y="87"/>
                  <a:pt x="83" y="87"/>
                </a:cubicBezTo>
                <a:cubicBezTo>
                  <a:pt x="84" y="86"/>
                  <a:pt x="85" y="86"/>
                  <a:pt x="86" y="87"/>
                </a:cubicBezTo>
                <a:cubicBezTo>
                  <a:pt x="96" y="97"/>
                  <a:pt x="96" y="97"/>
                  <a:pt x="96" y="97"/>
                </a:cubicBezTo>
                <a:cubicBezTo>
                  <a:pt x="98" y="95"/>
                  <a:pt x="98" y="95"/>
                  <a:pt x="98" y="95"/>
                </a:cubicBezTo>
                <a:cubicBezTo>
                  <a:pt x="88" y="85"/>
                  <a:pt x="88" y="85"/>
                  <a:pt x="88" y="85"/>
                </a:cubicBezTo>
                <a:cubicBezTo>
                  <a:pt x="88" y="85"/>
                  <a:pt x="87" y="85"/>
                  <a:pt x="87" y="85"/>
                </a:cubicBezTo>
                <a:cubicBezTo>
                  <a:pt x="87" y="83"/>
                  <a:pt x="87" y="82"/>
                  <a:pt x="88" y="81"/>
                </a:cubicBezTo>
                <a:cubicBezTo>
                  <a:pt x="99" y="76"/>
                  <a:pt x="99" y="76"/>
                  <a:pt x="99" y="7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KSO_Shape"/>
          <p:cNvSpPr/>
          <p:nvPr/>
        </p:nvSpPr>
        <p:spPr bwMode="auto">
          <a:xfrm>
            <a:off x="5152363" y="2858952"/>
            <a:ext cx="1899422" cy="3006999"/>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4" name="KSO_Shape"/>
          <p:cNvSpPr/>
          <p:nvPr/>
        </p:nvSpPr>
        <p:spPr bwMode="auto">
          <a:xfrm>
            <a:off x="4533553" y="3655988"/>
            <a:ext cx="307323" cy="252517"/>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4944459" y="2608590"/>
            <a:ext cx="282963" cy="325869"/>
          </a:xfrm>
          <a:custGeom>
            <a:avLst/>
            <a:gdLst>
              <a:gd name="T0" fmla="*/ 98292770 w 5280"/>
              <a:gd name="T1" fmla="*/ 190397298 h 6084"/>
              <a:gd name="T2" fmla="*/ 105944270 w 5280"/>
              <a:gd name="T3" fmla="*/ 192162022 h 6084"/>
              <a:gd name="T4" fmla="*/ 112712916 w 5280"/>
              <a:gd name="T5" fmla="*/ 195691469 h 6084"/>
              <a:gd name="T6" fmla="*/ 118500648 w 5280"/>
              <a:gd name="T7" fmla="*/ 200593619 h 6084"/>
              <a:gd name="T8" fmla="*/ 122816855 w 5280"/>
              <a:gd name="T9" fmla="*/ 206868471 h 6084"/>
              <a:gd name="T10" fmla="*/ 125661534 w 5280"/>
              <a:gd name="T11" fmla="*/ 213927367 h 6084"/>
              <a:gd name="T12" fmla="*/ 126642447 w 5280"/>
              <a:gd name="T13" fmla="*/ 221868624 h 6084"/>
              <a:gd name="T14" fmla="*/ 126348268 w 5280"/>
              <a:gd name="T15" fmla="*/ 569623180 h 6084"/>
              <a:gd name="T16" fmla="*/ 124190008 w 5280"/>
              <a:gd name="T17" fmla="*/ 577172416 h 6084"/>
              <a:gd name="T18" fmla="*/ 120462475 w 5280"/>
              <a:gd name="T19" fmla="*/ 583741285 h 6084"/>
              <a:gd name="T20" fmla="*/ 115165355 w 5280"/>
              <a:gd name="T21" fmla="*/ 589231467 h 6084"/>
              <a:gd name="T22" fmla="*/ 108788949 w 5280"/>
              <a:gd name="T23" fmla="*/ 593349260 h 6084"/>
              <a:gd name="T24" fmla="*/ 101431630 w 5280"/>
              <a:gd name="T25" fmla="*/ 595800335 h 6084"/>
              <a:gd name="T26" fmla="*/ 31783344 w 5280"/>
              <a:gd name="T27" fmla="*/ 596486686 h 6084"/>
              <a:gd name="T28" fmla="*/ 25406937 w 5280"/>
              <a:gd name="T29" fmla="*/ 595800335 h 6084"/>
              <a:gd name="T30" fmla="*/ 18049618 w 5280"/>
              <a:gd name="T31" fmla="*/ 593349260 h 6084"/>
              <a:gd name="T32" fmla="*/ 11673526 w 5280"/>
              <a:gd name="T33" fmla="*/ 589231467 h 6084"/>
              <a:gd name="T34" fmla="*/ 6376406 w 5280"/>
              <a:gd name="T35" fmla="*/ 583741285 h 6084"/>
              <a:gd name="T36" fmla="*/ 2550500 w 5280"/>
              <a:gd name="T37" fmla="*/ 577172416 h 6084"/>
              <a:gd name="T38" fmla="*/ 490613 w 5280"/>
              <a:gd name="T39" fmla="*/ 569623180 h 6084"/>
              <a:gd name="T40" fmla="*/ 0 w 5280"/>
              <a:gd name="T41" fmla="*/ 221868624 h 6084"/>
              <a:gd name="T42" fmla="*/ 1078973 w 5280"/>
              <a:gd name="T43" fmla="*/ 213927367 h 6084"/>
              <a:gd name="T44" fmla="*/ 3825906 w 5280"/>
              <a:gd name="T45" fmla="*/ 206868471 h 6084"/>
              <a:gd name="T46" fmla="*/ 8338233 w 5280"/>
              <a:gd name="T47" fmla="*/ 200593619 h 6084"/>
              <a:gd name="T48" fmla="*/ 14027905 w 5280"/>
              <a:gd name="T49" fmla="*/ 195691469 h 6084"/>
              <a:gd name="T50" fmla="*/ 20796551 w 5280"/>
              <a:gd name="T51" fmla="*/ 192162022 h 6084"/>
              <a:gd name="T52" fmla="*/ 28448051 w 5280"/>
              <a:gd name="T53" fmla="*/ 190397298 h 6084"/>
              <a:gd name="T54" fmla="*/ 187854755 w 5280"/>
              <a:gd name="T55" fmla="*/ 219417549 h 6084"/>
              <a:gd name="T56" fmla="*/ 409650800 w 5280"/>
              <a:gd name="T57" fmla="*/ 0 h 6084"/>
              <a:gd name="T58" fmla="*/ 488324365 w 5280"/>
              <a:gd name="T59" fmla="*/ 219417549 h 6084"/>
              <a:gd name="T60" fmla="*/ 148125732 w 5280"/>
              <a:gd name="T61" fmla="*/ 219417549 h 6084"/>
              <a:gd name="T62" fmla="*/ 208062633 w 5280"/>
              <a:gd name="T63" fmla="*/ 259908819 h 6084"/>
              <a:gd name="T64" fmla="*/ 389246802 w 5280"/>
              <a:gd name="T65" fmla="*/ 504033129 h 6084"/>
              <a:gd name="T66" fmla="*/ 319990755 w 5280"/>
              <a:gd name="T67" fmla="*/ 531778997 h 6084"/>
              <a:gd name="T68" fmla="*/ 208062633 w 5280"/>
              <a:gd name="T69" fmla="*/ 531778997 h 6084"/>
              <a:gd name="T70" fmla="*/ 344220659 w 5280"/>
              <a:gd name="T71" fmla="*/ 461188789 h 6084"/>
              <a:gd name="T72" fmla="*/ 344220659 w 5280"/>
              <a:gd name="T73" fmla="*/ 461188789 h 6084"/>
              <a:gd name="T74" fmla="*/ 274964300 w 5280"/>
              <a:gd name="T75" fmla="*/ 461188789 h 6084"/>
              <a:gd name="T76" fmla="*/ 253187148 w 5280"/>
              <a:gd name="T77" fmla="*/ 461188789 h 6084"/>
              <a:gd name="T78" fmla="*/ 389246802 w 5280"/>
              <a:gd name="T79" fmla="*/ 445011945 h 6084"/>
              <a:gd name="T80" fmla="*/ 274964300 w 5280"/>
              <a:gd name="T81" fmla="*/ 445011945 h 6084"/>
              <a:gd name="T82" fmla="*/ 208062633 w 5280"/>
              <a:gd name="T83" fmla="*/ 417266077 h 6084"/>
              <a:gd name="T84" fmla="*/ 208062633 w 5280"/>
              <a:gd name="T85" fmla="*/ 417266077 h 6084"/>
              <a:gd name="T86" fmla="*/ 344220659 w 5280"/>
              <a:gd name="T87" fmla="*/ 374421738 h 6084"/>
              <a:gd name="T88" fmla="*/ 319990755 w 5280"/>
              <a:gd name="T89" fmla="*/ 374421738 h 6084"/>
              <a:gd name="T90" fmla="*/ 253187148 w 5280"/>
              <a:gd name="T91" fmla="*/ 402167606 h 6084"/>
              <a:gd name="T92" fmla="*/ 243181269 w 5280"/>
              <a:gd name="T93" fmla="*/ 200789630 h 6084"/>
              <a:gd name="T94" fmla="*/ 243181269 w 5280"/>
              <a:gd name="T95" fmla="*/ 141474430 h 6084"/>
              <a:gd name="T96" fmla="*/ 243181269 w 5280"/>
              <a:gd name="T97" fmla="*/ 141474430 h 6084"/>
              <a:gd name="T98" fmla="*/ 243181269 w 5280"/>
              <a:gd name="T99" fmla="*/ 102355550 h 6084"/>
              <a:gd name="T100" fmla="*/ 351381545 w 5280"/>
              <a:gd name="T101" fmla="*/ 61079924 h 6084"/>
              <a:gd name="T102" fmla="*/ 438098850 w 5280"/>
              <a:gd name="T103" fmla="*/ 79609837 h 6084"/>
              <a:gd name="T104" fmla="*/ 375611450 w 5280"/>
              <a:gd name="T105" fmla="*/ 80982539 h 6084"/>
              <a:gd name="T106" fmla="*/ 459876315 w 5280"/>
              <a:gd name="T107" fmla="*/ 219417549 h 60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280" h="6084">
                <a:moveTo>
                  <a:pt x="324" y="1940"/>
                </a:moveTo>
                <a:lnTo>
                  <a:pt x="969" y="1940"/>
                </a:lnTo>
                <a:lnTo>
                  <a:pt x="986" y="1940"/>
                </a:lnTo>
                <a:lnTo>
                  <a:pt x="1002" y="1942"/>
                </a:lnTo>
                <a:lnTo>
                  <a:pt x="1018" y="1943"/>
                </a:lnTo>
                <a:lnTo>
                  <a:pt x="1034" y="1947"/>
                </a:lnTo>
                <a:lnTo>
                  <a:pt x="1049" y="1950"/>
                </a:lnTo>
                <a:lnTo>
                  <a:pt x="1065" y="1955"/>
                </a:lnTo>
                <a:lnTo>
                  <a:pt x="1080" y="1960"/>
                </a:lnTo>
                <a:lnTo>
                  <a:pt x="1094" y="1966"/>
                </a:lnTo>
                <a:lnTo>
                  <a:pt x="1109" y="1972"/>
                </a:lnTo>
                <a:lnTo>
                  <a:pt x="1122" y="1979"/>
                </a:lnTo>
                <a:lnTo>
                  <a:pt x="1136" y="1987"/>
                </a:lnTo>
                <a:lnTo>
                  <a:pt x="1149" y="1996"/>
                </a:lnTo>
                <a:lnTo>
                  <a:pt x="1162" y="2005"/>
                </a:lnTo>
                <a:lnTo>
                  <a:pt x="1174" y="2014"/>
                </a:lnTo>
                <a:lnTo>
                  <a:pt x="1185" y="2025"/>
                </a:lnTo>
                <a:lnTo>
                  <a:pt x="1197" y="2035"/>
                </a:lnTo>
                <a:lnTo>
                  <a:pt x="1208" y="2046"/>
                </a:lnTo>
                <a:lnTo>
                  <a:pt x="1218" y="2058"/>
                </a:lnTo>
                <a:lnTo>
                  <a:pt x="1228" y="2071"/>
                </a:lnTo>
                <a:lnTo>
                  <a:pt x="1237" y="2083"/>
                </a:lnTo>
                <a:lnTo>
                  <a:pt x="1245" y="2096"/>
                </a:lnTo>
                <a:lnTo>
                  <a:pt x="1252" y="2110"/>
                </a:lnTo>
                <a:lnTo>
                  <a:pt x="1260" y="2123"/>
                </a:lnTo>
                <a:lnTo>
                  <a:pt x="1266" y="2137"/>
                </a:lnTo>
                <a:lnTo>
                  <a:pt x="1272" y="2152"/>
                </a:lnTo>
                <a:lnTo>
                  <a:pt x="1277" y="2168"/>
                </a:lnTo>
                <a:lnTo>
                  <a:pt x="1281" y="2182"/>
                </a:lnTo>
                <a:lnTo>
                  <a:pt x="1285" y="2198"/>
                </a:lnTo>
                <a:lnTo>
                  <a:pt x="1288" y="2214"/>
                </a:lnTo>
                <a:lnTo>
                  <a:pt x="1290" y="2230"/>
                </a:lnTo>
                <a:lnTo>
                  <a:pt x="1291" y="2247"/>
                </a:lnTo>
                <a:lnTo>
                  <a:pt x="1291" y="2263"/>
                </a:lnTo>
                <a:lnTo>
                  <a:pt x="1291" y="5761"/>
                </a:lnTo>
                <a:lnTo>
                  <a:pt x="1291" y="5778"/>
                </a:lnTo>
                <a:lnTo>
                  <a:pt x="1290" y="5794"/>
                </a:lnTo>
                <a:lnTo>
                  <a:pt x="1288" y="5810"/>
                </a:lnTo>
                <a:lnTo>
                  <a:pt x="1285" y="5827"/>
                </a:lnTo>
                <a:lnTo>
                  <a:pt x="1281" y="5842"/>
                </a:lnTo>
                <a:lnTo>
                  <a:pt x="1277" y="5857"/>
                </a:lnTo>
                <a:lnTo>
                  <a:pt x="1272" y="5872"/>
                </a:lnTo>
                <a:lnTo>
                  <a:pt x="1266" y="5887"/>
                </a:lnTo>
                <a:lnTo>
                  <a:pt x="1260" y="5901"/>
                </a:lnTo>
                <a:lnTo>
                  <a:pt x="1252" y="5915"/>
                </a:lnTo>
                <a:lnTo>
                  <a:pt x="1245" y="5928"/>
                </a:lnTo>
                <a:lnTo>
                  <a:pt x="1237" y="5941"/>
                </a:lnTo>
                <a:lnTo>
                  <a:pt x="1228" y="5954"/>
                </a:lnTo>
                <a:lnTo>
                  <a:pt x="1218" y="5966"/>
                </a:lnTo>
                <a:lnTo>
                  <a:pt x="1208" y="5978"/>
                </a:lnTo>
                <a:lnTo>
                  <a:pt x="1197" y="5989"/>
                </a:lnTo>
                <a:lnTo>
                  <a:pt x="1185" y="5999"/>
                </a:lnTo>
                <a:lnTo>
                  <a:pt x="1174" y="6010"/>
                </a:lnTo>
                <a:lnTo>
                  <a:pt x="1162" y="6019"/>
                </a:lnTo>
                <a:lnTo>
                  <a:pt x="1149" y="6028"/>
                </a:lnTo>
                <a:lnTo>
                  <a:pt x="1136" y="6037"/>
                </a:lnTo>
                <a:lnTo>
                  <a:pt x="1122" y="6045"/>
                </a:lnTo>
                <a:lnTo>
                  <a:pt x="1109" y="6052"/>
                </a:lnTo>
                <a:lnTo>
                  <a:pt x="1094" y="6058"/>
                </a:lnTo>
                <a:lnTo>
                  <a:pt x="1080" y="6064"/>
                </a:lnTo>
                <a:lnTo>
                  <a:pt x="1065" y="6070"/>
                </a:lnTo>
                <a:lnTo>
                  <a:pt x="1049" y="6074"/>
                </a:lnTo>
                <a:lnTo>
                  <a:pt x="1034" y="6077"/>
                </a:lnTo>
                <a:lnTo>
                  <a:pt x="1018" y="6081"/>
                </a:lnTo>
                <a:lnTo>
                  <a:pt x="1002" y="6082"/>
                </a:lnTo>
                <a:lnTo>
                  <a:pt x="986" y="6084"/>
                </a:lnTo>
                <a:lnTo>
                  <a:pt x="969" y="6084"/>
                </a:lnTo>
                <a:lnTo>
                  <a:pt x="324" y="6084"/>
                </a:lnTo>
                <a:lnTo>
                  <a:pt x="307" y="6084"/>
                </a:lnTo>
                <a:lnTo>
                  <a:pt x="290" y="6082"/>
                </a:lnTo>
                <a:lnTo>
                  <a:pt x="275" y="6081"/>
                </a:lnTo>
                <a:lnTo>
                  <a:pt x="259" y="6077"/>
                </a:lnTo>
                <a:lnTo>
                  <a:pt x="243" y="6074"/>
                </a:lnTo>
                <a:lnTo>
                  <a:pt x="228" y="6070"/>
                </a:lnTo>
                <a:lnTo>
                  <a:pt x="212" y="6064"/>
                </a:lnTo>
                <a:lnTo>
                  <a:pt x="198" y="6058"/>
                </a:lnTo>
                <a:lnTo>
                  <a:pt x="184" y="6052"/>
                </a:lnTo>
                <a:lnTo>
                  <a:pt x="170" y="6045"/>
                </a:lnTo>
                <a:lnTo>
                  <a:pt x="157" y="6037"/>
                </a:lnTo>
                <a:lnTo>
                  <a:pt x="143" y="6028"/>
                </a:lnTo>
                <a:lnTo>
                  <a:pt x="131" y="6019"/>
                </a:lnTo>
                <a:lnTo>
                  <a:pt x="119" y="6010"/>
                </a:lnTo>
                <a:lnTo>
                  <a:pt x="106" y="5999"/>
                </a:lnTo>
                <a:lnTo>
                  <a:pt x="95" y="5989"/>
                </a:lnTo>
                <a:lnTo>
                  <a:pt x="85" y="5978"/>
                </a:lnTo>
                <a:lnTo>
                  <a:pt x="75" y="5966"/>
                </a:lnTo>
                <a:lnTo>
                  <a:pt x="65" y="5954"/>
                </a:lnTo>
                <a:lnTo>
                  <a:pt x="56" y="5941"/>
                </a:lnTo>
                <a:lnTo>
                  <a:pt x="47" y="5928"/>
                </a:lnTo>
                <a:lnTo>
                  <a:pt x="39" y="5915"/>
                </a:lnTo>
                <a:lnTo>
                  <a:pt x="33" y="5901"/>
                </a:lnTo>
                <a:lnTo>
                  <a:pt x="26" y="5887"/>
                </a:lnTo>
                <a:lnTo>
                  <a:pt x="21" y="5872"/>
                </a:lnTo>
                <a:lnTo>
                  <a:pt x="15" y="5857"/>
                </a:lnTo>
                <a:lnTo>
                  <a:pt x="11" y="5842"/>
                </a:lnTo>
                <a:lnTo>
                  <a:pt x="7" y="5827"/>
                </a:lnTo>
                <a:lnTo>
                  <a:pt x="5" y="5810"/>
                </a:lnTo>
                <a:lnTo>
                  <a:pt x="3" y="5794"/>
                </a:lnTo>
                <a:lnTo>
                  <a:pt x="2" y="5778"/>
                </a:lnTo>
                <a:lnTo>
                  <a:pt x="0" y="5761"/>
                </a:lnTo>
                <a:lnTo>
                  <a:pt x="0" y="2263"/>
                </a:lnTo>
                <a:lnTo>
                  <a:pt x="2" y="2247"/>
                </a:lnTo>
                <a:lnTo>
                  <a:pt x="3" y="2230"/>
                </a:lnTo>
                <a:lnTo>
                  <a:pt x="5" y="2214"/>
                </a:lnTo>
                <a:lnTo>
                  <a:pt x="7" y="2198"/>
                </a:lnTo>
                <a:lnTo>
                  <a:pt x="11" y="2182"/>
                </a:lnTo>
                <a:lnTo>
                  <a:pt x="15" y="2168"/>
                </a:lnTo>
                <a:lnTo>
                  <a:pt x="21" y="2152"/>
                </a:lnTo>
                <a:lnTo>
                  <a:pt x="26" y="2137"/>
                </a:lnTo>
                <a:lnTo>
                  <a:pt x="33" y="2123"/>
                </a:lnTo>
                <a:lnTo>
                  <a:pt x="39" y="2110"/>
                </a:lnTo>
                <a:lnTo>
                  <a:pt x="47" y="2096"/>
                </a:lnTo>
                <a:lnTo>
                  <a:pt x="56" y="2083"/>
                </a:lnTo>
                <a:lnTo>
                  <a:pt x="65" y="2071"/>
                </a:lnTo>
                <a:lnTo>
                  <a:pt x="75" y="2058"/>
                </a:lnTo>
                <a:lnTo>
                  <a:pt x="85" y="2046"/>
                </a:lnTo>
                <a:lnTo>
                  <a:pt x="95" y="2035"/>
                </a:lnTo>
                <a:lnTo>
                  <a:pt x="106" y="2025"/>
                </a:lnTo>
                <a:lnTo>
                  <a:pt x="119" y="2014"/>
                </a:lnTo>
                <a:lnTo>
                  <a:pt x="131" y="2005"/>
                </a:lnTo>
                <a:lnTo>
                  <a:pt x="143" y="1996"/>
                </a:lnTo>
                <a:lnTo>
                  <a:pt x="157" y="1987"/>
                </a:lnTo>
                <a:lnTo>
                  <a:pt x="170" y="1979"/>
                </a:lnTo>
                <a:lnTo>
                  <a:pt x="184" y="1972"/>
                </a:lnTo>
                <a:lnTo>
                  <a:pt x="198" y="1966"/>
                </a:lnTo>
                <a:lnTo>
                  <a:pt x="212" y="1960"/>
                </a:lnTo>
                <a:lnTo>
                  <a:pt x="228" y="1955"/>
                </a:lnTo>
                <a:lnTo>
                  <a:pt x="243" y="1950"/>
                </a:lnTo>
                <a:lnTo>
                  <a:pt x="259" y="1947"/>
                </a:lnTo>
                <a:lnTo>
                  <a:pt x="275" y="1943"/>
                </a:lnTo>
                <a:lnTo>
                  <a:pt x="290" y="1942"/>
                </a:lnTo>
                <a:lnTo>
                  <a:pt x="307" y="1940"/>
                </a:lnTo>
                <a:lnTo>
                  <a:pt x="324" y="1940"/>
                </a:lnTo>
                <a:close/>
                <a:moveTo>
                  <a:pt x="1510" y="2238"/>
                </a:moveTo>
                <a:lnTo>
                  <a:pt x="1915" y="2238"/>
                </a:lnTo>
                <a:lnTo>
                  <a:pt x="1915" y="145"/>
                </a:lnTo>
                <a:lnTo>
                  <a:pt x="1915" y="0"/>
                </a:lnTo>
                <a:lnTo>
                  <a:pt x="2059" y="0"/>
                </a:lnTo>
                <a:lnTo>
                  <a:pt x="4107" y="0"/>
                </a:lnTo>
                <a:lnTo>
                  <a:pt x="4176" y="0"/>
                </a:lnTo>
                <a:lnTo>
                  <a:pt x="4220" y="53"/>
                </a:lnTo>
                <a:lnTo>
                  <a:pt x="4946" y="942"/>
                </a:lnTo>
                <a:lnTo>
                  <a:pt x="4978" y="983"/>
                </a:lnTo>
                <a:lnTo>
                  <a:pt x="4978" y="1033"/>
                </a:lnTo>
                <a:lnTo>
                  <a:pt x="4978" y="2238"/>
                </a:lnTo>
                <a:lnTo>
                  <a:pt x="5280" y="2238"/>
                </a:lnTo>
                <a:lnTo>
                  <a:pt x="5280" y="5793"/>
                </a:lnTo>
                <a:lnTo>
                  <a:pt x="1510" y="5793"/>
                </a:lnTo>
                <a:lnTo>
                  <a:pt x="1510" y="2238"/>
                </a:lnTo>
                <a:close/>
                <a:moveTo>
                  <a:pt x="2121" y="2651"/>
                </a:moveTo>
                <a:lnTo>
                  <a:pt x="2121" y="3528"/>
                </a:lnTo>
                <a:lnTo>
                  <a:pt x="3968" y="3528"/>
                </a:lnTo>
                <a:lnTo>
                  <a:pt x="3968" y="2651"/>
                </a:lnTo>
                <a:lnTo>
                  <a:pt x="2121" y="2651"/>
                </a:lnTo>
                <a:close/>
                <a:moveTo>
                  <a:pt x="3509" y="5141"/>
                </a:moveTo>
                <a:lnTo>
                  <a:pt x="3509" y="5424"/>
                </a:lnTo>
                <a:lnTo>
                  <a:pt x="3968" y="5424"/>
                </a:lnTo>
                <a:lnTo>
                  <a:pt x="3968" y="5141"/>
                </a:lnTo>
                <a:lnTo>
                  <a:pt x="3509" y="5141"/>
                </a:lnTo>
                <a:close/>
                <a:moveTo>
                  <a:pt x="2803" y="5141"/>
                </a:moveTo>
                <a:lnTo>
                  <a:pt x="2803" y="5424"/>
                </a:lnTo>
                <a:lnTo>
                  <a:pt x="3262" y="5424"/>
                </a:lnTo>
                <a:lnTo>
                  <a:pt x="3262" y="5141"/>
                </a:lnTo>
                <a:lnTo>
                  <a:pt x="2803" y="5141"/>
                </a:lnTo>
                <a:close/>
                <a:moveTo>
                  <a:pt x="2121" y="5141"/>
                </a:moveTo>
                <a:lnTo>
                  <a:pt x="2121" y="5424"/>
                </a:lnTo>
                <a:lnTo>
                  <a:pt x="2581" y="5424"/>
                </a:lnTo>
                <a:lnTo>
                  <a:pt x="2581" y="5141"/>
                </a:lnTo>
                <a:lnTo>
                  <a:pt x="2121" y="5141"/>
                </a:lnTo>
                <a:close/>
                <a:moveTo>
                  <a:pt x="3509" y="4704"/>
                </a:moveTo>
                <a:lnTo>
                  <a:pt x="3509" y="4987"/>
                </a:lnTo>
                <a:lnTo>
                  <a:pt x="3968" y="4987"/>
                </a:lnTo>
                <a:lnTo>
                  <a:pt x="3968" y="4704"/>
                </a:lnTo>
                <a:lnTo>
                  <a:pt x="3509" y="4704"/>
                </a:lnTo>
                <a:close/>
                <a:moveTo>
                  <a:pt x="2803" y="4704"/>
                </a:moveTo>
                <a:lnTo>
                  <a:pt x="2803" y="4987"/>
                </a:lnTo>
                <a:lnTo>
                  <a:pt x="3262" y="4987"/>
                </a:lnTo>
                <a:lnTo>
                  <a:pt x="3262" y="4704"/>
                </a:lnTo>
                <a:lnTo>
                  <a:pt x="2803" y="4704"/>
                </a:lnTo>
                <a:close/>
                <a:moveTo>
                  <a:pt x="2121" y="4704"/>
                </a:moveTo>
                <a:lnTo>
                  <a:pt x="2121" y="4987"/>
                </a:lnTo>
                <a:lnTo>
                  <a:pt x="2581" y="4987"/>
                </a:lnTo>
                <a:lnTo>
                  <a:pt x="2581" y="4704"/>
                </a:lnTo>
                <a:lnTo>
                  <a:pt x="2121" y="4704"/>
                </a:lnTo>
                <a:close/>
                <a:moveTo>
                  <a:pt x="3509" y="4256"/>
                </a:moveTo>
                <a:lnTo>
                  <a:pt x="3509" y="4539"/>
                </a:lnTo>
                <a:lnTo>
                  <a:pt x="3968" y="4539"/>
                </a:lnTo>
                <a:lnTo>
                  <a:pt x="3968" y="4256"/>
                </a:lnTo>
                <a:lnTo>
                  <a:pt x="3509" y="4256"/>
                </a:lnTo>
                <a:close/>
                <a:moveTo>
                  <a:pt x="2803" y="4256"/>
                </a:moveTo>
                <a:lnTo>
                  <a:pt x="2803" y="4539"/>
                </a:lnTo>
                <a:lnTo>
                  <a:pt x="3262" y="4539"/>
                </a:lnTo>
                <a:lnTo>
                  <a:pt x="3262" y="4256"/>
                </a:lnTo>
                <a:lnTo>
                  <a:pt x="2803" y="4256"/>
                </a:lnTo>
                <a:close/>
                <a:moveTo>
                  <a:pt x="2121" y="4256"/>
                </a:moveTo>
                <a:lnTo>
                  <a:pt x="2121" y="4539"/>
                </a:lnTo>
                <a:lnTo>
                  <a:pt x="2581" y="4539"/>
                </a:lnTo>
                <a:lnTo>
                  <a:pt x="2581" y="4256"/>
                </a:lnTo>
                <a:lnTo>
                  <a:pt x="2121" y="4256"/>
                </a:lnTo>
                <a:close/>
                <a:moveTo>
                  <a:pt x="3509" y="3819"/>
                </a:moveTo>
                <a:lnTo>
                  <a:pt x="3509" y="4102"/>
                </a:lnTo>
                <a:lnTo>
                  <a:pt x="3968" y="4102"/>
                </a:lnTo>
                <a:lnTo>
                  <a:pt x="3968" y="3819"/>
                </a:lnTo>
                <a:lnTo>
                  <a:pt x="3509" y="3819"/>
                </a:lnTo>
                <a:close/>
                <a:moveTo>
                  <a:pt x="2803" y="3819"/>
                </a:moveTo>
                <a:lnTo>
                  <a:pt x="2803" y="4102"/>
                </a:lnTo>
                <a:lnTo>
                  <a:pt x="3262" y="4102"/>
                </a:lnTo>
                <a:lnTo>
                  <a:pt x="3262" y="3819"/>
                </a:lnTo>
                <a:lnTo>
                  <a:pt x="2803" y="3819"/>
                </a:lnTo>
                <a:close/>
                <a:moveTo>
                  <a:pt x="2121" y="3819"/>
                </a:moveTo>
                <a:lnTo>
                  <a:pt x="2121" y="4102"/>
                </a:lnTo>
                <a:lnTo>
                  <a:pt x="2581" y="4102"/>
                </a:lnTo>
                <a:lnTo>
                  <a:pt x="2581" y="3819"/>
                </a:lnTo>
                <a:lnTo>
                  <a:pt x="2121" y="3819"/>
                </a:lnTo>
                <a:close/>
                <a:moveTo>
                  <a:pt x="2479" y="1864"/>
                </a:moveTo>
                <a:lnTo>
                  <a:pt x="2479" y="2048"/>
                </a:lnTo>
                <a:lnTo>
                  <a:pt x="4341" y="2048"/>
                </a:lnTo>
                <a:lnTo>
                  <a:pt x="4341" y="1864"/>
                </a:lnTo>
                <a:lnTo>
                  <a:pt x="2479" y="1864"/>
                </a:lnTo>
                <a:close/>
                <a:moveTo>
                  <a:pt x="2479" y="1443"/>
                </a:moveTo>
                <a:lnTo>
                  <a:pt x="2479" y="1627"/>
                </a:lnTo>
                <a:lnTo>
                  <a:pt x="4341" y="1627"/>
                </a:lnTo>
                <a:lnTo>
                  <a:pt x="4341" y="1443"/>
                </a:lnTo>
                <a:lnTo>
                  <a:pt x="2479" y="1443"/>
                </a:lnTo>
                <a:close/>
                <a:moveTo>
                  <a:pt x="2479" y="1044"/>
                </a:moveTo>
                <a:lnTo>
                  <a:pt x="2479" y="1228"/>
                </a:lnTo>
                <a:lnTo>
                  <a:pt x="3582" y="1228"/>
                </a:lnTo>
                <a:lnTo>
                  <a:pt x="3582" y="1044"/>
                </a:lnTo>
                <a:lnTo>
                  <a:pt x="2479" y="1044"/>
                </a:lnTo>
                <a:close/>
                <a:moveTo>
                  <a:pt x="2479" y="623"/>
                </a:moveTo>
                <a:lnTo>
                  <a:pt x="2479" y="807"/>
                </a:lnTo>
                <a:lnTo>
                  <a:pt x="3582" y="807"/>
                </a:lnTo>
                <a:lnTo>
                  <a:pt x="3582" y="623"/>
                </a:lnTo>
                <a:lnTo>
                  <a:pt x="2479" y="623"/>
                </a:lnTo>
                <a:close/>
                <a:moveTo>
                  <a:pt x="4167" y="447"/>
                </a:moveTo>
                <a:lnTo>
                  <a:pt x="4141" y="656"/>
                </a:lnTo>
                <a:lnTo>
                  <a:pt x="4466" y="812"/>
                </a:lnTo>
                <a:lnTo>
                  <a:pt x="4167" y="447"/>
                </a:lnTo>
                <a:close/>
                <a:moveTo>
                  <a:pt x="4688" y="1238"/>
                </a:moveTo>
                <a:lnTo>
                  <a:pt x="3922" y="871"/>
                </a:lnTo>
                <a:lnTo>
                  <a:pt x="3829" y="826"/>
                </a:lnTo>
                <a:lnTo>
                  <a:pt x="3842" y="722"/>
                </a:lnTo>
                <a:lnTo>
                  <a:pt x="3897" y="289"/>
                </a:lnTo>
                <a:lnTo>
                  <a:pt x="2203" y="289"/>
                </a:lnTo>
                <a:lnTo>
                  <a:pt x="2203" y="2238"/>
                </a:lnTo>
                <a:lnTo>
                  <a:pt x="4688" y="2238"/>
                </a:lnTo>
                <a:lnTo>
                  <a:pt x="4688" y="123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6" name="KSO_Shape"/>
          <p:cNvSpPr/>
          <p:nvPr/>
        </p:nvSpPr>
        <p:spPr bwMode="auto">
          <a:xfrm>
            <a:off x="5935383" y="2199267"/>
            <a:ext cx="323883" cy="328518"/>
          </a:xfrm>
          <a:custGeom>
            <a:avLst/>
            <a:gdLst>
              <a:gd name="T0" fmla="*/ 1575136 w 3826"/>
              <a:gd name="T1" fmla="*/ 952579 h 3884"/>
              <a:gd name="T2" fmla="*/ 1648376 w 3826"/>
              <a:gd name="T3" fmla="*/ 1177860 h 3884"/>
              <a:gd name="T4" fmla="*/ 1354950 w 3826"/>
              <a:gd name="T5" fmla="*/ 1470819 h 3884"/>
              <a:gd name="T6" fmla="*/ 1428654 w 3826"/>
              <a:gd name="T7" fmla="*/ 1177860 h 3884"/>
              <a:gd name="T8" fmla="*/ 1493088 w 3826"/>
              <a:gd name="T9" fmla="*/ 592407 h 3884"/>
              <a:gd name="T10" fmla="*/ 1598313 w 3826"/>
              <a:gd name="T11" fmla="*/ 278125 h 3884"/>
              <a:gd name="T12" fmla="*/ 1616391 w 3826"/>
              <a:gd name="T13" fmla="*/ 626709 h 3884"/>
              <a:gd name="T14" fmla="*/ 73704 w 3826"/>
              <a:gd name="T15" fmla="*/ 1800397 h 3884"/>
              <a:gd name="T16" fmla="*/ 0 w 3826"/>
              <a:gd name="T17" fmla="*/ 1727157 h 3884"/>
              <a:gd name="T18" fmla="*/ 2318 w 3826"/>
              <a:gd name="T19" fmla="*/ 298985 h 3884"/>
              <a:gd name="T20" fmla="*/ 1309059 w 3826"/>
              <a:gd name="T21" fmla="*/ 298985 h 3884"/>
              <a:gd name="T22" fmla="*/ 1318794 w 3826"/>
              <a:gd name="T23" fmla="*/ 1727157 h 3884"/>
              <a:gd name="T24" fmla="*/ 1245553 w 3826"/>
              <a:gd name="T25" fmla="*/ 1800397 h 3884"/>
              <a:gd name="T26" fmla="*/ 988748 w 3826"/>
              <a:gd name="T27" fmla="*/ 1324339 h 3884"/>
              <a:gd name="T28" fmla="*/ 230383 w 3826"/>
              <a:gd name="T29" fmla="*/ 1580678 h 3884"/>
              <a:gd name="T30" fmla="*/ 1135692 w 3826"/>
              <a:gd name="T31" fmla="*/ 921521 h 3884"/>
              <a:gd name="T32" fmla="*/ 1135692 w 3826"/>
              <a:gd name="T33" fmla="*/ 665183 h 3884"/>
              <a:gd name="T34" fmla="*/ 1135692 w 3826"/>
              <a:gd name="T35" fmla="*/ 518703 h 3884"/>
              <a:gd name="T36" fmla="*/ 293426 w 3826"/>
              <a:gd name="T37" fmla="*/ 408844 h 3884"/>
              <a:gd name="T38" fmla="*/ 183101 w 3826"/>
              <a:gd name="T39" fmla="*/ 591943 h 3884"/>
              <a:gd name="T40" fmla="*/ 183101 w 3826"/>
              <a:gd name="T41" fmla="*/ 848282 h 3884"/>
              <a:gd name="T42" fmla="*/ 183101 w 3826"/>
              <a:gd name="T43" fmla="*/ 994761 h 3884"/>
              <a:gd name="T44" fmla="*/ 1025831 w 3826"/>
              <a:gd name="T45" fmla="*/ 1104621 h 3884"/>
              <a:gd name="T46" fmla="*/ 1135692 w 3826"/>
              <a:gd name="T47" fmla="*/ 921521 h 3884"/>
              <a:gd name="T48" fmla="*/ 842730 w 3826"/>
              <a:gd name="T49" fmla="*/ 921521 h 3884"/>
              <a:gd name="T50" fmla="*/ 1061988 w 3826"/>
              <a:gd name="T51" fmla="*/ 1031381 h 3884"/>
              <a:gd name="T52" fmla="*/ 842730 w 3826"/>
              <a:gd name="T53" fmla="*/ 665183 h 3884"/>
              <a:gd name="T54" fmla="*/ 1061988 w 3826"/>
              <a:gd name="T55" fmla="*/ 848282 h 3884"/>
              <a:gd name="T56" fmla="*/ 842730 w 3826"/>
              <a:gd name="T57" fmla="*/ 665183 h 3884"/>
              <a:gd name="T58" fmla="*/ 1061988 w 3826"/>
              <a:gd name="T59" fmla="*/ 482084 h 3884"/>
              <a:gd name="T60" fmla="*/ 842730 w 3826"/>
              <a:gd name="T61" fmla="*/ 591943 h 3884"/>
              <a:gd name="T62" fmla="*/ 549304 w 3826"/>
              <a:gd name="T63" fmla="*/ 591943 h 3884"/>
              <a:gd name="T64" fmla="*/ 769489 w 3826"/>
              <a:gd name="T65" fmla="*/ 482084 h 3884"/>
              <a:gd name="T66" fmla="*/ 549304 w 3826"/>
              <a:gd name="T67" fmla="*/ 591943 h 3884"/>
              <a:gd name="T68" fmla="*/ 256805 w 3826"/>
              <a:gd name="T69" fmla="*/ 482084 h 3884"/>
              <a:gd name="T70" fmla="*/ 476527 w 3826"/>
              <a:gd name="T71" fmla="*/ 591943 h 3884"/>
              <a:gd name="T72" fmla="*/ 476527 w 3826"/>
              <a:gd name="T73" fmla="*/ 848282 h 3884"/>
              <a:gd name="T74" fmla="*/ 256805 w 3826"/>
              <a:gd name="T75" fmla="*/ 665183 h 3884"/>
              <a:gd name="T76" fmla="*/ 476527 w 3826"/>
              <a:gd name="T77" fmla="*/ 848282 h 3884"/>
              <a:gd name="T78" fmla="*/ 256805 w 3826"/>
              <a:gd name="T79" fmla="*/ 1031381 h 3884"/>
              <a:gd name="T80" fmla="*/ 476527 w 3826"/>
              <a:gd name="T81" fmla="*/ 921521 h 3884"/>
              <a:gd name="T82" fmla="*/ 769489 w 3826"/>
              <a:gd name="T83" fmla="*/ 665183 h 3884"/>
              <a:gd name="T84" fmla="*/ 549304 w 3826"/>
              <a:gd name="T85" fmla="*/ 848282 h 3884"/>
              <a:gd name="T86" fmla="*/ 769489 w 3826"/>
              <a:gd name="T87" fmla="*/ 665183 h 3884"/>
              <a:gd name="T88" fmla="*/ 769489 w 3826"/>
              <a:gd name="T89" fmla="*/ 1031381 h 3884"/>
              <a:gd name="T90" fmla="*/ 549304 w 3826"/>
              <a:gd name="T91" fmla="*/ 921521 h 388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3826" h="3884">
                <a:moveTo>
                  <a:pt x="3487" y="1352"/>
                </a:moveTo>
                <a:cubicBezTo>
                  <a:pt x="3417" y="1510"/>
                  <a:pt x="3401" y="1849"/>
                  <a:pt x="3398" y="2055"/>
                </a:cubicBezTo>
                <a:cubicBezTo>
                  <a:pt x="3398" y="2541"/>
                  <a:pt x="3398" y="2541"/>
                  <a:pt x="3398" y="2541"/>
                </a:cubicBezTo>
                <a:cubicBezTo>
                  <a:pt x="3556" y="2541"/>
                  <a:pt x="3556" y="2541"/>
                  <a:pt x="3556" y="2541"/>
                </a:cubicBezTo>
                <a:cubicBezTo>
                  <a:pt x="3556" y="3173"/>
                  <a:pt x="3556" y="3173"/>
                  <a:pt x="3556" y="3173"/>
                </a:cubicBezTo>
                <a:cubicBezTo>
                  <a:pt x="2923" y="3173"/>
                  <a:pt x="2923" y="3173"/>
                  <a:pt x="2923" y="3173"/>
                </a:cubicBezTo>
                <a:cubicBezTo>
                  <a:pt x="2923" y="2541"/>
                  <a:pt x="2923" y="2541"/>
                  <a:pt x="2923" y="2541"/>
                </a:cubicBezTo>
                <a:cubicBezTo>
                  <a:pt x="3082" y="2541"/>
                  <a:pt x="3082" y="2541"/>
                  <a:pt x="3082" y="2541"/>
                </a:cubicBezTo>
                <a:cubicBezTo>
                  <a:pt x="3082" y="2225"/>
                  <a:pt x="3082" y="2225"/>
                  <a:pt x="3082" y="2225"/>
                </a:cubicBezTo>
                <a:cubicBezTo>
                  <a:pt x="3082" y="2225"/>
                  <a:pt x="3043" y="1389"/>
                  <a:pt x="3221" y="1278"/>
                </a:cubicBezTo>
                <a:cubicBezTo>
                  <a:pt x="3130" y="1209"/>
                  <a:pt x="3070" y="1101"/>
                  <a:pt x="3070" y="978"/>
                </a:cubicBezTo>
                <a:cubicBezTo>
                  <a:pt x="3070" y="769"/>
                  <a:pt x="3240" y="600"/>
                  <a:pt x="3448" y="600"/>
                </a:cubicBezTo>
                <a:cubicBezTo>
                  <a:pt x="3657" y="600"/>
                  <a:pt x="3826" y="769"/>
                  <a:pt x="3826" y="978"/>
                </a:cubicBezTo>
                <a:cubicBezTo>
                  <a:pt x="3826" y="1173"/>
                  <a:pt x="3677" y="1332"/>
                  <a:pt x="3487" y="1352"/>
                </a:cubicBezTo>
                <a:close/>
                <a:moveTo>
                  <a:pt x="2687" y="3884"/>
                </a:moveTo>
                <a:cubicBezTo>
                  <a:pt x="159" y="3884"/>
                  <a:pt x="159" y="3884"/>
                  <a:pt x="159" y="3884"/>
                </a:cubicBezTo>
                <a:cubicBezTo>
                  <a:pt x="159" y="3726"/>
                  <a:pt x="159" y="3726"/>
                  <a:pt x="159" y="3726"/>
                </a:cubicBezTo>
                <a:cubicBezTo>
                  <a:pt x="0" y="3726"/>
                  <a:pt x="0" y="3726"/>
                  <a:pt x="0" y="3726"/>
                </a:cubicBezTo>
                <a:cubicBezTo>
                  <a:pt x="0" y="645"/>
                  <a:pt x="0" y="645"/>
                  <a:pt x="0" y="645"/>
                </a:cubicBezTo>
                <a:cubicBezTo>
                  <a:pt x="5" y="645"/>
                  <a:pt x="5" y="645"/>
                  <a:pt x="5" y="645"/>
                </a:cubicBezTo>
                <a:cubicBezTo>
                  <a:pt x="47" y="285"/>
                  <a:pt x="656" y="0"/>
                  <a:pt x="1403" y="0"/>
                </a:cubicBezTo>
                <a:cubicBezTo>
                  <a:pt x="2150" y="0"/>
                  <a:pt x="2780" y="285"/>
                  <a:pt x="2824" y="645"/>
                </a:cubicBezTo>
                <a:cubicBezTo>
                  <a:pt x="2845" y="645"/>
                  <a:pt x="2845" y="645"/>
                  <a:pt x="2845" y="645"/>
                </a:cubicBezTo>
                <a:cubicBezTo>
                  <a:pt x="2845" y="3726"/>
                  <a:pt x="2845" y="3726"/>
                  <a:pt x="2845" y="3726"/>
                </a:cubicBezTo>
                <a:cubicBezTo>
                  <a:pt x="2687" y="3726"/>
                  <a:pt x="2687" y="3726"/>
                  <a:pt x="2687" y="3726"/>
                </a:cubicBezTo>
                <a:lnTo>
                  <a:pt x="2687" y="3884"/>
                </a:lnTo>
                <a:close/>
                <a:moveTo>
                  <a:pt x="2416" y="3410"/>
                </a:moveTo>
                <a:cubicBezTo>
                  <a:pt x="2133" y="2857"/>
                  <a:pt x="2133" y="2857"/>
                  <a:pt x="2133" y="2857"/>
                </a:cubicBezTo>
                <a:cubicBezTo>
                  <a:pt x="779" y="2857"/>
                  <a:pt x="779" y="2857"/>
                  <a:pt x="779" y="2857"/>
                </a:cubicBezTo>
                <a:cubicBezTo>
                  <a:pt x="497" y="3410"/>
                  <a:pt x="497" y="3410"/>
                  <a:pt x="497" y="3410"/>
                </a:cubicBezTo>
                <a:lnTo>
                  <a:pt x="2416" y="3410"/>
                </a:lnTo>
                <a:close/>
                <a:moveTo>
                  <a:pt x="2450" y="1988"/>
                </a:moveTo>
                <a:cubicBezTo>
                  <a:pt x="2450" y="1830"/>
                  <a:pt x="2450" y="1830"/>
                  <a:pt x="2450" y="1830"/>
                </a:cubicBezTo>
                <a:cubicBezTo>
                  <a:pt x="2450" y="1435"/>
                  <a:pt x="2450" y="1435"/>
                  <a:pt x="2450" y="1435"/>
                </a:cubicBezTo>
                <a:cubicBezTo>
                  <a:pt x="2450" y="1277"/>
                  <a:pt x="2450" y="1277"/>
                  <a:pt x="2450" y="1277"/>
                </a:cubicBezTo>
                <a:cubicBezTo>
                  <a:pt x="2450" y="1119"/>
                  <a:pt x="2450" y="1119"/>
                  <a:pt x="2450" y="1119"/>
                </a:cubicBezTo>
                <a:cubicBezTo>
                  <a:pt x="2450" y="988"/>
                  <a:pt x="2344" y="882"/>
                  <a:pt x="2213" y="882"/>
                </a:cubicBezTo>
                <a:cubicBezTo>
                  <a:pt x="633" y="882"/>
                  <a:pt x="633" y="882"/>
                  <a:pt x="633" y="882"/>
                </a:cubicBezTo>
                <a:cubicBezTo>
                  <a:pt x="502" y="882"/>
                  <a:pt x="395" y="988"/>
                  <a:pt x="395" y="1119"/>
                </a:cubicBezTo>
                <a:cubicBezTo>
                  <a:pt x="395" y="1277"/>
                  <a:pt x="395" y="1277"/>
                  <a:pt x="395" y="1277"/>
                </a:cubicBezTo>
                <a:cubicBezTo>
                  <a:pt x="395" y="1435"/>
                  <a:pt x="395" y="1435"/>
                  <a:pt x="395" y="1435"/>
                </a:cubicBezTo>
                <a:cubicBezTo>
                  <a:pt x="395" y="1830"/>
                  <a:pt x="395" y="1830"/>
                  <a:pt x="395" y="1830"/>
                </a:cubicBezTo>
                <a:cubicBezTo>
                  <a:pt x="395" y="1988"/>
                  <a:pt x="395" y="1988"/>
                  <a:pt x="395" y="1988"/>
                </a:cubicBezTo>
                <a:cubicBezTo>
                  <a:pt x="395" y="2146"/>
                  <a:pt x="395" y="2146"/>
                  <a:pt x="395" y="2146"/>
                </a:cubicBezTo>
                <a:cubicBezTo>
                  <a:pt x="395" y="2277"/>
                  <a:pt x="502" y="2383"/>
                  <a:pt x="633" y="2383"/>
                </a:cubicBezTo>
                <a:cubicBezTo>
                  <a:pt x="2213" y="2383"/>
                  <a:pt x="2213" y="2383"/>
                  <a:pt x="2213" y="2383"/>
                </a:cubicBezTo>
                <a:cubicBezTo>
                  <a:pt x="2344" y="2383"/>
                  <a:pt x="2450" y="2277"/>
                  <a:pt x="2450" y="2146"/>
                </a:cubicBezTo>
                <a:lnTo>
                  <a:pt x="2450" y="1988"/>
                </a:lnTo>
                <a:close/>
                <a:moveTo>
                  <a:pt x="1818" y="2225"/>
                </a:moveTo>
                <a:cubicBezTo>
                  <a:pt x="1818" y="1988"/>
                  <a:pt x="1818" y="1988"/>
                  <a:pt x="1818" y="1988"/>
                </a:cubicBezTo>
                <a:cubicBezTo>
                  <a:pt x="2291" y="1988"/>
                  <a:pt x="2291" y="1988"/>
                  <a:pt x="2291" y="1988"/>
                </a:cubicBezTo>
                <a:cubicBezTo>
                  <a:pt x="2291" y="2225"/>
                  <a:pt x="2291" y="2225"/>
                  <a:pt x="2291" y="2225"/>
                </a:cubicBezTo>
                <a:lnTo>
                  <a:pt x="1818" y="2225"/>
                </a:lnTo>
                <a:close/>
                <a:moveTo>
                  <a:pt x="1818" y="1435"/>
                </a:moveTo>
                <a:cubicBezTo>
                  <a:pt x="2291" y="1435"/>
                  <a:pt x="2291" y="1435"/>
                  <a:pt x="2291" y="1435"/>
                </a:cubicBezTo>
                <a:cubicBezTo>
                  <a:pt x="2291" y="1830"/>
                  <a:pt x="2291" y="1830"/>
                  <a:pt x="2291" y="1830"/>
                </a:cubicBezTo>
                <a:cubicBezTo>
                  <a:pt x="1818" y="1830"/>
                  <a:pt x="1818" y="1830"/>
                  <a:pt x="1818" y="1830"/>
                </a:cubicBezTo>
                <a:lnTo>
                  <a:pt x="1818" y="1435"/>
                </a:lnTo>
                <a:close/>
                <a:moveTo>
                  <a:pt x="1818" y="1040"/>
                </a:moveTo>
                <a:cubicBezTo>
                  <a:pt x="2291" y="1040"/>
                  <a:pt x="2291" y="1040"/>
                  <a:pt x="2291" y="1040"/>
                </a:cubicBezTo>
                <a:cubicBezTo>
                  <a:pt x="2291" y="1277"/>
                  <a:pt x="2291" y="1277"/>
                  <a:pt x="2291" y="1277"/>
                </a:cubicBezTo>
                <a:cubicBezTo>
                  <a:pt x="1818" y="1277"/>
                  <a:pt x="1818" y="1277"/>
                  <a:pt x="1818" y="1277"/>
                </a:cubicBezTo>
                <a:lnTo>
                  <a:pt x="1818" y="1040"/>
                </a:lnTo>
                <a:close/>
                <a:moveTo>
                  <a:pt x="1185" y="1277"/>
                </a:moveTo>
                <a:cubicBezTo>
                  <a:pt x="1185" y="1040"/>
                  <a:pt x="1185" y="1040"/>
                  <a:pt x="1185" y="1040"/>
                </a:cubicBezTo>
                <a:cubicBezTo>
                  <a:pt x="1660" y="1040"/>
                  <a:pt x="1660" y="1040"/>
                  <a:pt x="1660" y="1040"/>
                </a:cubicBezTo>
                <a:cubicBezTo>
                  <a:pt x="1660" y="1277"/>
                  <a:pt x="1660" y="1277"/>
                  <a:pt x="1660" y="1277"/>
                </a:cubicBezTo>
                <a:lnTo>
                  <a:pt x="1185" y="1277"/>
                </a:lnTo>
                <a:close/>
                <a:moveTo>
                  <a:pt x="554" y="1277"/>
                </a:moveTo>
                <a:cubicBezTo>
                  <a:pt x="554" y="1040"/>
                  <a:pt x="554" y="1040"/>
                  <a:pt x="554" y="1040"/>
                </a:cubicBezTo>
                <a:cubicBezTo>
                  <a:pt x="1028" y="1040"/>
                  <a:pt x="1028" y="1040"/>
                  <a:pt x="1028" y="1040"/>
                </a:cubicBezTo>
                <a:cubicBezTo>
                  <a:pt x="1028" y="1277"/>
                  <a:pt x="1028" y="1277"/>
                  <a:pt x="1028" y="1277"/>
                </a:cubicBezTo>
                <a:lnTo>
                  <a:pt x="554" y="1277"/>
                </a:lnTo>
                <a:close/>
                <a:moveTo>
                  <a:pt x="1028" y="1830"/>
                </a:moveTo>
                <a:cubicBezTo>
                  <a:pt x="554" y="1830"/>
                  <a:pt x="554" y="1830"/>
                  <a:pt x="554" y="1830"/>
                </a:cubicBezTo>
                <a:cubicBezTo>
                  <a:pt x="554" y="1435"/>
                  <a:pt x="554" y="1435"/>
                  <a:pt x="554" y="1435"/>
                </a:cubicBezTo>
                <a:cubicBezTo>
                  <a:pt x="1028" y="1435"/>
                  <a:pt x="1028" y="1435"/>
                  <a:pt x="1028" y="1435"/>
                </a:cubicBezTo>
                <a:lnTo>
                  <a:pt x="1028" y="1830"/>
                </a:lnTo>
                <a:close/>
                <a:moveTo>
                  <a:pt x="1028" y="2225"/>
                </a:moveTo>
                <a:cubicBezTo>
                  <a:pt x="554" y="2225"/>
                  <a:pt x="554" y="2225"/>
                  <a:pt x="554" y="2225"/>
                </a:cubicBezTo>
                <a:cubicBezTo>
                  <a:pt x="554" y="1988"/>
                  <a:pt x="554" y="1988"/>
                  <a:pt x="554" y="1988"/>
                </a:cubicBezTo>
                <a:cubicBezTo>
                  <a:pt x="1028" y="1988"/>
                  <a:pt x="1028" y="1988"/>
                  <a:pt x="1028" y="1988"/>
                </a:cubicBezTo>
                <a:lnTo>
                  <a:pt x="1028" y="2225"/>
                </a:lnTo>
                <a:close/>
                <a:moveTo>
                  <a:pt x="1660" y="1435"/>
                </a:moveTo>
                <a:cubicBezTo>
                  <a:pt x="1660" y="1830"/>
                  <a:pt x="1660" y="1830"/>
                  <a:pt x="1660" y="1830"/>
                </a:cubicBezTo>
                <a:cubicBezTo>
                  <a:pt x="1185" y="1830"/>
                  <a:pt x="1185" y="1830"/>
                  <a:pt x="1185" y="1830"/>
                </a:cubicBezTo>
                <a:cubicBezTo>
                  <a:pt x="1185" y="1435"/>
                  <a:pt x="1185" y="1435"/>
                  <a:pt x="1185" y="1435"/>
                </a:cubicBezTo>
                <a:lnTo>
                  <a:pt x="1660" y="1435"/>
                </a:lnTo>
                <a:close/>
                <a:moveTo>
                  <a:pt x="1660" y="1988"/>
                </a:moveTo>
                <a:cubicBezTo>
                  <a:pt x="1660" y="2225"/>
                  <a:pt x="1660" y="2225"/>
                  <a:pt x="1660" y="2225"/>
                </a:cubicBezTo>
                <a:cubicBezTo>
                  <a:pt x="1185" y="2225"/>
                  <a:pt x="1185" y="2225"/>
                  <a:pt x="1185" y="2225"/>
                </a:cubicBezTo>
                <a:cubicBezTo>
                  <a:pt x="1185" y="1988"/>
                  <a:pt x="1185" y="1988"/>
                  <a:pt x="1185" y="1988"/>
                </a:cubicBezTo>
                <a:lnTo>
                  <a:pt x="1660" y="198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7" name="KSO_Shape"/>
          <p:cNvSpPr/>
          <p:nvPr/>
        </p:nvSpPr>
        <p:spPr bwMode="auto">
          <a:xfrm>
            <a:off x="7345162" y="3606065"/>
            <a:ext cx="323219" cy="323219"/>
          </a:xfrm>
          <a:custGeom>
            <a:avLst/>
            <a:gdLst>
              <a:gd name="T0" fmla="*/ 1726800 w 2775"/>
              <a:gd name="T1" fmla="*/ 1800397 h 2775"/>
              <a:gd name="T2" fmla="*/ 1007300 w 2775"/>
              <a:gd name="T3" fmla="*/ 1731625 h 2775"/>
              <a:gd name="T4" fmla="*/ 1187499 w 2775"/>
              <a:gd name="T5" fmla="*/ 1728381 h 2775"/>
              <a:gd name="T6" fmla="*/ 1280191 w 2775"/>
              <a:gd name="T7" fmla="*/ 1548017 h 2775"/>
              <a:gd name="T8" fmla="*/ 1367050 w 2775"/>
              <a:gd name="T9" fmla="*/ 1728381 h 2775"/>
              <a:gd name="T10" fmla="*/ 1546601 w 2775"/>
              <a:gd name="T11" fmla="*/ 1548017 h 2775"/>
              <a:gd name="T12" fmla="*/ 1726800 w 2775"/>
              <a:gd name="T13" fmla="*/ 1368302 h 2775"/>
              <a:gd name="T14" fmla="*/ 1546601 w 2775"/>
              <a:gd name="T15" fmla="*/ 1187938 h 2775"/>
              <a:gd name="T16" fmla="*/ 1726800 w 2775"/>
              <a:gd name="T17" fmla="*/ 1008222 h 2775"/>
              <a:gd name="T18" fmla="*/ 1546601 w 2775"/>
              <a:gd name="T19" fmla="*/ 828507 h 2775"/>
              <a:gd name="T20" fmla="*/ 1477892 w 2775"/>
              <a:gd name="T21" fmla="*/ 755842 h 2775"/>
              <a:gd name="T22" fmla="*/ 1726800 w 2775"/>
              <a:gd name="T23" fmla="*/ 755842 h 2775"/>
              <a:gd name="T24" fmla="*/ 1798750 w 2775"/>
              <a:gd name="T25" fmla="*/ 1800397 h 2775"/>
              <a:gd name="T26" fmla="*/ 1367050 w 2775"/>
              <a:gd name="T27" fmla="*/ 1548017 h 2775"/>
              <a:gd name="T28" fmla="*/ 1413720 w 2775"/>
              <a:gd name="T29" fmla="*/ 1368302 h 2775"/>
              <a:gd name="T30" fmla="*/ 1546601 w 2775"/>
              <a:gd name="T31" fmla="*/ 1548017 h 2775"/>
              <a:gd name="T32" fmla="*/ 1483726 w 2775"/>
              <a:gd name="T33" fmla="*/ 1187938 h 2775"/>
              <a:gd name="T34" fmla="*/ 1546601 w 2775"/>
              <a:gd name="T35" fmla="*/ 1008222 h 2775"/>
              <a:gd name="T36" fmla="*/ 1483726 w 2775"/>
              <a:gd name="T37" fmla="*/ 1187938 h 2775"/>
              <a:gd name="T38" fmla="*/ 1726800 w 2775"/>
              <a:gd name="T39" fmla="*/ 755842 h 2775"/>
              <a:gd name="T40" fmla="*/ 1413720 w 2775"/>
              <a:gd name="T41" fmla="*/ 968646 h 2775"/>
              <a:gd name="T42" fmla="*/ 0 w 2775"/>
              <a:gd name="T43" fmla="*/ 968646 h 2775"/>
              <a:gd name="T44" fmla="*/ 631345 w 2775"/>
              <a:gd name="T45" fmla="*/ 103158 h 2775"/>
              <a:gd name="T46" fmla="*/ 530226 w 2775"/>
              <a:gd name="T47" fmla="*/ 60338 h 2775"/>
              <a:gd name="T48" fmla="*/ 836176 w 2775"/>
              <a:gd name="T49" fmla="*/ 0 h 2775"/>
              <a:gd name="T50" fmla="*/ 836176 w 2775"/>
              <a:gd name="T51" fmla="*/ 105104 h 2775"/>
              <a:gd name="T52" fmla="*/ 783672 w 2775"/>
              <a:gd name="T53" fmla="*/ 260165 h 2775"/>
              <a:gd name="T54" fmla="*/ 1174535 w 2775"/>
              <a:gd name="T55" fmla="*/ 298444 h 2775"/>
              <a:gd name="T56" fmla="*/ 1186203 w 2775"/>
              <a:gd name="T57" fmla="*/ 209560 h 2775"/>
              <a:gd name="T58" fmla="*/ 1267876 w 2775"/>
              <a:gd name="T59" fmla="*/ 369811 h 2775"/>
              <a:gd name="T60" fmla="*/ 1166109 w 2775"/>
              <a:gd name="T61" fmla="*/ 428851 h 2775"/>
              <a:gd name="T62" fmla="*/ 1145366 w 2775"/>
              <a:gd name="T63" fmla="*/ 631923 h 2775"/>
              <a:gd name="T64" fmla="*/ 1033876 w 2775"/>
              <a:gd name="T65" fmla="*/ 637113 h 2775"/>
              <a:gd name="T66" fmla="*/ 709129 w 2775"/>
              <a:gd name="T67" fmla="*/ 416524 h 2775"/>
              <a:gd name="T68" fmla="*/ 372066 w 2775"/>
              <a:gd name="T69" fmla="*/ 631274 h 2775"/>
              <a:gd name="T70" fmla="*/ 269002 w 2775"/>
              <a:gd name="T71" fmla="*/ 629328 h 2775"/>
              <a:gd name="T72" fmla="*/ 261872 w 2775"/>
              <a:gd name="T73" fmla="*/ 942694 h 2775"/>
              <a:gd name="T74" fmla="*/ 156216 w 2775"/>
              <a:gd name="T75" fmla="*/ 993949 h 2775"/>
              <a:gd name="T76" fmla="*/ 335767 w 2775"/>
              <a:gd name="T77" fmla="*/ 1254114 h 2775"/>
              <a:gd name="T78" fmla="*/ 316969 w 2775"/>
              <a:gd name="T79" fmla="*/ 1359867 h 2775"/>
              <a:gd name="T80" fmla="*/ 680608 w 2775"/>
              <a:gd name="T81" fmla="*/ 1520768 h 2775"/>
              <a:gd name="T82" fmla="*/ 731816 w 2775"/>
              <a:gd name="T83" fmla="*/ 1413717 h 2775"/>
              <a:gd name="T84" fmla="*/ 1099344 w 2775"/>
              <a:gd name="T85" fmla="*/ 1360516 h 2775"/>
              <a:gd name="T86" fmla="*/ 1067582 w 2775"/>
              <a:gd name="T87" fmla="*/ 1254763 h 2775"/>
              <a:gd name="T88" fmla="*/ 1260097 w 2775"/>
              <a:gd name="T89" fmla="*/ 995246 h 2775"/>
              <a:gd name="T90" fmla="*/ 1149255 w 2775"/>
              <a:gd name="T91" fmla="*/ 942694 h 2775"/>
              <a:gd name="T92" fmla="*/ 1145366 w 2775"/>
              <a:gd name="T93" fmla="*/ 631923 h 2775"/>
              <a:gd name="T94" fmla="*/ 626808 w 2775"/>
              <a:gd name="T95" fmla="*/ 1022496 h 2775"/>
              <a:gd name="T96" fmla="*/ 680608 w 2775"/>
              <a:gd name="T97" fmla="*/ 497623 h 2775"/>
              <a:gd name="T98" fmla="*/ 733112 w 2775"/>
              <a:gd name="T99" fmla="*/ 497623 h 2775"/>
              <a:gd name="T100" fmla="*/ 784968 w 2775"/>
              <a:gd name="T101" fmla="*/ 1022496 h 277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775" h="2775">
                <a:moveTo>
                  <a:pt x="2664" y="2775"/>
                </a:moveTo>
                <a:cubicBezTo>
                  <a:pt x="2664" y="2775"/>
                  <a:pt x="2664" y="2775"/>
                  <a:pt x="2664" y="2775"/>
                </a:cubicBezTo>
                <a:cubicBezTo>
                  <a:pt x="2427" y="2775"/>
                  <a:pt x="1974" y="2775"/>
                  <a:pt x="1554" y="2775"/>
                </a:cubicBezTo>
                <a:cubicBezTo>
                  <a:pt x="1554" y="2669"/>
                  <a:pt x="1554" y="2669"/>
                  <a:pt x="1554" y="2669"/>
                </a:cubicBezTo>
                <a:cubicBezTo>
                  <a:pt x="1559" y="2667"/>
                  <a:pt x="1564" y="2666"/>
                  <a:pt x="1568" y="2664"/>
                </a:cubicBezTo>
                <a:cubicBezTo>
                  <a:pt x="1832" y="2664"/>
                  <a:pt x="1832" y="2664"/>
                  <a:pt x="1832" y="2664"/>
                </a:cubicBezTo>
                <a:cubicBezTo>
                  <a:pt x="1832" y="2511"/>
                  <a:pt x="1832" y="2511"/>
                  <a:pt x="1832" y="2511"/>
                </a:cubicBezTo>
                <a:cubicBezTo>
                  <a:pt x="1882" y="2473"/>
                  <a:pt x="1931" y="2432"/>
                  <a:pt x="1975" y="2386"/>
                </a:cubicBezTo>
                <a:cubicBezTo>
                  <a:pt x="2109" y="2386"/>
                  <a:pt x="2109" y="2386"/>
                  <a:pt x="2109" y="2386"/>
                </a:cubicBezTo>
                <a:cubicBezTo>
                  <a:pt x="2109" y="2664"/>
                  <a:pt x="2109" y="2664"/>
                  <a:pt x="2109" y="2664"/>
                </a:cubicBezTo>
                <a:cubicBezTo>
                  <a:pt x="2386" y="2664"/>
                  <a:pt x="2386" y="2664"/>
                  <a:pt x="2386" y="2664"/>
                </a:cubicBezTo>
                <a:cubicBezTo>
                  <a:pt x="2386" y="2386"/>
                  <a:pt x="2386" y="2386"/>
                  <a:pt x="2386" y="2386"/>
                </a:cubicBezTo>
                <a:cubicBezTo>
                  <a:pt x="2664" y="2386"/>
                  <a:pt x="2664" y="2386"/>
                  <a:pt x="2664" y="2386"/>
                </a:cubicBezTo>
                <a:cubicBezTo>
                  <a:pt x="2664" y="2109"/>
                  <a:pt x="2664" y="2109"/>
                  <a:pt x="2664" y="2109"/>
                </a:cubicBezTo>
                <a:cubicBezTo>
                  <a:pt x="2386" y="2109"/>
                  <a:pt x="2386" y="2109"/>
                  <a:pt x="2386" y="2109"/>
                </a:cubicBezTo>
                <a:cubicBezTo>
                  <a:pt x="2386" y="1831"/>
                  <a:pt x="2386" y="1831"/>
                  <a:pt x="2386" y="1831"/>
                </a:cubicBezTo>
                <a:cubicBezTo>
                  <a:pt x="2664" y="1831"/>
                  <a:pt x="2664" y="1831"/>
                  <a:pt x="2664" y="1831"/>
                </a:cubicBezTo>
                <a:cubicBezTo>
                  <a:pt x="2664" y="1554"/>
                  <a:pt x="2664" y="1554"/>
                  <a:pt x="2664" y="1554"/>
                </a:cubicBezTo>
                <a:cubicBezTo>
                  <a:pt x="2386" y="1554"/>
                  <a:pt x="2386" y="1554"/>
                  <a:pt x="2386" y="1554"/>
                </a:cubicBezTo>
                <a:cubicBezTo>
                  <a:pt x="2386" y="1277"/>
                  <a:pt x="2386" y="1277"/>
                  <a:pt x="2386" y="1277"/>
                </a:cubicBezTo>
                <a:cubicBezTo>
                  <a:pt x="2307" y="1277"/>
                  <a:pt x="2307" y="1277"/>
                  <a:pt x="2307" y="1277"/>
                </a:cubicBezTo>
                <a:cubicBezTo>
                  <a:pt x="2300" y="1238"/>
                  <a:pt x="2291" y="1202"/>
                  <a:pt x="2280" y="1165"/>
                </a:cubicBezTo>
                <a:cubicBezTo>
                  <a:pt x="2433" y="1165"/>
                  <a:pt x="2566" y="1165"/>
                  <a:pt x="2664" y="1165"/>
                </a:cubicBezTo>
                <a:cubicBezTo>
                  <a:pt x="2664" y="1165"/>
                  <a:pt x="2664" y="1165"/>
                  <a:pt x="2664" y="1165"/>
                </a:cubicBezTo>
                <a:cubicBezTo>
                  <a:pt x="2775" y="1165"/>
                  <a:pt x="2775" y="1165"/>
                  <a:pt x="2775" y="1165"/>
                </a:cubicBezTo>
                <a:cubicBezTo>
                  <a:pt x="2775" y="2775"/>
                  <a:pt x="2775" y="2775"/>
                  <a:pt x="2775" y="2775"/>
                </a:cubicBezTo>
                <a:lnTo>
                  <a:pt x="2664" y="2775"/>
                </a:lnTo>
                <a:close/>
                <a:moveTo>
                  <a:pt x="2109" y="2386"/>
                </a:moveTo>
                <a:cubicBezTo>
                  <a:pt x="2109" y="2224"/>
                  <a:pt x="2109" y="2224"/>
                  <a:pt x="2109" y="2224"/>
                </a:cubicBezTo>
                <a:cubicBezTo>
                  <a:pt x="2135" y="2187"/>
                  <a:pt x="2159" y="2149"/>
                  <a:pt x="2181" y="2109"/>
                </a:cubicBezTo>
                <a:cubicBezTo>
                  <a:pt x="2386" y="2109"/>
                  <a:pt x="2386" y="2109"/>
                  <a:pt x="2386" y="2109"/>
                </a:cubicBezTo>
                <a:cubicBezTo>
                  <a:pt x="2386" y="2386"/>
                  <a:pt x="2386" y="2386"/>
                  <a:pt x="2386" y="2386"/>
                </a:cubicBezTo>
                <a:lnTo>
                  <a:pt x="2109" y="2386"/>
                </a:lnTo>
                <a:close/>
                <a:moveTo>
                  <a:pt x="2289" y="1831"/>
                </a:moveTo>
                <a:cubicBezTo>
                  <a:pt x="2312" y="1742"/>
                  <a:pt x="2326" y="1650"/>
                  <a:pt x="2329" y="1554"/>
                </a:cubicBezTo>
                <a:cubicBezTo>
                  <a:pt x="2386" y="1554"/>
                  <a:pt x="2386" y="1554"/>
                  <a:pt x="2386" y="1554"/>
                </a:cubicBezTo>
                <a:cubicBezTo>
                  <a:pt x="2386" y="1831"/>
                  <a:pt x="2386" y="1831"/>
                  <a:pt x="2386" y="1831"/>
                </a:cubicBezTo>
                <a:lnTo>
                  <a:pt x="2289" y="1831"/>
                </a:lnTo>
                <a:close/>
                <a:moveTo>
                  <a:pt x="2664" y="1165"/>
                </a:moveTo>
                <a:cubicBezTo>
                  <a:pt x="2664" y="1165"/>
                  <a:pt x="2664" y="1165"/>
                  <a:pt x="2664" y="1165"/>
                </a:cubicBezTo>
                <a:cubicBezTo>
                  <a:pt x="2566" y="1165"/>
                  <a:pt x="2336" y="1165"/>
                  <a:pt x="2664" y="1165"/>
                </a:cubicBezTo>
                <a:close/>
                <a:moveTo>
                  <a:pt x="2181" y="1493"/>
                </a:moveTo>
                <a:cubicBezTo>
                  <a:pt x="2181" y="2097"/>
                  <a:pt x="1697" y="2587"/>
                  <a:pt x="1093" y="2587"/>
                </a:cubicBezTo>
                <a:cubicBezTo>
                  <a:pt x="489" y="2587"/>
                  <a:pt x="0" y="2097"/>
                  <a:pt x="0" y="1493"/>
                </a:cubicBezTo>
                <a:cubicBezTo>
                  <a:pt x="0" y="906"/>
                  <a:pt x="506" y="401"/>
                  <a:pt x="974" y="401"/>
                </a:cubicBezTo>
                <a:cubicBezTo>
                  <a:pt x="974" y="159"/>
                  <a:pt x="974" y="159"/>
                  <a:pt x="974" y="159"/>
                </a:cubicBezTo>
                <a:cubicBezTo>
                  <a:pt x="894" y="159"/>
                  <a:pt x="894" y="159"/>
                  <a:pt x="894" y="159"/>
                </a:cubicBezTo>
                <a:cubicBezTo>
                  <a:pt x="894" y="159"/>
                  <a:pt x="818" y="162"/>
                  <a:pt x="818" y="93"/>
                </a:cubicBezTo>
                <a:cubicBezTo>
                  <a:pt x="818" y="93"/>
                  <a:pt x="808" y="0"/>
                  <a:pt x="899" y="0"/>
                </a:cubicBezTo>
                <a:cubicBezTo>
                  <a:pt x="1290" y="0"/>
                  <a:pt x="1290" y="0"/>
                  <a:pt x="1290" y="0"/>
                </a:cubicBezTo>
                <a:cubicBezTo>
                  <a:pt x="1290" y="0"/>
                  <a:pt x="1376" y="5"/>
                  <a:pt x="1376" y="83"/>
                </a:cubicBezTo>
                <a:cubicBezTo>
                  <a:pt x="1376" y="83"/>
                  <a:pt x="1370" y="162"/>
                  <a:pt x="1290" y="162"/>
                </a:cubicBezTo>
                <a:cubicBezTo>
                  <a:pt x="1209" y="162"/>
                  <a:pt x="1209" y="162"/>
                  <a:pt x="1209" y="162"/>
                </a:cubicBezTo>
                <a:cubicBezTo>
                  <a:pt x="1209" y="401"/>
                  <a:pt x="1209" y="401"/>
                  <a:pt x="1209" y="401"/>
                </a:cubicBezTo>
                <a:cubicBezTo>
                  <a:pt x="1428" y="421"/>
                  <a:pt x="1539" y="493"/>
                  <a:pt x="1692" y="580"/>
                </a:cubicBezTo>
                <a:cubicBezTo>
                  <a:pt x="1812" y="460"/>
                  <a:pt x="1812" y="460"/>
                  <a:pt x="1812" y="460"/>
                </a:cubicBezTo>
                <a:cubicBezTo>
                  <a:pt x="1753" y="406"/>
                  <a:pt x="1753" y="406"/>
                  <a:pt x="1753" y="406"/>
                </a:cubicBezTo>
                <a:cubicBezTo>
                  <a:pt x="1830" y="323"/>
                  <a:pt x="1830" y="323"/>
                  <a:pt x="1830" y="323"/>
                </a:cubicBezTo>
                <a:cubicBezTo>
                  <a:pt x="2034" y="492"/>
                  <a:pt x="2034" y="492"/>
                  <a:pt x="2034" y="492"/>
                </a:cubicBezTo>
                <a:cubicBezTo>
                  <a:pt x="1956" y="570"/>
                  <a:pt x="1956" y="570"/>
                  <a:pt x="1956" y="570"/>
                </a:cubicBezTo>
                <a:cubicBezTo>
                  <a:pt x="1908" y="532"/>
                  <a:pt x="1908" y="532"/>
                  <a:pt x="1908" y="532"/>
                </a:cubicBezTo>
                <a:cubicBezTo>
                  <a:pt x="1799" y="661"/>
                  <a:pt x="1799" y="661"/>
                  <a:pt x="1799" y="661"/>
                </a:cubicBezTo>
                <a:cubicBezTo>
                  <a:pt x="2033" y="861"/>
                  <a:pt x="2181" y="1160"/>
                  <a:pt x="2181" y="1493"/>
                </a:cubicBezTo>
                <a:close/>
                <a:moveTo>
                  <a:pt x="1767" y="974"/>
                </a:moveTo>
                <a:cubicBezTo>
                  <a:pt x="1761" y="966"/>
                  <a:pt x="1653" y="1052"/>
                  <a:pt x="1653" y="1052"/>
                </a:cubicBezTo>
                <a:cubicBezTo>
                  <a:pt x="1595" y="982"/>
                  <a:pt x="1595" y="982"/>
                  <a:pt x="1595" y="982"/>
                </a:cubicBezTo>
                <a:cubicBezTo>
                  <a:pt x="1595" y="982"/>
                  <a:pt x="1671" y="912"/>
                  <a:pt x="1698" y="894"/>
                </a:cubicBezTo>
                <a:cubicBezTo>
                  <a:pt x="1545" y="741"/>
                  <a:pt x="1328" y="642"/>
                  <a:pt x="1094" y="642"/>
                </a:cubicBezTo>
                <a:cubicBezTo>
                  <a:pt x="856" y="642"/>
                  <a:pt x="641" y="741"/>
                  <a:pt x="486" y="897"/>
                </a:cubicBezTo>
                <a:cubicBezTo>
                  <a:pt x="499" y="913"/>
                  <a:pt x="574" y="973"/>
                  <a:pt x="574" y="973"/>
                </a:cubicBezTo>
                <a:cubicBezTo>
                  <a:pt x="510" y="1059"/>
                  <a:pt x="510" y="1059"/>
                  <a:pt x="510" y="1059"/>
                </a:cubicBezTo>
                <a:cubicBezTo>
                  <a:pt x="510" y="1059"/>
                  <a:pt x="420" y="964"/>
                  <a:pt x="415" y="970"/>
                </a:cubicBezTo>
                <a:cubicBezTo>
                  <a:pt x="320" y="1101"/>
                  <a:pt x="249" y="1284"/>
                  <a:pt x="241" y="1456"/>
                </a:cubicBezTo>
                <a:cubicBezTo>
                  <a:pt x="311" y="1454"/>
                  <a:pt x="404" y="1453"/>
                  <a:pt x="404" y="1453"/>
                </a:cubicBezTo>
                <a:cubicBezTo>
                  <a:pt x="402" y="1534"/>
                  <a:pt x="402" y="1534"/>
                  <a:pt x="402" y="1534"/>
                </a:cubicBezTo>
                <a:cubicBezTo>
                  <a:pt x="402" y="1534"/>
                  <a:pt x="240" y="1527"/>
                  <a:pt x="241" y="1532"/>
                </a:cubicBezTo>
                <a:cubicBezTo>
                  <a:pt x="248" y="1711"/>
                  <a:pt x="310" y="1875"/>
                  <a:pt x="411" y="2008"/>
                </a:cubicBezTo>
                <a:cubicBezTo>
                  <a:pt x="449" y="1983"/>
                  <a:pt x="518" y="1933"/>
                  <a:pt x="518" y="1933"/>
                </a:cubicBezTo>
                <a:cubicBezTo>
                  <a:pt x="578" y="1999"/>
                  <a:pt x="578" y="1999"/>
                  <a:pt x="578" y="1999"/>
                </a:cubicBezTo>
                <a:cubicBezTo>
                  <a:pt x="578" y="1999"/>
                  <a:pt x="479" y="2087"/>
                  <a:pt x="489" y="2096"/>
                </a:cubicBezTo>
                <a:cubicBezTo>
                  <a:pt x="513" y="2121"/>
                  <a:pt x="540" y="2144"/>
                  <a:pt x="567" y="2165"/>
                </a:cubicBezTo>
                <a:cubicBezTo>
                  <a:pt x="702" y="2270"/>
                  <a:pt x="868" y="2335"/>
                  <a:pt x="1050" y="2344"/>
                </a:cubicBezTo>
                <a:cubicBezTo>
                  <a:pt x="1049" y="2284"/>
                  <a:pt x="1053" y="2178"/>
                  <a:pt x="1053" y="2178"/>
                </a:cubicBezTo>
                <a:cubicBezTo>
                  <a:pt x="1129" y="2179"/>
                  <a:pt x="1129" y="2179"/>
                  <a:pt x="1129" y="2179"/>
                </a:cubicBezTo>
                <a:cubicBezTo>
                  <a:pt x="1129" y="2179"/>
                  <a:pt x="1125" y="2344"/>
                  <a:pt x="1131" y="2344"/>
                </a:cubicBezTo>
                <a:cubicBezTo>
                  <a:pt x="1352" y="2335"/>
                  <a:pt x="1550" y="2243"/>
                  <a:pt x="1696" y="2097"/>
                </a:cubicBezTo>
                <a:cubicBezTo>
                  <a:pt x="1710" y="2084"/>
                  <a:pt x="1599" y="2002"/>
                  <a:pt x="1599" y="2002"/>
                </a:cubicBezTo>
                <a:cubicBezTo>
                  <a:pt x="1647" y="1934"/>
                  <a:pt x="1647" y="1934"/>
                  <a:pt x="1647" y="1934"/>
                </a:cubicBezTo>
                <a:cubicBezTo>
                  <a:pt x="1647" y="1934"/>
                  <a:pt x="1764" y="2021"/>
                  <a:pt x="1771" y="2012"/>
                </a:cubicBezTo>
                <a:cubicBezTo>
                  <a:pt x="1873" y="1879"/>
                  <a:pt x="1936" y="1714"/>
                  <a:pt x="1944" y="1534"/>
                </a:cubicBezTo>
                <a:cubicBezTo>
                  <a:pt x="1944" y="1527"/>
                  <a:pt x="1776" y="1535"/>
                  <a:pt x="1776" y="1535"/>
                </a:cubicBezTo>
                <a:cubicBezTo>
                  <a:pt x="1773" y="1453"/>
                  <a:pt x="1773" y="1453"/>
                  <a:pt x="1773" y="1453"/>
                </a:cubicBezTo>
                <a:cubicBezTo>
                  <a:pt x="1773" y="1453"/>
                  <a:pt x="1909" y="1453"/>
                  <a:pt x="1944" y="1451"/>
                </a:cubicBezTo>
                <a:cubicBezTo>
                  <a:pt x="1934" y="1272"/>
                  <a:pt x="1870" y="1107"/>
                  <a:pt x="1767" y="974"/>
                </a:cubicBezTo>
                <a:close/>
                <a:moveTo>
                  <a:pt x="1087" y="1696"/>
                </a:moveTo>
                <a:cubicBezTo>
                  <a:pt x="1018" y="1696"/>
                  <a:pt x="967" y="1645"/>
                  <a:pt x="967" y="1576"/>
                </a:cubicBezTo>
                <a:cubicBezTo>
                  <a:pt x="967" y="1457"/>
                  <a:pt x="1050" y="1451"/>
                  <a:pt x="1050" y="1451"/>
                </a:cubicBezTo>
                <a:cubicBezTo>
                  <a:pt x="1050" y="1295"/>
                  <a:pt x="1050" y="767"/>
                  <a:pt x="1050" y="767"/>
                </a:cubicBezTo>
                <a:cubicBezTo>
                  <a:pt x="1050" y="745"/>
                  <a:pt x="1068" y="727"/>
                  <a:pt x="1090" y="727"/>
                </a:cubicBezTo>
                <a:cubicBezTo>
                  <a:pt x="1113" y="727"/>
                  <a:pt x="1131" y="745"/>
                  <a:pt x="1131" y="767"/>
                </a:cubicBezTo>
                <a:cubicBezTo>
                  <a:pt x="1131" y="767"/>
                  <a:pt x="1131" y="1289"/>
                  <a:pt x="1131" y="1449"/>
                </a:cubicBezTo>
                <a:cubicBezTo>
                  <a:pt x="1131" y="1449"/>
                  <a:pt x="1211" y="1460"/>
                  <a:pt x="1211" y="1576"/>
                </a:cubicBezTo>
                <a:cubicBezTo>
                  <a:pt x="1211" y="1645"/>
                  <a:pt x="1156" y="1696"/>
                  <a:pt x="1087" y="169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8" name="圆角矩形 21"/>
          <p:cNvSpPr/>
          <p:nvPr/>
        </p:nvSpPr>
        <p:spPr>
          <a:xfrm>
            <a:off x="3838178" y="6120592"/>
            <a:ext cx="4515644" cy="677747"/>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accent1"/>
                </a:solidFill>
              </a:rPr>
              <a:t>请输入小标题</a:t>
            </a:r>
            <a:endParaRPr lang="zh-CN" altLang="en-US" dirty="0">
              <a:solidFill>
                <a:schemeClr val="accent1"/>
              </a:solidFill>
            </a:endParaRPr>
          </a:p>
        </p:txBody>
      </p:sp>
      <p:sp>
        <p:nvSpPr>
          <p:cNvPr id="29" name="矩形 28"/>
          <p:cNvSpPr/>
          <p:nvPr/>
        </p:nvSpPr>
        <p:spPr>
          <a:xfrm>
            <a:off x="341907"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8318124"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tags/tag1.xml><?xml version="1.0" encoding="utf-8"?>
<p:tagLst xmlns:p="http://schemas.openxmlformats.org/presentationml/2006/main">
  <p:tag name="MH" val="20160624110115"/>
  <p:tag name="MH_LIBRARY" val="GRAPHIC"/>
  <p:tag name="MH_TYPE" val="Other"/>
  <p:tag name="MH_ORDER" val="1"/>
</p:tagLst>
</file>

<file path=ppt/tags/tag2.xml><?xml version="1.0" encoding="utf-8"?>
<p:tagLst xmlns:p="http://schemas.openxmlformats.org/presentationml/2006/main">
  <p:tag name="MH" val="20160624110115"/>
  <p:tag name="MH_LIBRARY" val="GRAPHIC"/>
  <p:tag name="MH_TYPE" val="Other"/>
  <p:tag name="MH_ORDER" val="1"/>
</p:tagLst>
</file>

<file path=ppt/tags/tag3.xml><?xml version="1.0" encoding="utf-8"?>
<p:tagLst xmlns:p="http://schemas.openxmlformats.org/presentationml/2006/main">
  <p:tag name="MH" val="20160624110115"/>
  <p:tag name="MH_LIBRARY" val="GRAPHIC"/>
  <p:tag name="MH_TYPE" val="Other"/>
  <p:tag name="MH_ORDER" val="1"/>
</p:tagLst>
</file>

<file path=ppt/tags/tag4.xml><?xml version="1.0" encoding="utf-8"?>
<p:tagLst xmlns:p="http://schemas.openxmlformats.org/presentationml/2006/main">
  <p:tag name="MH" val="20160614212001"/>
  <p:tag name="MH_LIBRARY" val="GRAPHIC"/>
  <p:tag name="MH_TYPE" val="Other"/>
  <p:tag name="MH_ORDER" val="3"/>
</p:tagLst>
</file>

<file path=ppt/tags/tag5.xml><?xml version="1.0" encoding="utf-8"?>
<p:tagLst xmlns:p="http://schemas.openxmlformats.org/presentationml/2006/main">
  <p:tag name="MH" val="20160614212001"/>
  <p:tag name="MH_LIBRARY" val="GRAPHIC"/>
  <p:tag name="MH_TYPE" val="Other"/>
  <p:tag name="MH_ORDER" val="3"/>
</p:tagLst>
</file>

<file path=ppt/tags/tag6.xml><?xml version="1.0" encoding="utf-8"?>
<p:tagLst xmlns:p="http://schemas.openxmlformats.org/presentationml/2006/main">
  <p:tag name="MH" val="20160614212001"/>
  <p:tag name="MH_LIBRARY" val="GRAPHIC"/>
  <p:tag name="MH_TYPE" val="Other"/>
  <p:tag name="MH_ORDER" val="3"/>
</p:tagLst>
</file>

<file path=ppt/tags/tag7.xml><?xml version="1.0" encoding="utf-8"?>
<p:tagLst xmlns:p="http://schemas.openxmlformats.org/presentationml/2006/main">
  <p:tag name="MH" val="20160614212001"/>
  <p:tag name="MH_LIBRARY" val="GRAPHIC"/>
  <p:tag name="MH_TYPE" val="Other"/>
  <p:tag name="MH_ORDER" val="3"/>
</p:tagLst>
</file>

<file path=ppt/tags/tag8.xml><?xml version="1.0" encoding="utf-8"?>
<p:tagLst xmlns:p="http://schemas.openxmlformats.org/presentationml/2006/main">
  <p:tag name="MH" val="20161013024259"/>
  <p:tag name="MH_LIBRARY" val="GRAPHIC"/>
  <p:tag name="MH_TYPE" val="SubTitle"/>
  <p:tag name="MH_ORDER" val="1"/>
</p:tagLst>
</file>

<file path=ppt/tags/tag9.xml><?xml version="1.0" encoding="utf-8"?>
<p:tagLst xmlns:p="http://schemas.openxmlformats.org/presentationml/2006/main">
  <p:tag name="MH" val="20161013024259"/>
  <p:tag name="MH_LIBRARY" val="GRAPHIC"/>
  <p:tag name="MH_TYPE" val="SubTitle"/>
  <p:tag name="MH_ORDER" val="1"/>
</p:tagLst>
</file>

<file path=ppt/theme/theme1.xml><?xml version="1.0" encoding="utf-8"?>
<a:theme xmlns:a="http://schemas.openxmlformats.org/drawingml/2006/main" name="更多模板亮亮图文旗舰店：https://liangliangtuwen.tmall.com">
  <a:themeElements>
    <a:clrScheme name="自定义 116">
      <a:dk1>
        <a:srgbClr val="585858"/>
      </a:dk1>
      <a:lt1>
        <a:sysClr val="window" lastClr="FFFFFF"/>
      </a:lt1>
      <a:dk2>
        <a:srgbClr val="585858"/>
      </a:dk2>
      <a:lt2>
        <a:srgbClr val="FFFFFF"/>
      </a:lt2>
      <a:accent1>
        <a:srgbClr val="D13910"/>
      </a:accent1>
      <a:accent2>
        <a:srgbClr val="DC5389"/>
      </a:accent2>
      <a:accent3>
        <a:srgbClr val="CC9900"/>
      </a:accent3>
      <a:accent4>
        <a:srgbClr val="42ADCA"/>
      </a:accent4>
      <a:accent5>
        <a:srgbClr val="4670B4"/>
      </a:accent5>
      <a:accent6>
        <a:srgbClr val="239071"/>
      </a:accent6>
      <a:hlink>
        <a:srgbClr val="C684AB"/>
      </a:hlink>
      <a:folHlink>
        <a:srgbClr val="93523E"/>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560293</Template>
  <TotalTime>0</TotalTime>
  <Words>4089</Words>
  <Application>WPS 演示</Application>
  <PresentationFormat>宽屏</PresentationFormat>
  <Paragraphs>369</Paragraphs>
  <Slides>30</Slides>
  <Notes>4</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30</vt:i4>
      </vt:variant>
    </vt:vector>
  </HeadingPairs>
  <TitlesOfParts>
    <vt:vector size="47" baseType="lpstr">
      <vt:lpstr>Arial</vt:lpstr>
      <vt:lpstr>宋体</vt:lpstr>
      <vt:lpstr>Wingdings</vt:lpstr>
      <vt:lpstr>Calibri</vt:lpstr>
      <vt:lpstr>幼圆</vt:lpstr>
      <vt:lpstr>黑体</vt:lpstr>
      <vt:lpstr>Tempus Sans ITC</vt:lpstr>
      <vt:lpstr>Wingdings 2</vt:lpstr>
      <vt:lpstr>微软雅黑</vt:lpstr>
      <vt:lpstr>Bernard MT Condensed</vt:lpstr>
      <vt:lpstr>等线</vt:lpstr>
      <vt:lpstr>Arial Unicode MS</vt:lpstr>
      <vt:lpstr>等线 Light</vt:lpstr>
      <vt:lpstr>Calibri</vt:lpstr>
      <vt:lpstr>Lato Black</vt:lpstr>
      <vt:lpstr>Segoe Print</vt:lpstr>
      <vt:lpstr>更多模板亮亮图文旗舰店：https://liangliangtuwen.tmall.com</vt:lpstr>
      <vt:lpstr>寒假教育教学 培训铅笔小清新模板</vt:lpstr>
      <vt:lpstr>PowerPoint 演示文稿</vt:lpstr>
      <vt:lpstr>请输入第一章 的大标题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请输入第二章的大标题</vt:lpstr>
      <vt:lpstr>请在此输入您的大标题</vt:lpstr>
      <vt:lpstr>请在此输入您的大标题</vt:lpstr>
      <vt:lpstr>请在此输入您的大标题</vt:lpstr>
      <vt:lpstr>请在此输入您的大标题</vt:lpstr>
      <vt:lpstr>请在此输入您的大标题</vt:lpstr>
      <vt:lpstr>请输入第三章的大标题</vt:lpstr>
      <vt:lpstr>请在此输入您的大标题</vt:lpstr>
      <vt:lpstr>请在此输入您的大标题</vt:lpstr>
      <vt:lpstr>请在此输入您的大标题</vt:lpstr>
      <vt:lpstr>请在此输入您的大标题</vt:lpstr>
      <vt:lpstr>请在此输入您的大标题</vt:lpstr>
      <vt:lpstr>请输入第四章的大标题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寒假教育教学 培训铅笔小清新模板</dc:title>
  <dc:creator/>
  <cp:keywords>更多模版：亮亮图文旗舰店https:/liangliangtuwen.tmall.com</cp:keywords>
  <dc:description>更多模版：亮亮图文旗舰店https://liangliangtuwen.tmall.com</dc:description>
  <cp:lastModifiedBy>Administrator</cp:lastModifiedBy>
  <cp:revision>1</cp:revision>
  <dcterms:created xsi:type="dcterms:W3CDTF">2017-11-29T05:38:58Z</dcterms:created>
  <dcterms:modified xsi:type="dcterms:W3CDTF">2017-11-29T05:38:59Z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2052-10.1.0.6930</vt:lpwstr>
  </property>
</Properties>
</file>