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2"/>
  </p:handoutMasterIdLst>
  <p:sldIdLst>
    <p:sldId id="257" r:id="rId3"/>
    <p:sldId id="258" r:id="rId5"/>
    <p:sldId id="259" r:id="rId6"/>
    <p:sldId id="281" r:id="rId7"/>
    <p:sldId id="286" r:id="rId8"/>
    <p:sldId id="284" r:id="rId9"/>
    <p:sldId id="285" r:id="rId10"/>
    <p:sldId id="294" r:id="rId11"/>
    <p:sldId id="265" r:id="rId12"/>
    <p:sldId id="264" r:id="rId13"/>
    <p:sldId id="288" r:id="rId14"/>
    <p:sldId id="278" r:id="rId15"/>
    <p:sldId id="283" r:id="rId16"/>
    <p:sldId id="261" r:id="rId17"/>
    <p:sldId id="291" r:id="rId18"/>
    <p:sldId id="270" r:id="rId19"/>
    <p:sldId id="260" r:id="rId20"/>
    <p:sldId id="272" r:id="rId21"/>
    <p:sldId id="289" r:id="rId22"/>
    <p:sldId id="292" r:id="rId23"/>
    <p:sldId id="277" r:id="rId24"/>
    <p:sldId id="274" r:id="rId25"/>
    <p:sldId id="290" r:id="rId26"/>
    <p:sldId id="293" r:id="rId27"/>
    <p:sldId id="287" r:id="rId28"/>
    <p:sldId id="273" r:id="rId29"/>
    <p:sldId id="263" r:id="rId30"/>
    <p:sldId id="280" r:id="rId31"/>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404040"/>
    <a:srgbClr val="EEE8F4"/>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handoutMaster" Target="handoutMasters/handoutMaster1.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a:blip r:embed="rId2"/>
            <a:srcRect/>
            <a:stretch>
              <a:fillRect l="-147" r="-14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5109948" y="5055438"/>
            <a:ext cx="6635801"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5109949" y="1828800"/>
            <a:ext cx="6662952" cy="3150162"/>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a:blip r:embed="rId2"/>
            <a:srcRect/>
            <a:stretch>
              <a:fillRect l="-118" r="-11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p:ph type="title"/>
          </p:nvPr>
        </p:nvSpPr>
        <p:spPr>
          <a:xfrm>
            <a:off x="4793877" y="1021579"/>
            <a:ext cx="6767224" cy="2882900"/>
          </a:xfrm>
        </p:spPr>
        <p:txBody>
          <a:bodyPr anchor="ctr"/>
          <a:lstStyle>
            <a:lvl1pPr algn="ctr">
              <a:lnSpc>
                <a:spcPct val="150000"/>
              </a:lnSpc>
              <a:defRPr sz="4800" b="0">
                <a:ln>
                  <a:noFill/>
                </a:ln>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4796295" y="4041003"/>
            <a:ext cx="6764806"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EEE8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3.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a:blip r:embed="rId12"/>
            <a:srcRect/>
            <a:stretch>
              <a:fillRect l="-176" r="-17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546167" y="368300"/>
            <a:ext cx="9549664"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4.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5" Type="http://schemas.openxmlformats.org/officeDocument/2006/relationships/slideLayout" Target="../slideLayouts/slideLayout6.xml"/><Relationship Id="rId14" Type="http://schemas.openxmlformats.org/officeDocument/2006/relationships/tags" Target="../tags/tag62.xml"/><Relationship Id="rId13" Type="http://schemas.openxmlformats.org/officeDocument/2006/relationships/tags" Target="../tags/tag61.xml"/><Relationship Id="rId12" Type="http://schemas.openxmlformats.org/officeDocument/2006/relationships/tags" Target="../tags/tag60.xml"/><Relationship Id="rId11" Type="http://schemas.openxmlformats.org/officeDocument/2006/relationships/tags" Target="../tags/tag59.xml"/><Relationship Id="rId10" Type="http://schemas.openxmlformats.org/officeDocument/2006/relationships/tags" Target="../tags/tag58.xml"/><Relationship Id="rId1" Type="http://schemas.openxmlformats.org/officeDocument/2006/relationships/tags" Target="../tags/tag49.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s>
</file>

<file path=ppt/slides/_rels/slide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6" Type="http://schemas.openxmlformats.org/officeDocument/2006/relationships/slideLayout" Target="../slideLayouts/slideLayout7.xml"/><Relationship Id="rId25" Type="http://schemas.openxmlformats.org/officeDocument/2006/relationships/tags" Target="../tags/tag28.xml"/><Relationship Id="rId24" Type="http://schemas.openxmlformats.org/officeDocument/2006/relationships/tags" Target="../tags/tag27.xml"/><Relationship Id="rId23" Type="http://schemas.openxmlformats.org/officeDocument/2006/relationships/tags" Target="../tags/tag26.xml"/><Relationship Id="rId22" Type="http://schemas.openxmlformats.org/officeDocument/2006/relationships/tags" Target="../tags/tag25.xml"/><Relationship Id="rId21" Type="http://schemas.openxmlformats.org/officeDocument/2006/relationships/tags" Target="../tags/tag24.xml"/><Relationship Id="rId20" Type="http://schemas.openxmlformats.org/officeDocument/2006/relationships/tags" Target="../tags/tag23.xml"/><Relationship Id="rId2" Type="http://schemas.openxmlformats.org/officeDocument/2006/relationships/slide" Target="slide3.xml"/><Relationship Id="rId19" Type="http://schemas.openxmlformats.org/officeDocument/2006/relationships/tags" Target="../tags/tag22.xml"/><Relationship Id="rId18" Type="http://schemas.openxmlformats.org/officeDocument/2006/relationships/tags" Target="../tags/tag21.xml"/><Relationship Id="rId17" Type="http://schemas.openxmlformats.org/officeDocument/2006/relationships/tags" Target="../tags/tag20.xml"/><Relationship Id="rId16" Type="http://schemas.openxmlformats.org/officeDocument/2006/relationships/tags" Target="../tags/tag19.xml"/><Relationship Id="rId15" Type="http://schemas.openxmlformats.org/officeDocument/2006/relationships/tags" Target="../tags/tag18.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0" Type="http://schemas.openxmlformats.org/officeDocument/2006/relationships/slideLayout" Target="../slideLayouts/slideLayout6.xml"/><Relationship Id="rId1" Type="http://schemas.openxmlformats.org/officeDocument/2006/relationships/tags" Target="../tags/tag7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9" Type="http://schemas.openxmlformats.org/officeDocument/2006/relationships/tags" Target="../tags/tag89.xml"/><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image" Target="../media/image4.png"/><Relationship Id="rId11" Type="http://schemas.openxmlformats.org/officeDocument/2006/relationships/slideLayout" Target="../slideLayouts/slideLayout6.xml"/><Relationship Id="rId10" Type="http://schemas.openxmlformats.org/officeDocument/2006/relationships/tags" Target="../tags/tag90.xml"/><Relationship Id="rId1" Type="http://schemas.openxmlformats.org/officeDocument/2006/relationships/tags" Target="../tags/tag82.xml"/></Relationships>
</file>

<file path=ppt/slides/_rels/slide24.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96.xml"/><Relationship Id="rId5" Type="http://schemas.openxmlformats.org/officeDocument/2006/relationships/tags" Target="../tags/tag95.xml"/><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37.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dirty="0">
                <a:latin typeface="+mn-ea"/>
              </a:rPr>
              <a:t>讲课人：亮亮图文   时间：20xx年12月30日</a:t>
            </a:r>
            <a:endParaRPr dirty="0">
              <a:latin typeface="+mn-ea"/>
            </a:endParaRPr>
          </a:p>
        </p:txBody>
      </p:sp>
      <p:sp>
        <p:nvSpPr>
          <p:cNvPr id="6146" name="标题 5"/>
          <p:cNvSpPr>
            <a:spLocks noGrp="1"/>
          </p:cNvSpPr>
          <p:nvPr>
            <p:ph type="ctrTitle"/>
          </p:nvPr>
        </p:nvSpPr>
        <p:spPr/>
        <p:txBody>
          <a:bodyPr>
            <a:noAutofit/>
          </a:bodyPr>
          <a:lstStyle/>
          <a:p>
            <a:r>
              <a:rPr lang="zh-CN" altLang="en-US" sz="5400" dirty="0"/>
              <a:t>学校公开课</a:t>
            </a:r>
            <a:br>
              <a:rPr lang="en-US" altLang="zh-CN" sz="5400" dirty="0"/>
            </a:br>
            <a:r>
              <a:rPr lang="zh-CN" altLang="en-US" sz="5400" dirty="0"/>
              <a:t>教育教学通用模板</a:t>
            </a:r>
            <a:endParaRPr lang="zh-CN" altLang="en-US" sz="5400" dirty="0"/>
          </a:p>
        </p:txBody>
      </p:sp>
      <p:sp>
        <p:nvSpPr>
          <p:cNvPr id="4" name="任意多边形 11"/>
          <p:cNvSpPr/>
          <p:nvPr>
            <p:custDataLst>
              <p:tags r:id="rId1"/>
            </p:custDataLst>
          </p:nvPr>
        </p:nvSpPr>
        <p:spPr>
          <a:xfrm>
            <a:off x="9367529" y="815976"/>
            <a:ext cx="861287" cy="844875"/>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年</a:t>
            </a:r>
            <a:endParaRPr lang="zh-CN" altLang="en-US" sz="3200" dirty="0">
              <a:latin typeface="方正姚体" panose="02010601030101010101" pitchFamily="2" charset="-122"/>
              <a:ea typeface="方正姚体" panose="02010601030101010101" pitchFamily="2" charset="-122"/>
            </a:endParaRPr>
          </a:p>
        </p:txBody>
      </p:sp>
      <p:sp>
        <p:nvSpPr>
          <p:cNvPr id="5" name="任意多边形 13"/>
          <p:cNvSpPr/>
          <p:nvPr>
            <p:custDataLst>
              <p:tags r:id="rId2"/>
            </p:custDataLst>
          </p:nvPr>
        </p:nvSpPr>
        <p:spPr>
          <a:xfrm>
            <a:off x="10899566" y="701830"/>
            <a:ext cx="861287" cy="844875"/>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班</a:t>
            </a:r>
            <a:endParaRPr lang="zh-CN" altLang="en-US" sz="3200" dirty="0">
              <a:latin typeface="方正姚体" panose="02010601030101010101" pitchFamily="2" charset="-122"/>
              <a:ea typeface="方正姚体" panose="02010601030101010101" pitchFamily="2" charset="-122"/>
            </a:endParaRPr>
          </a:p>
        </p:txBody>
      </p:sp>
      <p:sp>
        <p:nvSpPr>
          <p:cNvPr id="6" name="任意多边形 12"/>
          <p:cNvSpPr/>
          <p:nvPr>
            <p:custDataLst>
              <p:tags r:id="rId3"/>
            </p:custDataLst>
          </p:nvPr>
        </p:nvSpPr>
        <p:spPr>
          <a:xfrm rot="1162033">
            <a:off x="10172878" y="652141"/>
            <a:ext cx="861287" cy="844875"/>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二</a:t>
            </a:r>
            <a:endParaRPr lang="zh-CN" altLang="en-US" sz="3200" dirty="0">
              <a:latin typeface="方正姚体" panose="02010601030101010101" pitchFamily="2" charset="-122"/>
              <a:ea typeface="方正姚体" panose="02010601030101010101" pitchFamily="2" charset="-122"/>
            </a:endParaRPr>
          </a:p>
        </p:txBody>
      </p:sp>
      <p:sp>
        <p:nvSpPr>
          <p:cNvPr id="8" name="任意多边形 10"/>
          <p:cNvSpPr/>
          <p:nvPr>
            <p:custDataLst>
              <p:tags r:id="rId4"/>
            </p:custDataLst>
          </p:nvPr>
        </p:nvSpPr>
        <p:spPr>
          <a:xfrm rot="20162435">
            <a:off x="8480922" y="283896"/>
            <a:ext cx="1065158" cy="1044862"/>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三</a:t>
            </a:r>
            <a:endParaRPr lang="zh-CN" altLang="en-US" sz="3200" dirty="0">
              <a:latin typeface="方正姚体" panose="02010601030101010101" pitchFamily="2" charset="-122"/>
              <a:ea typeface="方正姚体" panose="02010601030101010101" pitchFamily="2" charset="-122"/>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任意多边形 12"/>
          <p:cNvSpPr/>
          <p:nvPr/>
        </p:nvSpPr>
        <p:spPr>
          <a:xfrm>
            <a:off x="3312605" y="2492553"/>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01</a:t>
            </a:r>
            <a:endParaRPr lang="zh-CN" altLang="en-US" sz="2800" dirty="0">
              <a:solidFill>
                <a:schemeClr val="accent1"/>
              </a:solidFill>
            </a:endParaRPr>
          </a:p>
        </p:txBody>
      </p:sp>
      <p:sp>
        <p:nvSpPr>
          <p:cNvPr id="25" name="矩形 24"/>
          <p:cNvSpPr/>
          <p:nvPr/>
        </p:nvSpPr>
        <p:spPr>
          <a:xfrm>
            <a:off x="5606011" y="2056061"/>
            <a:ext cx="4077316"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flipH="1">
            <a:off x="4779086" y="2169023"/>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4" name="任意多边形 12"/>
          <p:cNvSpPr/>
          <p:nvPr/>
        </p:nvSpPr>
        <p:spPr>
          <a:xfrm>
            <a:off x="4609142" y="4929974"/>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02</a:t>
            </a:r>
            <a:endParaRPr lang="zh-CN" altLang="en-US" sz="2800" dirty="0">
              <a:solidFill>
                <a:schemeClr val="accent1"/>
              </a:solidFill>
            </a:endParaRPr>
          </a:p>
        </p:txBody>
      </p:sp>
      <p:sp>
        <p:nvSpPr>
          <p:cNvPr id="45" name="矩形 44"/>
          <p:cNvSpPr/>
          <p:nvPr/>
        </p:nvSpPr>
        <p:spPr>
          <a:xfrm>
            <a:off x="6902548" y="4493482"/>
            <a:ext cx="4077316"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KSO_Shape"/>
          <p:cNvSpPr/>
          <p:nvPr/>
        </p:nvSpPr>
        <p:spPr bwMode="auto">
          <a:xfrm flipH="1">
            <a:off x="6075623" y="4606444"/>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grpSp>
        <p:nvGrpSpPr>
          <p:cNvPr id="19" name="组合 18"/>
          <p:cNvGrpSpPr/>
          <p:nvPr/>
        </p:nvGrpSpPr>
        <p:grpSpPr>
          <a:xfrm>
            <a:off x="1555487" y="1913753"/>
            <a:ext cx="1114693" cy="2248942"/>
            <a:chOff x="6334126" y="3233738"/>
            <a:chExt cx="1266825" cy="2555875"/>
          </a:xfrm>
        </p:grpSpPr>
        <p:sp>
          <p:nvSpPr>
            <p:cNvPr id="20"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1"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2"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3"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4"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7"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5"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7"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8"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9"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0"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51" name="组合 50"/>
          <p:cNvGrpSpPr/>
          <p:nvPr/>
        </p:nvGrpSpPr>
        <p:grpSpPr>
          <a:xfrm>
            <a:off x="2622687" y="4349777"/>
            <a:ext cx="1412224" cy="2251735"/>
            <a:chOff x="4468814" y="3241676"/>
            <a:chExt cx="1604963" cy="2559050"/>
          </a:xfrm>
        </p:grpSpPr>
        <p:sp>
          <p:nvSpPr>
            <p:cNvPr id="52"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0"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1"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69" name="任意多边形 68"/>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70" name="椭圆 69"/>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71" name="椭圆 70"/>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72" name="圆角矩形 71"/>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73" name="圆角矩形 72"/>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74" name="矩形 73"/>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5" name="矩形 74"/>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6" name="矩形 75"/>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7" name="矩形 76"/>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圆角矩形 22"/>
          <p:cNvSpPr/>
          <p:nvPr/>
        </p:nvSpPr>
        <p:spPr>
          <a:xfrm>
            <a:off x="2758164"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25" name="任意多边形 24"/>
          <p:cNvSpPr/>
          <p:nvPr>
            <p:custDataLst>
              <p:tags r:id="rId1"/>
            </p:custDataLst>
          </p:nvPr>
        </p:nvSpPr>
        <p:spPr>
          <a:xfrm rot="5400000">
            <a:off x="1476139"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8" name="Oval 15"/>
          <p:cNvSpPr>
            <a:spLocks noChangeArrowheads="1"/>
          </p:cNvSpPr>
          <p:nvPr/>
        </p:nvSpPr>
        <p:spPr bwMode="auto">
          <a:xfrm>
            <a:off x="667206"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4" name="矩形 43"/>
          <p:cNvSpPr/>
          <p:nvPr/>
        </p:nvSpPr>
        <p:spPr>
          <a:xfrm>
            <a:off x="2657748"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圆角矩形 22"/>
          <p:cNvSpPr/>
          <p:nvPr/>
        </p:nvSpPr>
        <p:spPr>
          <a:xfrm>
            <a:off x="8371173"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0" name="任意多边形 24"/>
          <p:cNvSpPr/>
          <p:nvPr>
            <p:custDataLst>
              <p:tags r:id="rId2"/>
            </p:custDataLst>
          </p:nvPr>
        </p:nvSpPr>
        <p:spPr>
          <a:xfrm rot="5400000">
            <a:off x="7089148"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1" name="Oval 15"/>
          <p:cNvSpPr>
            <a:spLocks noChangeArrowheads="1"/>
          </p:cNvSpPr>
          <p:nvPr/>
        </p:nvSpPr>
        <p:spPr bwMode="auto">
          <a:xfrm>
            <a:off x="6280215"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3" name="矩形 32"/>
          <p:cNvSpPr/>
          <p:nvPr/>
        </p:nvSpPr>
        <p:spPr>
          <a:xfrm>
            <a:off x="8270757"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圆角矩形 22"/>
          <p:cNvSpPr/>
          <p:nvPr/>
        </p:nvSpPr>
        <p:spPr>
          <a:xfrm>
            <a:off x="2758164"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5" name="任意多边形 24"/>
          <p:cNvSpPr/>
          <p:nvPr>
            <p:custDataLst>
              <p:tags r:id="rId3"/>
            </p:custDataLst>
          </p:nvPr>
        </p:nvSpPr>
        <p:spPr>
          <a:xfrm rot="5400000">
            <a:off x="1476139"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8" name="Oval 15"/>
          <p:cNvSpPr>
            <a:spLocks noChangeArrowheads="1"/>
          </p:cNvSpPr>
          <p:nvPr/>
        </p:nvSpPr>
        <p:spPr bwMode="auto">
          <a:xfrm>
            <a:off x="667206"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9" name="矩形 48"/>
          <p:cNvSpPr/>
          <p:nvPr/>
        </p:nvSpPr>
        <p:spPr>
          <a:xfrm>
            <a:off x="2657748"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0" name="圆角矩形 22"/>
          <p:cNvSpPr/>
          <p:nvPr/>
        </p:nvSpPr>
        <p:spPr>
          <a:xfrm>
            <a:off x="8371173"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51" name="任意多边形 24"/>
          <p:cNvSpPr/>
          <p:nvPr>
            <p:custDataLst>
              <p:tags r:id="rId4"/>
            </p:custDataLst>
          </p:nvPr>
        </p:nvSpPr>
        <p:spPr>
          <a:xfrm rot="5400000">
            <a:off x="7089148"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52" name="Oval 15"/>
          <p:cNvSpPr>
            <a:spLocks noChangeArrowheads="1"/>
          </p:cNvSpPr>
          <p:nvPr/>
        </p:nvSpPr>
        <p:spPr bwMode="auto">
          <a:xfrm>
            <a:off x="6280215"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54" name="矩形 53"/>
          <p:cNvSpPr/>
          <p:nvPr/>
        </p:nvSpPr>
        <p:spPr>
          <a:xfrm>
            <a:off x="8270757"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5" name="KSO_Shape"/>
          <p:cNvSpPr/>
          <p:nvPr/>
        </p:nvSpPr>
        <p:spPr bwMode="auto">
          <a:xfrm>
            <a:off x="6423602" y="2775062"/>
            <a:ext cx="296607" cy="305780"/>
          </a:xfrm>
          <a:custGeom>
            <a:avLst/>
            <a:gdLst>
              <a:gd name="T0" fmla="*/ 705908 w 4388"/>
              <a:gd name="T1" fmla="*/ 0 h 4523"/>
              <a:gd name="T2" fmla="*/ 293567 w 4388"/>
              <a:gd name="T3" fmla="*/ 424129 h 4523"/>
              <a:gd name="T4" fmla="*/ 924083 w 4388"/>
              <a:gd name="T5" fmla="*/ 624611 h 4523"/>
              <a:gd name="T6" fmla="*/ 705908 w 4388"/>
              <a:gd name="T7" fmla="*/ 0 h 4523"/>
              <a:gd name="T8" fmla="*/ 0 w 4388"/>
              <a:gd name="T9" fmla="*/ 629244 h 4523"/>
              <a:gd name="T10" fmla="*/ 0 w 4388"/>
              <a:gd name="T11" fmla="*/ 987247 h 4523"/>
              <a:gd name="T12" fmla="*/ 165526 w 4388"/>
              <a:gd name="T13" fmla="*/ 987247 h 4523"/>
              <a:gd name="T14" fmla="*/ 165526 w 4388"/>
              <a:gd name="T15" fmla="*/ 1905000 h 4523"/>
              <a:gd name="T16" fmla="*/ 1682639 w 4388"/>
              <a:gd name="T17" fmla="*/ 1905000 h 4523"/>
              <a:gd name="T18" fmla="*/ 1682639 w 4388"/>
              <a:gd name="T19" fmla="*/ 987247 h 4523"/>
              <a:gd name="T20" fmla="*/ 1848165 w 4388"/>
              <a:gd name="T21" fmla="*/ 987247 h 4523"/>
              <a:gd name="T22" fmla="*/ 1848165 w 4388"/>
              <a:gd name="T23" fmla="*/ 629244 h 4523"/>
              <a:gd name="T24" fmla="*/ 0 w 4388"/>
              <a:gd name="T25" fmla="*/ 629244 h 4523"/>
              <a:gd name="T26" fmla="*/ 1142257 w 4388"/>
              <a:gd name="T27" fmla="*/ 0 h 4523"/>
              <a:gd name="T28" fmla="*/ 924083 w 4388"/>
              <a:gd name="T29" fmla="*/ 624611 h 4523"/>
              <a:gd name="T30" fmla="*/ 1554177 w 4388"/>
              <a:gd name="T31" fmla="*/ 424129 h 4523"/>
              <a:gd name="T32" fmla="*/ 1142257 w 4388"/>
              <a:gd name="T33" fmla="*/ 0 h 45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88" h="4523">
                <a:moveTo>
                  <a:pt x="1676" y="0"/>
                </a:moveTo>
                <a:lnTo>
                  <a:pt x="697" y="1007"/>
                </a:lnTo>
                <a:lnTo>
                  <a:pt x="2194" y="1483"/>
                </a:lnTo>
                <a:lnTo>
                  <a:pt x="1676" y="0"/>
                </a:lnTo>
                <a:close/>
                <a:moveTo>
                  <a:pt x="0" y="1494"/>
                </a:moveTo>
                <a:lnTo>
                  <a:pt x="0" y="2344"/>
                </a:lnTo>
                <a:lnTo>
                  <a:pt x="393" y="2344"/>
                </a:lnTo>
                <a:lnTo>
                  <a:pt x="393" y="4523"/>
                </a:lnTo>
                <a:lnTo>
                  <a:pt x="3995" y="4523"/>
                </a:lnTo>
                <a:lnTo>
                  <a:pt x="3995" y="2344"/>
                </a:lnTo>
                <a:lnTo>
                  <a:pt x="4388" y="2344"/>
                </a:lnTo>
                <a:lnTo>
                  <a:pt x="4388" y="1494"/>
                </a:lnTo>
                <a:lnTo>
                  <a:pt x="0" y="1494"/>
                </a:lnTo>
                <a:close/>
                <a:moveTo>
                  <a:pt x="2712" y="0"/>
                </a:moveTo>
                <a:lnTo>
                  <a:pt x="2194" y="1483"/>
                </a:lnTo>
                <a:lnTo>
                  <a:pt x="3690" y="1007"/>
                </a:lnTo>
                <a:lnTo>
                  <a:pt x="2712" y="0"/>
                </a:lnTo>
                <a:close/>
              </a:path>
            </a:pathLst>
          </a:custGeom>
          <a:solidFill>
            <a:srgbClr val="FFFFFF"/>
          </a:solidFill>
          <a:ln>
            <a:noFill/>
          </a:ln>
        </p:spPr>
        <p:txBody>
          <a:bodyPr/>
          <a:lstStyle/>
          <a:p>
            <a:endParaRPr lang="zh-CN" altLang="en-US" dirty="0"/>
          </a:p>
        </p:txBody>
      </p:sp>
      <p:sp>
        <p:nvSpPr>
          <p:cNvPr id="56" name="KSO_Shape"/>
          <p:cNvSpPr/>
          <p:nvPr/>
        </p:nvSpPr>
        <p:spPr>
          <a:xfrm>
            <a:off x="6432614" y="5036332"/>
            <a:ext cx="278583" cy="351895"/>
          </a:xfrm>
          <a:custGeom>
            <a:avLst/>
            <a:gdLst>
              <a:gd name="connsiteX0" fmla="*/ 1837010 w 4772887"/>
              <a:gd name="connsiteY0" fmla="*/ 5450128 h 6032500"/>
              <a:gd name="connsiteX1" fmla="*/ 2935877 w 4772887"/>
              <a:gd name="connsiteY1" fmla="*/ 5450128 h 6032500"/>
              <a:gd name="connsiteX2" fmla="*/ 2938893 w 4772887"/>
              <a:gd name="connsiteY2" fmla="*/ 5480050 h 6032500"/>
              <a:gd name="connsiteX3" fmla="*/ 2386443 w 4772887"/>
              <a:gd name="connsiteY3" fmla="*/ 6032500 h 6032500"/>
              <a:gd name="connsiteX4" fmla="*/ 1833993 w 4772887"/>
              <a:gd name="connsiteY4" fmla="*/ 5480050 h 6032500"/>
              <a:gd name="connsiteX5" fmla="*/ 2386443 w 4772887"/>
              <a:gd name="connsiteY5" fmla="*/ 0 h 6032500"/>
              <a:gd name="connsiteX6" fmla="*/ 2938893 w 4772887"/>
              <a:gd name="connsiteY6" fmla="*/ 552450 h 6032500"/>
              <a:gd name="connsiteX7" fmla="*/ 2938893 w 4772887"/>
              <a:gd name="connsiteY7" fmla="*/ 667402 h 6032500"/>
              <a:gd name="connsiteX8" fmla="*/ 3023664 w 4772887"/>
              <a:gd name="connsiteY8" fmla="*/ 689199 h 6032500"/>
              <a:gd name="connsiteX9" fmla="*/ 4069193 w 4772887"/>
              <a:gd name="connsiteY9" fmla="*/ 2110322 h 6032500"/>
              <a:gd name="connsiteX10" fmla="*/ 4069193 w 4772887"/>
              <a:gd name="connsiteY10" fmla="*/ 3439578 h 6032500"/>
              <a:gd name="connsiteX11" fmla="*/ 4002295 w 4772887"/>
              <a:gd name="connsiteY11" fmla="*/ 3882070 h 6032500"/>
              <a:gd name="connsiteX12" fmla="*/ 3986838 w 4772887"/>
              <a:gd name="connsiteY12" fmla="*/ 3924300 h 6032500"/>
              <a:gd name="connsiteX13" fmla="*/ 4207737 w 4772887"/>
              <a:gd name="connsiteY13" fmla="*/ 3924300 h 6032500"/>
              <a:gd name="connsiteX14" fmla="*/ 4772887 w 4772887"/>
              <a:gd name="connsiteY14" fmla="*/ 4489450 h 6032500"/>
              <a:gd name="connsiteX15" fmla="*/ 4772887 w 4772887"/>
              <a:gd name="connsiteY15" fmla="*/ 4914895 h 6032500"/>
              <a:gd name="connsiteX16" fmla="*/ 4633182 w 4772887"/>
              <a:gd name="connsiteY16" fmla="*/ 5054600 h 6032500"/>
              <a:gd name="connsiteX17" fmla="*/ 139705 w 4772887"/>
              <a:gd name="connsiteY17" fmla="*/ 5054600 h 6032500"/>
              <a:gd name="connsiteX18" fmla="*/ 0 w 4772887"/>
              <a:gd name="connsiteY18" fmla="*/ 4914895 h 6032500"/>
              <a:gd name="connsiteX19" fmla="*/ 0 w 4772887"/>
              <a:gd name="connsiteY19" fmla="*/ 4489450 h 6032500"/>
              <a:gd name="connsiteX20" fmla="*/ 565150 w 4772887"/>
              <a:gd name="connsiteY20" fmla="*/ 3924300 h 6032500"/>
              <a:gd name="connsiteX21" fmla="*/ 786048 w 4772887"/>
              <a:gd name="connsiteY21" fmla="*/ 3924300 h 6032500"/>
              <a:gd name="connsiteX22" fmla="*/ 770591 w 4772887"/>
              <a:gd name="connsiteY22" fmla="*/ 3882070 h 6032500"/>
              <a:gd name="connsiteX23" fmla="*/ 703693 w 4772887"/>
              <a:gd name="connsiteY23" fmla="*/ 3439578 h 6032500"/>
              <a:gd name="connsiteX24" fmla="*/ 703693 w 4772887"/>
              <a:gd name="connsiteY24" fmla="*/ 2110322 h 6032500"/>
              <a:gd name="connsiteX25" fmla="*/ 1749223 w 4772887"/>
              <a:gd name="connsiteY25" fmla="*/ 689199 h 6032500"/>
              <a:gd name="connsiteX26" fmla="*/ 1833993 w 4772887"/>
              <a:gd name="connsiteY26" fmla="*/ 667402 h 6032500"/>
              <a:gd name="connsiteX27" fmla="*/ 1833993 w 4772887"/>
              <a:gd name="connsiteY27" fmla="*/ 552450 h 6032500"/>
              <a:gd name="connsiteX28" fmla="*/ 2386443 w 4772887"/>
              <a:gd name="connsiteY28" fmla="*/ 0 h 603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772887" h="6032500">
                <a:moveTo>
                  <a:pt x="1837010" y="5450128"/>
                </a:moveTo>
                <a:lnTo>
                  <a:pt x="2935877" y="5450128"/>
                </a:lnTo>
                <a:lnTo>
                  <a:pt x="2938893" y="5480050"/>
                </a:lnTo>
                <a:cubicBezTo>
                  <a:pt x="2938893" y="5785160"/>
                  <a:pt x="2691553" y="6032500"/>
                  <a:pt x="2386443" y="6032500"/>
                </a:cubicBezTo>
                <a:cubicBezTo>
                  <a:pt x="2081333" y="6032500"/>
                  <a:pt x="1833993" y="5785160"/>
                  <a:pt x="1833993" y="5480050"/>
                </a:cubicBezTo>
                <a:close/>
                <a:moveTo>
                  <a:pt x="2386443" y="0"/>
                </a:moveTo>
                <a:cubicBezTo>
                  <a:pt x="2691553" y="0"/>
                  <a:pt x="2938893" y="247340"/>
                  <a:pt x="2938893" y="552450"/>
                </a:cubicBezTo>
                <a:lnTo>
                  <a:pt x="2938893" y="667402"/>
                </a:lnTo>
                <a:lnTo>
                  <a:pt x="3023664" y="689199"/>
                </a:lnTo>
                <a:cubicBezTo>
                  <a:pt x="3629391" y="877599"/>
                  <a:pt x="4069193" y="1442600"/>
                  <a:pt x="4069193" y="2110322"/>
                </a:cubicBezTo>
                <a:lnTo>
                  <a:pt x="4069193" y="3439578"/>
                </a:lnTo>
                <a:cubicBezTo>
                  <a:pt x="4069193" y="3593668"/>
                  <a:pt x="4045772" y="3742287"/>
                  <a:pt x="4002295" y="3882070"/>
                </a:cubicBezTo>
                <a:lnTo>
                  <a:pt x="3986838" y="3924300"/>
                </a:lnTo>
                <a:lnTo>
                  <a:pt x="4207737" y="3924300"/>
                </a:lnTo>
                <a:cubicBezTo>
                  <a:pt x="4519861" y="3924300"/>
                  <a:pt x="4772887" y="4177326"/>
                  <a:pt x="4772887" y="4489450"/>
                </a:cubicBezTo>
                <a:lnTo>
                  <a:pt x="4772887" y="4914895"/>
                </a:lnTo>
                <a:cubicBezTo>
                  <a:pt x="4772887" y="4992052"/>
                  <a:pt x="4710339" y="5054600"/>
                  <a:pt x="4633182" y="5054600"/>
                </a:cubicBezTo>
                <a:lnTo>
                  <a:pt x="139705" y="5054600"/>
                </a:lnTo>
                <a:cubicBezTo>
                  <a:pt x="62548" y="5054600"/>
                  <a:pt x="0" y="4992052"/>
                  <a:pt x="0" y="4914895"/>
                </a:cubicBezTo>
                <a:lnTo>
                  <a:pt x="0" y="4489450"/>
                </a:lnTo>
                <a:cubicBezTo>
                  <a:pt x="0" y="4177326"/>
                  <a:pt x="253026" y="3924300"/>
                  <a:pt x="565150" y="3924300"/>
                </a:cubicBezTo>
                <a:lnTo>
                  <a:pt x="786048" y="3924300"/>
                </a:lnTo>
                <a:lnTo>
                  <a:pt x="770591" y="3882070"/>
                </a:lnTo>
                <a:cubicBezTo>
                  <a:pt x="727114" y="3742287"/>
                  <a:pt x="703693" y="3593668"/>
                  <a:pt x="703693" y="3439578"/>
                </a:cubicBezTo>
                <a:lnTo>
                  <a:pt x="703693" y="2110322"/>
                </a:lnTo>
                <a:cubicBezTo>
                  <a:pt x="703693" y="1442600"/>
                  <a:pt x="1143496" y="877599"/>
                  <a:pt x="1749223" y="689199"/>
                </a:cubicBezTo>
                <a:lnTo>
                  <a:pt x="1833993" y="667402"/>
                </a:lnTo>
                <a:lnTo>
                  <a:pt x="1833993" y="552450"/>
                </a:lnTo>
                <a:cubicBezTo>
                  <a:pt x="1833993" y="247340"/>
                  <a:pt x="2081333" y="0"/>
                  <a:pt x="2386443"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7" name="KSO_Shape"/>
          <p:cNvSpPr/>
          <p:nvPr/>
        </p:nvSpPr>
        <p:spPr bwMode="auto">
          <a:xfrm>
            <a:off x="817767" y="2806111"/>
            <a:ext cx="282259" cy="24368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lstStyle/>
          <a:p>
            <a:endParaRPr lang="zh-CN" altLang="en-US" dirty="0"/>
          </a:p>
        </p:txBody>
      </p:sp>
      <p:sp>
        <p:nvSpPr>
          <p:cNvPr id="58" name="KSO_Shape"/>
          <p:cNvSpPr/>
          <p:nvPr/>
        </p:nvSpPr>
        <p:spPr bwMode="auto">
          <a:xfrm>
            <a:off x="802303" y="5036332"/>
            <a:ext cx="313186" cy="351895"/>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FFFFF"/>
          </a:solidFill>
          <a:ln>
            <a:noFill/>
          </a:ln>
        </p:spPr>
        <p:txBody>
          <a:body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540506" y="2295664"/>
            <a:ext cx="1510029" cy="1510029"/>
          </a:xfrm>
          <a:prstGeom prst="ellipse">
            <a:avLst/>
          </a:prstGeom>
          <a:solidFill>
            <a:schemeClr val="accent1"/>
          </a:solidFill>
          <a:ln>
            <a:noFill/>
          </a:ln>
        </p:spPr>
        <p:txBody>
          <a:bodyPr/>
          <a:lstStyle/>
          <a:p>
            <a:endParaRPr lang="zh-CN" altLang="en-US"/>
          </a:p>
        </p:txBody>
      </p:sp>
      <p:sp>
        <p:nvSpPr>
          <p:cNvPr id="14342" name="Freeform 8"/>
          <p:cNvSpPr/>
          <p:nvPr/>
        </p:nvSpPr>
        <p:spPr bwMode="auto">
          <a:xfrm>
            <a:off x="4141466" y="2294831"/>
            <a:ext cx="1510029" cy="1510029"/>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4" name="Freeform 5"/>
          <p:cNvSpPr/>
          <p:nvPr/>
        </p:nvSpPr>
        <p:spPr bwMode="auto">
          <a:xfrm>
            <a:off x="6540506" y="3997875"/>
            <a:ext cx="1510029" cy="1510029"/>
          </a:xfrm>
          <a:prstGeom prst="ellipse">
            <a:avLst/>
          </a:prstGeom>
          <a:solidFill>
            <a:schemeClr val="accent1"/>
          </a:solidFill>
          <a:ln>
            <a:noFill/>
          </a:ln>
        </p:spPr>
        <p:txBody>
          <a:bodyPr/>
          <a:lstStyle/>
          <a:p>
            <a:endParaRPr lang="zh-CN" altLang="en-US"/>
          </a:p>
        </p:txBody>
      </p:sp>
      <p:sp>
        <p:nvSpPr>
          <p:cNvPr id="15" name="Freeform 8"/>
          <p:cNvSpPr/>
          <p:nvPr/>
        </p:nvSpPr>
        <p:spPr bwMode="auto">
          <a:xfrm>
            <a:off x="4141466" y="3997042"/>
            <a:ext cx="1510029" cy="1510029"/>
          </a:xfrm>
          <a:prstGeom prst="ellipse">
            <a:avLst/>
          </a:prstGeom>
          <a:solidFill>
            <a:schemeClr val="accent1"/>
          </a:solidFill>
          <a:ln>
            <a:noFill/>
          </a:ln>
        </p:spPr>
        <p:txBody>
          <a:bodyPr/>
          <a:lstStyle/>
          <a:p>
            <a:endParaRPr lang="zh-CN" altLang="en-US"/>
          </a:p>
        </p:txBody>
      </p:sp>
      <p:sp>
        <p:nvSpPr>
          <p:cNvPr id="16" name="KSO_Shape"/>
          <p:cNvSpPr/>
          <p:nvPr/>
        </p:nvSpPr>
        <p:spPr bwMode="auto">
          <a:xfrm>
            <a:off x="4370905" y="4329064"/>
            <a:ext cx="972264" cy="98972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0" name="KSO_Shape"/>
          <p:cNvSpPr/>
          <p:nvPr/>
        </p:nvSpPr>
        <p:spPr bwMode="auto">
          <a:xfrm>
            <a:off x="4370905" y="2742530"/>
            <a:ext cx="972264" cy="758366"/>
          </a:xfrm>
          <a:custGeom>
            <a:avLst/>
            <a:gdLst/>
            <a:ahLst/>
            <a:cxnLst/>
            <a:rect l="0" t="0" r="r" b="b"/>
            <a:pathLst>
              <a:path w="1978026" h="1543050">
                <a:moveTo>
                  <a:pt x="617079" y="488950"/>
                </a:moveTo>
                <a:lnTo>
                  <a:pt x="622366" y="496097"/>
                </a:lnTo>
                <a:lnTo>
                  <a:pt x="627653" y="502980"/>
                </a:lnTo>
                <a:lnTo>
                  <a:pt x="633468" y="509598"/>
                </a:lnTo>
                <a:lnTo>
                  <a:pt x="639548" y="515422"/>
                </a:lnTo>
                <a:lnTo>
                  <a:pt x="646157" y="521246"/>
                </a:lnTo>
                <a:lnTo>
                  <a:pt x="653030" y="526540"/>
                </a:lnTo>
                <a:lnTo>
                  <a:pt x="660431" y="531569"/>
                </a:lnTo>
                <a:lnTo>
                  <a:pt x="667833" y="536070"/>
                </a:lnTo>
                <a:lnTo>
                  <a:pt x="675763" y="540040"/>
                </a:lnTo>
                <a:lnTo>
                  <a:pt x="683694" y="543482"/>
                </a:lnTo>
                <a:lnTo>
                  <a:pt x="691888" y="546394"/>
                </a:lnTo>
                <a:lnTo>
                  <a:pt x="700612" y="549041"/>
                </a:lnTo>
                <a:lnTo>
                  <a:pt x="709071" y="551158"/>
                </a:lnTo>
                <a:lnTo>
                  <a:pt x="718059" y="552482"/>
                </a:lnTo>
                <a:lnTo>
                  <a:pt x="727311" y="553541"/>
                </a:lnTo>
                <a:lnTo>
                  <a:pt x="736563" y="553806"/>
                </a:lnTo>
                <a:lnTo>
                  <a:pt x="745815" y="553541"/>
                </a:lnTo>
                <a:lnTo>
                  <a:pt x="755067" y="552482"/>
                </a:lnTo>
                <a:lnTo>
                  <a:pt x="764055" y="551158"/>
                </a:lnTo>
                <a:lnTo>
                  <a:pt x="772778" y="549041"/>
                </a:lnTo>
                <a:lnTo>
                  <a:pt x="781237" y="546394"/>
                </a:lnTo>
                <a:lnTo>
                  <a:pt x="789432" y="543482"/>
                </a:lnTo>
                <a:lnTo>
                  <a:pt x="797626" y="540040"/>
                </a:lnTo>
                <a:lnTo>
                  <a:pt x="805292" y="536070"/>
                </a:lnTo>
                <a:lnTo>
                  <a:pt x="812958" y="531569"/>
                </a:lnTo>
                <a:lnTo>
                  <a:pt x="820096" y="526540"/>
                </a:lnTo>
                <a:lnTo>
                  <a:pt x="826969" y="521246"/>
                </a:lnTo>
                <a:lnTo>
                  <a:pt x="833577" y="515422"/>
                </a:lnTo>
                <a:lnTo>
                  <a:pt x="839657" y="509598"/>
                </a:lnTo>
                <a:lnTo>
                  <a:pt x="845473" y="502980"/>
                </a:lnTo>
                <a:lnTo>
                  <a:pt x="851024" y="496097"/>
                </a:lnTo>
                <a:lnTo>
                  <a:pt x="855782" y="488950"/>
                </a:lnTo>
                <a:lnTo>
                  <a:pt x="861598" y="497156"/>
                </a:lnTo>
                <a:lnTo>
                  <a:pt x="867678" y="504568"/>
                </a:lnTo>
                <a:lnTo>
                  <a:pt x="874286" y="511716"/>
                </a:lnTo>
                <a:lnTo>
                  <a:pt x="881424" y="518334"/>
                </a:lnTo>
                <a:lnTo>
                  <a:pt x="889090" y="524422"/>
                </a:lnTo>
                <a:lnTo>
                  <a:pt x="897020" y="529981"/>
                </a:lnTo>
                <a:lnTo>
                  <a:pt x="905215" y="535275"/>
                </a:lnTo>
                <a:lnTo>
                  <a:pt x="914202" y="539776"/>
                </a:lnTo>
                <a:lnTo>
                  <a:pt x="911823" y="549570"/>
                </a:lnTo>
                <a:lnTo>
                  <a:pt x="910502" y="560159"/>
                </a:lnTo>
                <a:lnTo>
                  <a:pt x="909180" y="570483"/>
                </a:lnTo>
                <a:lnTo>
                  <a:pt x="908915" y="581071"/>
                </a:lnTo>
                <a:lnTo>
                  <a:pt x="909180" y="590072"/>
                </a:lnTo>
                <a:lnTo>
                  <a:pt x="909973" y="599337"/>
                </a:lnTo>
                <a:lnTo>
                  <a:pt x="911030" y="608337"/>
                </a:lnTo>
                <a:lnTo>
                  <a:pt x="912616" y="617073"/>
                </a:lnTo>
                <a:lnTo>
                  <a:pt x="914731" y="625808"/>
                </a:lnTo>
                <a:lnTo>
                  <a:pt x="917110" y="634015"/>
                </a:lnTo>
                <a:lnTo>
                  <a:pt x="920018" y="642486"/>
                </a:lnTo>
                <a:lnTo>
                  <a:pt x="923190" y="650692"/>
                </a:lnTo>
                <a:lnTo>
                  <a:pt x="926627" y="658369"/>
                </a:lnTo>
                <a:lnTo>
                  <a:pt x="930592" y="666310"/>
                </a:lnTo>
                <a:lnTo>
                  <a:pt x="935086" y="673722"/>
                </a:lnTo>
                <a:lnTo>
                  <a:pt x="939579" y="680869"/>
                </a:lnTo>
                <a:lnTo>
                  <a:pt x="944602" y="688017"/>
                </a:lnTo>
                <a:lnTo>
                  <a:pt x="949625" y="694635"/>
                </a:lnTo>
                <a:lnTo>
                  <a:pt x="955440" y="701253"/>
                </a:lnTo>
                <a:lnTo>
                  <a:pt x="961256" y="707341"/>
                </a:lnTo>
                <a:lnTo>
                  <a:pt x="967600" y="713429"/>
                </a:lnTo>
                <a:lnTo>
                  <a:pt x="973945" y="718724"/>
                </a:lnTo>
                <a:lnTo>
                  <a:pt x="980818" y="724018"/>
                </a:lnTo>
                <a:lnTo>
                  <a:pt x="987690" y="729312"/>
                </a:lnTo>
                <a:lnTo>
                  <a:pt x="995092" y="733813"/>
                </a:lnTo>
                <a:lnTo>
                  <a:pt x="1002494" y="738048"/>
                </a:lnTo>
                <a:lnTo>
                  <a:pt x="1010160" y="742019"/>
                </a:lnTo>
                <a:lnTo>
                  <a:pt x="1018090" y="745460"/>
                </a:lnTo>
                <a:lnTo>
                  <a:pt x="1026285" y="748901"/>
                </a:lnTo>
                <a:lnTo>
                  <a:pt x="1034215" y="751549"/>
                </a:lnTo>
                <a:lnTo>
                  <a:pt x="1042939" y="754196"/>
                </a:lnTo>
                <a:lnTo>
                  <a:pt x="1051398" y="756049"/>
                </a:lnTo>
                <a:lnTo>
                  <a:pt x="1060385" y="757637"/>
                </a:lnTo>
                <a:lnTo>
                  <a:pt x="1069109" y="758696"/>
                </a:lnTo>
                <a:lnTo>
                  <a:pt x="1078096" y="759225"/>
                </a:lnTo>
                <a:lnTo>
                  <a:pt x="1087348" y="759490"/>
                </a:lnTo>
                <a:lnTo>
                  <a:pt x="1281113" y="759490"/>
                </a:lnTo>
                <a:lnTo>
                  <a:pt x="1280056" y="772196"/>
                </a:lnTo>
                <a:lnTo>
                  <a:pt x="1278205" y="785697"/>
                </a:lnTo>
                <a:lnTo>
                  <a:pt x="1276355" y="799727"/>
                </a:lnTo>
                <a:lnTo>
                  <a:pt x="1273447" y="814551"/>
                </a:lnTo>
                <a:lnTo>
                  <a:pt x="1270011" y="829905"/>
                </a:lnTo>
                <a:lnTo>
                  <a:pt x="1267632" y="837317"/>
                </a:lnTo>
                <a:lnTo>
                  <a:pt x="1265252" y="845258"/>
                </a:lnTo>
                <a:lnTo>
                  <a:pt x="1262873" y="852935"/>
                </a:lnTo>
                <a:lnTo>
                  <a:pt x="1259966" y="861141"/>
                </a:lnTo>
                <a:lnTo>
                  <a:pt x="1257322" y="868818"/>
                </a:lnTo>
                <a:lnTo>
                  <a:pt x="1254150" y="877024"/>
                </a:lnTo>
                <a:lnTo>
                  <a:pt x="1250449" y="884701"/>
                </a:lnTo>
                <a:lnTo>
                  <a:pt x="1246748" y="892642"/>
                </a:lnTo>
                <a:lnTo>
                  <a:pt x="1243048" y="900849"/>
                </a:lnTo>
                <a:lnTo>
                  <a:pt x="1238818" y="908525"/>
                </a:lnTo>
                <a:lnTo>
                  <a:pt x="1234060" y="916467"/>
                </a:lnTo>
                <a:lnTo>
                  <a:pt x="1229566" y="924144"/>
                </a:lnTo>
                <a:lnTo>
                  <a:pt x="1224279" y="931820"/>
                </a:lnTo>
                <a:lnTo>
                  <a:pt x="1218728" y="939497"/>
                </a:lnTo>
                <a:lnTo>
                  <a:pt x="1212912" y="946909"/>
                </a:lnTo>
                <a:lnTo>
                  <a:pt x="1207097" y="954321"/>
                </a:lnTo>
                <a:lnTo>
                  <a:pt x="1200488" y="961469"/>
                </a:lnTo>
                <a:lnTo>
                  <a:pt x="1193615" y="968616"/>
                </a:lnTo>
                <a:lnTo>
                  <a:pt x="1186478" y="975499"/>
                </a:lnTo>
                <a:lnTo>
                  <a:pt x="1179076" y="982381"/>
                </a:lnTo>
                <a:lnTo>
                  <a:pt x="1171146" y="988999"/>
                </a:lnTo>
                <a:lnTo>
                  <a:pt x="1162687" y="995352"/>
                </a:lnTo>
                <a:lnTo>
                  <a:pt x="1266574" y="1543050"/>
                </a:lnTo>
                <a:lnTo>
                  <a:pt x="417763" y="1543050"/>
                </a:lnTo>
                <a:lnTo>
                  <a:pt x="521122" y="995352"/>
                </a:lnTo>
                <a:lnTo>
                  <a:pt x="514513" y="990323"/>
                </a:lnTo>
                <a:lnTo>
                  <a:pt x="508433" y="985558"/>
                </a:lnTo>
                <a:lnTo>
                  <a:pt x="502353" y="980263"/>
                </a:lnTo>
                <a:lnTo>
                  <a:pt x="496538" y="974704"/>
                </a:lnTo>
                <a:lnTo>
                  <a:pt x="491251" y="969675"/>
                </a:lnTo>
                <a:lnTo>
                  <a:pt x="485700" y="964116"/>
                </a:lnTo>
                <a:lnTo>
                  <a:pt x="480677" y="958557"/>
                </a:lnTo>
                <a:lnTo>
                  <a:pt x="475919" y="952733"/>
                </a:lnTo>
                <a:lnTo>
                  <a:pt x="470896" y="946909"/>
                </a:lnTo>
                <a:lnTo>
                  <a:pt x="466667" y="941085"/>
                </a:lnTo>
                <a:lnTo>
                  <a:pt x="462173" y="935526"/>
                </a:lnTo>
                <a:lnTo>
                  <a:pt x="457943" y="929438"/>
                </a:lnTo>
                <a:lnTo>
                  <a:pt x="454242" y="923614"/>
                </a:lnTo>
                <a:lnTo>
                  <a:pt x="450542" y="917526"/>
                </a:lnTo>
                <a:lnTo>
                  <a:pt x="443404" y="905349"/>
                </a:lnTo>
                <a:lnTo>
                  <a:pt x="437060" y="892907"/>
                </a:lnTo>
                <a:lnTo>
                  <a:pt x="431509" y="880730"/>
                </a:lnTo>
                <a:lnTo>
                  <a:pt x="426486" y="868288"/>
                </a:lnTo>
                <a:lnTo>
                  <a:pt x="421992" y="855847"/>
                </a:lnTo>
                <a:lnTo>
                  <a:pt x="418027" y="843670"/>
                </a:lnTo>
                <a:lnTo>
                  <a:pt x="414591" y="832022"/>
                </a:lnTo>
                <a:lnTo>
                  <a:pt x="411683" y="820110"/>
                </a:lnTo>
                <a:lnTo>
                  <a:pt x="409568" y="808463"/>
                </a:lnTo>
                <a:lnTo>
                  <a:pt x="407454" y="797080"/>
                </a:lnTo>
                <a:lnTo>
                  <a:pt x="405603" y="786226"/>
                </a:lnTo>
                <a:lnTo>
                  <a:pt x="404281" y="775638"/>
                </a:lnTo>
                <a:lnTo>
                  <a:pt x="403488" y="765314"/>
                </a:lnTo>
                <a:lnTo>
                  <a:pt x="402431" y="755784"/>
                </a:lnTo>
                <a:lnTo>
                  <a:pt x="401902" y="746784"/>
                </a:lnTo>
                <a:lnTo>
                  <a:pt x="401638" y="730901"/>
                </a:lnTo>
                <a:lnTo>
                  <a:pt x="401638" y="717665"/>
                </a:lnTo>
                <a:lnTo>
                  <a:pt x="402167" y="707606"/>
                </a:lnTo>
                <a:lnTo>
                  <a:pt x="402695" y="699135"/>
                </a:lnTo>
                <a:lnTo>
                  <a:pt x="402695" y="517275"/>
                </a:lnTo>
                <a:lnTo>
                  <a:pt x="407718" y="521246"/>
                </a:lnTo>
                <a:lnTo>
                  <a:pt x="412740" y="525481"/>
                </a:lnTo>
                <a:lnTo>
                  <a:pt x="417763" y="529187"/>
                </a:lnTo>
                <a:lnTo>
                  <a:pt x="423314" y="532628"/>
                </a:lnTo>
                <a:lnTo>
                  <a:pt x="428865" y="535805"/>
                </a:lnTo>
                <a:lnTo>
                  <a:pt x="434417" y="538717"/>
                </a:lnTo>
                <a:lnTo>
                  <a:pt x="439968" y="541629"/>
                </a:lnTo>
                <a:lnTo>
                  <a:pt x="446048" y="544276"/>
                </a:lnTo>
                <a:lnTo>
                  <a:pt x="452128" y="546129"/>
                </a:lnTo>
                <a:lnTo>
                  <a:pt x="458208" y="548247"/>
                </a:lnTo>
                <a:lnTo>
                  <a:pt x="464552" y="549835"/>
                </a:lnTo>
                <a:lnTo>
                  <a:pt x="471161" y="551423"/>
                </a:lnTo>
                <a:lnTo>
                  <a:pt x="477505" y="552217"/>
                </a:lnTo>
                <a:lnTo>
                  <a:pt x="484113" y="553011"/>
                </a:lnTo>
                <a:lnTo>
                  <a:pt x="490986" y="553806"/>
                </a:lnTo>
                <a:lnTo>
                  <a:pt x="497859" y="553806"/>
                </a:lnTo>
                <a:lnTo>
                  <a:pt x="507111" y="553541"/>
                </a:lnTo>
                <a:lnTo>
                  <a:pt x="516363" y="552482"/>
                </a:lnTo>
                <a:lnTo>
                  <a:pt x="525351" y="551158"/>
                </a:lnTo>
                <a:lnTo>
                  <a:pt x="533810" y="549041"/>
                </a:lnTo>
                <a:lnTo>
                  <a:pt x="542534" y="546394"/>
                </a:lnTo>
                <a:lnTo>
                  <a:pt x="550728" y="543482"/>
                </a:lnTo>
                <a:lnTo>
                  <a:pt x="558659" y="540040"/>
                </a:lnTo>
                <a:lnTo>
                  <a:pt x="566589" y="536070"/>
                </a:lnTo>
                <a:lnTo>
                  <a:pt x="573991" y="531569"/>
                </a:lnTo>
                <a:lnTo>
                  <a:pt x="581392" y="526540"/>
                </a:lnTo>
                <a:lnTo>
                  <a:pt x="588265" y="521246"/>
                </a:lnTo>
                <a:lnTo>
                  <a:pt x="594874" y="515422"/>
                </a:lnTo>
                <a:lnTo>
                  <a:pt x="600954" y="509598"/>
                </a:lnTo>
                <a:lnTo>
                  <a:pt x="606769" y="502980"/>
                </a:lnTo>
                <a:lnTo>
                  <a:pt x="612056" y="496097"/>
                </a:lnTo>
                <a:lnTo>
                  <a:pt x="617079" y="488950"/>
                </a:lnTo>
                <a:close/>
                <a:moveTo>
                  <a:pt x="1087362" y="449263"/>
                </a:moveTo>
                <a:lnTo>
                  <a:pt x="1284628" y="449263"/>
                </a:lnTo>
                <a:lnTo>
                  <a:pt x="1291239" y="449528"/>
                </a:lnTo>
                <a:lnTo>
                  <a:pt x="1298378" y="449793"/>
                </a:lnTo>
                <a:lnTo>
                  <a:pt x="1304725" y="450852"/>
                </a:lnTo>
                <a:lnTo>
                  <a:pt x="1311335" y="451912"/>
                </a:lnTo>
                <a:lnTo>
                  <a:pt x="1317682" y="453766"/>
                </a:lnTo>
                <a:lnTo>
                  <a:pt x="1323764" y="455355"/>
                </a:lnTo>
                <a:lnTo>
                  <a:pt x="1329846" y="457473"/>
                </a:lnTo>
                <a:lnTo>
                  <a:pt x="1335927" y="459857"/>
                </a:lnTo>
                <a:lnTo>
                  <a:pt x="1341745" y="462241"/>
                </a:lnTo>
                <a:lnTo>
                  <a:pt x="1347298" y="465154"/>
                </a:lnTo>
                <a:lnTo>
                  <a:pt x="1352851" y="468332"/>
                </a:lnTo>
                <a:lnTo>
                  <a:pt x="1358140" y="472040"/>
                </a:lnTo>
                <a:lnTo>
                  <a:pt x="1363164" y="475748"/>
                </a:lnTo>
                <a:lnTo>
                  <a:pt x="1368452" y="479456"/>
                </a:lnTo>
                <a:lnTo>
                  <a:pt x="1373212" y="483694"/>
                </a:lnTo>
                <a:lnTo>
                  <a:pt x="1377708" y="488196"/>
                </a:lnTo>
                <a:lnTo>
                  <a:pt x="1381938" y="492698"/>
                </a:lnTo>
                <a:lnTo>
                  <a:pt x="1386169" y="497466"/>
                </a:lnTo>
                <a:lnTo>
                  <a:pt x="1390136" y="502233"/>
                </a:lnTo>
                <a:lnTo>
                  <a:pt x="1393573" y="507530"/>
                </a:lnTo>
                <a:lnTo>
                  <a:pt x="1397011" y="513092"/>
                </a:lnTo>
                <a:lnTo>
                  <a:pt x="1400184" y="518389"/>
                </a:lnTo>
                <a:lnTo>
                  <a:pt x="1403093" y="523951"/>
                </a:lnTo>
                <a:lnTo>
                  <a:pt x="1406002" y="530042"/>
                </a:lnTo>
                <a:lnTo>
                  <a:pt x="1408382" y="535869"/>
                </a:lnTo>
                <a:lnTo>
                  <a:pt x="1410233" y="541960"/>
                </a:lnTo>
                <a:lnTo>
                  <a:pt x="1412084" y="548317"/>
                </a:lnTo>
                <a:lnTo>
                  <a:pt x="1413406" y="554673"/>
                </a:lnTo>
                <a:lnTo>
                  <a:pt x="1414728" y="561030"/>
                </a:lnTo>
                <a:lnTo>
                  <a:pt x="1415521" y="567651"/>
                </a:lnTo>
                <a:lnTo>
                  <a:pt x="1416050" y="574272"/>
                </a:lnTo>
                <a:lnTo>
                  <a:pt x="1416050" y="581158"/>
                </a:lnTo>
                <a:lnTo>
                  <a:pt x="1416050" y="588044"/>
                </a:lnTo>
                <a:lnTo>
                  <a:pt x="1415521" y="594665"/>
                </a:lnTo>
                <a:lnTo>
                  <a:pt x="1414728" y="601287"/>
                </a:lnTo>
                <a:lnTo>
                  <a:pt x="1413406" y="607643"/>
                </a:lnTo>
                <a:lnTo>
                  <a:pt x="1412084" y="613999"/>
                </a:lnTo>
                <a:lnTo>
                  <a:pt x="1410233" y="620356"/>
                </a:lnTo>
                <a:lnTo>
                  <a:pt x="1408382" y="626447"/>
                </a:lnTo>
                <a:lnTo>
                  <a:pt x="1406002" y="632539"/>
                </a:lnTo>
                <a:lnTo>
                  <a:pt x="1403093" y="638365"/>
                </a:lnTo>
                <a:lnTo>
                  <a:pt x="1400184" y="643662"/>
                </a:lnTo>
                <a:lnTo>
                  <a:pt x="1397011" y="649489"/>
                </a:lnTo>
                <a:lnTo>
                  <a:pt x="1393573" y="654786"/>
                </a:lnTo>
                <a:lnTo>
                  <a:pt x="1390136" y="660083"/>
                </a:lnTo>
                <a:lnTo>
                  <a:pt x="1386169" y="664850"/>
                </a:lnTo>
                <a:lnTo>
                  <a:pt x="1381938" y="669883"/>
                </a:lnTo>
                <a:lnTo>
                  <a:pt x="1377708" y="674120"/>
                </a:lnTo>
                <a:lnTo>
                  <a:pt x="1373212" y="678887"/>
                </a:lnTo>
                <a:lnTo>
                  <a:pt x="1368452" y="682860"/>
                </a:lnTo>
                <a:lnTo>
                  <a:pt x="1363164" y="686568"/>
                </a:lnTo>
                <a:lnTo>
                  <a:pt x="1358140" y="690276"/>
                </a:lnTo>
                <a:lnTo>
                  <a:pt x="1352851" y="693719"/>
                </a:lnTo>
                <a:lnTo>
                  <a:pt x="1347298" y="696897"/>
                </a:lnTo>
                <a:lnTo>
                  <a:pt x="1341745" y="699811"/>
                </a:lnTo>
                <a:lnTo>
                  <a:pt x="1335927" y="702459"/>
                </a:lnTo>
                <a:lnTo>
                  <a:pt x="1329846" y="704843"/>
                </a:lnTo>
                <a:lnTo>
                  <a:pt x="1323764" y="706961"/>
                </a:lnTo>
                <a:lnTo>
                  <a:pt x="1317682" y="708815"/>
                </a:lnTo>
                <a:lnTo>
                  <a:pt x="1311335" y="710404"/>
                </a:lnTo>
                <a:lnTo>
                  <a:pt x="1304725" y="711464"/>
                </a:lnTo>
                <a:lnTo>
                  <a:pt x="1298378" y="712258"/>
                </a:lnTo>
                <a:lnTo>
                  <a:pt x="1291239" y="712523"/>
                </a:lnTo>
                <a:lnTo>
                  <a:pt x="1284628" y="712788"/>
                </a:lnTo>
                <a:lnTo>
                  <a:pt x="1087362" y="712788"/>
                </a:lnTo>
                <a:lnTo>
                  <a:pt x="1080487" y="712523"/>
                </a:lnTo>
                <a:lnTo>
                  <a:pt x="1073876" y="712258"/>
                </a:lnTo>
                <a:lnTo>
                  <a:pt x="1067530" y="711464"/>
                </a:lnTo>
                <a:lnTo>
                  <a:pt x="1060919" y="710404"/>
                </a:lnTo>
                <a:lnTo>
                  <a:pt x="1054572" y="708815"/>
                </a:lnTo>
                <a:lnTo>
                  <a:pt x="1048491" y="706961"/>
                </a:lnTo>
                <a:lnTo>
                  <a:pt x="1042144" y="704843"/>
                </a:lnTo>
                <a:lnTo>
                  <a:pt x="1036327" y="702459"/>
                </a:lnTo>
                <a:lnTo>
                  <a:pt x="1030509" y="699811"/>
                </a:lnTo>
                <a:lnTo>
                  <a:pt x="1024692" y="696897"/>
                </a:lnTo>
                <a:lnTo>
                  <a:pt x="1019403" y="693719"/>
                </a:lnTo>
                <a:lnTo>
                  <a:pt x="1013850" y="690276"/>
                </a:lnTo>
                <a:lnTo>
                  <a:pt x="1008561" y="686568"/>
                </a:lnTo>
                <a:lnTo>
                  <a:pt x="1003802" y="682860"/>
                </a:lnTo>
                <a:lnTo>
                  <a:pt x="999042" y="678887"/>
                </a:lnTo>
                <a:lnTo>
                  <a:pt x="994547" y="674120"/>
                </a:lnTo>
                <a:lnTo>
                  <a:pt x="990051" y="669883"/>
                </a:lnTo>
                <a:lnTo>
                  <a:pt x="986085" y="664850"/>
                </a:lnTo>
                <a:lnTo>
                  <a:pt x="982118" y="660083"/>
                </a:lnTo>
                <a:lnTo>
                  <a:pt x="978152" y="654786"/>
                </a:lnTo>
                <a:lnTo>
                  <a:pt x="974714" y="649489"/>
                </a:lnTo>
                <a:lnTo>
                  <a:pt x="971541" y="643662"/>
                </a:lnTo>
                <a:lnTo>
                  <a:pt x="968632" y="638365"/>
                </a:lnTo>
                <a:lnTo>
                  <a:pt x="966252" y="632539"/>
                </a:lnTo>
                <a:lnTo>
                  <a:pt x="963872" y="626447"/>
                </a:lnTo>
                <a:lnTo>
                  <a:pt x="961757" y="620356"/>
                </a:lnTo>
                <a:lnTo>
                  <a:pt x="960170" y="613999"/>
                </a:lnTo>
                <a:lnTo>
                  <a:pt x="958584" y="607643"/>
                </a:lnTo>
                <a:lnTo>
                  <a:pt x="957526" y="601287"/>
                </a:lnTo>
                <a:lnTo>
                  <a:pt x="956468" y="594665"/>
                </a:lnTo>
                <a:lnTo>
                  <a:pt x="955940" y="588044"/>
                </a:lnTo>
                <a:lnTo>
                  <a:pt x="955675" y="581158"/>
                </a:lnTo>
                <a:lnTo>
                  <a:pt x="955940" y="574272"/>
                </a:lnTo>
                <a:lnTo>
                  <a:pt x="956468" y="567651"/>
                </a:lnTo>
                <a:lnTo>
                  <a:pt x="957526" y="561030"/>
                </a:lnTo>
                <a:lnTo>
                  <a:pt x="958584" y="554673"/>
                </a:lnTo>
                <a:lnTo>
                  <a:pt x="960170" y="548317"/>
                </a:lnTo>
                <a:lnTo>
                  <a:pt x="961757" y="541960"/>
                </a:lnTo>
                <a:lnTo>
                  <a:pt x="963872" y="535869"/>
                </a:lnTo>
                <a:lnTo>
                  <a:pt x="966252" y="530042"/>
                </a:lnTo>
                <a:lnTo>
                  <a:pt x="968632" y="523951"/>
                </a:lnTo>
                <a:lnTo>
                  <a:pt x="971541" y="518389"/>
                </a:lnTo>
                <a:lnTo>
                  <a:pt x="974714" y="513092"/>
                </a:lnTo>
                <a:lnTo>
                  <a:pt x="978152" y="507530"/>
                </a:lnTo>
                <a:lnTo>
                  <a:pt x="982118" y="502233"/>
                </a:lnTo>
                <a:lnTo>
                  <a:pt x="986085" y="497466"/>
                </a:lnTo>
                <a:lnTo>
                  <a:pt x="990051" y="492698"/>
                </a:lnTo>
                <a:lnTo>
                  <a:pt x="994547" y="488196"/>
                </a:lnTo>
                <a:lnTo>
                  <a:pt x="999042" y="483694"/>
                </a:lnTo>
                <a:lnTo>
                  <a:pt x="1003802" y="479456"/>
                </a:lnTo>
                <a:lnTo>
                  <a:pt x="1008561" y="475748"/>
                </a:lnTo>
                <a:lnTo>
                  <a:pt x="1013850" y="472040"/>
                </a:lnTo>
                <a:lnTo>
                  <a:pt x="1019403" y="468332"/>
                </a:lnTo>
                <a:lnTo>
                  <a:pt x="1024692" y="465154"/>
                </a:lnTo>
                <a:lnTo>
                  <a:pt x="1030509" y="462241"/>
                </a:lnTo>
                <a:lnTo>
                  <a:pt x="1036327" y="459857"/>
                </a:lnTo>
                <a:lnTo>
                  <a:pt x="1042144" y="457473"/>
                </a:lnTo>
                <a:lnTo>
                  <a:pt x="1048491" y="455355"/>
                </a:lnTo>
                <a:lnTo>
                  <a:pt x="1054572" y="453766"/>
                </a:lnTo>
                <a:lnTo>
                  <a:pt x="1060919" y="451912"/>
                </a:lnTo>
                <a:lnTo>
                  <a:pt x="1067530" y="450852"/>
                </a:lnTo>
                <a:lnTo>
                  <a:pt x="1073876" y="449793"/>
                </a:lnTo>
                <a:lnTo>
                  <a:pt x="1080487" y="449528"/>
                </a:lnTo>
                <a:lnTo>
                  <a:pt x="1087362" y="449263"/>
                </a:lnTo>
                <a:close/>
                <a:moveTo>
                  <a:pt x="1514740" y="425450"/>
                </a:moveTo>
                <a:lnTo>
                  <a:pt x="1519238" y="425450"/>
                </a:lnTo>
                <a:lnTo>
                  <a:pt x="1525058" y="425450"/>
                </a:lnTo>
                <a:lnTo>
                  <a:pt x="1532467" y="425981"/>
                </a:lnTo>
                <a:lnTo>
                  <a:pt x="1541727" y="426779"/>
                </a:lnTo>
                <a:lnTo>
                  <a:pt x="1552575" y="428107"/>
                </a:lnTo>
                <a:lnTo>
                  <a:pt x="1564217" y="429968"/>
                </a:lnTo>
                <a:lnTo>
                  <a:pt x="1577182" y="432625"/>
                </a:lnTo>
                <a:lnTo>
                  <a:pt x="1590675" y="435814"/>
                </a:lnTo>
                <a:lnTo>
                  <a:pt x="1597554" y="437940"/>
                </a:lnTo>
                <a:lnTo>
                  <a:pt x="1604434" y="439801"/>
                </a:lnTo>
                <a:lnTo>
                  <a:pt x="1611842" y="442458"/>
                </a:lnTo>
                <a:lnTo>
                  <a:pt x="1618986" y="445116"/>
                </a:lnTo>
                <a:lnTo>
                  <a:pt x="1625865" y="448305"/>
                </a:lnTo>
                <a:lnTo>
                  <a:pt x="1633009" y="451494"/>
                </a:lnTo>
                <a:lnTo>
                  <a:pt x="1640417" y="454949"/>
                </a:lnTo>
                <a:lnTo>
                  <a:pt x="1647296" y="458670"/>
                </a:lnTo>
                <a:lnTo>
                  <a:pt x="1654175" y="463188"/>
                </a:lnTo>
                <a:lnTo>
                  <a:pt x="1661055" y="467706"/>
                </a:lnTo>
                <a:lnTo>
                  <a:pt x="1667934" y="472489"/>
                </a:lnTo>
                <a:lnTo>
                  <a:pt x="1674284" y="477804"/>
                </a:lnTo>
                <a:lnTo>
                  <a:pt x="1680634" y="483385"/>
                </a:lnTo>
                <a:lnTo>
                  <a:pt x="1686190" y="489498"/>
                </a:lnTo>
                <a:lnTo>
                  <a:pt x="1692011" y="495610"/>
                </a:lnTo>
                <a:lnTo>
                  <a:pt x="1697303" y="502254"/>
                </a:lnTo>
                <a:lnTo>
                  <a:pt x="1702330" y="508898"/>
                </a:lnTo>
                <a:lnTo>
                  <a:pt x="1706828" y="516073"/>
                </a:lnTo>
                <a:lnTo>
                  <a:pt x="1710796" y="523249"/>
                </a:lnTo>
                <a:lnTo>
                  <a:pt x="1714501" y="530158"/>
                </a:lnTo>
                <a:lnTo>
                  <a:pt x="1718205" y="537334"/>
                </a:lnTo>
                <a:lnTo>
                  <a:pt x="1721380" y="545041"/>
                </a:lnTo>
                <a:lnTo>
                  <a:pt x="1724290" y="552216"/>
                </a:lnTo>
                <a:lnTo>
                  <a:pt x="1726671" y="559392"/>
                </a:lnTo>
                <a:lnTo>
                  <a:pt x="1729053" y="566833"/>
                </a:lnTo>
                <a:lnTo>
                  <a:pt x="1731169" y="574274"/>
                </a:lnTo>
                <a:lnTo>
                  <a:pt x="1733021" y="581184"/>
                </a:lnTo>
                <a:lnTo>
                  <a:pt x="1734609" y="588625"/>
                </a:lnTo>
                <a:lnTo>
                  <a:pt x="1737255" y="602179"/>
                </a:lnTo>
                <a:lnTo>
                  <a:pt x="1739107" y="615201"/>
                </a:lnTo>
                <a:lnTo>
                  <a:pt x="1740430" y="627160"/>
                </a:lnTo>
                <a:lnTo>
                  <a:pt x="1740959" y="637790"/>
                </a:lnTo>
                <a:lnTo>
                  <a:pt x="1741224" y="647092"/>
                </a:lnTo>
                <a:lnTo>
                  <a:pt x="1741488" y="654799"/>
                </a:lnTo>
                <a:lnTo>
                  <a:pt x="1741224" y="660645"/>
                </a:lnTo>
                <a:lnTo>
                  <a:pt x="1741224" y="665163"/>
                </a:lnTo>
                <a:lnTo>
                  <a:pt x="1736196" y="665163"/>
                </a:lnTo>
                <a:lnTo>
                  <a:pt x="1730640" y="665163"/>
                </a:lnTo>
                <a:lnTo>
                  <a:pt x="1722967" y="664632"/>
                </a:lnTo>
                <a:lnTo>
                  <a:pt x="1713707" y="663834"/>
                </a:lnTo>
                <a:lnTo>
                  <a:pt x="1703123" y="662506"/>
                </a:lnTo>
                <a:lnTo>
                  <a:pt x="1691217" y="660645"/>
                </a:lnTo>
                <a:lnTo>
                  <a:pt x="1678517" y="658253"/>
                </a:lnTo>
                <a:lnTo>
                  <a:pt x="1665023" y="654799"/>
                </a:lnTo>
                <a:lnTo>
                  <a:pt x="1657880" y="652673"/>
                </a:lnTo>
                <a:lnTo>
                  <a:pt x="1651000" y="650546"/>
                </a:lnTo>
                <a:lnTo>
                  <a:pt x="1643857" y="648155"/>
                </a:lnTo>
                <a:lnTo>
                  <a:pt x="1636713" y="645497"/>
                </a:lnTo>
                <a:lnTo>
                  <a:pt x="1629569" y="642574"/>
                </a:lnTo>
                <a:lnTo>
                  <a:pt x="1622425" y="639119"/>
                </a:lnTo>
                <a:lnTo>
                  <a:pt x="1615282" y="635664"/>
                </a:lnTo>
                <a:lnTo>
                  <a:pt x="1608402" y="631678"/>
                </a:lnTo>
                <a:lnTo>
                  <a:pt x="1601259" y="627426"/>
                </a:lnTo>
                <a:lnTo>
                  <a:pt x="1594379" y="623173"/>
                </a:lnTo>
                <a:lnTo>
                  <a:pt x="1587765" y="618124"/>
                </a:lnTo>
                <a:lnTo>
                  <a:pt x="1581415" y="612809"/>
                </a:lnTo>
                <a:lnTo>
                  <a:pt x="1575065" y="607228"/>
                </a:lnTo>
                <a:lnTo>
                  <a:pt x="1568979" y="601381"/>
                </a:lnTo>
                <a:lnTo>
                  <a:pt x="1563423" y="595003"/>
                </a:lnTo>
                <a:lnTo>
                  <a:pt x="1558396" y="588359"/>
                </a:lnTo>
                <a:lnTo>
                  <a:pt x="1553369" y="581450"/>
                </a:lnTo>
                <a:lnTo>
                  <a:pt x="1548606" y="574540"/>
                </a:lnTo>
                <a:lnTo>
                  <a:pt x="1544638" y="567630"/>
                </a:lnTo>
                <a:lnTo>
                  <a:pt x="1540934" y="560455"/>
                </a:lnTo>
                <a:lnTo>
                  <a:pt x="1537494" y="553014"/>
                </a:lnTo>
                <a:lnTo>
                  <a:pt x="1534319" y="545838"/>
                </a:lnTo>
                <a:lnTo>
                  <a:pt x="1531408" y="538397"/>
                </a:lnTo>
                <a:lnTo>
                  <a:pt x="1528763" y="530956"/>
                </a:lnTo>
                <a:lnTo>
                  <a:pt x="1526381" y="523780"/>
                </a:lnTo>
                <a:lnTo>
                  <a:pt x="1524529" y="516605"/>
                </a:lnTo>
                <a:lnTo>
                  <a:pt x="1522413" y="509164"/>
                </a:lnTo>
                <a:lnTo>
                  <a:pt x="1521090" y="501988"/>
                </a:lnTo>
                <a:lnTo>
                  <a:pt x="1518444" y="488435"/>
                </a:lnTo>
                <a:lnTo>
                  <a:pt x="1516592" y="475412"/>
                </a:lnTo>
                <a:lnTo>
                  <a:pt x="1515269" y="463453"/>
                </a:lnTo>
                <a:lnTo>
                  <a:pt x="1514740" y="452557"/>
                </a:lnTo>
                <a:lnTo>
                  <a:pt x="1514475" y="443256"/>
                </a:lnTo>
                <a:lnTo>
                  <a:pt x="1514475" y="435814"/>
                </a:lnTo>
                <a:lnTo>
                  <a:pt x="1514475" y="429968"/>
                </a:lnTo>
                <a:lnTo>
                  <a:pt x="1514740" y="425450"/>
                </a:lnTo>
                <a:close/>
                <a:moveTo>
                  <a:pt x="1751277" y="388938"/>
                </a:moveTo>
                <a:lnTo>
                  <a:pt x="1756299" y="389203"/>
                </a:lnTo>
                <a:lnTo>
                  <a:pt x="1761848" y="389203"/>
                </a:lnTo>
                <a:lnTo>
                  <a:pt x="1769512" y="389734"/>
                </a:lnTo>
                <a:lnTo>
                  <a:pt x="1778498" y="390796"/>
                </a:lnTo>
                <a:lnTo>
                  <a:pt x="1789069" y="391858"/>
                </a:lnTo>
                <a:lnTo>
                  <a:pt x="1800961" y="393982"/>
                </a:lnTo>
                <a:lnTo>
                  <a:pt x="1813647" y="396105"/>
                </a:lnTo>
                <a:lnTo>
                  <a:pt x="1827389" y="399556"/>
                </a:lnTo>
                <a:lnTo>
                  <a:pt x="1834260" y="401680"/>
                </a:lnTo>
                <a:lnTo>
                  <a:pt x="1841395" y="403804"/>
                </a:lnTo>
                <a:lnTo>
                  <a:pt x="1848267" y="406458"/>
                </a:lnTo>
                <a:lnTo>
                  <a:pt x="1855666" y="408848"/>
                </a:lnTo>
                <a:lnTo>
                  <a:pt x="1862802" y="411768"/>
                </a:lnTo>
                <a:lnTo>
                  <a:pt x="1869937" y="415219"/>
                </a:lnTo>
                <a:lnTo>
                  <a:pt x="1876808" y="418935"/>
                </a:lnTo>
                <a:lnTo>
                  <a:pt x="1884208" y="422652"/>
                </a:lnTo>
                <a:lnTo>
                  <a:pt x="1891079" y="426899"/>
                </a:lnTo>
                <a:lnTo>
                  <a:pt x="1897686" y="431146"/>
                </a:lnTo>
                <a:lnTo>
                  <a:pt x="1904293" y="436190"/>
                </a:lnTo>
                <a:lnTo>
                  <a:pt x="1910900" y="441500"/>
                </a:lnTo>
                <a:lnTo>
                  <a:pt x="1916978" y="447340"/>
                </a:lnTo>
                <a:lnTo>
                  <a:pt x="1923057" y="452915"/>
                </a:lnTo>
                <a:lnTo>
                  <a:pt x="1928607" y="459286"/>
                </a:lnTo>
                <a:lnTo>
                  <a:pt x="1934156" y="466188"/>
                </a:lnTo>
                <a:lnTo>
                  <a:pt x="1938913" y="472824"/>
                </a:lnTo>
                <a:lnTo>
                  <a:pt x="1943406" y="479726"/>
                </a:lnTo>
                <a:lnTo>
                  <a:pt x="1947370" y="486628"/>
                </a:lnTo>
                <a:lnTo>
                  <a:pt x="1951334" y="493796"/>
                </a:lnTo>
                <a:lnTo>
                  <a:pt x="1954770" y="501229"/>
                </a:lnTo>
                <a:lnTo>
                  <a:pt x="1957941" y="508396"/>
                </a:lnTo>
                <a:lnTo>
                  <a:pt x="1960848" y="515829"/>
                </a:lnTo>
                <a:lnTo>
                  <a:pt x="1963491" y="523262"/>
                </a:lnTo>
                <a:lnTo>
                  <a:pt x="1965869" y="530430"/>
                </a:lnTo>
                <a:lnTo>
                  <a:pt x="1967984" y="537597"/>
                </a:lnTo>
                <a:lnTo>
                  <a:pt x="1969569" y="545030"/>
                </a:lnTo>
                <a:lnTo>
                  <a:pt x="1971419" y="551932"/>
                </a:lnTo>
                <a:lnTo>
                  <a:pt x="1973798" y="565736"/>
                </a:lnTo>
                <a:lnTo>
                  <a:pt x="1975648" y="578479"/>
                </a:lnTo>
                <a:lnTo>
                  <a:pt x="1976705" y="590690"/>
                </a:lnTo>
                <a:lnTo>
                  <a:pt x="1977762" y="601308"/>
                </a:lnTo>
                <a:lnTo>
                  <a:pt x="1978026" y="610600"/>
                </a:lnTo>
                <a:lnTo>
                  <a:pt x="1978026" y="618298"/>
                </a:lnTo>
                <a:lnTo>
                  <a:pt x="1978026" y="623873"/>
                </a:lnTo>
                <a:lnTo>
                  <a:pt x="1977762" y="628651"/>
                </a:lnTo>
                <a:lnTo>
                  <a:pt x="1972741" y="628651"/>
                </a:lnTo>
                <a:lnTo>
                  <a:pt x="1966927" y="628386"/>
                </a:lnTo>
                <a:lnTo>
                  <a:pt x="1959527" y="628120"/>
                </a:lnTo>
                <a:lnTo>
                  <a:pt x="1950277" y="627324"/>
                </a:lnTo>
                <a:lnTo>
                  <a:pt x="1939970" y="625731"/>
                </a:lnTo>
                <a:lnTo>
                  <a:pt x="1928078" y="624138"/>
                </a:lnTo>
                <a:lnTo>
                  <a:pt x="1915393" y="621484"/>
                </a:lnTo>
                <a:lnTo>
                  <a:pt x="1901650" y="618298"/>
                </a:lnTo>
                <a:lnTo>
                  <a:pt x="1894779" y="616174"/>
                </a:lnTo>
                <a:lnTo>
                  <a:pt x="1887644" y="614051"/>
                </a:lnTo>
                <a:lnTo>
                  <a:pt x="1880773" y="611662"/>
                </a:lnTo>
                <a:lnTo>
                  <a:pt x="1873373" y="609007"/>
                </a:lnTo>
                <a:lnTo>
                  <a:pt x="1866237" y="605821"/>
                </a:lnTo>
                <a:lnTo>
                  <a:pt x="1859102" y="602636"/>
                </a:lnTo>
                <a:lnTo>
                  <a:pt x="1851967" y="599185"/>
                </a:lnTo>
                <a:lnTo>
                  <a:pt x="1844831" y="595203"/>
                </a:lnTo>
                <a:lnTo>
                  <a:pt x="1837960" y="590955"/>
                </a:lnTo>
                <a:lnTo>
                  <a:pt x="1831353" y="586443"/>
                </a:lnTo>
                <a:lnTo>
                  <a:pt x="1824746" y="581399"/>
                </a:lnTo>
                <a:lnTo>
                  <a:pt x="1818139" y="576355"/>
                </a:lnTo>
                <a:lnTo>
                  <a:pt x="1812061" y="570780"/>
                </a:lnTo>
                <a:lnTo>
                  <a:pt x="1805983" y="564675"/>
                </a:lnTo>
                <a:lnTo>
                  <a:pt x="1800168" y="558303"/>
                </a:lnTo>
                <a:lnTo>
                  <a:pt x="1794883" y="551932"/>
                </a:lnTo>
                <a:lnTo>
                  <a:pt x="1790126" y="545296"/>
                </a:lnTo>
                <a:lnTo>
                  <a:pt x="1785633" y="538394"/>
                </a:lnTo>
                <a:lnTo>
                  <a:pt x="1781405" y="530961"/>
                </a:lnTo>
                <a:lnTo>
                  <a:pt x="1777705" y="524059"/>
                </a:lnTo>
                <a:lnTo>
                  <a:pt x="1774269" y="516891"/>
                </a:lnTo>
                <a:lnTo>
                  <a:pt x="1771098" y="509193"/>
                </a:lnTo>
                <a:lnTo>
                  <a:pt x="1768191" y="502025"/>
                </a:lnTo>
                <a:lnTo>
                  <a:pt x="1765548" y="494858"/>
                </a:lnTo>
                <a:lnTo>
                  <a:pt x="1763170" y="487159"/>
                </a:lnTo>
                <a:lnTo>
                  <a:pt x="1761056" y="479992"/>
                </a:lnTo>
                <a:lnTo>
                  <a:pt x="1759470" y="472824"/>
                </a:lnTo>
                <a:lnTo>
                  <a:pt x="1757620" y="465657"/>
                </a:lnTo>
                <a:lnTo>
                  <a:pt x="1754977" y="452118"/>
                </a:lnTo>
                <a:lnTo>
                  <a:pt x="1753392" y="439110"/>
                </a:lnTo>
                <a:lnTo>
                  <a:pt x="1752335" y="427165"/>
                </a:lnTo>
                <a:lnTo>
                  <a:pt x="1751277" y="416546"/>
                </a:lnTo>
                <a:lnTo>
                  <a:pt x="1751013" y="407255"/>
                </a:lnTo>
                <a:lnTo>
                  <a:pt x="1751013" y="399556"/>
                </a:lnTo>
                <a:lnTo>
                  <a:pt x="1751013" y="393982"/>
                </a:lnTo>
                <a:lnTo>
                  <a:pt x="1751277" y="388938"/>
                </a:lnTo>
                <a:close/>
                <a:moveTo>
                  <a:pt x="1336675" y="350838"/>
                </a:moveTo>
                <a:lnTo>
                  <a:pt x="1356533" y="350838"/>
                </a:lnTo>
                <a:lnTo>
                  <a:pt x="1701800" y="350838"/>
                </a:lnTo>
                <a:lnTo>
                  <a:pt x="1701800" y="398463"/>
                </a:lnTo>
                <a:lnTo>
                  <a:pt x="1356533" y="398463"/>
                </a:lnTo>
                <a:lnTo>
                  <a:pt x="1336675" y="398463"/>
                </a:lnTo>
                <a:lnTo>
                  <a:pt x="1336675" y="350838"/>
                </a:lnTo>
                <a:close/>
                <a:moveTo>
                  <a:pt x="0" y="350838"/>
                </a:moveTo>
                <a:lnTo>
                  <a:pt x="342900" y="350838"/>
                </a:lnTo>
                <a:lnTo>
                  <a:pt x="342900" y="398463"/>
                </a:lnTo>
                <a:lnTo>
                  <a:pt x="0" y="398463"/>
                </a:lnTo>
                <a:lnTo>
                  <a:pt x="0" y="350838"/>
                </a:lnTo>
                <a:close/>
                <a:moveTo>
                  <a:pt x="1972741" y="120650"/>
                </a:moveTo>
                <a:lnTo>
                  <a:pt x="1977762" y="120650"/>
                </a:lnTo>
                <a:lnTo>
                  <a:pt x="1978026" y="125688"/>
                </a:lnTo>
                <a:lnTo>
                  <a:pt x="1978026" y="131257"/>
                </a:lnTo>
                <a:lnTo>
                  <a:pt x="1978026" y="138947"/>
                </a:lnTo>
                <a:lnTo>
                  <a:pt x="1977762" y="148227"/>
                </a:lnTo>
                <a:lnTo>
                  <a:pt x="1976705" y="158834"/>
                </a:lnTo>
                <a:lnTo>
                  <a:pt x="1975648" y="170767"/>
                </a:lnTo>
                <a:lnTo>
                  <a:pt x="1973798" y="183495"/>
                </a:lnTo>
                <a:lnTo>
                  <a:pt x="1971419" y="197549"/>
                </a:lnTo>
                <a:lnTo>
                  <a:pt x="1969569" y="204443"/>
                </a:lnTo>
                <a:lnTo>
                  <a:pt x="1967984" y="211603"/>
                </a:lnTo>
                <a:lnTo>
                  <a:pt x="1965869" y="219028"/>
                </a:lnTo>
                <a:lnTo>
                  <a:pt x="1963491" y="226187"/>
                </a:lnTo>
                <a:lnTo>
                  <a:pt x="1960848" y="233612"/>
                </a:lnTo>
                <a:lnTo>
                  <a:pt x="1957941" y="241037"/>
                </a:lnTo>
                <a:lnTo>
                  <a:pt x="1954770" y="248196"/>
                </a:lnTo>
                <a:lnTo>
                  <a:pt x="1951334" y="255356"/>
                </a:lnTo>
                <a:lnTo>
                  <a:pt x="1947370" y="262781"/>
                </a:lnTo>
                <a:lnTo>
                  <a:pt x="1943406" y="269675"/>
                </a:lnTo>
                <a:lnTo>
                  <a:pt x="1938913" y="276569"/>
                </a:lnTo>
                <a:lnTo>
                  <a:pt x="1934156" y="283464"/>
                </a:lnTo>
                <a:lnTo>
                  <a:pt x="1928607" y="289828"/>
                </a:lnTo>
                <a:lnTo>
                  <a:pt x="1923057" y="296192"/>
                </a:lnTo>
                <a:lnTo>
                  <a:pt x="1916978" y="302291"/>
                </a:lnTo>
                <a:lnTo>
                  <a:pt x="1910900" y="307859"/>
                </a:lnTo>
                <a:lnTo>
                  <a:pt x="1904293" y="313163"/>
                </a:lnTo>
                <a:lnTo>
                  <a:pt x="1897686" y="317936"/>
                </a:lnTo>
                <a:lnTo>
                  <a:pt x="1891079" y="322709"/>
                </a:lnTo>
                <a:lnTo>
                  <a:pt x="1884208" y="326686"/>
                </a:lnTo>
                <a:lnTo>
                  <a:pt x="1876808" y="330399"/>
                </a:lnTo>
                <a:lnTo>
                  <a:pt x="1869937" y="334111"/>
                </a:lnTo>
                <a:lnTo>
                  <a:pt x="1862802" y="337293"/>
                </a:lnTo>
                <a:lnTo>
                  <a:pt x="1855666" y="340210"/>
                </a:lnTo>
                <a:lnTo>
                  <a:pt x="1848267" y="343127"/>
                </a:lnTo>
                <a:lnTo>
                  <a:pt x="1841395" y="345513"/>
                </a:lnTo>
                <a:lnTo>
                  <a:pt x="1834260" y="347900"/>
                </a:lnTo>
                <a:lnTo>
                  <a:pt x="1827389" y="349491"/>
                </a:lnTo>
                <a:lnTo>
                  <a:pt x="1813647" y="352938"/>
                </a:lnTo>
                <a:lnTo>
                  <a:pt x="1800961" y="355590"/>
                </a:lnTo>
                <a:lnTo>
                  <a:pt x="1789069" y="357446"/>
                </a:lnTo>
                <a:lnTo>
                  <a:pt x="1778498" y="358507"/>
                </a:lnTo>
                <a:lnTo>
                  <a:pt x="1769512" y="359302"/>
                </a:lnTo>
                <a:lnTo>
                  <a:pt x="1761848" y="360098"/>
                </a:lnTo>
                <a:lnTo>
                  <a:pt x="1756299" y="360363"/>
                </a:lnTo>
                <a:lnTo>
                  <a:pt x="1751277" y="360363"/>
                </a:lnTo>
                <a:lnTo>
                  <a:pt x="1751013" y="355325"/>
                </a:lnTo>
                <a:lnTo>
                  <a:pt x="1751013" y="349491"/>
                </a:lnTo>
                <a:lnTo>
                  <a:pt x="1751013" y="342066"/>
                </a:lnTo>
                <a:lnTo>
                  <a:pt x="1751277" y="332785"/>
                </a:lnTo>
                <a:lnTo>
                  <a:pt x="1752335" y="321913"/>
                </a:lnTo>
                <a:lnTo>
                  <a:pt x="1753392" y="310246"/>
                </a:lnTo>
                <a:lnTo>
                  <a:pt x="1754977" y="297253"/>
                </a:lnTo>
                <a:lnTo>
                  <a:pt x="1757620" y="283464"/>
                </a:lnTo>
                <a:lnTo>
                  <a:pt x="1759470" y="276569"/>
                </a:lnTo>
                <a:lnTo>
                  <a:pt x="1761056" y="269410"/>
                </a:lnTo>
                <a:lnTo>
                  <a:pt x="1763170" y="261985"/>
                </a:lnTo>
                <a:lnTo>
                  <a:pt x="1765548" y="254826"/>
                </a:lnTo>
                <a:lnTo>
                  <a:pt x="1768191" y="247401"/>
                </a:lnTo>
                <a:lnTo>
                  <a:pt x="1771098" y="239976"/>
                </a:lnTo>
                <a:lnTo>
                  <a:pt x="1774269" y="232816"/>
                </a:lnTo>
                <a:lnTo>
                  <a:pt x="1777705" y="225657"/>
                </a:lnTo>
                <a:lnTo>
                  <a:pt x="1781405" y="218232"/>
                </a:lnTo>
                <a:lnTo>
                  <a:pt x="1785633" y="211338"/>
                </a:lnTo>
                <a:lnTo>
                  <a:pt x="1790126" y="204443"/>
                </a:lnTo>
                <a:lnTo>
                  <a:pt x="1794883" y="197549"/>
                </a:lnTo>
                <a:lnTo>
                  <a:pt x="1800168" y="191185"/>
                </a:lnTo>
                <a:lnTo>
                  <a:pt x="1805983" y="184821"/>
                </a:lnTo>
                <a:lnTo>
                  <a:pt x="1812061" y="178722"/>
                </a:lnTo>
                <a:lnTo>
                  <a:pt x="1818139" y="173153"/>
                </a:lnTo>
                <a:lnTo>
                  <a:pt x="1824746" y="167850"/>
                </a:lnTo>
                <a:lnTo>
                  <a:pt x="1831353" y="163077"/>
                </a:lnTo>
                <a:lnTo>
                  <a:pt x="1837960" y="158304"/>
                </a:lnTo>
                <a:lnTo>
                  <a:pt x="1844831" y="154326"/>
                </a:lnTo>
                <a:lnTo>
                  <a:pt x="1851967" y="150349"/>
                </a:lnTo>
                <a:lnTo>
                  <a:pt x="1859102" y="146902"/>
                </a:lnTo>
                <a:lnTo>
                  <a:pt x="1866237" y="143720"/>
                </a:lnTo>
                <a:lnTo>
                  <a:pt x="1873373" y="140803"/>
                </a:lnTo>
                <a:lnTo>
                  <a:pt x="1880773" y="137886"/>
                </a:lnTo>
                <a:lnTo>
                  <a:pt x="1887644" y="135499"/>
                </a:lnTo>
                <a:lnTo>
                  <a:pt x="1894779" y="133113"/>
                </a:lnTo>
                <a:lnTo>
                  <a:pt x="1901650" y="131257"/>
                </a:lnTo>
                <a:lnTo>
                  <a:pt x="1915393" y="128075"/>
                </a:lnTo>
                <a:lnTo>
                  <a:pt x="1928078" y="125423"/>
                </a:lnTo>
                <a:lnTo>
                  <a:pt x="1939970" y="123567"/>
                </a:lnTo>
                <a:lnTo>
                  <a:pt x="1950277" y="122241"/>
                </a:lnTo>
                <a:lnTo>
                  <a:pt x="1959527" y="121180"/>
                </a:lnTo>
                <a:lnTo>
                  <a:pt x="1966927" y="120915"/>
                </a:lnTo>
                <a:lnTo>
                  <a:pt x="1972741" y="120650"/>
                </a:lnTo>
                <a:close/>
                <a:moveTo>
                  <a:pt x="492780" y="103188"/>
                </a:moveTo>
                <a:lnTo>
                  <a:pt x="497814" y="103188"/>
                </a:lnTo>
                <a:lnTo>
                  <a:pt x="502583" y="103188"/>
                </a:lnTo>
                <a:lnTo>
                  <a:pt x="507617" y="103452"/>
                </a:lnTo>
                <a:lnTo>
                  <a:pt x="512122" y="104246"/>
                </a:lnTo>
                <a:lnTo>
                  <a:pt x="517156" y="105039"/>
                </a:lnTo>
                <a:lnTo>
                  <a:pt x="521660" y="106096"/>
                </a:lnTo>
                <a:lnTo>
                  <a:pt x="526429" y="107683"/>
                </a:lnTo>
                <a:lnTo>
                  <a:pt x="530668" y="109005"/>
                </a:lnTo>
                <a:lnTo>
                  <a:pt x="535172" y="110856"/>
                </a:lnTo>
                <a:lnTo>
                  <a:pt x="539411" y="112442"/>
                </a:lnTo>
                <a:lnTo>
                  <a:pt x="543386" y="114822"/>
                </a:lnTo>
                <a:lnTo>
                  <a:pt x="547625" y="117202"/>
                </a:lnTo>
                <a:lnTo>
                  <a:pt x="551599" y="119317"/>
                </a:lnTo>
                <a:lnTo>
                  <a:pt x="555308" y="122225"/>
                </a:lnTo>
                <a:lnTo>
                  <a:pt x="558753" y="125134"/>
                </a:lnTo>
                <a:lnTo>
                  <a:pt x="562197" y="128042"/>
                </a:lnTo>
                <a:lnTo>
                  <a:pt x="565906" y="131215"/>
                </a:lnTo>
                <a:lnTo>
                  <a:pt x="569086" y="134653"/>
                </a:lnTo>
                <a:lnTo>
                  <a:pt x="571735" y="138090"/>
                </a:lnTo>
                <a:lnTo>
                  <a:pt x="574650" y="141792"/>
                </a:lnTo>
                <a:lnTo>
                  <a:pt x="577299" y="145494"/>
                </a:lnTo>
                <a:lnTo>
                  <a:pt x="579949" y="149460"/>
                </a:lnTo>
                <a:lnTo>
                  <a:pt x="582333" y="153426"/>
                </a:lnTo>
                <a:lnTo>
                  <a:pt x="584188" y="157657"/>
                </a:lnTo>
                <a:lnTo>
                  <a:pt x="586307" y="161887"/>
                </a:lnTo>
                <a:lnTo>
                  <a:pt x="588162" y="166118"/>
                </a:lnTo>
                <a:lnTo>
                  <a:pt x="589487" y="170613"/>
                </a:lnTo>
                <a:lnTo>
                  <a:pt x="591076" y="175108"/>
                </a:lnTo>
                <a:lnTo>
                  <a:pt x="592136" y="179867"/>
                </a:lnTo>
                <a:lnTo>
                  <a:pt x="592666" y="184626"/>
                </a:lnTo>
                <a:lnTo>
                  <a:pt x="593461" y="189386"/>
                </a:lnTo>
                <a:lnTo>
                  <a:pt x="593726" y="194145"/>
                </a:lnTo>
                <a:lnTo>
                  <a:pt x="593726" y="199169"/>
                </a:lnTo>
                <a:lnTo>
                  <a:pt x="593726" y="412020"/>
                </a:lnTo>
                <a:lnTo>
                  <a:pt x="593726" y="417044"/>
                </a:lnTo>
                <a:lnTo>
                  <a:pt x="593461" y="421803"/>
                </a:lnTo>
                <a:lnTo>
                  <a:pt x="592666" y="426562"/>
                </a:lnTo>
                <a:lnTo>
                  <a:pt x="592136" y="431322"/>
                </a:lnTo>
                <a:lnTo>
                  <a:pt x="591076" y="436081"/>
                </a:lnTo>
                <a:lnTo>
                  <a:pt x="589487" y="440312"/>
                </a:lnTo>
                <a:lnTo>
                  <a:pt x="588162" y="445071"/>
                </a:lnTo>
                <a:lnTo>
                  <a:pt x="586307" y="449302"/>
                </a:lnTo>
                <a:lnTo>
                  <a:pt x="584188" y="453533"/>
                </a:lnTo>
                <a:lnTo>
                  <a:pt x="582333" y="457763"/>
                </a:lnTo>
                <a:lnTo>
                  <a:pt x="579949" y="461729"/>
                </a:lnTo>
                <a:lnTo>
                  <a:pt x="577299" y="465431"/>
                </a:lnTo>
                <a:lnTo>
                  <a:pt x="574650" y="469133"/>
                </a:lnTo>
                <a:lnTo>
                  <a:pt x="571735" y="473099"/>
                </a:lnTo>
                <a:lnTo>
                  <a:pt x="569086" y="476536"/>
                </a:lnTo>
                <a:lnTo>
                  <a:pt x="565906" y="479974"/>
                </a:lnTo>
                <a:lnTo>
                  <a:pt x="562197" y="483147"/>
                </a:lnTo>
                <a:lnTo>
                  <a:pt x="558753" y="486055"/>
                </a:lnTo>
                <a:lnTo>
                  <a:pt x="555308" y="488964"/>
                </a:lnTo>
                <a:lnTo>
                  <a:pt x="551599" y="491343"/>
                </a:lnTo>
                <a:lnTo>
                  <a:pt x="547625" y="493987"/>
                </a:lnTo>
                <a:lnTo>
                  <a:pt x="543386" y="496367"/>
                </a:lnTo>
                <a:lnTo>
                  <a:pt x="539411" y="498482"/>
                </a:lnTo>
                <a:lnTo>
                  <a:pt x="535172" y="500333"/>
                </a:lnTo>
                <a:lnTo>
                  <a:pt x="530668" y="502184"/>
                </a:lnTo>
                <a:lnTo>
                  <a:pt x="526429" y="503506"/>
                </a:lnTo>
                <a:lnTo>
                  <a:pt x="521660" y="504828"/>
                </a:lnTo>
                <a:lnTo>
                  <a:pt x="517156" y="505886"/>
                </a:lnTo>
                <a:lnTo>
                  <a:pt x="512122" y="506679"/>
                </a:lnTo>
                <a:lnTo>
                  <a:pt x="507617" y="507472"/>
                </a:lnTo>
                <a:lnTo>
                  <a:pt x="502583" y="508001"/>
                </a:lnTo>
                <a:lnTo>
                  <a:pt x="497814" y="508001"/>
                </a:lnTo>
                <a:lnTo>
                  <a:pt x="492780" y="508001"/>
                </a:lnTo>
                <a:lnTo>
                  <a:pt x="488011" y="507472"/>
                </a:lnTo>
                <a:lnTo>
                  <a:pt x="482977" y="506679"/>
                </a:lnTo>
                <a:lnTo>
                  <a:pt x="478473" y="505886"/>
                </a:lnTo>
                <a:lnTo>
                  <a:pt x="473704" y="504828"/>
                </a:lnTo>
                <a:lnTo>
                  <a:pt x="469200" y="503506"/>
                </a:lnTo>
                <a:lnTo>
                  <a:pt x="464696" y="502184"/>
                </a:lnTo>
                <a:lnTo>
                  <a:pt x="460457" y="500333"/>
                </a:lnTo>
                <a:lnTo>
                  <a:pt x="456217" y="498482"/>
                </a:lnTo>
                <a:lnTo>
                  <a:pt x="451978" y="496367"/>
                </a:lnTo>
                <a:lnTo>
                  <a:pt x="448004" y="493987"/>
                </a:lnTo>
                <a:lnTo>
                  <a:pt x="444030" y="491343"/>
                </a:lnTo>
                <a:lnTo>
                  <a:pt x="440056" y="488964"/>
                </a:lnTo>
                <a:lnTo>
                  <a:pt x="436611" y="486055"/>
                </a:lnTo>
                <a:lnTo>
                  <a:pt x="433167" y="483147"/>
                </a:lnTo>
                <a:lnTo>
                  <a:pt x="429723" y="479974"/>
                </a:lnTo>
                <a:lnTo>
                  <a:pt x="426543" y="476536"/>
                </a:lnTo>
                <a:lnTo>
                  <a:pt x="423629" y="473099"/>
                </a:lnTo>
                <a:lnTo>
                  <a:pt x="420714" y="469133"/>
                </a:lnTo>
                <a:lnTo>
                  <a:pt x="417800" y="465431"/>
                </a:lnTo>
                <a:lnTo>
                  <a:pt x="415680" y="461729"/>
                </a:lnTo>
                <a:lnTo>
                  <a:pt x="413296" y="457763"/>
                </a:lnTo>
                <a:lnTo>
                  <a:pt x="410911" y="453533"/>
                </a:lnTo>
                <a:lnTo>
                  <a:pt x="409321" y="449302"/>
                </a:lnTo>
                <a:lnTo>
                  <a:pt x="407467" y="445071"/>
                </a:lnTo>
                <a:lnTo>
                  <a:pt x="406142" y="440312"/>
                </a:lnTo>
                <a:lnTo>
                  <a:pt x="404552" y="436081"/>
                </a:lnTo>
                <a:lnTo>
                  <a:pt x="403493" y="431322"/>
                </a:lnTo>
                <a:lnTo>
                  <a:pt x="402433" y="426562"/>
                </a:lnTo>
                <a:lnTo>
                  <a:pt x="401903" y="421803"/>
                </a:lnTo>
                <a:lnTo>
                  <a:pt x="401638" y="417044"/>
                </a:lnTo>
                <a:lnTo>
                  <a:pt x="401638" y="412020"/>
                </a:lnTo>
                <a:lnTo>
                  <a:pt x="401638" y="199169"/>
                </a:lnTo>
                <a:lnTo>
                  <a:pt x="401638" y="194145"/>
                </a:lnTo>
                <a:lnTo>
                  <a:pt x="401903" y="189386"/>
                </a:lnTo>
                <a:lnTo>
                  <a:pt x="402433" y="184626"/>
                </a:lnTo>
                <a:lnTo>
                  <a:pt x="403493" y="179867"/>
                </a:lnTo>
                <a:lnTo>
                  <a:pt x="404552" y="175108"/>
                </a:lnTo>
                <a:lnTo>
                  <a:pt x="406142" y="170613"/>
                </a:lnTo>
                <a:lnTo>
                  <a:pt x="407467" y="166118"/>
                </a:lnTo>
                <a:lnTo>
                  <a:pt x="409321" y="161887"/>
                </a:lnTo>
                <a:lnTo>
                  <a:pt x="410911" y="157657"/>
                </a:lnTo>
                <a:lnTo>
                  <a:pt x="413296" y="153426"/>
                </a:lnTo>
                <a:lnTo>
                  <a:pt x="415680" y="149460"/>
                </a:lnTo>
                <a:lnTo>
                  <a:pt x="417800" y="145494"/>
                </a:lnTo>
                <a:lnTo>
                  <a:pt x="420714" y="141792"/>
                </a:lnTo>
                <a:lnTo>
                  <a:pt x="423629" y="138090"/>
                </a:lnTo>
                <a:lnTo>
                  <a:pt x="426543" y="134653"/>
                </a:lnTo>
                <a:lnTo>
                  <a:pt x="429723" y="131215"/>
                </a:lnTo>
                <a:lnTo>
                  <a:pt x="433167" y="128042"/>
                </a:lnTo>
                <a:lnTo>
                  <a:pt x="436611" y="125134"/>
                </a:lnTo>
                <a:lnTo>
                  <a:pt x="440056" y="122225"/>
                </a:lnTo>
                <a:lnTo>
                  <a:pt x="444030" y="119317"/>
                </a:lnTo>
                <a:lnTo>
                  <a:pt x="448004" y="117202"/>
                </a:lnTo>
                <a:lnTo>
                  <a:pt x="451978" y="114822"/>
                </a:lnTo>
                <a:lnTo>
                  <a:pt x="456217" y="112442"/>
                </a:lnTo>
                <a:lnTo>
                  <a:pt x="460457" y="110856"/>
                </a:lnTo>
                <a:lnTo>
                  <a:pt x="464696" y="109005"/>
                </a:lnTo>
                <a:lnTo>
                  <a:pt x="469200" y="107683"/>
                </a:lnTo>
                <a:lnTo>
                  <a:pt x="473704" y="106096"/>
                </a:lnTo>
                <a:lnTo>
                  <a:pt x="478473" y="105039"/>
                </a:lnTo>
                <a:lnTo>
                  <a:pt x="482977" y="104246"/>
                </a:lnTo>
                <a:lnTo>
                  <a:pt x="488011" y="103452"/>
                </a:lnTo>
                <a:lnTo>
                  <a:pt x="492780" y="103188"/>
                </a:lnTo>
                <a:close/>
                <a:moveTo>
                  <a:pt x="1736196" y="84138"/>
                </a:moveTo>
                <a:lnTo>
                  <a:pt x="1741224" y="84138"/>
                </a:lnTo>
                <a:lnTo>
                  <a:pt x="1741224" y="88916"/>
                </a:lnTo>
                <a:lnTo>
                  <a:pt x="1741488" y="94491"/>
                </a:lnTo>
                <a:lnTo>
                  <a:pt x="1741224" y="102189"/>
                </a:lnTo>
                <a:lnTo>
                  <a:pt x="1740959" y="111481"/>
                </a:lnTo>
                <a:lnTo>
                  <a:pt x="1740430" y="122099"/>
                </a:lnTo>
                <a:lnTo>
                  <a:pt x="1739107" y="134310"/>
                </a:lnTo>
                <a:lnTo>
                  <a:pt x="1737255" y="147053"/>
                </a:lnTo>
                <a:lnTo>
                  <a:pt x="1734609" y="160857"/>
                </a:lnTo>
                <a:lnTo>
                  <a:pt x="1733021" y="167759"/>
                </a:lnTo>
                <a:lnTo>
                  <a:pt x="1731169" y="175192"/>
                </a:lnTo>
                <a:lnTo>
                  <a:pt x="1729053" y="182359"/>
                </a:lnTo>
                <a:lnTo>
                  <a:pt x="1726671" y="189527"/>
                </a:lnTo>
                <a:lnTo>
                  <a:pt x="1724290" y="197225"/>
                </a:lnTo>
                <a:lnTo>
                  <a:pt x="1721380" y="204393"/>
                </a:lnTo>
                <a:lnTo>
                  <a:pt x="1718205" y="211560"/>
                </a:lnTo>
                <a:lnTo>
                  <a:pt x="1714501" y="218993"/>
                </a:lnTo>
                <a:lnTo>
                  <a:pt x="1710796" y="226161"/>
                </a:lnTo>
                <a:lnTo>
                  <a:pt x="1706828" y="233063"/>
                </a:lnTo>
                <a:lnTo>
                  <a:pt x="1702330" y="239965"/>
                </a:lnTo>
                <a:lnTo>
                  <a:pt x="1697303" y="246601"/>
                </a:lnTo>
                <a:lnTo>
                  <a:pt x="1692011" y="253503"/>
                </a:lnTo>
                <a:lnTo>
                  <a:pt x="1686190" y="259874"/>
                </a:lnTo>
                <a:lnTo>
                  <a:pt x="1680634" y="265449"/>
                </a:lnTo>
                <a:lnTo>
                  <a:pt x="1674284" y="271289"/>
                </a:lnTo>
                <a:lnTo>
                  <a:pt x="1667934" y="276598"/>
                </a:lnTo>
                <a:lnTo>
                  <a:pt x="1661055" y="281642"/>
                </a:lnTo>
                <a:lnTo>
                  <a:pt x="1654175" y="285890"/>
                </a:lnTo>
                <a:lnTo>
                  <a:pt x="1647296" y="290137"/>
                </a:lnTo>
                <a:lnTo>
                  <a:pt x="1640417" y="294119"/>
                </a:lnTo>
                <a:lnTo>
                  <a:pt x="1633009" y="297836"/>
                </a:lnTo>
                <a:lnTo>
                  <a:pt x="1625865" y="301021"/>
                </a:lnTo>
                <a:lnTo>
                  <a:pt x="1618986" y="303941"/>
                </a:lnTo>
                <a:lnTo>
                  <a:pt x="1611842" y="306330"/>
                </a:lnTo>
                <a:lnTo>
                  <a:pt x="1604434" y="308985"/>
                </a:lnTo>
                <a:lnTo>
                  <a:pt x="1597554" y="311374"/>
                </a:lnTo>
                <a:lnTo>
                  <a:pt x="1590675" y="313232"/>
                </a:lnTo>
                <a:lnTo>
                  <a:pt x="1577182" y="316683"/>
                </a:lnTo>
                <a:lnTo>
                  <a:pt x="1564217" y="318807"/>
                </a:lnTo>
                <a:lnTo>
                  <a:pt x="1552575" y="320931"/>
                </a:lnTo>
                <a:lnTo>
                  <a:pt x="1541727" y="321993"/>
                </a:lnTo>
                <a:lnTo>
                  <a:pt x="1532467" y="323054"/>
                </a:lnTo>
                <a:lnTo>
                  <a:pt x="1525058" y="323585"/>
                </a:lnTo>
                <a:lnTo>
                  <a:pt x="1519238" y="323585"/>
                </a:lnTo>
                <a:lnTo>
                  <a:pt x="1514740" y="323851"/>
                </a:lnTo>
                <a:lnTo>
                  <a:pt x="1514475" y="318807"/>
                </a:lnTo>
                <a:lnTo>
                  <a:pt x="1514475" y="313232"/>
                </a:lnTo>
                <a:lnTo>
                  <a:pt x="1514475" y="305534"/>
                </a:lnTo>
                <a:lnTo>
                  <a:pt x="1514740" y="296243"/>
                </a:lnTo>
                <a:lnTo>
                  <a:pt x="1515269" y="285624"/>
                </a:lnTo>
                <a:lnTo>
                  <a:pt x="1516592" y="273678"/>
                </a:lnTo>
                <a:lnTo>
                  <a:pt x="1518444" y="260671"/>
                </a:lnTo>
                <a:lnTo>
                  <a:pt x="1521090" y="247132"/>
                </a:lnTo>
                <a:lnTo>
                  <a:pt x="1522413" y="239965"/>
                </a:lnTo>
                <a:lnTo>
                  <a:pt x="1524529" y="232797"/>
                </a:lnTo>
                <a:lnTo>
                  <a:pt x="1526381" y="225630"/>
                </a:lnTo>
                <a:lnTo>
                  <a:pt x="1528763" y="217931"/>
                </a:lnTo>
                <a:lnTo>
                  <a:pt x="1531408" y="210764"/>
                </a:lnTo>
                <a:lnTo>
                  <a:pt x="1534319" y="203596"/>
                </a:lnTo>
                <a:lnTo>
                  <a:pt x="1537494" y="195898"/>
                </a:lnTo>
                <a:lnTo>
                  <a:pt x="1540934" y="188730"/>
                </a:lnTo>
                <a:lnTo>
                  <a:pt x="1544638" y="181828"/>
                </a:lnTo>
                <a:lnTo>
                  <a:pt x="1548606" y="174395"/>
                </a:lnTo>
                <a:lnTo>
                  <a:pt x="1553369" y="167493"/>
                </a:lnTo>
                <a:lnTo>
                  <a:pt x="1558396" y="160857"/>
                </a:lnTo>
                <a:lnTo>
                  <a:pt x="1563423" y="154486"/>
                </a:lnTo>
                <a:lnTo>
                  <a:pt x="1568979" y="148114"/>
                </a:lnTo>
                <a:lnTo>
                  <a:pt x="1575065" y="142009"/>
                </a:lnTo>
                <a:lnTo>
                  <a:pt x="1581415" y="136434"/>
                </a:lnTo>
                <a:lnTo>
                  <a:pt x="1587765" y="131390"/>
                </a:lnTo>
                <a:lnTo>
                  <a:pt x="1594379" y="126346"/>
                </a:lnTo>
                <a:lnTo>
                  <a:pt x="1601259" y="121834"/>
                </a:lnTo>
                <a:lnTo>
                  <a:pt x="1608402" y="117586"/>
                </a:lnTo>
                <a:lnTo>
                  <a:pt x="1615282" y="113604"/>
                </a:lnTo>
                <a:lnTo>
                  <a:pt x="1622425" y="110153"/>
                </a:lnTo>
                <a:lnTo>
                  <a:pt x="1629569" y="106968"/>
                </a:lnTo>
                <a:lnTo>
                  <a:pt x="1636713" y="103782"/>
                </a:lnTo>
                <a:lnTo>
                  <a:pt x="1643857" y="101127"/>
                </a:lnTo>
                <a:lnTo>
                  <a:pt x="1651000" y="98738"/>
                </a:lnTo>
                <a:lnTo>
                  <a:pt x="1657880" y="96615"/>
                </a:lnTo>
                <a:lnTo>
                  <a:pt x="1665023" y="94491"/>
                </a:lnTo>
                <a:lnTo>
                  <a:pt x="1678517" y="91305"/>
                </a:lnTo>
                <a:lnTo>
                  <a:pt x="1691217" y="88651"/>
                </a:lnTo>
                <a:lnTo>
                  <a:pt x="1703123" y="87058"/>
                </a:lnTo>
                <a:lnTo>
                  <a:pt x="1713707" y="85465"/>
                </a:lnTo>
                <a:lnTo>
                  <a:pt x="1722967" y="84669"/>
                </a:lnTo>
                <a:lnTo>
                  <a:pt x="1730640" y="84403"/>
                </a:lnTo>
                <a:lnTo>
                  <a:pt x="1736196" y="84138"/>
                </a:lnTo>
                <a:close/>
                <a:moveTo>
                  <a:pt x="1213909" y="0"/>
                </a:moveTo>
                <a:lnTo>
                  <a:pt x="1218671" y="528"/>
                </a:lnTo>
                <a:lnTo>
                  <a:pt x="1223698" y="793"/>
                </a:lnTo>
                <a:lnTo>
                  <a:pt x="1228196" y="1321"/>
                </a:lnTo>
                <a:lnTo>
                  <a:pt x="1233223" y="2114"/>
                </a:lnTo>
                <a:lnTo>
                  <a:pt x="1237721" y="3171"/>
                </a:lnTo>
                <a:lnTo>
                  <a:pt x="1242219" y="4492"/>
                </a:lnTo>
                <a:lnTo>
                  <a:pt x="1246717" y="5813"/>
                </a:lnTo>
                <a:lnTo>
                  <a:pt x="1251215" y="7663"/>
                </a:lnTo>
                <a:lnTo>
                  <a:pt x="1255448" y="9777"/>
                </a:lnTo>
                <a:lnTo>
                  <a:pt x="1259417" y="11626"/>
                </a:lnTo>
                <a:lnTo>
                  <a:pt x="1263651" y="14005"/>
                </a:lnTo>
                <a:lnTo>
                  <a:pt x="1267355" y="16647"/>
                </a:lnTo>
                <a:lnTo>
                  <a:pt x="1271059" y="19289"/>
                </a:lnTo>
                <a:lnTo>
                  <a:pt x="1274763" y="21932"/>
                </a:lnTo>
                <a:lnTo>
                  <a:pt x="1278203" y="25367"/>
                </a:lnTo>
                <a:lnTo>
                  <a:pt x="1281642" y="28538"/>
                </a:lnTo>
                <a:lnTo>
                  <a:pt x="1285082" y="31708"/>
                </a:lnTo>
                <a:lnTo>
                  <a:pt x="1287728" y="35144"/>
                </a:lnTo>
                <a:lnTo>
                  <a:pt x="1290638" y="38843"/>
                </a:lnTo>
                <a:lnTo>
                  <a:pt x="1293284" y="42542"/>
                </a:lnTo>
                <a:lnTo>
                  <a:pt x="1295930" y="46242"/>
                </a:lnTo>
                <a:lnTo>
                  <a:pt x="1298311" y="50469"/>
                </a:lnTo>
                <a:lnTo>
                  <a:pt x="1300163" y="54697"/>
                </a:lnTo>
                <a:lnTo>
                  <a:pt x="1302280" y="58661"/>
                </a:lnTo>
                <a:lnTo>
                  <a:pt x="1304132" y="63153"/>
                </a:lnTo>
                <a:lnTo>
                  <a:pt x="1305455" y="67645"/>
                </a:lnTo>
                <a:lnTo>
                  <a:pt x="1307042" y="72401"/>
                </a:lnTo>
                <a:lnTo>
                  <a:pt x="1307836" y="76893"/>
                </a:lnTo>
                <a:lnTo>
                  <a:pt x="1308630" y="81649"/>
                </a:lnTo>
                <a:lnTo>
                  <a:pt x="1309159" y="86406"/>
                </a:lnTo>
                <a:lnTo>
                  <a:pt x="1309688" y="91162"/>
                </a:lnTo>
                <a:lnTo>
                  <a:pt x="1309688" y="95918"/>
                </a:lnTo>
                <a:lnTo>
                  <a:pt x="1309688" y="404813"/>
                </a:lnTo>
                <a:lnTo>
                  <a:pt x="1303338" y="404020"/>
                </a:lnTo>
                <a:lnTo>
                  <a:pt x="1297253" y="403492"/>
                </a:lnTo>
                <a:lnTo>
                  <a:pt x="1290638" y="402699"/>
                </a:lnTo>
                <a:lnTo>
                  <a:pt x="1284288" y="402699"/>
                </a:lnTo>
                <a:lnTo>
                  <a:pt x="1117600" y="402699"/>
                </a:lnTo>
                <a:lnTo>
                  <a:pt x="1117600" y="95918"/>
                </a:lnTo>
                <a:lnTo>
                  <a:pt x="1117865" y="91162"/>
                </a:lnTo>
                <a:lnTo>
                  <a:pt x="1118129" y="86406"/>
                </a:lnTo>
                <a:lnTo>
                  <a:pt x="1118658" y="81649"/>
                </a:lnTo>
                <a:lnTo>
                  <a:pt x="1119717" y="76893"/>
                </a:lnTo>
                <a:lnTo>
                  <a:pt x="1120775" y="72401"/>
                </a:lnTo>
                <a:lnTo>
                  <a:pt x="1121833" y="67645"/>
                </a:lnTo>
                <a:lnTo>
                  <a:pt x="1123686" y="63153"/>
                </a:lnTo>
                <a:lnTo>
                  <a:pt x="1125008" y="58661"/>
                </a:lnTo>
                <a:lnTo>
                  <a:pt x="1127125" y="54697"/>
                </a:lnTo>
                <a:lnTo>
                  <a:pt x="1129242" y="50469"/>
                </a:lnTo>
                <a:lnTo>
                  <a:pt x="1131623" y="46242"/>
                </a:lnTo>
                <a:lnTo>
                  <a:pt x="1134004" y="42542"/>
                </a:lnTo>
                <a:lnTo>
                  <a:pt x="1136650" y="38843"/>
                </a:lnTo>
                <a:lnTo>
                  <a:pt x="1139561" y="35144"/>
                </a:lnTo>
                <a:lnTo>
                  <a:pt x="1142736" y="31708"/>
                </a:lnTo>
                <a:lnTo>
                  <a:pt x="1145911" y="28538"/>
                </a:lnTo>
                <a:lnTo>
                  <a:pt x="1149086" y="25367"/>
                </a:lnTo>
                <a:lnTo>
                  <a:pt x="1152525" y="21932"/>
                </a:lnTo>
                <a:lnTo>
                  <a:pt x="1156229" y="19289"/>
                </a:lnTo>
                <a:lnTo>
                  <a:pt x="1160198" y="16647"/>
                </a:lnTo>
                <a:lnTo>
                  <a:pt x="1163902" y="14005"/>
                </a:lnTo>
                <a:lnTo>
                  <a:pt x="1167871" y="11626"/>
                </a:lnTo>
                <a:lnTo>
                  <a:pt x="1172369" y="9777"/>
                </a:lnTo>
                <a:lnTo>
                  <a:pt x="1176338" y="7663"/>
                </a:lnTo>
                <a:lnTo>
                  <a:pt x="1180571" y="5813"/>
                </a:lnTo>
                <a:lnTo>
                  <a:pt x="1185334" y="4492"/>
                </a:lnTo>
                <a:lnTo>
                  <a:pt x="1189832" y="3171"/>
                </a:lnTo>
                <a:lnTo>
                  <a:pt x="1194594" y="2114"/>
                </a:lnTo>
                <a:lnTo>
                  <a:pt x="1199092" y="1321"/>
                </a:lnTo>
                <a:lnTo>
                  <a:pt x="1204119" y="793"/>
                </a:lnTo>
                <a:lnTo>
                  <a:pt x="1208882" y="528"/>
                </a:lnTo>
                <a:lnTo>
                  <a:pt x="1213909" y="0"/>
                </a:lnTo>
                <a:close/>
                <a:moveTo>
                  <a:pt x="975519" y="0"/>
                </a:moveTo>
                <a:lnTo>
                  <a:pt x="980546" y="529"/>
                </a:lnTo>
                <a:lnTo>
                  <a:pt x="985573" y="794"/>
                </a:lnTo>
                <a:lnTo>
                  <a:pt x="990071" y="1323"/>
                </a:lnTo>
                <a:lnTo>
                  <a:pt x="995098" y="2118"/>
                </a:lnTo>
                <a:lnTo>
                  <a:pt x="999596" y="3177"/>
                </a:lnTo>
                <a:lnTo>
                  <a:pt x="1004094" y="4500"/>
                </a:lnTo>
                <a:lnTo>
                  <a:pt x="1008592" y="5824"/>
                </a:lnTo>
                <a:lnTo>
                  <a:pt x="1012825" y="7677"/>
                </a:lnTo>
                <a:lnTo>
                  <a:pt x="1017323" y="9795"/>
                </a:lnTo>
                <a:lnTo>
                  <a:pt x="1021292" y="11648"/>
                </a:lnTo>
                <a:lnTo>
                  <a:pt x="1025261" y="14030"/>
                </a:lnTo>
                <a:lnTo>
                  <a:pt x="1029230" y="16678"/>
                </a:lnTo>
                <a:lnTo>
                  <a:pt x="1032934" y="19325"/>
                </a:lnTo>
                <a:lnTo>
                  <a:pt x="1036638" y="21972"/>
                </a:lnTo>
                <a:lnTo>
                  <a:pt x="1040078" y="25413"/>
                </a:lnTo>
                <a:lnTo>
                  <a:pt x="1043517" y="28590"/>
                </a:lnTo>
                <a:lnTo>
                  <a:pt x="1046692" y="31767"/>
                </a:lnTo>
                <a:lnTo>
                  <a:pt x="1049603" y="35208"/>
                </a:lnTo>
                <a:lnTo>
                  <a:pt x="1052513" y="38914"/>
                </a:lnTo>
                <a:lnTo>
                  <a:pt x="1055159" y="42621"/>
                </a:lnTo>
                <a:lnTo>
                  <a:pt x="1057805" y="46327"/>
                </a:lnTo>
                <a:lnTo>
                  <a:pt x="1059921" y="50562"/>
                </a:lnTo>
                <a:lnTo>
                  <a:pt x="1062038" y="54798"/>
                </a:lnTo>
                <a:lnTo>
                  <a:pt x="1064155" y="58769"/>
                </a:lnTo>
                <a:lnTo>
                  <a:pt x="1065742" y="63269"/>
                </a:lnTo>
                <a:lnTo>
                  <a:pt x="1067330" y="67769"/>
                </a:lnTo>
                <a:lnTo>
                  <a:pt x="1068653" y="72534"/>
                </a:lnTo>
                <a:lnTo>
                  <a:pt x="1069446" y="77035"/>
                </a:lnTo>
                <a:lnTo>
                  <a:pt x="1070505" y="81800"/>
                </a:lnTo>
                <a:lnTo>
                  <a:pt x="1071034" y="86565"/>
                </a:lnTo>
                <a:lnTo>
                  <a:pt x="1071563" y="91330"/>
                </a:lnTo>
                <a:lnTo>
                  <a:pt x="1071563" y="96095"/>
                </a:lnTo>
                <a:lnTo>
                  <a:pt x="1071563" y="404499"/>
                </a:lnTo>
                <a:lnTo>
                  <a:pt x="1065742" y="405028"/>
                </a:lnTo>
                <a:lnTo>
                  <a:pt x="1060451" y="405823"/>
                </a:lnTo>
                <a:lnTo>
                  <a:pt x="1054894" y="406617"/>
                </a:lnTo>
                <a:lnTo>
                  <a:pt x="1049338" y="407940"/>
                </a:lnTo>
                <a:lnTo>
                  <a:pt x="1043782" y="408999"/>
                </a:lnTo>
                <a:lnTo>
                  <a:pt x="1038490" y="410588"/>
                </a:lnTo>
                <a:lnTo>
                  <a:pt x="1033198" y="412176"/>
                </a:lnTo>
                <a:lnTo>
                  <a:pt x="1027907" y="414029"/>
                </a:lnTo>
                <a:lnTo>
                  <a:pt x="1017588" y="418000"/>
                </a:lnTo>
                <a:lnTo>
                  <a:pt x="1007798" y="422500"/>
                </a:lnTo>
                <a:lnTo>
                  <a:pt x="998273" y="427795"/>
                </a:lnTo>
                <a:lnTo>
                  <a:pt x="989013" y="433619"/>
                </a:lnTo>
                <a:lnTo>
                  <a:pt x="980017" y="439707"/>
                </a:lnTo>
                <a:lnTo>
                  <a:pt x="971550" y="446590"/>
                </a:lnTo>
                <a:lnTo>
                  <a:pt x="963877" y="453738"/>
                </a:lnTo>
                <a:lnTo>
                  <a:pt x="956204" y="461680"/>
                </a:lnTo>
                <a:lnTo>
                  <a:pt x="949060" y="469622"/>
                </a:lnTo>
                <a:lnTo>
                  <a:pt x="942446" y="478357"/>
                </a:lnTo>
                <a:lnTo>
                  <a:pt x="936360" y="487358"/>
                </a:lnTo>
                <a:lnTo>
                  <a:pt x="930804" y="496888"/>
                </a:lnTo>
                <a:lnTo>
                  <a:pt x="925248" y="493447"/>
                </a:lnTo>
                <a:lnTo>
                  <a:pt x="919956" y="490005"/>
                </a:lnTo>
                <a:lnTo>
                  <a:pt x="914929" y="486299"/>
                </a:lnTo>
                <a:lnTo>
                  <a:pt x="910167" y="481799"/>
                </a:lnTo>
                <a:lnTo>
                  <a:pt x="905404" y="477299"/>
                </a:lnTo>
                <a:lnTo>
                  <a:pt x="901435" y="472533"/>
                </a:lnTo>
                <a:lnTo>
                  <a:pt x="897202" y="467504"/>
                </a:lnTo>
                <a:lnTo>
                  <a:pt x="893762" y="462209"/>
                </a:lnTo>
                <a:lnTo>
                  <a:pt x="890587" y="456385"/>
                </a:lnTo>
                <a:lnTo>
                  <a:pt x="887677" y="450561"/>
                </a:lnTo>
                <a:lnTo>
                  <a:pt x="885296" y="444472"/>
                </a:lnTo>
                <a:lnTo>
                  <a:pt x="883179" y="438648"/>
                </a:lnTo>
                <a:lnTo>
                  <a:pt x="881592" y="431766"/>
                </a:lnTo>
                <a:lnTo>
                  <a:pt x="880533" y="425412"/>
                </a:lnTo>
                <a:lnTo>
                  <a:pt x="879739" y="418529"/>
                </a:lnTo>
                <a:lnTo>
                  <a:pt x="879475" y="411911"/>
                </a:lnTo>
                <a:lnTo>
                  <a:pt x="879475" y="96095"/>
                </a:lnTo>
                <a:lnTo>
                  <a:pt x="879739" y="91330"/>
                </a:lnTo>
                <a:lnTo>
                  <a:pt x="880004" y="86565"/>
                </a:lnTo>
                <a:lnTo>
                  <a:pt x="880533" y="81800"/>
                </a:lnTo>
                <a:lnTo>
                  <a:pt x="881327" y="77035"/>
                </a:lnTo>
                <a:lnTo>
                  <a:pt x="882650" y="72534"/>
                </a:lnTo>
                <a:lnTo>
                  <a:pt x="883708" y="67769"/>
                </a:lnTo>
                <a:lnTo>
                  <a:pt x="885560" y="63269"/>
                </a:lnTo>
                <a:lnTo>
                  <a:pt x="887148" y="58769"/>
                </a:lnTo>
                <a:lnTo>
                  <a:pt x="889000" y="54798"/>
                </a:lnTo>
                <a:lnTo>
                  <a:pt x="891381" y="50562"/>
                </a:lnTo>
                <a:lnTo>
                  <a:pt x="893498" y="46327"/>
                </a:lnTo>
                <a:lnTo>
                  <a:pt x="895879" y="42621"/>
                </a:lnTo>
                <a:lnTo>
                  <a:pt x="898790" y="38914"/>
                </a:lnTo>
                <a:lnTo>
                  <a:pt x="901435" y="35208"/>
                </a:lnTo>
                <a:lnTo>
                  <a:pt x="904610" y="31767"/>
                </a:lnTo>
                <a:lnTo>
                  <a:pt x="907785" y="28590"/>
                </a:lnTo>
                <a:lnTo>
                  <a:pt x="910960" y="25413"/>
                </a:lnTo>
                <a:lnTo>
                  <a:pt x="914400" y="21972"/>
                </a:lnTo>
                <a:lnTo>
                  <a:pt x="918104" y="19325"/>
                </a:lnTo>
                <a:lnTo>
                  <a:pt x="921808" y="16678"/>
                </a:lnTo>
                <a:lnTo>
                  <a:pt x="926042" y="14030"/>
                </a:lnTo>
                <a:lnTo>
                  <a:pt x="929746" y="11648"/>
                </a:lnTo>
                <a:lnTo>
                  <a:pt x="933979" y="9795"/>
                </a:lnTo>
                <a:lnTo>
                  <a:pt x="937948" y="7677"/>
                </a:lnTo>
                <a:lnTo>
                  <a:pt x="942710" y="5824"/>
                </a:lnTo>
                <a:lnTo>
                  <a:pt x="946944" y="4500"/>
                </a:lnTo>
                <a:lnTo>
                  <a:pt x="951706" y="3177"/>
                </a:lnTo>
                <a:lnTo>
                  <a:pt x="956204" y="2118"/>
                </a:lnTo>
                <a:lnTo>
                  <a:pt x="960967" y="1323"/>
                </a:lnTo>
                <a:lnTo>
                  <a:pt x="965730" y="794"/>
                </a:lnTo>
                <a:lnTo>
                  <a:pt x="970757" y="529"/>
                </a:lnTo>
                <a:lnTo>
                  <a:pt x="975519" y="0"/>
                </a:lnTo>
                <a:close/>
                <a:moveTo>
                  <a:pt x="735674" y="0"/>
                </a:moveTo>
                <a:lnTo>
                  <a:pt x="740708" y="529"/>
                </a:lnTo>
                <a:lnTo>
                  <a:pt x="745478" y="794"/>
                </a:lnTo>
                <a:lnTo>
                  <a:pt x="750512" y="1323"/>
                </a:lnTo>
                <a:lnTo>
                  <a:pt x="755016" y="2118"/>
                </a:lnTo>
                <a:lnTo>
                  <a:pt x="759785" y="3177"/>
                </a:lnTo>
                <a:lnTo>
                  <a:pt x="764289" y="4500"/>
                </a:lnTo>
                <a:lnTo>
                  <a:pt x="768793" y="5824"/>
                </a:lnTo>
                <a:lnTo>
                  <a:pt x="773032" y="7677"/>
                </a:lnTo>
                <a:lnTo>
                  <a:pt x="777271" y="9795"/>
                </a:lnTo>
                <a:lnTo>
                  <a:pt x="781511" y="11648"/>
                </a:lnTo>
                <a:lnTo>
                  <a:pt x="785485" y="14030"/>
                </a:lnTo>
                <a:lnTo>
                  <a:pt x="789459" y="16677"/>
                </a:lnTo>
                <a:lnTo>
                  <a:pt x="793433" y="19325"/>
                </a:lnTo>
                <a:lnTo>
                  <a:pt x="796878" y="21972"/>
                </a:lnTo>
                <a:lnTo>
                  <a:pt x="800322" y="25413"/>
                </a:lnTo>
                <a:lnTo>
                  <a:pt x="803766" y="28590"/>
                </a:lnTo>
                <a:lnTo>
                  <a:pt x="806946" y="31766"/>
                </a:lnTo>
                <a:lnTo>
                  <a:pt x="809860" y="35208"/>
                </a:lnTo>
                <a:lnTo>
                  <a:pt x="812775" y="38914"/>
                </a:lnTo>
                <a:lnTo>
                  <a:pt x="815424" y="42620"/>
                </a:lnTo>
                <a:lnTo>
                  <a:pt x="817809" y="46326"/>
                </a:lnTo>
                <a:lnTo>
                  <a:pt x="820193" y="50562"/>
                </a:lnTo>
                <a:lnTo>
                  <a:pt x="822313" y="54797"/>
                </a:lnTo>
                <a:lnTo>
                  <a:pt x="824167" y="58768"/>
                </a:lnTo>
                <a:lnTo>
                  <a:pt x="826022" y="63268"/>
                </a:lnTo>
                <a:lnTo>
                  <a:pt x="827347" y="67769"/>
                </a:lnTo>
                <a:lnTo>
                  <a:pt x="828936" y="72533"/>
                </a:lnTo>
                <a:lnTo>
                  <a:pt x="829731" y="77034"/>
                </a:lnTo>
                <a:lnTo>
                  <a:pt x="830526" y="81799"/>
                </a:lnTo>
                <a:lnTo>
                  <a:pt x="831586" y="86564"/>
                </a:lnTo>
                <a:lnTo>
                  <a:pt x="831851" y="91329"/>
                </a:lnTo>
                <a:lnTo>
                  <a:pt x="831851" y="96094"/>
                </a:lnTo>
                <a:lnTo>
                  <a:pt x="831851" y="411906"/>
                </a:lnTo>
                <a:lnTo>
                  <a:pt x="831851" y="416936"/>
                </a:lnTo>
                <a:lnTo>
                  <a:pt x="831586" y="421701"/>
                </a:lnTo>
                <a:lnTo>
                  <a:pt x="830526" y="426466"/>
                </a:lnTo>
                <a:lnTo>
                  <a:pt x="829731" y="431231"/>
                </a:lnTo>
                <a:lnTo>
                  <a:pt x="828936" y="435996"/>
                </a:lnTo>
                <a:lnTo>
                  <a:pt x="827347" y="440231"/>
                </a:lnTo>
                <a:lnTo>
                  <a:pt x="826022" y="444996"/>
                </a:lnTo>
                <a:lnTo>
                  <a:pt x="824167" y="449232"/>
                </a:lnTo>
                <a:lnTo>
                  <a:pt x="822313" y="453468"/>
                </a:lnTo>
                <a:lnTo>
                  <a:pt x="820193" y="457703"/>
                </a:lnTo>
                <a:lnTo>
                  <a:pt x="817809" y="461674"/>
                </a:lnTo>
                <a:lnTo>
                  <a:pt x="815424" y="465380"/>
                </a:lnTo>
                <a:lnTo>
                  <a:pt x="812775" y="469086"/>
                </a:lnTo>
                <a:lnTo>
                  <a:pt x="809860" y="473057"/>
                </a:lnTo>
                <a:lnTo>
                  <a:pt x="806946" y="476498"/>
                </a:lnTo>
                <a:lnTo>
                  <a:pt x="803766" y="479940"/>
                </a:lnTo>
                <a:lnTo>
                  <a:pt x="800322" y="483116"/>
                </a:lnTo>
                <a:lnTo>
                  <a:pt x="796878" y="486028"/>
                </a:lnTo>
                <a:lnTo>
                  <a:pt x="793433" y="488940"/>
                </a:lnTo>
                <a:lnTo>
                  <a:pt x="789459" y="491323"/>
                </a:lnTo>
                <a:lnTo>
                  <a:pt x="785485" y="493970"/>
                </a:lnTo>
                <a:lnTo>
                  <a:pt x="781511" y="496352"/>
                </a:lnTo>
                <a:lnTo>
                  <a:pt x="777271" y="498470"/>
                </a:lnTo>
                <a:lnTo>
                  <a:pt x="773032" y="500323"/>
                </a:lnTo>
                <a:lnTo>
                  <a:pt x="768793" y="502176"/>
                </a:lnTo>
                <a:lnTo>
                  <a:pt x="764289" y="503500"/>
                </a:lnTo>
                <a:lnTo>
                  <a:pt x="759785" y="504823"/>
                </a:lnTo>
                <a:lnTo>
                  <a:pt x="755016" y="505882"/>
                </a:lnTo>
                <a:lnTo>
                  <a:pt x="750512" y="506677"/>
                </a:lnTo>
                <a:lnTo>
                  <a:pt x="745478" y="507471"/>
                </a:lnTo>
                <a:lnTo>
                  <a:pt x="740708" y="508000"/>
                </a:lnTo>
                <a:lnTo>
                  <a:pt x="735674" y="508000"/>
                </a:lnTo>
                <a:lnTo>
                  <a:pt x="730905" y="508000"/>
                </a:lnTo>
                <a:lnTo>
                  <a:pt x="725871" y="507471"/>
                </a:lnTo>
                <a:lnTo>
                  <a:pt x="721367" y="506677"/>
                </a:lnTo>
                <a:lnTo>
                  <a:pt x="716333" y="505882"/>
                </a:lnTo>
                <a:lnTo>
                  <a:pt x="711564" y="504823"/>
                </a:lnTo>
                <a:lnTo>
                  <a:pt x="707060" y="503500"/>
                </a:lnTo>
                <a:lnTo>
                  <a:pt x="702821" y="502176"/>
                </a:lnTo>
                <a:lnTo>
                  <a:pt x="698317" y="500323"/>
                </a:lnTo>
                <a:lnTo>
                  <a:pt x="694077" y="498470"/>
                </a:lnTo>
                <a:lnTo>
                  <a:pt x="690103" y="496352"/>
                </a:lnTo>
                <a:lnTo>
                  <a:pt x="685864" y="493970"/>
                </a:lnTo>
                <a:lnTo>
                  <a:pt x="681890" y="491323"/>
                </a:lnTo>
                <a:lnTo>
                  <a:pt x="678180" y="488940"/>
                </a:lnTo>
                <a:lnTo>
                  <a:pt x="674736" y="486028"/>
                </a:lnTo>
                <a:lnTo>
                  <a:pt x="671292" y="483116"/>
                </a:lnTo>
                <a:lnTo>
                  <a:pt x="667583" y="479940"/>
                </a:lnTo>
                <a:lnTo>
                  <a:pt x="664403" y="476498"/>
                </a:lnTo>
                <a:lnTo>
                  <a:pt x="661754" y="473057"/>
                </a:lnTo>
                <a:lnTo>
                  <a:pt x="658839" y="469086"/>
                </a:lnTo>
                <a:lnTo>
                  <a:pt x="655925" y="465380"/>
                </a:lnTo>
                <a:lnTo>
                  <a:pt x="653540" y="461674"/>
                </a:lnTo>
                <a:lnTo>
                  <a:pt x="651156" y="457703"/>
                </a:lnTo>
                <a:lnTo>
                  <a:pt x="648771" y="453468"/>
                </a:lnTo>
                <a:lnTo>
                  <a:pt x="647181" y="449232"/>
                </a:lnTo>
                <a:lnTo>
                  <a:pt x="645327" y="444996"/>
                </a:lnTo>
                <a:lnTo>
                  <a:pt x="643737" y="440231"/>
                </a:lnTo>
                <a:lnTo>
                  <a:pt x="642412" y="435996"/>
                </a:lnTo>
                <a:lnTo>
                  <a:pt x="641353" y="431231"/>
                </a:lnTo>
                <a:lnTo>
                  <a:pt x="640558" y="426466"/>
                </a:lnTo>
                <a:lnTo>
                  <a:pt x="640028" y="421701"/>
                </a:lnTo>
                <a:lnTo>
                  <a:pt x="639763" y="416936"/>
                </a:lnTo>
                <a:lnTo>
                  <a:pt x="639763" y="411906"/>
                </a:lnTo>
                <a:lnTo>
                  <a:pt x="639763" y="198805"/>
                </a:lnTo>
                <a:lnTo>
                  <a:pt x="639763" y="96094"/>
                </a:lnTo>
                <a:lnTo>
                  <a:pt x="639763" y="91329"/>
                </a:lnTo>
                <a:lnTo>
                  <a:pt x="640028" y="86564"/>
                </a:lnTo>
                <a:lnTo>
                  <a:pt x="640558" y="81799"/>
                </a:lnTo>
                <a:lnTo>
                  <a:pt x="641353" y="77034"/>
                </a:lnTo>
                <a:lnTo>
                  <a:pt x="642412" y="72533"/>
                </a:lnTo>
                <a:lnTo>
                  <a:pt x="643737" y="67769"/>
                </a:lnTo>
                <a:lnTo>
                  <a:pt x="645327" y="63268"/>
                </a:lnTo>
                <a:lnTo>
                  <a:pt x="647181" y="58768"/>
                </a:lnTo>
                <a:lnTo>
                  <a:pt x="648771" y="54797"/>
                </a:lnTo>
                <a:lnTo>
                  <a:pt x="651156" y="50562"/>
                </a:lnTo>
                <a:lnTo>
                  <a:pt x="653540" y="46326"/>
                </a:lnTo>
                <a:lnTo>
                  <a:pt x="655925" y="42620"/>
                </a:lnTo>
                <a:lnTo>
                  <a:pt x="658839" y="38914"/>
                </a:lnTo>
                <a:lnTo>
                  <a:pt x="661754" y="35208"/>
                </a:lnTo>
                <a:lnTo>
                  <a:pt x="664403" y="31766"/>
                </a:lnTo>
                <a:lnTo>
                  <a:pt x="667583" y="28590"/>
                </a:lnTo>
                <a:lnTo>
                  <a:pt x="671292" y="25413"/>
                </a:lnTo>
                <a:lnTo>
                  <a:pt x="674736" y="21972"/>
                </a:lnTo>
                <a:lnTo>
                  <a:pt x="678180" y="19325"/>
                </a:lnTo>
                <a:lnTo>
                  <a:pt x="681890" y="16677"/>
                </a:lnTo>
                <a:lnTo>
                  <a:pt x="685864" y="14030"/>
                </a:lnTo>
                <a:lnTo>
                  <a:pt x="690103" y="11648"/>
                </a:lnTo>
                <a:lnTo>
                  <a:pt x="694077" y="9795"/>
                </a:lnTo>
                <a:lnTo>
                  <a:pt x="698317" y="7677"/>
                </a:lnTo>
                <a:lnTo>
                  <a:pt x="702821" y="5824"/>
                </a:lnTo>
                <a:lnTo>
                  <a:pt x="707060" y="4500"/>
                </a:lnTo>
                <a:lnTo>
                  <a:pt x="711564" y="3177"/>
                </a:lnTo>
                <a:lnTo>
                  <a:pt x="716333" y="2118"/>
                </a:lnTo>
                <a:lnTo>
                  <a:pt x="721367" y="1323"/>
                </a:lnTo>
                <a:lnTo>
                  <a:pt x="725871" y="794"/>
                </a:lnTo>
                <a:lnTo>
                  <a:pt x="730905" y="529"/>
                </a:lnTo>
                <a:lnTo>
                  <a:pt x="735674"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1" name="KSO_Shape"/>
          <p:cNvSpPr/>
          <p:nvPr/>
        </p:nvSpPr>
        <p:spPr bwMode="auto">
          <a:xfrm>
            <a:off x="6972753" y="2735442"/>
            <a:ext cx="645535" cy="630473"/>
          </a:xfrm>
          <a:custGeom>
            <a:avLst/>
            <a:gdLst/>
            <a:ahLst/>
            <a:cxnLst/>
            <a:rect l="0" t="0" r="r" b="b"/>
            <a:pathLst>
              <a:path w="5833534" h="5697984">
                <a:moveTo>
                  <a:pt x="4116344" y="2028563"/>
                </a:moveTo>
                <a:lnTo>
                  <a:pt x="4115715" y="2034106"/>
                </a:lnTo>
                <a:lnTo>
                  <a:pt x="4105639" y="2083992"/>
                </a:lnTo>
                <a:lnTo>
                  <a:pt x="4085489" y="2122793"/>
                </a:lnTo>
                <a:lnTo>
                  <a:pt x="4055263" y="2161593"/>
                </a:lnTo>
                <a:lnTo>
                  <a:pt x="4025038" y="2189308"/>
                </a:lnTo>
                <a:lnTo>
                  <a:pt x="3989775" y="2211480"/>
                </a:lnTo>
                <a:lnTo>
                  <a:pt x="3959549" y="2223952"/>
                </a:lnTo>
                <a:lnTo>
                  <a:pt x="3959549" y="2244737"/>
                </a:lnTo>
                <a:lnTo>
                  <a:pt x="3964587" y="2266909"/>
                </a:lnTo>
                <a:lnTo>
                  <a:pt x="3974662" y="2289081"/>
                </a:lnTo>
                <a:lnTo>
                  <a:pt x="3989775" y="2311252"/>
                </a:lnTo>
                <a:lnTo>
                  <a:pt x="4004887" y="2327881"/>
                </a:lnTo>
                <a:lnTo>
                  <a:pt x="4161053" y="2460911"/>
                </a:lnTo>
                <a:lnTo>
                  <a:pt x="4352482" y="2189308"/>
                </a:lnTo>
                <a:lnTo>
                  <a:pt x="4196316" y="2056277"/>
                </a:lnTo>
                <a:lnTo>
                  <a:pt x="4176166" y="2045192"/>
                </a:lnTo>
                <a:lnTo>
                  <a:pt x="4156015" y="2034106"/>
                </a:lnTo>
                <a:lnTo>
                  <a:pt x="4135865" y="2028563"/>
                </a:lnTo>
                <a:lnTo>
                  <a:pt x="4116344" y="2028563"/>
                </a:lnTo>
                <a:close/>
                <a:moveTo>
                  <a:pt x="2040226" y="1191580"/>
                </a:moveTo>
                <a:lnTo>
                  <a:pt x="2125865" y="1191580"/>
                </a:lnTo>
                <a:lnTo>
                  <a:pt x="2211504" y="1202666"/>
                </a:lnTo>
                <a:lnTo>
                  <a:pt x="2292105" y="1224838"/>
                </a:lnTo>
                <a:lnTo>
                  <a:pt x="2332406" y="1241466"/>
                </a:lnTo>
                <a:lnTo>
                  <a:pt x="2372707" y="1258095"/>
                </a:lnTo>
                <a:lnTo>
                  <a:pt x="2398150" y="1274092"/>
                </a:lnTo>
                <a:lnTo>
                  <a:pt x="3989775" y="1768045"/>
                </a:lnTo>
                <a:lnTo>
                  <a:pt x="4025038" y="1790217"/>
                </a:lnTo>
                <a:lnTo>
                  <a:pt x="4060301" y="1823474"/>
                </a:lnTo>
                <a:lnTo>
                  <a:pt x="4085489" y="1856732"/>
                </a:lnTo>
                <a:lnTo>
                  <a:pt x="4091442" y="1869834"/>
                </a:lnTo>
                <a:lnTo>
                  <a:pt x="4100602" y="1867818"/>
                </a:lnTo>
                <a:lnTo>
                  <a:pt x="4145940" y="1862275"/>
                </a:lnTo>
                <a:lnTo>
                  <a:pt x="4196316" y="1873361"/>
                </a:lnTo>
                <a:lnTo>
                  <a:pt x="4241655" y="1889989"/>
                </a:lnTo>
                <a:lnTo>
                  <a:pt x="4281955" y="1923247"/>
                </a:lnTo>
                <a:lnTo>
                  <a:pt x="4443158" y="2061820"/>
                </a:lnTo>
                <a:lnTo>
                  <a:pt x="4785715" y="1585128"/>
                </a:lnTo>
                <a:lnTo>
                  <a:pt x="4800827" y="1568499"/>
                </a:lnTo>
                <a:lnTo>
                  <a:pt x="4815940" y="1557414"/>
                </a:lnTo>
                <a:lnTo>
                  <a:pt x="4836091" y="1546328"/>
                </a:lnTo>
                <a:lnTo>
                  <a:pt x="4856241" y="1540785"/>
                </a:lnTo>
                <a:lnTo>
                  <a:pt x="4876391" y="1540785"/>
                </a:lnTo>
                <a:lnTo>
                  <a:pt x="4896542" y="1546328"/>
                </a:lnTo>
                <a:lnTo>
                  <a:pt x="4916692" y="1551871"/>
                </a:lnTo>
                <a:lnTo>
                  <a:pt x="4931805" y="1568499"/>
                </a:lnTo>
                <a:lnTo>
                  <a:pt x="5793233" y="2305709"/>
                </a:lnTo>
                <a:lnTo>
                  <a:pt x="5808346" y="2322338"/>
                </a:lnTo>
                <a:lnTo>
                  <a:pt x="5818421" y="2344510"/>
                </a:lnTo>
                <a:lnTo>
                  <a:pt x="5828497" y="2361139"/>
                </a:lnTo>
                <a:lnTo>
                  <a:pt x="5833534" y="2383311"/>
                </a:lnTo>
                <a:lnTo>
                  <a:pt x="5833534" y="2405482"/>
                </a:lnTo>
                <a:lnTo>
                  <a:pt x="5828497" y="2427654"/>
                </a:lnTo>
                <a:lnTo>
                  <a:pt x="5823459" y="2449826"/>
                </a:lnTo>
                <a:lnTo>
                  <a:pt x="5808346" y="2471997"/>
                </a:lnTo>
                <a:lnTo>
                  <a:pt x="4755489" y="3946417"/>
                </a:lnTo>
                <a:lnTo>
                  <a:pt x="4740376" y="3963046"/>
                </a:lnTo>
                <a:lnTo>
                  <a:pt x="4725264" y="3979675"/>
                </a:lnTo>
                <a:lnTo>
                  <a:pt x="4705113" y="3985218"/>
                </a:lnTo>
                <a:lnTo>
                  <a:pt x="4684963" y="3990761"/>
                </a:lnTo>
                <a:lnTo>
                  <a:pt x="4664812" y="3990761"/>
                </a:lnTo>
                <a:lnTo>
                  <a:pt x="4644662" y="3985218"/>
                </a:lnTo>
                <a:lnTo>
                  <a:pt x="4624512" y="3979675"/>
                </a:lnTo>
                <a:lnTo>
                  <a:pt x="4609399" y="3968589"/>
                </a:lnTo>
                <a:lnTo>
                  <a:pt x="3747970" y="3225836"/>
                </a:lnTo>
                <a:lnTo>
                  <a:pt x="3732857" y="3209207"/>
                </a:lnTo>
                <a:lnTo>
                  <a:pt x="3722782" y="3192579"/>
                </a:lnTo>
                <a:lnTo>
                  <a:pt x="3712707" y="3170407"/>
                </a:lnTo>
                <a:lnTo>
                  <a:pt x="3707669" y="3148235"/>
                </a:lnTo>
                <a:lnTo>
                  <a:pt x="3707669" y="3126063"/>
                </a:lnTo>
                <a:lnTo>
                  <a:pt x="3712707" y="3103892"/>
                </a:lnTo>
                <a:lnTo>
                  <a:pt x="3717745" y="3081720"/>
                </a:lnTo>
                <a:lnTo>
                  <a:pt x="3732857" y="3065091"/>
                </a:lnTo>
                <a:lnTo>
                  <a:pt x="4070376" y="2588399"/>
                </a:lnTo>
                <a:lnTo>
                  <a:pt x="3909173" y="2444283"/>
                </a:lnTo>
                <a:lnTo>
                  <a:pt x="3873910" y="2405482"/>
                </a:lnTo>
                <a:lnTo>
                  <a:pt x="3843684" y="2361139"/>
                </a:lnTo>
                <a:lnTo>
                  <a:pt x="3823534" y="2311252"/>
                </a:lnTo>
                <a:lnTo>
                  <a:pt x="3813459" y="2261366"/>
                </a:lnTo>
                <a:lnTo>
                  <a:pt x="3813459" y="2211480"/>
                </a:lnTo>
                <a:lnTo>
                  <a:pt x="3813729" y="2209996"/>
                </a:lnTo>
                <a:lnTo>
                  <a:pt x="2614518" y="1836763"/>
                </a:lnTo>
                <a:lnTo>
                  <a:pt x="2913586" y="3090555"/>
                </a:lnTo>
                <a:lnTo>
                  <a:pt x="3697594" y="4212478"/>
                </a:lnTo>
                <a:lnTo>
                  <a:pt x="3705792" y="4227513"/>
                </a:lnTo>
                <a:lnTo>
                  <a:pt x="4740376" y="4373223"/>
                </a:lnTo>
                <a:lnTo>
                  <a:pt x="4790752" y="4389852"/>
                </a:lnTo>
                <a:lnTo>
                  <a:pt x="4836091" y="4412024"/>
                </a:lnTo>
                <a:lnTo>
                  <a:pt x="4876391" y="4445281"/>
                </a:lnTo>
                <a:lnTo>
                  <a:pt x="4906617" y="4484082"/>
                </a:lnTo>
                <a:lnTo>
                  <a:pt x="4936842" y="4528425"/>
                </a:lnTo>
                <a:lnTo>
                  <a:pt x="4951955" y="4578312"/>
                </a:lnTo>
                <a:lnTo>
                  <a:pt x="4962030" y="4633741"/>
                </a:lnTo>
                <a:lnTo>
                  <a:pt x="4956993" y="4689171"/>
                </a:lnTo>
                <a:lnTo>
                  <a:pt x="4946918" y="4744600"/>
                </a:lnTo>
                <a:lnTo>
                  <a:pt x="4926767" y="4794486"/>
                </a:lnTo>
                <a:lnTo>
                  <a:pt x="4896542" y="4838830"/>
                </a:lnTo>
                <a:lnTo>
                  <a:pt x="4861279" y="4872087"/>
                </a:lnTo>
                <a:lnTo>
                  <a:pt x="4820978" y="4905345"/>
                </a:lnTo>
                <a:lnTo>
                  <a:pt x="4775639" y="4921974"/>
                </a:lnTo>
                <a:lnTo>
                  <a:pt x="4725264" y="4933060"/>
                </a:lnTo>
                <a:lnTo>
                  <a:pt x="4674888" y="4933060"/>
                </a:lnTo>
                <a:lnTo>
                  <a:pt x="3415489" y="4750143"/>
                </a:lnTo>
                <a:lnTo>
                  <a:pt x="3365113" y="4739057"/>
                </a:lnTo>
                <a:lnTo>
                  <a:pt x="3319775" y="4711342"/>
                </a:lnTo>
                <a:lnTo>
                  <a:pt x="3279474" y="4683628"/>
                </a:lnTo>
                <a:lnTo>
                  <a:pt x="3276115" y="4679317"/>
                </a:lnTo>
                <a:lnTo>
                  <a:pt x="3259324" y="4666999"/>
                </a:lnTo>
                <a:lnTo>
                  <a:pt x="3234136" y="4639284"/>
                </a:lnTo>
                <a:lnTo>
                  <a:pt x="3213985" y="4617112"/>
                </a:lnTo>
                <a:lnTo>
                  <a:pt x="2502629" y="3593564"/>
                </a:lnTo>
                <a:lnTo>
                  <a:pt x="2483534" y="3602756"/>
                </a:lnTo>
                <a:lnTo>
                  <a:pt x="2317294" y="3669271"/>
                </a:lnTo>
                <a:lnTo>
                  <a:pt x="2191354" y="3724700"/>
                </a:lnTo>
                <a:lnTo>
                  <a:pt x="2004963" y="3802301"/>
                </a:lnTo>
                <a:lnTo>
                  <a:pt x="1732933" y="3918703"/>
                </a:lnTo>
                <a:lnTo>
                  <a:pt x="1380301" y="4073905"/>
                </a:lnTo>
                <a:lnTo>
                  <a:pt x="1571730" y="4916431"/>
                </a:lnTo>
                <a:lnTo>
                  <a:pt x="1586842" y="4971860"/>
                </a:lnTo>
                <a:lnTo>
                  <a:pt x="1617068" y="5104890"/>
                </a:lnTo>
                <a:lnTo>
                  <a:pt x="1637218" y="5182492"/>
                </a:lnTo>
                <a:lnTo>
                  <a:pt x="1647293" y="5265636"/>
                </a:lnTo>
                <a:lnTo>
                  <a:pt x="1652331" y="5343237"/>
                </a:lnTo>
                <a:lnTo>
                  <a:pt x="1647293" y="5415295"/>
                </a:lnTo>
                <a:lnTo>
                  <a:pt x="1627143" y="5498439"/>
                </a:lnTo>
                <a:lnTo>
                  <a:pt x="1617068" y="5537239"/>
                </a:lnTo>
                <a:lnTo>
                  <a:pt x="1601955" y="5570497"/>
                </a:lnTo>
                <a:lnTo>
                  <a:pt x="1586842" y="5598211"/>
                </a:lnTo>
                <a:lnTo>
                  <a:pt x="1566692" y="5620383"/>
                </a:lnTo>
                <a:lnTo>
                  <a:pt x="1546542" y="5642555"/>
                </a:lnTo>
                <a:lnTo>
                  <a:pt x="1526391" y="5659184"/>
                </a:lnTo>
                <a:lnTo>
                  <a:pt x="1506241" y="5675813"/>
                </a:lnTo>
                <a:lnTo>
                  <a:pt x="1481053" y="5686898"/>
                </a:lnTo>
                <a:lnTo>
                  <a:pt x="1450827" y="5692441"/>
                </a:lnTo>
                <a:lnTo>
                  <a:pt x="1425639" y="5697984"/>
                </a:lnTo>
                <a:lnTo>
                  <a:pt x="1360151" y="5697984"/>
                </a:lnTo>
                <a:lnTo>
                  <a:pt x="1294662" y="5686898"/>
                </a:lnTo>
                <a:lnTo>
                  <a:pt x="1259399" y="5681355"/>
                </a:lnTo>
                <a:lnTo>
                  <a:pt x="1234211" y="5664727"/>
                </a:lnTo>
                <a:lnTo>
                  <a:pt x="1203985" y="5642555"/>
                </a:lnTo>
                <a:lnTo>
                  <a:pt x="1178797" y="5620383"/>
                </a:lnTo>
                <a:lnTo>
                  <a:pt x="1158647" y="5592669"/>
                </a:lnTo>
                <a:lnTo>
                  <a:pt x="1143534" y="5564954"/>
                </a:lnTo>
                <a:lnTo>
                  <a:pt x="1133459" y="5537239"/>
                </a:lnTo>
                <a:lnTo>
                  <a:pt x="1123384" y="5515067"/>
                </a:lnTo>
                <a:lnTo>
                  <a:pt x="780827" y="4012933"/>
                </a:lnTo>
                <a:lnTo>
                  <a:pt x="780827" y="3996304"/>
                </a:lnTo>
                <a:lnTo>
                  <a:pt x="765714" y="3940874"/>
                </a:lnTo>
                <a:lnTo>
                  <a:pt x="765714" y="3885445"/>
                </a:lnTo>
                <a:lnTo>
                  <a:pt x="770752" y="3830016"/>
                </a:lnTo>
                <a:lnTo>
                  <a:pt x="785865" y="3774587"/>
                </a:lnTo>
                <a:lnTo>
                  <a:pt x="811053" y="3730243"/>
                </a:lnTo>
                <a:lnTo>
                  <a:pt x="841278" y="3685900"/>
                </a:lnTo>
                <a:lnTo>
                  <a:pt x="881579" y="3647099"/>
                </a:lnTo>
                <a:lnTo>
                  <a:pt x="926917" y="3619384"/>
                </a:lnTo>
                <a:lnTo>
                  <a:pt x="2045264" y="3015205"/>
                </a:lnTo>
                <a:lnTo>
                  <a:pt x="1808497" y="2028563"/>
                </a:lnTo>
                <a:lnTo>
                  <a:pt x="1299700" y="2544055"/>
                </a:lnTo>
                <a:lnTo>
                  <a:pt x="1264436" y="2577313"/>
                </a:lnTo>
                <a:lnTo>
                  <a:pt x="1254361" y="2582856"/>
                </a:lnTo>
                <a:lnTo>
                  <a:pt x="1244286" y="2588399"/>
                </a:lnTo>
                <a:lnTo>
                  <a:pt x="1224136" y="2599485"/>
                </a:lnTo>
                <a:lnTo>
                  <a:pt x="1214060" y="2605028"/>
                </a:lnTo>
                <a:lnTo>
                  <a:pt x="1173760" y="2616114"/>
                </a:lnTo>
                <a:lnTo>
                  <a:pt x="1133459" y="2621657"/>
                </a:lnTo>
                <a:lnTo>
                  <a:pt x="1093158" y="2616114"/>
                </a:lnTo>
                <a:lnTo>
                  <a:pt x="1047820" y="2605028"/>
                </a:lnTo>
                <a:lnTo>
                  <a:pt x="1012557" y="2582856"/>
                </a:lnTo>
                <a:lnTo>
                  <a:pt x="95714" y="2039649"/>
                </a:lnTo>
                <a:lnTo>
                  <a:pt x="60451" y="2006391"/>
                </a:lnTo>
                <a:lnTo>
                  <a:pt x="35263" y="1973134"/>
                </a:lnTo>
                <a:lnTo>
                  <a:pt x="15113" y="1928790"/>
                </a:lnTo>
                <a:lnTo>
                  <a:pt x="5038" y="1884447"/>
                </a:lnTo>
                <a:lnTo>
                  <a:pt x="0" y="1840103"/>
                </a:lnTo>
                <a:lnTo>
                  <a:pt x="5038" y="1795760"/>
                </a:lnTo>
                <a:lnTo>
                  <a:pt x="15113" y="1751416"/>
                </a:lnTo>
                <a:lnTo>
                  <a:pt x="35263" y="1707073"/>
                </a:lnTo>
                <a:lnTo>
                  <a:pt x="65489" y="1668272"/>
                </a:lnTo>
                <a:lnTo>
                  <a:pt x="95714" y="1640558"/>
                </a:lnTo>
                <a:lnTo>
                  <a:pt x="136015" y="1618386"/>
                </a:lnTo>
                <a:lnTo>
                  <a:pt x="176316" y="1607300"/>
                </a:lnTo>
                <a:lnTo>
                  <a:pt x="216617" y="1601757"/>
                </a:lnTo>
                <a:lnTo>
                  <a:pt x="261955" y="1607300"/>
                </a:lnTo>
                <a:lnTo>
                  <a:pt x="302256" y="1618386"/>
                </a:lnTo>
                <a:lnTo>
                  <a:pt x="337519" y="1640558"/>
                </a:lnTo>
                <a:lnTo>
                  <a:pt x="1081691" y="2081462"/>
                </a:lnTo>
                <a:lnTo>
                  <a:pt x="1692632" y="1418840"/>
                </a:lnTo>
                <a:lnTo>
                  <a:pt x="1763158" y="1346782"/>
                </a:lnTo>
                <a:lnTo>
                  <a:pt x="1828647" y="1280267"/>
                </a:lnTo>
                <a:lnTo>
                  <a:pt x="1863910" y="1258095"/>
                </a:lnTo>
                <a:lnTo>
                  <a:pt x="1899173" y="1235923"/>
                </a:lnTo>
                <a:lnTo>
                  <a:pt x="1934436" y="1219295"/>
                </a:lnTo>
                <a:lnTo>
                  <a:pt x="1969699" y="1208209"/>
                </a:lnTo>
                <a:lnTo>
                  <a:pt x="2004963" y="1197123"/>
                </a:lnTo>
                <a:lnTo>
                  <a:pt x="2040226" y="1191580"/>
                </a:lnTo>
                <a:close/>
                <a:moveTo>
                  <a:pt x="3057820" y="731517"/>
                </a:moveTo>
                <a:lnTo>
                  <a:pt x="3148496" y="731517"/>
                </a:lnTo>
                <a:lnTo>
                  <a:pt x="3244211" y="737059"/>
                </a:lnTo>
                <a:lnTo>
                  <a:pt x="3339925" y="748145"/>
                </a:lnTo>
                <a:lnTo>
                  <a:pt x="3430602" y="764774"/>
                </a:lnTo>
                <a:lnTo>
                  <a:pt x="3662331" y="809118"/>
                </a:lnTo>
                <a:lnTo>
                  <a:pt x="3768121" y="836832"/>
                </a:lnTo>
                <a:lnTo>
                  <a:pt x="3798346" y="847918"/>
                </a:lnTo>
                <a:lnTo>
                  <a:pt x="3813459" y="859004"/>
                </a:lnTo>
                <a:lnTo>
                  <a:pt x="3828572" y="903347"/>
                </a:lnTo>
                <a:lnTo>
                  <a:pt x="3843684" y="997577"/>
                </a:lnTo>
                <a:lnTo>
                  <a:pt x="3873910" y="1186037"/>
                </a:lnTo>
                <a:lnTo>
                  <a:pt x="3808421" y="1213752"/>
                </a:lnTo>
                <a:lnTo>
                  <a:pt x="3742933" y="1235923"/>
                </a:lnTo>
                <a:lnTo>
                  <a:pt x="3677444" y="1263638"/>
                </a:lnTo>
                <a:lnTo>
                  <a:pt x="3611955" y="1291353"/>
                </a:lnTo>
                <a:lnTo>
                  <a:pt x="3586767" y="1252552"/>
                </a:lnTo>
                <a:lnTo>
                  <a:pt x="3561579" y="1219295"/>
                </a:lnTo>
                <a:lnTo>
                  <a:pt x="3526316" y="1186037"/>
                </a:lnTo>
                <a:lnTo>
                  <a:pt x="3496090" y="1158322"/>
                </a:lnTo>
                <a:lnTo>
                  <a:pt x="3455790" y="1130608"/>
                </a:lnTo>
                <a:lnTo>
                  <a:pt x="3415489" y="1108436"/>
                </a:lnTo>
                <a:lnTo>
                  <a:pt x="3334887" y="1064093"/>
                </a:lnTo>
                <a:lnTo>
                  <a:pt x="3244211" y="1030835"/>
                </a:lnTo>
                <a:lnTo>
                  <a:pt x="3153534" y="1003120"/>
                </a:lnTo>
                <a:lnTo>
                  <a:pt x="3067895" y="980949"/>
                </a:lnTo>
                <a:lnTo>
                  <a:pt x="2987293" y="969863"/>
                </a:lnTo>
                <a:lnTo>
                  <a:pt x="2881504" y="958777"/>
                </a:lnTo>
                <a:lnTo>
                  <a:pt x="2765639" y="958777"/>
                </a:lnTo>
                <a:lnTo>
                  <a:pt x="2644737" y="964320"/>
                </a:lnTo>
                <a:lnTo>
                  <a:pt x="2523835" y="980949"/>
                </a:lnTo>
                <a:lnTo>
                  <a:pt x="2397895" y="1008663"/>
                </a:lnTo>
                <a:lnTo>
                  <a:pt x="2282030" y="1047464"/>
                </a:lnTo>
                <a:lnTo>
                  <a:pt x="2226617" y="1069635"/>
                </a:lnTo>
                <a:lnTo>
                  <a:pt x="2176241" y="1091807"/>
                </a:lnTo>
                <a:lnTo>
                  <a:pt x="2125865" y="1119522"/>
                </a:lnTo>
                <a:lnTo>
                  <a:pt x="2080527" y="1147236"/>
                </a:lnTo>
                <a:lnTo>
                  <a:pt x="1984812" y="1113979"/>
                </a:lnTo>
                <a:lnTo>
                  <a:pt x="2065414" y="1058550"/>
                </a:lnTo>
                <a:lnTo>
                  <a:pt x="2146015" y="1008663"/>
                </a:lnTo>
                <a:lnTo>
                  <a:pt x="2231654" y="958777"/>
                </a:lnTo>
                <a:lnTo>
                  <a:pt x="2317294" y="914433"/>
                </a:lnTo>
                <a:lnTo>
                  <a:pt x="2402933" y="875633"/>
                </a:lnTo>
                <a:lnTo>
                  <a:pt x="2493609" y="842375"/>
                </a:lnTo>
                <a:lnTo>
                  <a:pt x="2584286" y="814661"/>
                </a:lnTo>
                <a:lnTo>
                  <a:pt x="2680000" y="786946"/>
                </a:lnTo>
                <a:lnTo>
                  <a:pt x="2770677" y="764774"/>
                </a:lnTo>
                <a:lnTo>
                  <a:pt x="2866391" y="748145"/>
                </a:lnTo>
                <a:lnTo>
                  <a:pt x="2962105" y="737059"/>
                </a:lnTo>
                <a:lnTo>
                  <a:pt x="3057820" y="731517"/>
                </a:lnTo>
                <a:close/>
                <a:moveTo>
                  <a:pt x="1435100" y="0"/>
                </a:moveTo>
                <a:cubicBezTo>
                  <a:pt x="1809181" y="0"/>
                  <a:pt x="2112433" y="303252"/>
                  <a:pt x="2112433" y="677333"/>
                </a:cubicBezTo>
                <a:cubicBezTo>
                  <a:pt x="2112433" y="1051414"/>
                  <a:pt x="1809181" y="1354666"/>
                  <a:pt x="1435100" y="1354666"/>
                </a:cubicBezTo>
                <a:cubicBezTo>
                  <a:pt x="1061019" y="1354666"/>
                  <a:pt x="757767" y="1051414"/>
                  <a:pt x="757767" y="677333"/>
                </a:cubicBezTo>
                <a:cubicBezTo>
                  <a:pt x="757767" y="303252"/>
                  <a:pt x="1061019" y="0"/>
                  <a:pt x="143510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a:xfrm>
            <a:off x="6823263" y="4430967"/>
            <a:ext cx="944515" cy="643845"/>
          </a:xfrm>
          <a:custGeom>
            <a:avLst/>
            <a:gdLst/>
            <a:ahLst/>
            <a:cxnLst/>
            <a:rect l="l" t="t" r="r" b="b"/>
            <a:pathLst>
              <a:path w="1690322" h="1152128">
                <a:moveTo>
                  <a:pt x="826556" y="1149986"/>
                </a:moveTo>
                <a:lnTo>
                  <a:pt x="889752" y="1149986"/>
                </a:lnTo>
                <a:cubicBezTo>
                  <a:pt x="889500" y="1150690"/>
                  <a:pt x="889449" y="1151409"/>
                  <a:pt x="889399" y="1152128"/>
                </a:cubicBezTo>
                <a:lnTo>
                  <a:pt x="826226" y="1152128"/>
                </a:lnTo>
                <a:close/>
                <a:moveTo>
                  <a:pt x="1243612" y="747450"/>
                </a:moveTo>
                <a:cubicBezTo>
                  <a:pt x="1477312" y="740021"/>
                  <a:pt x="1674794" y="919019"/>
                  <a:pt x="1690322" y="1152128"/>
                </a:cubicBezTo>
                <a:lnTo>
                  <a:pt x="1626622" y="1152128"/>
                </a:lnTo>
                <a:cubicBezTo>
                  <a:pt x="1611628" y="955005"/>
                  <a:pt x="1443876" y="804288"/>
                  <a:pt x="1245620" y="810590"/>
                </a:cubicBezTo>
                <a:cubicBezTo>
                  <a:pt x="1189595" y="812371"/>
                  <a:pt x="1136798" y="826511"/>
                  <a:pt x="1090488" y="851592"/>
                </a:cubicBezTo>
                <a:cubicBezTo>
                  <a:pt x="1079087" y="833319"/>
                  <a:pt x="1065672" y="816545"/>
                  <a:pt x="1049512" y="802255"/>
                </a:cubicBezTo>
                <a:cubicBezTo>
                  <a:pt x="1106685" y="768739"/>
                  <a:pt x="1172955" y="749696"/>
                  <a:pt x="1243612" y="747450"/>
                </a:cubicBezTo>
                <a:close/>
                <a:moveTo>
                  <a:pt x="562417" y="606836"/>
                </a:moveTo>
                <a:cubicBezTo>
                  <a:pt x="877321" y="596825"/>
                  <a:pt x="1143423" y="838020"/>
                  <a:pt x="1164346" y="1152128"/>
                </a:cubicBezTo>
                <a:lnTo>
                  <a:pt x="1078512" y="1152128"/>
                </a:lnTo>
                <a:cubicBezTo>
                  <a:pt x="1058307" y="886510"/>
                  <a:pt x="832267" y="683424"/>
                  <a:pt x="565122" y="691915"/>
                </a:cubicBezTo>
                <a:cubicBezTo>
                  <a:pt x="308709" y="700066"/>
                  <a:pt x="102467" y="900340"/>
                  <a:pt x="85124" y="1152128"/>
                </a:cubicBezTo>
                <a:lnTo>
                  <a:pt x="0" y="1152128"/>
                </a:lnTo>
                <a:cubicBezTo>
                  <a:pt x="17286" y="854342"/>
                  <a:pt x="260044" y="616447"/>
                  <a:pt x="562417" y="606836"/>
                </a:cubicBezTo>
                <a:close/>
                <a:moveTo>
                  <a:pt x="1257403" y="357877"/>
                </a:moveTo>
                <a:cubicBezTo>
                  <a:pt x="1175548" y="357877"/>
                  <a:pt x="1109192" y="424234"/>
                  <a:pt x="1109192" y="506089"/>
                </a:cubicBezTo>
                <a:cubicBezTo>
                  <a:pt x="1109192" y="587944"/>
                  <a:pt x="1175548" y="654300"/>
                  <a:pt x="1257403" y="654300"/>
                </a:cubicBezTo>
                <a:cubicBezTo>
                  <a:pt x="1339258" y="654300"/>
                  <a:pt x="1405614" y="587944"/>
                  <a:pt x="1405614" y="506089"/>
                </a:cubicBezTo>
                <a:cubicBezTo>
                  <a:pt x="1405614" y="424234"/>
                  <a:pt x="1339258" y="357877"/>
                  <a:pt x="1257403" y="357877"/>
                </a:cubicBezTo>
                <a:close/>
                <a:moveTo>
                  <a:pt x="1257403" y="297099"/>
                </a:moveTo>
                <a:cubicBezTo>
                  <a:pt x="1372825" y="297099"/>
                  <a:pt x="1466393" y="390667"/>
                  <a:pt x="1466393" y="506089"/>
                </a:cubicBezTo>
                <a:cubicBezTo>
                  <a:pt x="1466393" y="621511"/>
                  <a:pt x="1372825" y="715079"/>
                  <a:pt x="1257403" y="715079"/>
                </a:cubicBezTo>
                <a:cubicBezTo>
                  <a:pt x="1141981" y="715079"/>
                  <a:pt x="1048414" y="621511"/>
                  <a:pt x="1048414" y="506089"/>
                </a:cubicBezTo>
                <a:cubicBezTo>
                  <a:pt x="1048414" y="390667"/>
                  <a:pt x="1141981" y="297099"/>
                  <a:pt x="1257403" y="297099"/>
                </a:cubicBezTo>
                <a:close/>
                <a:moveTo>
                  <a:pt x="580999" y="81897"/>
                </a:moveTo>
                <a:cubicBezTo>
                  <a:pt x="470702" y="81897"/>
                  <a:pt x="381289" y="171311"/>
                  <a:pt x="381289" y="281608"/>
                </a:cubicBezTo>
                <a:cubicBezTo>
                  <a:pt x="381289" y="391906"/>
                  <a:pt x="470702" y="481318"/>
                  <a:pt x="580999" y="481318"/>
                </a:cubicBezTo>
                <a:cubicBezTo>
                  <a:pt x="691297" y="481318"/>
                  <a:pt x="780710" y="391906"/>
                  <a:pt x="780710" y="281608"/>
                </a:cubicBezTo>
                <a:cubicBezTo>
                  <a:pt x="780710" y="171311"/>
                  <a:pt x="691297" y="81897"/>
                  <a:pt x="580999" y="81897"/>
                </a:cubicBezTo>
                <a:close/>
                <a:moveTo>
                  <a:pt x="580999" y="0"/>
                </a:moveTo>
                <a:cubicBezTo>
                  <a:pt x="736527" y="0"/>
                  <a:pt x="862607" y="126080"/>
                  <a:pt x="862607" y="281608"/>
                </a:cubicBezTo>
                <a:cubicBezTo>
                  <a:pt x="862607" y="437136"/>
                  <a:pt x="736527" y="563216"/>
                  <a:pt x="580999" y="563216"/>
                </a:cubicBezTo>
                <a:cubicBezTo>
                  <a:pt x="425471" y="563216"/>
                  <a:pt x="299392" y="437136"/>
                  <a:pt x="299392" y="281608"/>
                </a:cubicBezTo>
                <a:cubicBezTo>
                  <a:pt x="299392" y="126080"/>
                  <a:pt x="425471" y="0"/>
                  <a:pt x="580999"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23" name="圆角矩形 22"/>
          <p:cNvSpPr/>
          <p:nvPr/>
        </p:nvSpPr>
        <p:spPr>
          <a:xfrm>
            <a:off x="695235" y="24101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8334285" y="24101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圆角矩形 24"/>
          <p:cNvSpPr/>
          <p:nvPr/>
        </p:nvSpPr>
        <p:spPr>
          <a:xfrm>
            <a:off x="695235" y="41372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8334285" y="41372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KSO_Shape"/>
          <p:cNvSpPr/>
          <p:nvPr/>
        </p:nvSpPr>
        <p:spPr>
          <a:xfrm>
            <a:off x="5690221" y="3493966"/>
            <a:ext cx="811559" cy="815637"/>
          </a:xfrm>
          <a:custGeom>
            <a:avLst/>
            <a:gdLst/>
            <a:ahLst/>
            <a:cxnLst/>
            <a:rect l="l" t="t" r="r" b="b"/>
            <a:pathLst>
              <a:path w="602856" h="606146">
                <a:moveTo>
                  <a:pt x="490069" y="504978"/>
                </a:moveTo>
                <a:lnTo>
                  <a:pt x="516792" y="522417"/>
                </a:lnTo>
                <a:cubicBezTo>
                  <a:pt x="423264" y="616195"/>
                  <a:pt x="273785" y="634904"/>
                  <a:pt x="158470" y="559652"/>
                </a:cubicBezTo>
                <a:lnTo>
                  <a:pt x="136596" y="543748"/>
                </a:lnTo>
                <a:lnTo>
                  <a:pt x="150773" y="522022"/>
                </a:lnTo>
                <a:cubicBezTo>
                  <a:pt x="194080" y="557664"/>
                  <a:pt x="249663" y="578409"/>
                  <a:pt x="310092" y="578409"/>
                </a:cubicBezTo>
                <a:cubicBezTo>
                  <a:pt x="380176" y="578409"/>
                  <a:pt x="443742" y="550506"/>
                  <a:pt x="490069" y="504978"/>
                </a:cubicBezTo>
                <a:close/>
                <a:moveTo>
                  <a:pt x="557309" y="395086"/>
                </a:moveTo>
                <a:lnTo>
                  <a:pt x="549482" y="543750"/>
                </a:lnTo>
                <a:lnTo>
                  <a:pt x="516792" y="522417"/>
                </a:lnTo>
                <a:lnTo>
                  <a:pt x="516792" y="522417"/>
                </a:lnTo>
                <a:lnTo>
                  <a:pt x="490069" y="504978"/>
                </a:lnTo>
                <a:cubicBezTo>
                  <a:pt x="521171" y="475143"/>
                  <a:pt x="544562" y="437423"/>
                  <a:pt x="557309" y="395086"/>
                </a:cubicBezTo>
                <a:close/>
                <a:moveTo>
                  <a:pt x="60050" y="384097"/>
                </a:moveTo>
                <a:cubicBezTo>
                  <a:pt x="69689" y="423117"/>
                  <a:pt x="88482" y="458518"/>
                  <a:pt x="114720" y="487372"/>
                </a:cubicBezTo>
                <a:lnTo>
                  <a:pt x="0" y="416048"/>
                </a:lnTo>
                <a:close/>
                <a:moveTo>
                  <a:pt x="199268" y="54429"/>
                </a:moveTo>
                <a:lnTo>
                  <a:pt x="213201" y="80615"/>
                </a:lnTo>
                <a:cubicBezTo>
                  <a:pt x="118484" y="118809"/>
                  <a:pt x="51717" y="211624"/>
                  <a:pt x="51717" y="320033"/>
                </a:cubicBezTo>
                <a:lnTo>
                  <a:pt x="60050" y="384097"/>
                </a:lnTo>
                <a:lnTo>
                  <a:pt x="34461" y="397712"/>
                </a:lnTo>
                <a:cubicBezTo>
                  <a:pt x="-2534" y="270539"/>
                  <a:pt x="53221" y="130591"/>
                  <a:pt x="174782" y="65912"/>
                </a:cubicBezTo>
                <a:close/>
                <a:moveTo>
                  <a:pt x="391328" y="38974"/>
                </a:moveTo>
                <a:cubicBezTo>
                  <a:pt x="519267" y="73228"/>
                  <a:pt x="610073" y="193429"/>
                  <a:pt x="602405" y="330912"/>
                </a:cubicBezTo>
                <a:lnTo>
                  <a:pt x="599538" y="357805"/>
                </a:lnTo>
                <a:lnTo>
                  <a:pt x="565689" y="355917"/>
                </a:lnTo>
                <a:cubicBezTo>
                  <a:pt x="567623" y="344218"/>
                  <a:pt x="568468" y="332224"/>
                  <a:pt x="568468" y="320033"/>
                </a:cubicBezTo>
                <a:cubicBezTo>
                  <a:pt x="568468" y="205004"/>
                  <a:pt x="493298" y="107531"/>
                  <a:pt x="389365" y="74167"/>
                </a:cubicBezTo>
                <a:close/>
                <a:moveTo>
                  <a:pt x="393502" y="0"/>
                </a:moveTo>
                <a:lnTo>
                  <a:pt x="391328" y="38974"/>
                </a:lnTo>
                <a:lnTo>
                  <a:pt x="391328" y="38974"/>
                </a:lnTo>
                <a:lnTo>
                  <a:pt x="389365" y="74167"/>
                </a:lnTo>
                <a:cubicBezTo>
                  <a:pt x="364411" y="66007"/>
                  <a:pt x="337759" y="61658"/>
                  <a:pt x="310092" y="61658"/>
                </a:cubicBezTo>
                <a:cubicBezTo>
                  <a:pt x="294115" y="61658"/>
                  <a:pt x="278477" y="63108"/>
                  <a:pt x="263340" y="6609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530491" y="2271446"/>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781469" y="3598735"/>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530491" y="366047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781469" y="4987761"/>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530491" y="5049498"/>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781469" y="6376787"/>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4" name="KSO_Shape"/>
          <p:cNvSpPr/>
          <p:nvPr/>
        </p:nvSpPr>
        <p:spPr bwMode="auto">
          <a:xfrm>
            <a:off x="5781469" y="2492698"/>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KSO_Shape"/>
          <p:cNvSpPr/>
          <p:nvPr/>
        </p:nvSpPr>
        <p:spPr bwMode="auto">
          <a:xfrm>
            <a:off x="5781469" y="3881724"/>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8" name="KSO_Shape"/>
          <p:cNvSpPr/>
          <p:nvPr/>
        </p:nvSpPr>
        <p:spPr bwMode="auto">
          <a:xfrm>
            <a:off x="5781469" y="5270750"/>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1856" y="575730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52" name="Rectangle 42"/>
          <p:cNvSpPr>
            <a:spLocks noChangeArrowheads="1"/>
          </p:cNvSpPr>
          <p:nvPr/>
        </p:nvSpPr>
        <p:spPr bwMode="auto">
          <a:xfrm>
            <a:off x="1337910" y="411433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latin typeface="+mn-lt"/>
              </a:rPr>
              <a:t>93</a:t>
            </a:r>
            <a:r>
              <a:rPr lang="en-US" altLang="zh-CN" sz="5400" dirty="0">
                <a:latin typeface="+mn-lt"/>
              </a:rPr>
              <a:t>%</a:t>
            </a:r>
            <a:endParaRPr lang="zh-CN" altLang="en-US" sz="7200" dirty="0">
              <a:latin typeface="+mn-lt"/>
            </a:endParaRPr>
          </a:p>
        </p:txBody>
      </p:sp>
      <p:sp>
        <p:nvSpPr>
          <p:cNvPr id="15" name="KSO_Shape"/>
          <p:cNvSpPr/>
          <p:nvPr/>
        </p:nvSpPr>
        <p:spPr bwMode="auto">
          <a:xfrm>
            <a:off x="1057096" y="2125417"/>
            <a:ext cx="2831540" cy="1944324"/>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5" name="Shape 1855"/>
          <p:cNvSpPr/>
          <p:nvPr/>
        </p:nvSpPr>
        <p:spPr>
          <a:xfrm>
            <a:off x="1723991" y="3625349"/>
            <a:ext cx="280225" cy="2536886"/>
          </a:xfrm>
          <a:prstGeom prst="roundRect">
            <a:avLst>
              <a:gd name="adj" fmla="val 50000"/>
            </a:avLst>
          </a:prstGeom>
          <a:solidFill>
            <a:schemeClr val="accent1"/>
          </a:solidFill>
          <a:ln w="12700">
            <a:miter lim="400000"/>
          </a:ln>
        </p:spPr>
        <p:txBody>
          <a:bodyPr lIns="0" tIns="0" rIns="0" bIns="0"/>
          <a:lstStyle/>
          <a:p>
            <a:pPr lvl="0"/>
          </a:p>
        </p:txBody>
      </p:sp>
      <p:sp>
        <p:nvSpPr>
          <p:cNvPr id="16" name="Shape 1868"/>
          <p:cNvSpPr/>
          <p:nvPr/>
        </p:nvSpPr>
        <p:spPr>
          <a:xfrm>
            <a:off x="1463783" y="4493472"/>
            <a:ext cx="800640" cy="8006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50800" cap="flat">
            <a:solidFill>
              <a:srgbClr val="FFFFFF"/>
            </a:solidFill>
            <a:prstDash val="solid"/>
            <a:miter lim="400000"/>
          </a:ln>
          <a:effectLst>
            <a:outerShdw blurRad="63500" sx="102000" sy="102000" algn="ctr" rotWithShape="0">
              <a:prstClr val="black">
                <a:alpha val="40000"/>
              </a:prstClr>
            </a:outerShdw>
          </a:effectLst>
        </p:spPr>
        <p:txBody>
          <a:bodyPr wrap="square" lIns="38100" tIns="38100" rIns="38100" bIns="38100" numCol="1" anchor="ctr">
            <a:noAutofit/>
          </a:bodyPr>
          <a:lstStyle/>
          <a:p>
            <a:pPr lvl="0"/>
          </a:p>
        </p:txBody>
      </p:sp>
      <p:sp>
        <p:nvSpPr>
          <p:cNvPr id="17" name="KSO_Shape"/>
          <p:cNvSpPr/>
          <p:nvPr/>
        </p:nvSpPr>
        <p:spPr>
          <a:xfrm>
            <a:off x="1688200" y="4776230"/>
            <a:ext cx="351805" cy="235123"/>
          </a:xfrm>
          <a:custGeom>
            <a:avLst/>
            <a:gdLst/>
            <a:ahLst/>
            <a:cxnLst/>
            <a:rect l="l" t="t" r="r" b="b"/>
            <a:pathLst>
              <a:path w="4974795" h="3320682">
                <a:moveTo>
                  <a:pt x="1897867" y="1805825"/>
                </a:moveTo>
                <a:lnTo>
                  <a:pt x="2485737" y="2315734"/>
                </a:lnTo>
                <a:lnTo>
                  <a:pt x="3073607" y="1805825"/>
                </a:lnTo>
                <a:lnTo>
                  <a:pt x="4820061" y="3320682"/>
                </a:lnTo>
                <a:lnTo>
                  <a:pt x="151413" y="3320682"/>
                </a:lnTo>
                <a:close/>
                <a:moveTo>
                  <a:pt x="0" y="159634"/>
                </a:moveTo>
                <a:lnTo>
                  <a:pt x="1788328" y="1710812"/>
                </a:lnTo>
                <a:lnTo>
                  <a:pt x="0" y="3261996"/>
                </a:lnTo>
                <a:close/>
                <a:moveTo>
                  <a:pt x="4974795" y="156753"/>
                </a:moveTo>
                <a:lnTo>
                  <a:pt x="4974795" y="3264872"/>
                </a:lnTo>
                <a:lnTo>
                  <a:pt x="3183146" y="1710812"/>
                </a:lnTo>
                <a:close/>
                <a:moveTo>
                  <a:pt x="35040" y="0"/>
                </a:moveTo>
                <a:lnTo>
                  <a:pt x="4936434" y="0"/>
                </a:lnTo>
                <a:lnTo>
                  <a:pt x="2485737" y="2125709"/>
                </a:lnTo>
                <a:close/>
              </a:path>
            </a:pathLst>
          </a:custGeom>
          <a:solidFill>
            <a:schemeClr val="accent1"/>
          </a:solidFill>
          <a:ln w="12700" cap="flat">
            <a:solidFill>
              <a:srgbClr val="FFFFFF"/>
            </a:solidFill>
            <a:miter lim="400000"/>
          </a:ln>
          <a:effectLst/>
        </p:spPr>
        <p:txBody>
          <a:bodyPr wrap="square" lIns="0" tIns="0" rIns="0" bIns="0" numCol="1" anchor="t">
            <a:noAutofit/>
          </a:bodyPr>
          <a:lstStyle/>
          <a:p>
            <a:endParaRPr lang="en-US">
              <a:solidFill>
                <a:schemeClr val="tx1"/>
              </a:solidFill>
              <a:latin typeface="Calibri" panose="020F0502020204030204" pitchFamily="34" charset="0"/>
              <a:ea typeface="幼圆" panose="02010509060101010101" pitchFamily="49" charset="-122"/>
            </a:endParaRPr>
          </a:p>
        </p:txBody>
      </p:sp>
      <p:sp>
        <p:nvSpPr>
          <p:cNvPr id="18" name="矩形 17"/>
          <p:cNvSpPr/>
          <p:nvPr/>
        </p:nvSpPr>
        <p:spPr>
          <a:xfrm>
            <a:off x="2336440" y="479334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矩形 18"/>
          <p:cNvSpPr/>
          <p:nvPr/>
        </p:nvSpPr>
        <p:spPr>
          <a:xfrm>
            <a:off x="2336440" y="3984459"/>
            <a:ext cx="2687767"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solidFill>
                <a:latin typeface="+mj-ea"/>
                <a:ea typeface="+mj-ea"/>
              </a:rPr>
              <a:t>请在此输入您的小标题</a:t>
            </a:r>
            <a:endParaRPr lang="zh-CN" altLang="zh-CN" sz="1800" dirty="0">
              <a:solidFill>
                <a:schemeClr val="accent1"/>
              </a:solidFill>
              <a:latin typeface="+mj-ea"/>
              <a:ea typeface="+mj-ea"/>
            </a:endParaRPr>
          </a:p>
        </p:txBody>
      </p:sp>
      <p:sp>
        <p:nvSpPr>
          <p:cNvPr id="20" name="Shape 1855"/>
          <p:cNvSpPr/>
          <p:nvPr/>
        </p:nvSpPr>
        <p:spPr>
          <a:xfrm>
            <a:off x="7666272" y="1768414"/>
            <a:ext cx="280225" cy="2536886"/>
          </a:xfrm>
          <a:prstGeom prst="roundRect">
            <a:avLst>
              <a:gd name="adj" fmla="val 50000"/>
            </a:avLst>
          </a:prstGeom>
          <a:solidFill>
            <a:schemeClr val="accent1"/>
          </a:solidFill>
          <a:ln w="12700">
            <a:miter lim="400000"/>
          </a:ln>
        </p:spPr>
        <p:txBody>
          <a:bodyPr lIns="0" tIns="0" rIns="0" bIns="0"/>
          <a:lstStyle/>
          <a:p>
            <a:pPr lvl="0"/>
          </a:p>
        </p:txBody>
      </p:sp>
      <p:sp>
        <p:nvSpPr>
          <p:cNvPr id="21" name="Shape 1868"/>
          <p:cNvSpPr/>
          <p:nvPr/>
        </p:nvSpPr>
        <p:spPr>
          <a:xfrm>
            <a:off x="7406064" y="2636537"/>
            <a:ext cx="800640" cy="8006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50800" cap="flat">
            <a:solidFill>
              <a:srgbClr val="FFFFFF"/>
            </a:solidFill>
            <a:prstDash val="solid"/>
            <a:miter lim="400000"/>
          </a:ln>
          <a:effectLst>
            <a:outerShdw blurRad="63500" sx="102000" sy="102000" algn="ctr" rotWithShape="0">
              <a:prstClr val="black">
                <a:alpha val="40000"/>
              </a:prstClr>
            </a:outerShdw>
          </a:effectLst>
        </p:spPr>
        <p:txBody>
          <a:bodyPr wrap="square" lIns="38100" tIns="38100" rIns="38100" bIns="38100" numCol="1" anchor="ctr">
            <a:noAutofit/>
          </a:bodyPr>
          <a:lstStyle/>
          <a:p>
            <a:pPr lvl="0"/>
          </a:p>
        </p:txBody>
      </p:sp>
      <p:sp>
        <p:nvSpPr>
          <p:cNvPr id="22" name="矩形 21"/>
          <p:cNvSpPr/>
          <p:nvPr/>
        </p:nvSpPr>
        <p:spPr>
          <a:xfrm>
            <a:off x="8278721" y="2936410"/>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8278721" y="2127524"/>
            <a:ext cx="2687767"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solidFill>
                <a:latin typeface="+mj-ea"/>
                <a:ea typeface="+mj-ea"/>
              </a:rPr>
              <a:t>请在此输入您的小标题</a:t>
            </a:r>
            <a:endParaRPr lang="zh-CN" altLang="zh-CN" sz="1800" dirty="0">
              <a:solidFill>
                <a:schemeClr val="accent1"/>
              </a:solidFill>
              <a:latin typeface="+mj-ea"/>
              <a:ea typeface="+mj-ea"/>
            </a:endParaRPr>
          </a:p>
        </p:txBody>
      </p:sp>
      <p:sp>
        <p:nvSpPr>
          <p:cNvPr id="24" name="KSO_Shape"/>
          <p:cNvSpPr/>
          <p:nvPr/>
        </p:nvSpPr>
        <p:spPr bwMode="auto">
          <a:xfrm>
            <a:off x="7643497" y="2868354"/>
            <a:ext cx="325774" cy="337007"/>
          </a:xfrm>
          <a:custGeom>
            <a:avLst/>
            <a:gdLst>
              <a:gd name="T0" fmla="*/ 2147483646 w 90"/>
              <a:gd name="T1" fmla="*/ 2147483646 h 93"/>
              <a:gd name="T2" fmla="*/ 2147483646 w 90"/>
              <a:gd name="T3" fmla="*/ 2147483646 h 93"/>
              <a:gd name="T4" fmla="*/ 2147483646 w 90"/>
              <a:gd name="T5" fmla="*/ 2147483646 h 93"/>
              <a:gd name="T6" fmla="*/ 2147483646 w 90"/>
              <a:gd name="T7" fmla="*/ 2147483646 h 93"/>
              <a:gd name="T8" fmla="*/ 2147483646 w 90"/>
              <a:gd name="T9" fmla="*/ 2147483646 h 93"/>
              <a:gd name="T10" fmla="*/ 0 w 90"/>
              <a:gd name="T11" fmla="*/ 2147483646 h 93"/>
              <a:gd name="T12" fmla="*/ 0 w 90"/>
              <a:gd name="T13" fmla="*/ 2147483646 h 93"/>
              <a:gd name="T14" fmla="*/ 2147483646 w 90"/>
              <a:gd name="T15" fmla="*/ 2147483646 h 93"/>
              <a:gd name="T16" fmla="*/ 2147483646 w 90"/>
              <a:gd name="T17" fmla="*/ 2147483646 h 93"/>
              <a:gd name="T18" fmla="*/ 2147483646 w 90"/>
              <a:gd name="T19" fmla="*/ 2147483646 h 93"/>
              <a:gd name="T20" fmla="*/ 2147483646 w 90"/>
              <a:gd name="T21" fmla="*/ 2147483646 h 93"/>
              <a:gd name="T22" fmla="*/ 2147483646 w 90"/>
              <a:gd name="T23" fmla="*/ 2147483646 h 93"/>
              <a:gd name="T24" fmla="*/ 2147483646 w 90"/>
              <a:gd name="T25" fmla="*/ 2147483646 h 93"/>
              <a:gd name="T26" fmla="*/ 2147483646 w 90"/>
              <a:gd name="T27" fmla="*/ 2147483646 h 93"/>
              <a:gd name="T28" fmla="*/ 2147483646 w 90"/>
              <a:gd name="T29" fmla="*/ 2147483646 h 93"/>
              <a:gd name="T30" fmla="*/ 2147483646 w 90"/>
              <a:gd name="T31" fmla="*/ 2147483646 h 93"/>
              <a:gd name="T32" fmla="*/ 2147483646 w 90"/>
              <a:gd name="T33" fmla="*/ 2147483646 h 93"/>
              <a:gd name="T34" fmla="*/ 2147483646 w 90"/>
              <a:gd name="T35" fmla="*/ 2147483646 h 93"/>
              <a:gd name="T36" fmla="*/ 2147483646 w 90"/>
              <a:gd name="T37" fmla="*/ 2147483646 h 93"/>
              <a:gd name="T38" fmla="*/ 2147483646 w 90"/>
              <a:gd name="T39" fmla="*/ 2147483646 h 93"/>
              <a:gd name="T40" fmla="*/ 2147483646 w 90"/>
              <a:gd name="T41" fmla="*/ 2147483646 h 93"/>
              <a:gd name="T42" fmla="*/ 2147483646 w 90"/>
              <a:gd name="T43" fmla="*/ 2147483646 h 93"/>
              <a:gd name="T44" fmla="*/ 2147483646 w 90"/>
              <a:gd name="T45" fmla="*/ 2147483646 h 93"/>
              <a:gd name="T46" fmla="*/ 2147483646 w 90"/>
              <a:gd name="T47" fmla="*/ 2147483646 h 93"/>
              <a:gd name="T48" fmla="*/ 2147483646 w 90"/>
              <a:gd name="T49" fmla="*/ 2147483646 h 93"/>
              <a:gd name="T50" fmla="*/ 2147483646 w 90"/>
              <a:gd name="T51" fmla="*/ 2147483646 h 93"/>
              <a:gd name="T52" fmla="*/ 2147483646 w 90"/>
              <a:gd name="T53" fmla="*/ 2147483646 h 93"/>
              <a:gd name="T54" fmla="*/ 2147483646 w 90"/>
              <a:gd name="T55" fmla="*/ 2147483646 h 93"/>
              <a:gd name="T56" fmla="*/ 2147483646 w 90"/>
              <a:gd name="T57" fmla="*/ 2147483646 h 93"/>
              <a:gd name="T58" fmla="*/ 2147483646 w 90"/>
              <a:gd name="T59" fmla="*/ 2147483646 h 93"/>
              <a:gd name="T60" fmla="*/ 2147483646 w 90"/>
              <a:gd name="T61" fmla="*/ 2147483646 h 93"/>
              <a:gd name="T62" fmla="*/ 2147483646 w 90"/>
              <a:gd name="T63" fmla="*/ 2147483646 h 93"/>
              <a:gd name="T64" fmla="*/ 2147483646 w 90"/>
              <a:gd name="T65" fmla="*/ 2147483646 h 93"/>
              <a:gd name="T66" fmla="*/ 2147483646 w 90"/>
              <a:gd name="T67" fmla="*/ 2147483646 h 93"/>
              <a:gd name="T68" fmla="*/ 2147483646 w 90"/>
              <a:gd name="T69" fmla="*/ 2147483646 h 93"/>
              <a:gd name="T70" fmla="*/ 2147483646 w 90"/>
              <a:gd name="T71" fmla="*/ 2147483646 h 93"/>
              <a:gd name="T72" fmla="*/ 2147483646 w 90"/>
              <a:gd name="T73" fmla="*/ 2147483646 h 93"/>
              <a:gd name="T74" fmla="*/ 2147483646 w 90"/>
              <a:gd name="T75" fmla="*/ 2147483646 h 93"/>
              <a:gd name="T76" fmla="*/ 2147483646 w 90"/>
              <a:gd name="T77" fmla="*/ 2147483646 h 93"/>
              <a:gd name="T78" fmla="*/ 2147483646 w 90"/>
              <a:gd name="T79" fmla="*/ 2147483646 h 93"/>
              <a:gd name="T80" fmla="*/ 2147483646 w 90"/>
              <a:gd name="T81" fmla="*/ 2147483646 h 93"/>
              <a:gd name="T82" fmla="*/ 2147483646 w 90"/>
              <a:gd name="T83" fmla="*/ 2147483646 h 93"/>
              <a:gd name="T84" fmla="*/ 2147483646 w 90"/>
              <a:gd name="T85" fmla="*/ 2147483646 h 93"/>
              <a:gd name="T86" fmla="*/ 2147483646 w 90"/>
              <a:gd name="T87" fmla="*/ 2147483646 h 93"/>
              <a:gd name="T88" fmla="*/ 2147483646 w 90"/>
              <a:gd name="T89" fmla="*/ 2147483646 h 93"/>
              <a:gd name="T90" fmla="*/ 2147483646 w 90"/>
              <a:gd name="T91" fmla="*/ 2147483646 h 93"/>
              <a:gd name="T92" fmla="*/ 2147483646 w 90"/>
              <a:gd name="T93" fmla="*/ 2147483646 h 93"/>
              <a:gd name="T94" fmla="*/ 2147483646 w 90"/>
              <a:gd name="T95" fmla="*/ 2147483646 h 93"/>
              <a:gd name="T96" fmla="*/ 2147483646 w 90"/>
              <a:gd name="T97" fmla="*/ 2147483646 h 9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90" h="93">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chemeClr val="accent1"/>
          </a:solidFill>
          <a:ln w="12700" cap="flat">
            <a:solidFill>
              <a:srgbClr val="FFFFFF"/>
            </a:solidFill>
            <a:miter lim="400000"/>
          </a:ln>
          <a:effectLst/>
        </p:spPr>
        <p:txBody>
          <a:bodyPr wrap="square" lIns="0" tIns="0" rIns="0" bIns="0" numCol="1" anchor="t">
            <a:noAutofit/>
          </a:bodyPr>
          <a:lstStyle/>
          <a:p>
            <a:endParaRPr lang="zh-CN" altLang="en-US"/>
          </a:p>
        </p:txBody>
      </p:sp>
      <p:grpSp>
        <p:nvGrpSpPr>
          <p:cNvPr id="27" name="组合 26"/>
          <p:cNvGrpSpPr/>
          <p:nvPr/>
        </p:nvGrpSpPr>
        <p:grpSpPr>
          <a:xfrm>
            <a:off x="2960940" y="1543526"/>
            <a:ext cx="1114693" cy="2248942"/>
            <a:chOff x="6334126" y="3233738"/>
            <a:chExt cx="1266825" cy="2555875"/>
          </a:xfrm>
        </p:grpSpPr>
        <p:sp>
          <p:nvSpPr>
            <p:cNvPr id="28"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9"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0"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1"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2"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3"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4"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5"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7"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8"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9"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0"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1"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2"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3"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44" name="组合 43"/>
          <p:cNvGrpSpPr/>
          <p:nvPr/>
        </p:nvGrpSpPr>
        <p:grpSpPr>
          <a:xfrm>
            <a:off x="8916492" y="4493472"/>
            <a:ext cx="1412224" cy="2251735"/>
            <a:chOff x="4468814" y="3241676"/>
            <a:chExt cx="1604963" cy="2559050"/>
          </a:xfrm>
        </p:grpSpPr>
        <p:sp>
          <p:nvSpPr>
            <p:cNvPr id="45"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6"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请输入第三章大标题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请输入第三章说明小标题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4"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25"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7"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8"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9"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31"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3"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4"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endParaRPr lang="en-US" altLang="zh-CN" kern="0" dirty="0">
              <a:solidFill>
                <a:srgbClr val="FFFFFF"/>
              </a:solidFill>
              <a:latin typeface="+mj-ea"/>
              <a:ea typeface="+mj-ea"/>
            </a:endParaRPr>
          </a:p>
        </p:txBody>
      </p:sp>
      <p:cxnSp>
        <p:nvCxnSpPr>
          <p:cNvPr id="35" name="直接连接符 34"/>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41" name="直接连接符 40"/>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3" name="矩形 42"/>
          <p:cNvSpPr/>
          <p:nvPr/>
        </p:nvSpPr>
        <p:spPr>
          <a:xfrm>
            <a:off x="1136129" y="16561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4" name="文本框 43"/>
          <p:cNvSpPr txBox="1"/>
          <p:nvPr/>
        </p:nvSpPr>
        <p:spPr>
          <a:xfrm>
            <a:off x="471748" y="18499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7"/>
          <p:cNvSpPr/>
          <p:nvPr>
            <p:custDataLst>
              <p:tags r:id="rId1"/>
            </p:custDataLst>
          </p:nvPr>
        </p:nvSpPr>
        <p:spPr>
          <a:xfrm rot="5400000">
            <a:off x="5193507" y="3997766"/>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2" name="MH_Other_7"/>
          <p:cNvSpPr/>
          <p:nvPr>
            <p:custDataLst>
              <p:tags r:id="rId2"/>
            </p:custDataLst>
          </p:nvPr>
        </p:nvSpPr>
        <p:spPr>
          <a:xfrm rot="5400000">
            <a:off x="6498432" y="3456055"/>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4" name="MH_Other_7"/>
          <p:cNvSpPr/>
          <p:nvPr>
            <p:custDataLst>
              <p:tags r:id="rId3"/>
            </p:custDataLst>
          </p:nvPr>
        </p:nvSpPr>
        <p:spPr>
          <a:xfrm rot="5400000">
            <a:off x="5948088" y="1875433"/>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5" name="MH_Other_7"/>
          <p:cNvSpPr/>
          <p:nvPr>
            <p:custDataLst>
              <p:tags r:id="rId4"/>
            </p:custDataLst>
          </p:nvPr>
        </p:nvSpPr>
        <p:spPr>
          <a:xfrm rot="5400000">
            <a:off x="4127254" y="2799358"/>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9" name="矩形 28"/>
          <p:cNvSpPr/>
          <p:nvPr/>
        </p:nvSpPr>
        <p:spPr>
          <a:xfrm>
            <a:off x="1447925" y="2853623"/>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0" name="矩形 29"/>
          <p:cNvSpPr/>
          <p:nvPr/>
        </p:nvSpPr>
        <p:spPr>
          <a:xfrm>
            <a:off x="7924925" y="1682048"/>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1" name="矩形 30"/>
          <p:cNvSpPr/>
          <p:nvPr/>
        </p:nvSpPr>
        <p:spPr>
          <a:xfrm>
            <a:off x="8372600" y="3696566"/>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2" name="矩形 31"/>
          <p:cNvSpPr/>
          <p:nvPr/>
        </p:nvSpPr>
        <p:spPr>
          <a:xfrm>
            <a:off x="2608757" y="4835189"/>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136129" y="1459638"/>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文本框 16"/>
          <p:cNvSpPr txBox="1"/>
          <p:nvPr/>
        </p:nvSpPr>
        <p:spPr>
          <a:xfrm>
            <a:off x="471748" y="165343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1" name="MH_Other_8"/>
          <p:cNvSpPr>
            <a:spLocks noChangeAspect="1"/>
          </p:cNvSpPr>
          <p:nvPr>
            <p:custDataLst>
              <p:tags r:id="rId1"/>
            </p:custDataLst>
          </p:nvPr>
        </p:nvSpPr>
        <p:spPr bwMode="auto">
          <a:xfrm rot="5400000">
            <a:off x="3649604" y="3475607"/>
            <a:ext cx="2048326" cy="2049461"/>
          </a:xfrm>
          <a:prstGeom prst="blockArc">
            <a:avLst>
              <a:gd name="adj1" fmla="val 10800000"/>
              <a:gd name="adj2" fmla="val 21552897"/>
              <a:gd name="adj3" fmla="val 18390"/>
            </a:avLst>
          </a:prstGeom>
          <a:solidFill>
            <a:schemeClr val="accent1"/>
          </a:solidFill>
          <a:ln w="12700" cap="flat" cmpd="sng" algn="ctr">
            <a:noFill/>
            <a:prstDash val="solid"/>
            <a:miter lim="800000"/>
          </a:ln>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2" name="MH_Other_9"/>
          <p:cNvSpPr>
            <a:spLocks noChangeAspect="1"/>
          </p:cNvSpPr>
          <p:nvPr>
            <p:custDataLst>
              <p:tags r:id="rId2"/>
            </p:custDataLst>
          </p:nvPr>
        </p:nvSpPr>
        <p:spPr bwMode="auto">
          <a:xfrm rot="5400000">
            <a:off x="3836846" y="3662849"/>
            <a:ext cx="1673840" cy="1674975"/>
          </a:xfrm>
          <a:prstGeom prst="blockArc">
            <a:avLst>
              <a:gd name="adj1" fmla="val 10781050"/>
              <a:gd name="adj2" fmla="val 21534958"/>
              <a:gd name="adj3" fmla="val 1589"/>
            </a:avLst>
          </a:prstGeom>
          <a:solidFill>
            <a:schemeClr val="accent1">
              <a:lumMod val="20000"/>
              <a:lumOff val="80000"/>
              <a:alpha val="39000"/>
            </a:schemeClr>
          </a:solidFill>
          <a:ln w="12700" cap="flat" cmpd="sng" algn="ctr">
            <a:noFill/>
            <a:prstDash val="solid"/>
            <a:miter lim="800000"/>
          </a:ln>
          <a:effectLst>
            <a:outerShdw blurRad="279400" dir="4800000" algn="tl" rotWithShape="0">
              <a:sysClr val="windowText" lastClr="000000"/>
            </a:outerShdw>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3" name="矩形 22"/>
          <p:cNvSpPr/>
          <p:nvPr/>
        </p:nvSpPr>
        <p:spPr>
          <a:xfrm>
            <a:off x="2160814" y="430020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4" name="矩形 23"/>
          <p:cNvSpPr/>
          <p:nvPr>
            <p:custDataLst>
              <p:tags r:id="rId3"/>
            </p:custDataLst>
          </p:nvPr>
        </p:nvSpPr>
        <p:spPr>
          <a:xfrm>
            <a:off x="1837578" y="3476171"/>
            <a:ext cx="2844468"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rgbClr val="FFFFFF"/>
                </a:solidFill>
              </a:rPr>
              <a:t>请输入您的小标题</a:t>
            </a:r>
            <a:endParaRPr lang="zh-CN" altLang="en-US" sz="1800" spc="51" dirty="0">
              <a:solidFill>
                <a:srgbClr val="FFFFFF"/>
              </a:solidFill>
            </a:endParaRPr>
          </a:p>
        </p:txBody>
      </p:sp>
      <p:sp>
        <p:nvSpPr>
          <p:cNvPr id="26" name="MH_Other_8"/>
          <p:cNvSpPr>
            <a:spLocks noChangeAspect="1"/>
          </p:cNvSpPr>
          <p:nvPr>
            <p:custDataLst>
              <p:tags r:id="rId4"/>
            </p:custDataLst>
          </p:nvPr>
        </p:nvSpPr>
        <p:spPr bwMode="auto">
          <a:xfrm rot="5400000">
            <a:off x="8305530" y="3475607"/>
            <a:ext cx="2048326" cy="2049461"/>
          </a:xfrm>
          <a:prstGeom prst="blockArc">
            <a:avLst>
              <a:gd name="adj1" fmla="val 10800000"/>
              <a:gd name="adj2" fmla="val 21552897"/>
              <a:gd name="adj3" fmla="val 18390"/>
            </a:avLst>
          </a:prstGeom>
          <a:solidFill>
            <a:schemeClr val="accent1"/>
          </a:solidFill>
          <a:ln w="12700" cap="flat" cmpd="sng" algn="ctr">
            <a:noFill/>
            <a:prstDash val="solid"/>
            <a:miter lim="800000"/>
          </a:ln>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7" name="MH_Other_9"/>
          <p:cNvSpPr>
            <a:spLocks noChangeAspect="1"/>
          </p:cNvSpPr>
          <p:nvPr>
            <p:custDataLst>
              <p:tags r:id="rId5"/>
            </p:custDataLst>
          </p:nvPr>
        </p:nvSpPr>
        <p:spPr bwMode="auto">
          <a:xfrm rot="5400000">
            <a:off x="8492772" y="3662849"/>
            <a:ext cx="1673840" cy="1674975"/>
          </a:xfrm>
          <a:prstGeom prst="blockArc">
            <a:avLst>
              <a:gd name="adj1" fmla="val 10781050"/>
              <a:gd name="adj2" fmla="val 21534958"/>
              <a:gd name="adj3" fmla="val 1589"/>
            </a:avLst>
          </a:prstGeom>
          <a:solidFill>
            <a:schemeClr val="accent1">
              <a:lumMod val="20000"/>
              <a:lumOff val="80000"/>
              <a:alpha val="39000"/>
            </a:schemeClr>
          </a:solidFill>
          <a:ln w="12700" cap="flat" cmpd="sng" algn="ctr">
            <a:noFill/>
            <a:prstDash val="solid"/>
            <a:miter lim="800000"/>
          </a:ln>
          <a:effectLst>
            <a:outerShdw blurRad="279400" dir="4800000" algn="tl" rotWithShape="0">
              <a:sysClr val="windowText" lastClr="000000"/>
            </a:outerShdw>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8" name="矩形 27"/>
          <p:cNvSpPr/>
          <p:nvPr/>
        </p:nvSpPr>
        <p:spPr>
          <a:xfrm>
            <a:off x="6816740" y="430020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矩形 28"/>
          <p:cNvSpPr/>
          <p:nvPr>
            <p:custDataLst>
              <p:tags r:id="rId6"/>
            </p:custDataLst>
          </p:nvPr>
        </p:nvSpPr>
        <p:spPr>
          <a:xfrm>
            <a:off x="6493504" y="3476171"/>
            <a:ext cx="2844468"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rgbClr val="FFFFFF"/>
                </a:solidFill>
              </a:rPr>
              <a:t>请输入您的小标题</a:t>
            </a:r>
            <a:endParaRPr lang="zh-CN" altLang="en-US" sz="1800" spc="51" dirty="0">
              <a:solidFill>
                <a:srgbClr val="FFFFFF"/>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任意多边形 28"/>
          <p:cNvSpPr/>
          <p:nvPr/>
        </p:nvSpPr>
        <p:spPr bwMode="auto">
          <a:xfrm rot="16200000" flipH="1">
            <a:off x="4990246" y="1021310"/>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9" name="任意多边形 28"/>
          <p:cNvSpPr/>
          <p:nvPr/>
        </p:nvSpPr>
        <p:spPr bwMode="auto">
          <a:xfrm rot="16200000" flipH="1">
            <a:off x="4990246" y="3232820"/>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16" name="KSO_Shape"/>
          <p:cNvSpPr/>
          <p:nvPr/>
        </p:nvSpPr>
        <p:spPr bwMode="auto">
          <a:xfrm>
            <a:off x="5367011" y="4503656"/>
            <a:ext cx="1457980" cy="1460556"/>
          </a:xfrm>
          <a:custGeom>
            <a:avLst/>
            <a:gdLst>
              <a:gd name="T0" fmla="*/ 899406 w 2709"/>
              <a:gd name="T1" fmla="*/ 1800397 h 2710"/>
              <a:gd name="T2" fmla="*/ 0 w 2709"/>
              <a:gd name="T3" fmla="*/ 900199 h 2710"/>
              <a:gd name="T4" fmla="*/ 899406 w 2709"/>
              <a:gd name="T5" fmla="*/ 0 h 2710"/>
              <a:gd name="T6" fmla="*/ 1798149 w 2709"/>
              <a:gd name="T7" fmla="*/ 900199 h 2710"/>
              <a:gd name="T8" fmla="*/ 899406 w 2709"/>
              <a:gd name="T9" fmla="*/ 1800397 h 2710"/>
              <a:gd name="T10" fmla="*/ 1561847 w 2709"/>
              <a:gd name="T11" fmla="*/ 1448290 h 2710"/>
              <a:gd name="T12" fmla="*/ 1564502 w 2709"/>
              <a:gd name="T13" fmla="*/ 1258949 h 2710"/>
              <a:gd name="T14" fmla="*/ 1278418 w 2709"/>
              <a:gd name="T15" fmla="*/ 1262271 h 2710"/>
              <a:gd name="T16" fmla="*/ 978395 w 2709"/>
              <a:gd name="T17" fmla="*/ 1504096 h 2710"/>
              <a:gd name="T18" fmla="*/ 996980 w 2709"/>
              <a:gd name="T19" fmla="*/ 1691443 h 2710"/>
              <a:gd name="T20" fmla="*/ 1188809 w 2709"/>
              <a:gd name="T21" fmla="*/ 1710045 h 2710"/>
              <a:gd name="T22" fmla="*/ 1561847 w 2709"/>
              <a:gd name="T23" fmla="*/ 1448290 h 2710"/>
              <a:gd name="T24" fmla="*/ 322592 w 2709"/>
              <a:gd name="T25" fmla="*/ 1538642 h 2710"/>
              <a:gd name="T26" fmla="*/ 793867 w 2709"/>
              <a:gd name="T27" fmla="*/ 1754557 h 2710"/>
              <a:gd name="T28" fmla="*/ 939232 w 2709"/>
              <a:gd name="T29" fmla="*/ 1695429 h 2710"/>
              <a:gd name="T30" fmla="*/ 919319 w 2709"/>
              <a:gd name="T31" fmla="*/ 1498781 h 2710"/>
              <a:gd name="T32" fmla="*/ 610667 w 2709"/>
              <a:gd name="T33" fmla="*/ 1324720 h 2710"/>
              <a:gd name="T34" fmla="*/ 317281 w 2709"/>
              <a:gd name="T35" fmla="*/ 1405771 h 2710"/>
              <a:gd name="T36" fmla="*/ 322592 w 2709"/>
              <a:gd name="T37" fmla="*/ 1538642 h 2710"/>
              <a:gd name="T38" fmla="*/ 129435 w 2709"/>
              <a:gd name="T39" fmla="*/ 516202 h 2710"/>
              <a:gd name="T40" fmla="*/ 38499 w 2709"/>
              <a:gd name="T41" fmla="*/ 900199 h 2710"/>
              <a:gd name="T42" fmla="*/ 56420 w 2709"/>
              <a:gd name="T43" fmla="*/ 1065622 h 2710"/>
              <a:gd name="T44" fmla="*/ 148020 w 2709"/>
              <a:gd name="T45" fmla="*/ 657045 h 2710"/>
              <a:gd name="T46" fmla="*/ 129435 w 2709"/>
              <a:gd name="T47" fmla="*/ 516202 h 2710"/>
              <a:gd name="T48" fmla="*/ 191829 w 2709"/>
              <a:gd name="T49" fmla="*/ 700228 h 2710"/>
              <a:gd name="T50" fmla="*/ 104212 w 2709"/>
              <a:gd name="T51" fmla="*/ 1096847 h 2710"/>
              <a:gd name="T52" fmla="*/ 116823 w 2709"/>
              <a:gd name="T53" fmla="*/ 1098840 h 2710"/>
              <a:gd name="T54" fmla="*/ 312635 w 2709"/>
              <a:gd name="T55" fmla="*/ 1345979 h 2710"/>
              <a:gd name="T56" fmla="*/ 582125 w 2709"/>
              <a:gd name="T57" fmla="*/ 1271572 h 2710"/>
              <a:gd name="T58" fmla="*/ 661113 w 2709"/>
              <a:gd name="T59" fmla="*/ 940060 h 2710"/>
              <a:gd name="T60" fmla="*/ 414192 w 2709"/>
              <a:gd name="T61" fmla="*/ 631135 h 2710"/>
              <a:gd name="T62" fmla="*/ 191829 w 2709"/>
              <a:gd name="T63" fmla="*/ 700228 h 2710"/>
              <a:gd name="T64" fmla="*/ 899406 w 2709"/>
              <a:gd name="T65" fmla="*/ 39197 h 2710"/>
              <a:gd name="T66" fmla="*/ 448708 w 2709"/>
              <a:gd name="T67" fmla="*/ 167417 h 2710"/>
              <a:gd name="T68" fmla="*/ 575487 w 2709"/>
              <a:gd name="T69" fmla="*/ 243818 h 2710"/>
              <a:gd name="T70" fmla="*/ 837676 w 2709"/>
              <a:gd name="T71" fmla="*/ 204621 h 2710"/>
              <a:gd name="T72" fmla="*/ 1006273 w 2709"/>
              <a:gd name="T73" fmla="*/ 218572 h 2710"/>
              <a:gd name="T74" fmla="*/ 1178189 w 2709"/>
              <a:gd name="T75" fmla="*/ 86366 h 2710"/>
              <a:gd name="T76" fmla="*/ 899406 w 2709"/>
              <a:gd name="T77" fmla="*/ 39197 h 2710"/>
              <a:gd name="T78" fmla="*/ 1050746 w 2709"/>
              <a:gd name="T79" fmla="*/ 279028 h 2710"/>
              <a:gd name="T80" fmla="*/ 846969 w 2709"/>
              <a:gd name="T81" fmla="*/ 257105 h 2710"/>
              <a:gd name="T82" fmla="*/ 617969 w 2709"/>
              <a:gd name="T83" fmla="*/ 289658 h 2710"/>
              <a:gd name="T84" fmla="*/ 460655 w 2709"/>
              <a:gd name="T85" fmla="*/ 595925 h 2710"/>
              <a:gd name="T86" fmla="*/ 712224 w 2709"/>
              <a:gd name="T87" fmla="*/ 910164 h 2710"/>
              <a:gd name="T88" fmla="*/ 1060702 w 2709"/>
              <a:gd name="T89" fmla="*/ 884254 h 2710"/>
              <a:gd name="T90" fmla="*/ 1243902 w 2709"/>
              <a:gd name="T91" fmla="*/ 512881 h 2710"/>
              <a:gd name="T92" fmla="*/ 1050746 w 2709"/>
              <a:gd name="T93" fmla="*/ 279028 h 2710"/>
              <a:gd name="T94" fmla="*/ 1505427 w 2709"/>
              <a:gd name="T95" fmla="*/ 539455 h 2710"/>
              <a:gd name="T96" fmla="*/ 1295676 w 2709"/>
              <a:gd name="T97" fmla="*/ 539455 h 2710"/>
              <a:gd name="T98" fmla="*/ 1119114 w 2709"/>
              <a:gd name="T99" fmla="*/ 898205 h 2710"/>
              <a:gd name="T100" fmla="*/ 1262488 w 2709"/>
              <a:gd name="T101" fmla="*/ 1203808 h 2710"/>
              <a:gd name="T102" fmla="*/ 1582424 w 2709"/>
              <a:gd name="T103" fmla="*/ 1199822 h 2710"/>
              <a:gd name="T104" fmla="*/ 1711195 w 2709"/>
              <a:gd name="T105" fmla="*/ 900863 h 2710"/>
              <a:gd name="T106" fmla="*/ 1505427 w 2709"/>
              <a:gd name="T107" fmla="*/ 539455 h 2710"/>
              <a:gd name="T108" fmla="*/ 1564502 w 2709"/>
              <a:gd name="T109" fmla="*/ 529489 h 2710"/>
              <a:gd name="T110" fmla="*/ 1756332 w 2709"/>
              <a:gd name="T111" fmla="*/ 890898 h 2710"/>
              <a:gd name="T112" fmla="*/ 1758987 w 2709"/>
              <a:gd name="T113" fmla="*/ 890898 h 2710"/>
              <a:gd name="T114" fmla="*/ 1563175 w 2709"/>
              <a:gd name="T115" fmla="*/ 353436 h 2710"/>
              <a:gd name="T116" fmla="*/ 1564502 w 2709"/>
              <a:gd name="T117" fmla="*/ 529489 h 27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09" h="2710">
                <a:moveTo>
                  <a:pt x="1355" y="2710"/>
                </a:moveTo>
                <a:cubicBezTo>
                  <a:pt x="606" y="2710"/>
                  <a:pt x="0" y="2103"/>
                  <a:pt x="0" y="1355"/>
                </a:cubicBezTo>
                <a:cubicBezTo>
                  <a:pt x="0" y="607"/>
                  <a:pt x="606" y="0"/>
                  <a:pt x="1355" y="0"/>
                </a:cubicBezTo>
                <a:cubicBezTo>
                  <a:pt x="2103" y="0"/>
                  <a:pt x="2709" y="607"/>
                  <a:pt x="2709" y="1355"/>
                </a:cubicBezTo>
                <a:cubicBezTo>
                  <a:pt x="2709" y="2103"/>
                  <a:pt x="2103" y="2710"/>
                  <a:pt x="1355" y="2710"/>
                </a:cubicBezTo>
                <a:close/>
                <a:moveTo>
                  <a:pt x="2353" y="2180"/>
                </a:moveTo>
                <a:cubicBezTo>
                  <a:pt x="2354" y="2125"/>
                  <a:pt x="2356" y="1974"/>
                  <a:pt x="2357" y="1895"/>
                </a:cubicBezTo>
                <a:cubicBezTo>
                  <a:pt x="1926" y="1900"/>
                  <a:pt x="1926" y="1900"/>
                  <a:pt x="1926" y="1900"/>
                </a:cubicBezTo>
                <a:cubicBezTo>
                  <a:pt x="1913" y="1914"/>
                  <a:pt x="1649" y="2199"/>
                  <a:pt x="1474" y="2264"/>
                </a:cubicBezTo>
                <a:cubicBezTo>
                  <a:pt x="1502" y="2546"/>
                  <a:pt x="1502" y="2546"/>
                  <a:pt x="1502" y="2546"/>
                </a:cubicBezTo>
                <a:cubicBezTo>
                  <a:pt x="1581" y="2554"/>
                  <a:pt x="1722" y="2568"/>
                  <a:pt x="1791" y="2574"/>
                </a:cubicBezTo>
                <a:cubicBezTo>
                  <a:pt x="2012" y="2495"/>
                  <a:pt x="2206" y="2358"/>
                  <a:pt x="2353" y="2180"/>
                </a:cubicBezTo>
                <a:close/>
                <a:moveTo>
                  <a:pt x="486" y="2316"/>
                </a:moveTo>
                <a:cubicBezTo>
                  <a:pt x="679" y="2490"/>
                  <a:pt x="924" y="2607"/>
                  <a:pt x="1196" y="2641"/>
                </a:cubicBezTo>
                <a:cubicBezTo>
                  <a:pt x="1415" y="2552"/>
                  <a:pt x="1415" y="2552"/>
                  <a:pt x="1415" y="2552"/>
                </a:cubicBezTo>
                <a:cubicBezTo>
                  <a:pt x="1385" y="2256"/>
                  <a:pt x="1385" y="2256"/>
                  <a:pt x="1385" y="2256"/>
                </a:cubicBezTo>
                <a:cubicBezTo>
                  <a:pt x="1178" y="2181"/>
                  <a:pt x="1004" y="2053"/>
                  <a:pt x="920" y="1994"/>
                </a:cubicBezTo>
                <a:cubicBezTo>
                  <a:pt x="478" y="2116"/>
                  <a:pt x="478" y="2116"/>
                  <a:pt x="478" y="2116"/>
                </a:cubicBezTo>
                <a:cubicBezTo>
                  <a:pt x="480" y="2178"/>
                  <a:pt x="483" y="2260"/>
                  <a:pt x="486" y="2316"/>
                </a:cubicBezTo>
                <a:close/>
                <a:moveTo>
                  <a:pt x="195" y="777"/>
                </a:moveTo>
                <a:cubicBezTo>
                  <a:pt x="108" y="951"/>
                  <a:pt x="58" y="1147"/>
                  <a:pt x="58" y="1355"/>
                </a:cubicBezTo>
                <a:cubicBezTo>
                  <a:pt x="58" y="1441"/>
                  <a:pt x="69" y="1523"/>
                  <a:pt x="85" y="1604"/>
                </a:cubicBezTo>
                <a:cubicBezTo>
                  <a:pt x="90" y="1493"/>
                  <a:pt x="116" y="1241"/>
                  <a:pt x="223" y="989"/>
                </a:cubicBezTo>
                <a:lnTo>
                  <a:pt x="195" y="777"/>
                </a:lnTo>
                <a:close/>
                <a:moveTo>
                  <a:pt x="289" y="1054"/>
                </a:moveTo>
                <a:cubicBezTo>
                  <a:pt x="175" y="1328"/>
                  <a:pt x="159" y="1594"/>
                  <a:pt x="157" y="1651"/>
                </a:cubicBezTo>
                <a:cubicBezTo>
                  <a:pt x="176" y="1654"/>
                  <a:pt x="176" y="1654"/>
                  <a:pt x="176" y="1654"/>
                </a:cubicBezTo>
                <a:cubicBezTo>
                  <a:pt x="471" y="2026"/>
                  <a:pt x="471" y="2026"/>
                  <a:pt x="471" y="2026"/>
                </a:cubicBezTo>
                <a:cubicBezTo>
                  <a:pt x="877" y="1914"/>
                  <a:pt x="877" y="1914"/>
                  <a:pt x="877" y="1914"/>
                </a:cubicBezTo>
                <a:cubicBezTo>
                  <a:pt x="908" y="1680"/>
                  <a:pt x="971" y="1486"/>
                  <a:pt x="996" y="1415"/>
                </a:cubicBezTo>
                <a:cubicBezTo>
                  <a:pt x="624" y="950"/>
                  <a:pt x="624" y="950"/>
                  <a:pt x="624" y="950"/>
                </a:cubicBezTo>
                <a:lnTo>
                  <a:pt x="289" y="1054"/>
                </a:lnTo>
                <a:close/>
                <a:moveTo>
                  <a:pt x="1355" y="59"/>
                </a:moveTo>
                <a:cubicBezTo>
                  <a:pt x="1106" y="59"/>
                  <a:pt x="874" y="130"/>
                  <a:pt x="676" y="252"/>
                </a:cubicBezTo>
                <a:cubicBezTo>
                  <a:pt x="715" y="278"/>
                  <a:pt x="802" y="330"/>
                  <a:pt x="867" y="367"/>
                </a:cubicBezTo>
                <a:cubicBezTo>
                  <a:pt x="981" y="330"/>
                  <a:pt x="1112" y="308"/>
                  <a:pt x="1262" y="308"/>
                </a:cubicBezTo>
                <a:cubicBezTo>
                  <a:pt x="1353" y="308"/>
                  <a:pt x="1436" y="317"/>
                  <a:pt x="1516" y="329"/>
                </a:cubicBezTo>
                <a:cubicBezTo>
                  <a:pt x="1775" y="130"/>
                  <a:pt x="1775" y="130"/>
                  <a:pt x="1775" y="130"/>
                </a:cubicBezTo>
                <a:cubicBezTo>
                  <a:pt x="1643" y="85"/>
                  <a:pt x="1502" y="59"/>
                  <a:pt x="1355" y="59"/>
                </a:cubicBezTo>
                <a:close/>
                <a:moveTo>
                  <a:pt x="1583" y="420"/>
                </a:moveTo>
                <a:cubicBezTo>
                  <a:pt x="1488" y="400"/>
                  <a:pt x="1388" y="387"/>
                  <a:pt x="1276" y="387"/>
                </a:cubicBezTo>
                <a:cubicBezTo>
                  <a:pt x="1147" y="387"/>
                  <a:pt x="1032" y="405"/>
                  <a:pt x="931" y="436"/>
                </a:cubicBezTo>
                <a:cubicBezTo>
                  <a:pt x="694" y="897"/>
                  <a:pt x="694" y="897"/>
                  <a:pt x="694" y="897"/>
                </a:cubicBezTo>
                <a:cubicBezTo>
                  <a:pt x="1073" y="1370"/>
                  <a:pt x="1073" y="1370"/>
                  <a:pt x="1073" y="1370"/>
                </a:cubicBezTo>
                <a:cubicBezTo>
                  <a:pt x="1172" y="1351"/>
                  <a:pt x="1372" y="1320"/>
                  <a:pt x="1598" y="1331"/>
                </a:cubicBezTo>
                <a:cubicBezTo>
                  <a:pt x="1874" y="772"/>
                  <a:pt x="1874" y="772"/>
                  <a:pt x="1874" y="772"/>
                </a:cubicBezTo>
                <a:lnTo>
                  <a:pt x="1583" y="420"/>
                </a:lnTo>
                <a:close/>
                <a:moveTo>
                  <a:pt x="2268" y="812"/>
                </a:moveTo>
                <a:cubicBezTo>
                  <a:pt x="1952" y="812"/>
                  <a:pt x="1952" y="812"/>
                  <a:pt x="1952" y="812"/>
                </a:cubicBezTo>
                <a:cubicBezTo>
                  <a:pt x="1686" y="1352"/>
                  <a:pt x="1686" y="1352"/>
                  <a:pt x="1686" y="1352"/>
                </a:cubicBezTo>
                <a:cubicBezTo>
                  <a:pt x="1778" y="1429"/>
                  <a:pt x="1862" y="1678"/>
                  <a:pt x="1902" y="1812"/>
                </a:cubicBezTo>
                <a:cubicBezTo>
                  <a:pt x="2384" y="1806"/>
                  <a:pt x="2384" y="1806"/>
                  <a:pt x="2384" y="1806"/>
                </a:cubicBezTo>
                <a:cubicBezTo>
                  <a:pt x="2501" y="1617"/>
                  <a:pt x="2563" y="1411"/>
                  <a:pt x="2578" y="1356"/>
                </a:cubicBezTo>
                <a:cubicBezTo>
                  <a:pt x="2547" y="1258"/>
                  <a:pt x="2459" y="1025"/>
                  <a:pt x="2268" y="812"/>
                </a:cubicBezTo>
                <a:close/>
                <a:moveTo>
                  <a:pt x="2357" y="797"/>
                </a:moveTo>
                <a:cubicBezTo>
                  <a:pt x="2579" y="1064"/>
                  <a:pt x="2646" y="1341"/>
                  <a:pt x="2646" y="1341"/>
                </a:cubicBezTo>
                <a:cubicBezTo>
                  <a:pt x="2648" y="1341"/>
                  <a:pt x="2649" y="1341"/>
                  <a:pt x="2650" y="1341"/>
                </a:cubicBezTo>
                <a:cubicBezTo>
                  <a:pt x="2647" y="1033"/>
                  <a:pt x="2537" y="752"/>
                  <a:pt x="2355" y="532"/>
                </a:cubicBezTo>
                <a:cubicBezTo>
                  <a:pt x="2355" y="616"/>
                  <a:pt x="2357" y="752"/>
                  <a:pt x="2357" y="797"/>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7" name="KSO_Shape"/>
          <p:cNvSpPr/>
          <p:nvPr/>
        </p:nvSpPr>
        <p:spPr bwMode="auto">
          <a:xfrm>
            <a:off x="5367011" y="2294649"/>
            <a:ext cx="1457980" cy="1455550"/>
          </a:xfrm>
          <a:custGeom>
            <a:avLst/>
            <a:gdLst>
              <a:gd name="T0" fmla="*/ 1860613 w 1893888"/>
              <a:gd name="T1" fmla="*/ 1190181 h 1892300"/>
              <a:gd name="T2" fmla="*/ 1762384 w 1893888"/>
              <a:gd name="T3" fmla="*/ 1425225 h 1892300"/>
              <a:gd name="T4" fmla="*/ 1607647 w 1893888"/>
              <a:gd name="T5" fmla="*/ 1622419 h 1892300"/>
              <a:gd name="T6" fmla="*/ 1499648 w 1893888"/>
              <a:gd name="T7" fmla="*/ 1493250 h 1892300"/>
              <a:gd name="T8" fmla="*/ 1362602 w 1893888"/>
              <a:gd name="T9" fmla="*/ 1332319 h 1892300"/>
              <a:gd name="T10" fmla="*/ 1273087 w 1893888"/>
              <a:gd name="T11" fmla="*/ 1180123 h 1892300"/>
              <a:gd name="T12" fmla="*/ 1229253 w 1893888"/>
              <a:gd name="T13" fmla="*/ 988223 h 1892300"/>
              <a:gd name="T14" fmla="*/ 1180451 w 1893888"/>
              <a:gd name="T15" fmla="*/ 1066373 h 1892300"/>
              <a:gd name="T16" fmla="*/ 1243042 w 1893888"/>
              <a:gd name="T17" fmla="*/ 1250737 h 1892300"/>
              <a:gd name="T18" fmla="*/ 1345512 w 1893888"/>
              <a:gd name="T19" fmla="*/ 1403048 h 1892300"/>
              <a:gd name="T20" fmla="*/ 1487860 w 1893888"/>
              <a:gd name="T21" fmla="*/ 1576551 h 1892300"/>
              <a:gd name="T22" fmla="*/ 1485483 w 1893888"/>
              <a:gd name="T23" fmla="*/ 1723830 h 1892300"/>
              <a:gd name="T24" fmla="*/ 1299823 w 1893888"/>
              <a:gd name="T25" fmla="*/ 1824488 h 1892300"/>
              <a:gd name="T26" fmla="*/ 1091978 w 1893888"/>
              <a:gd name="T27" fmla="*/ 1881440 h 1892300"/>
              <a:gd name="T28" fmla="*/ 894028 w 1893888"/>
              <a:gd name="T29" fmla="*/ 1891505 h 1892300"/>
              <a:gd name="T30" fmla="*/ 678922 w 1893888"/>
              <a:gd name="T31" fmla="*/ 1854145 h 1892300"/>
              <a:gd name="T32" fmla="*/ 482865 w 1893888"/>
              <a:gd name="T33" fmla="*/ 1770680 h 1892300"/>
              <a:gd name="T34" fmla="*/ 361951 w 1893888"/>
              <a:gd name="T35" fmla="*/ 1634222 h 1892300"/>
              <a:gd name="T36" fmla="*/ 462228 w 1893888"/>
              <a:gd name="T37" fmla="*/ 1490876 h 1892300"/>
              <a:gd name="T38" fmla="*/ 597959 w 1893888"/>
              <a:gd name="T39" fmla="*/ 1326066 h 1892300"/>
              <a:gd name="T40" fmla="*/ 685801 w 1893888"/>
              <a:gd name="T41" fmla="*/ 1145889 h 1892300"/>
              <a:gd name="T42" fmla="*/ 713053 w 1893888"/>
              <a:gd name="T43" fmla="*/ 1000687 h 1892300"/>
              <a:gd name="T44" fmla="*/ 640564 w 1893888"/>
              <a:gd name="T45" fmla="*/ 1095063 h 1892300"/>
              <a:gd name="T46" fmla="*/ 567040 w 1893888"/>
              <a:gd name="T47" fmla="*/ 1268295 h 1892300"/>
              <a:gd name="T48" fmla="*/ 449612 w 1893888"/>
              <a:gd name="T49" fmla="*/ 1418518 h 1892300"/>
              <a:gd name="T50" fmla="*/ 333771 w 1893888"/>
              <a:gd name="T51" fmla="*/ 1567947 h 1892300"/>
              <a:gd name="T52" fmla="*/ 191747 w 1893888"/>
              <a:gd name="T53" fmla="*/ 1514523 h 1892300"/>
              <a:gd name="T54" fmla="*/ 69030 w 1893888"/>
              <a:gd name="T55" fmla="*/ 1297387 h 1892300"/>
              <a:gd name="T56" fmla="*/ 6613 w 1893888"/>
              <a:gd name="T57" fmla="*/ 1049309 h 1892300"/>
              <a:gd name="T58" fmla="*/ 355379 w 1893888"/>
              <a:gd name="T59" fmla="*/ 364290 h 1892300"/>
              <a:gd name="T60" fmla="*/ 494774 w 1893888"/>
              <a:gd name="T61" fmla="*/ 531968 h 1892300"/>
              <a:gd name="T62" fmla="*/ 590973 w 1893888"/>
              <a:gd name="T63" fmla="*/ 672670 h 1892300"/>
              <a:gd name="T64" fmla="*/ 651395 w 1893888"/>
              <a:gd name="T65" fmla="*/ 859920 h 1892300"/>
              <a:gd name="T66" fmla="*/ 14576 w 1893888"/>
              <a:gd name="T67" fmla="*/ 777668 h 1892300"/>
              <a:gd name="T68" fmla="*/ 93019 w 1893888"/>
              <a:gd name="T69" fmla="*/ 535142 h 1892300"/>
              <a:gd name="T70" fmla="*/ 230559 w 1893888"/>
              <a:gd name="T71" fmla="*/ 326205 h 1892300"/>
              <a:gd name="T72" fmla="*/ 1688307 w 1893888"/>
              <a:gd name="T73" fmla="*/ 356986 h 1892300"/>
              <a:gd name="T74" fmla="*/ 1818217 w 1893888"/>
              <a:gd name="T75" fmla="*/ 573778 h 1892300"/>
              <a:gd name="T76" fmla="*/ 1886480 w 1893888"/>
              <a:gd name="T77" fmla="*/ 823842 h 1892300"/>
              <a:gd name="T78" fmla="*/ 1241161 w 1893888"/>
              <a:gd name="T79" fmla="*/ 821993 h 1892300"/>
              <a:gd name="T80" fmla="*/ 1310482 w 1893888"/>
              <a:gd name="T81" fmla="*/ 644546 h 1892300"/>
              <a:gd name="T82" fmla="*/ 1418167 w 1893888"/>
              <a:gd name="T83" fmla="*/ 500634 h 1892300"/>
              <a:gd name="T84" fmla="*/ 1550459 w 1893888"/>
              <a:gd name="T85" fmla="*/ 334277 h 1892300"/>
              <a:gd name="T86" fmla="*/ 1072918 w 1893888"/>
              <a:gd name="T87" fmla="*/ 7924 h 1892300"/>
              <a:gd name="T88" fmla="*/ 1283573 w 1893888"/>
              <a:gd name="T89" fmla="*/ 61278 h 1892300"/>
              <a:gd name="T90" fmla="*/ 1472318 w 1893888"/>
              <a:gd name="T91" fmla="*/ 158741 h 1892300"/>
              <a:gd name="T92" fmla="*/ 1500300 w 1893888"/>
              <a:gd name="T93" fmla="*/ 304540 h 1892300"/>
              <a:gd name="T94" fmla="*/ 1355376 w 1893888"/>
              <a:gd name="T95" fmla="*/ 484939 h 1892300"/>
              <a:gd name="T96" fmla="*/ 1251368 w 1893888"/>
              <a:gd name="T97" fmla="*/ 632587 h 1892300"/>
              <a:gd name="T98" fmla="*/ 1182469 w 1893888"/>
              <a:gd name="T99" fmla="*/ 822230 h 1892300"/>
              <a:gd name="T100" fmla="*/ 971550 w 1893888"/>
              <a:gd name="T101" fmla="*/ 0 h 1892300"/>
              <a:gd name="T102" fmla="*/ 704851 w 1893888"/>
              <a:gd name="T103" fmla="*/ 832506 h 1892300"/>
              <a:gd name="T104" fmla="*/ 642409 w 1893888"/>
              <a:gd name="T105" fmla="*/ 648356 h 1892300"/>
              <a:gd name="T106" fmla="*/ 539486 w 1893888"/>
              <a:gd name="T107" fmla="*/ 496439 h 1892300"/>
              <a:gd name="T108" fmla="*/ 396876 w 1893888"/>
              <a:gd name="T109" fmla="*/ 322857 h 1892300"/>
              <a:gd name="T110" fmla="*/ 399257 w 1893888"/>
              <a:gd name="T111" fmla="*/ 174374 h 1892300"/>
              <a:gd name="T112" fmla="*/ 584995 w 1893888"/>
              <a:gd name="T113" fmla="*/ 71335 h 1892300"/>
              <a:gd name="T114" fmla="*/ 793222 w 1893888"/>
              <a:gd name="T115" fmla="*/ 11889 h 189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93888" h="1892300">
                <a:moveTo>
                  <a:pt x="1228725" y="977900"/>
                </a:moveTo>
                <a:lnTo>
                  <a:pt x="1892300" y="977900"/>
                </a:lnTo>
                <a:lnTo>
                  <a:pt x="1891244" y="1002251"/>
                </a:lnTo>
                <a:lnTo>
                  <a:pt x="1889396" y="1026338"/>
                </a:lnTo>
                <a:lnTo>
                  <a:pt x="1887019" y="1050425"/>
                </a:lnTo>
                <a:lnTo>
                  <a:pt x="1884114" y="1074247"/>
                </a:lnTo>
                <a:lnTo>
                  <a:pt x="1880418" y="1097804"/>
                </a:lnTo>
                <a:lnTo>
                  <a:pt x="1876457" y="1121097"/>
                </a:lnTo>
                <a:lnTo>
                  <a:pt x="1871704" y="1144390"/>
                </a:lnTo>
                <a:lnTo>
                  <a:pt x="1866687" y="1167682"/>
                </a:lnTo>
                <a:lnTo>
                  <a:pt x="1860613" y="1190181"/>
                </a:lnTo>
                <a:lnTo>
                  <a:pt x="1854540" y="1212944"/>
                </a:lnTo>
                <a:lnTo>
                  <a:pt x="1847411" y="1235443"/>
                </a:lnTo>
                <a:lnTo>
                  <a:pt x="1840017" y="1257412"/>
                </a:lnTo>
                <a:lnTo>
                  <a:pt x="1832095" y="1279117"/>
                </a:lnTo>
                <a:lnTo>
                  <a:pt x="1823645" y="1301086"/>
                </a:lnTo>
                <a:lnTo>
                  <a:pt x="1814667" y="1322261"/>
                </a:lnTo>
                <a:lnTo>
                  <a:pt x="1804897" y="1343436"/>
                </a:lnTo>
                <a:lnTo>
                  <a:pt x="1795127" y="1364082"/>
                </a:lnTo>
                <a:lnTo>
                  <a:pt x="1784565" y="1384992"/>
                </a:lnTo>
                <a:lnTo>
                  <a:pt x="1773475" y="1405109"/>
                </a:lnTo>
                <a:lnTo>
                  <a:pt x="1762384" y="1425225"/>
                </a:lnTo>
                <a:lnTo>
                  <a:pt x="1750502" y="1444547"/>
                </a:lnTo>
                <a:lnTo>
                  <a:pt x="1738091" y="1463870"/>
                </a:lnTo>
                <a:lnTo>
                  <a:pt x="1725152" y="1482927"/>
                </a:lnTo>
                <a:lnTo>
                  <a:pt x="1711949" y="1501720"/>
                </a:lnTo>
                <a:lnTo>
                  <a:pt x="1698482" y="1519984"/>
                </a:lnTo>
                <a:lnTo>
                  <a:pt x="1684223" y="1537718"/>
                </a:lnTo>
                <a:lnTo>
                  <a:pt x="1669700" y="1555717"/>
                </a:lnTo>
                <a:lnTo>
                  <a:pt x="1654913" y="1572922"/>
                </a:lnTo>
                <a:lnTo>
                  <a:pt x="1639334" y="1589597"/>
                </a:lnTo>
                <a:lnTo>
                  <a:pt x="1623754" y="1606273"/>
                </a:lnTo>
                <a:lnTo>
                  <a:pt x="1607647" y="1622419"/>
                </a:lnTo>
                <a:lnTo>
                  <a:pt x="1591011" y="1638300"/>
                </a:lnTo>
                <a:lnTo>
                  <a:pt x="1580977" y="1619242"/>
                </a:lnTo>
                <a:lnTo>
                  <a:pt x="1568831" y="1597273"/>
                </a:lnTo>
                <a:lnTo>
                  <a:pt x="1561701" y="1585627"/>
                </a:lnTo>
                <a:lnTo>
                  <a:pt x="1554307" y="1573451"/>
                </a:lnTo>
                <a:lnTo>
                  <a:pt x="1546386" y="1560746"/>
                </a:lnTo>
                <a:lnTo>
                  <a:pt x="1538200" y="1547776"/>
                </a:lnTo>
                <a:lnTo>
                  <a:pt x="1529222" y="1534542"/>
                </a:lnTo>
                <a:lnTo>
                  <a:pt x="1519716" y="1521043"/>
                </a:lnTo>
                <a:lnTo>
                  <a:pt x="1509946" y="1507279"/>
                </a:lnTo>
                <a:lnTo>
                  <a:pt x="1499648" y="1493250"/>
                </a:lnTo>
                <a:lnTo>
                  <a:pt x="1488821" y="1479486"/>
                </a:lnTo>
                <a:lnTo>
                  <a:pt x="1477467" y="1465723"/>
                </a:lnTo>
                <a:lnTo>
                  <a:pt x="1465848" y="1451694"/>
                </a:lnTo>
                <a:lnTo>
                  <a:pt x="1453438" y="1438195"/>
                </a:lnTo>
                <a:lnTo>
                  <a:pt x="1436010" y="1418873"/>
                </a:lnTo>
                <a:lnTo>
                  <a:pt x="1417790" y="1398756"/>
                </a:lnTo>
                <a:lnTo>
                  <a:pt x="1399834" y="1377846"/>
                </a:lnTo>
                <a:lnTo>
                  <a:pt x="1390328" y="1366729"/>
                </a:lnTo>
                <a:lnTo>
                  <a:pt x="1381086" y="1355347"/>
                </a:lnTo>
                <a:lnTo>
                  <a:pt x="1372108" y="1343965"/>
                </a:lnTo>
                <a:lnTo>
                  <a:pt x="1362602" y="1332319"/>
                </a:lnTo>
                <a:lnTo>
                  <a:pt x="1353624" y="1320143"/>
                </a:lnTo>
                <a:lnTo>
                  <a:pt x="1344910" y="1307968"/>
                </a:lnTo>
                <a:lnTo>
                  <a:pt x="1335932" y="1294998"/>
                </a:lnTo>
                <a:lnTo>
                  <a:pt x="1327483" y="1281763"/>
                </a:lnTo>
                <a:lnTo>
                  <a:pt x="1319033" y="1268529"/>
                </a:lnTo>
                <a:lnTo>
                  <a:pt x="1310319" y="1254500"/>
                </a:lnTo>
                <a:lnTo>
                  <a:pt x="1302397" y="1240472"/>
                </a:lnTo>
                <a:lnTo>
                  <a:pt x="1294739" y="1225914"/>
                </a:lnTo>
                <a:lnTo>
                  <a:pt x="1287346" y="1211356"/>
                </a:lnTo>
                <a:lnTo>
                  <a:pt x="1279952" y="1196004"/>
                </a:lnTo>
                <a:lnTo>
                  <a:pt x="1273087" y="1180123"/>
                </a:lnTo>
                <a:lnTo>
                  <a:pt x="1267013" y="1163977"/>
                </a:lnTo>
                <a:lnTo>
                  <a:pt x="1260676" y="1147566"/>
                </a:lnTo>
                <a:lnTo>
                  <a:pt x="1255131" y="1130626"/>
                </a:lnTo>
                <a:lnTo>
                  <a:pt x="1249850" y="1112892"/>
                </a:lnTo>
                <a:lnTo>
                  <a:pt x="1245097" y="1095157"/>
                </a:lnTo>
                <a:lnTo>
                  <a:pt x="1241136" y="1076894"/>
                </a:lnTo>
                <a:lnTo>
                  <a:pt x="1237439" y="1058101"/>
                </a:lnTo>
                <a:lnTo>
                  <a:pt x="1234535" y="1038779"/>
                </a:lnTo>
                <a:lnTo>
                  <a:pt x="1231894" y="1018927"/>
                </a:lnTo>
                <a:lnTo>
                  <a:pt x="1229781" y="998810"/>
                </a:lnTo>
                <a:lnTo>
                  <a:pt x="1229253" y="988223"/>
                </a:lnTo>
                <a:lnTo>
                  <a:pt x="1228725" y="977900"/>
                </a:lnTo>
                <a:close/>
                <a:moveTo>
                  <a:pt x="971550" y="977900"/>
                </a:moveTo>
                <a:lnTo>
                  <a:pt x="1171208" y="977900"/>
                </a:lnTo>
                <a:lnTo>
                  <a:pt x="1171736" y="989555"/>
                </a:lnTo>
                <a:lnTo>
                  <a:pt x="1172264" y="1000681"/>
                </a:lnTo>
                <a:lnTo>
                  <a:pt x="1173584" y="1012071"/>
                </a:lnTo>
                <a:lnTo>
                  <a:pt x="1174641" y="1023196"/>
                </a:lnTo>
                <a:lnTo>
                  <a:pt x="1175697" y="1034057"/>
                </a:lnTo>
                <a:lnTo>
                  <a:pt x="1177018" y="1044917"/>
                </a:lnTo>
                <a:lnTo>
                  <a:pt x="1178866" y="1055513"/>
                </a:lnTo>
                <a:lnTo>
                  <a:pt x="1180451" y="1066373"/>
                </a:lnTo>
                <a:lnTo>
                  <a:pt x="1182564" y="1076439"/>
                </a:lnTo>
                <a:lnTo>
                  <a:pt x="1184412" y="1087035"/>
                </a:lnTo>
                <a:lnTo>
                  <a:pt x="1188902" y="1107166"/>
                </a:lnTo>
                <a:lnTo>
                  <a:pt x="1194184" y="1126768"/>
                </a:lnTo>
                <a:lnTo>
                  <a:pt x="1199730" y="1145840"/>
                </a:lnTo>
                <a:lnTo>
                  <a:pt x="1206068" y="1164647"/>
                </a:lnTo>
                <a:lnTo>
                  <a:pt x="1212671" y="1182660"/>
                </a:lnTo>
                <a:lnTo>
                  <a:pt x="1219537" y="1200408"/>
                </a:lnTo>
                <a:lnTo>
                  <a:pt x="1227196" y="1217625"/>
                </a:lnTo>
                <a:lnTo>
                  <a:pt x="1234855" y="1234578"/>
                </a:lnTo>
                <a:lnTo>
                  <a:pt x="1243042" y="1250737"/>
                </a:lnTo>
                <a:lnTo>
                  <a:pt x="1251493" y="1266630"/>
                </a:lnTo>
                <a:lnTo>
                  <a:pt x="1260208" y="1282259"/>
                </a:lnTo>
                <a:lnTo>
                  <a:pt x="1268923" y="1297357"/>
                </a:lnTo>
                <a:lnTo>
                  <a:pt x="1278431" y="1311661"/>
                </a:lnTo>
                <a:lnTo>
                  <a:pt x="1287674" y="1325965"/>
                </a:lnTo>
                <a:lnTo>
                  <a:pt x="1297182" y="1339740"/>
                </a:lnTo>
                <a:lnTo>
                  <a:pt x="1306689" y="1353249"/>
                </a:lnTo>
                <a:lnTo>
                  <a:pt x="1316461" y="1366229"/>
                </a:lnTo>
                <a:lnTo>
                  <a:pt x="1325968" y="1378943"/>
                </a:lnTo>
                <a:lnTo>
                  <a:pt x="1336004" y="1391128"/>
                </a:lnTo>
                <a:lnTo>
                  <a:pt x="1345512" y="1403048"/>
                </a:lnTo>
                <a:lnTo>
                  <a:pt x="1355547" y="1414704"/>
                </a:lnTo>
                <a:lnTo>
                  <a:pt x="1374298" y="1436689"/>
                </a:lnTo>
                <a:lnTo>
                  <a:pt x="1393049" y="1457351"/>
                </a:lnTo>
                <a:lnTo>
                  <a:pt x="1411008" y="1476953"/>
                </a:lnTo>
                <a:lnTo>
                  <a:pt x="1423684" y="1491257"/>
                </a:lnTo>
                <a:lnTo>
                  <a:pt x="1435569" y="1505296"/>
                </a:lnTo>
                <a:lnTo>
                  <a:pt x="1446925" y="1519865"/>
                </a:lnTo>
                <a:lnTo>
                  <a:pt x="1458017" y="1534434"/>
                </a:lnTo>
                <a:lnTo>
                  <a:pt x="1468581" y="1548473"/>
                </a:lnTo>
                <a:lnTo>
                  <a:pt x="1478352" y="1562777"/>
                </a:lnTo>
                <a:lnTo>
                  <a:pt x="1487860" y="1576551"/>
                </a:lnTo>
                <a:lnTo>
                  <a:pt x="1496575" y="1590061"/>
                </a:lnTo>
                <a:lnTo>
                  <a:pt x="1505026" y="1603305"/>
                </a:lnTo>
                <a:lnTo>
                  <a:pt x="1512685" y="1616020"/>
                </a:lnTo>
                <a:lnTo>
                  <a:pt x="1519816" y="1628205"/>
                </a:lnTo>
                <a:lnTo>
                  <a:pt x="1526154" y="1639595"/>
                </a:lnTo>
                <a:lnTo>
                  <a:pt x="1537510" y="1660521"/>
                </a:lnTo>
                <a:lnTo>
                  <a:pt x="1546225" y="1677739"/>
                </a:lnTo>
                <a:lnTo>
                  <a:pt x="1531436" y="1689659"/>
                </a:lnTo>
                <a:lnTo>
                  <a:pt x="1516382" y="1701579"/>
                </a:lnTo>
                <a:lnTo>
                  <a:pt x="1501065" y="1712970"/>
                </a:lnTo>
                <a:lnTo>
                  <a:pt x="1485483" y="1723830"/>
                </a:lnTo>
                <a:lnTo>
                  <a:pt x="1469637" y="1734691"/>
                </a:lnTo>
                <a:lnTo>
                  <a:pt x="1453527" y="1745286"/>
                </a:lnTo>
                <a:lnTo>
                  <a:pt x="1437153" y="1755352"/>
                </a:lnTo>
                <a:lnTo>
                  <a:pt x="1420779" y="1765153"/>
                </a:lnTo>
                <a:lnTo>
                  <a:pt x="1404141" y="1774689"/>
                </a:lnTo>
                <a:lnTo>
                  <a:pt x="1387239" y="1783695"/>
                </a:lnTo>
                <a:lnTo>
                  <a:pt x="1370073" y="1792437"/>
                </a:lnTo>
                <a:lnTo>
                  <a:pt x="1352642" y="1801178"/>
                </a:lnTo>
                <a:lnTo>
                  <a:pt x="1335212" y="1809389"/>
                </a:lnTo>
                <a:lnTo>
                  <a:pt x="1317517" y="1816806"/>
                </a:lnTo>
                <a:lnTo>
                  <a:pt x="1299823" y="1824488"/>
                </a:lnTo>
                <a:lnTo>
                  <a:pt x="1281600" y="1831640"/>
                </a:lnTo>
                <a:lnTo>
                  <a:pt x="1263377" y="1838263"/>
                </a:lnTo>
                <a:lnTo>
                  <a:pt x="1244891" y="1844620"/>
                </a:lnTo>
                <a:lnTo>
                  <a:pt x="1226404" y="1850712"/>
                </a:lnTo>
                <a:lnTo>
                  <a:pt x="1207653" y="1856010"/>
                </a:lnTo>
                <a:lnTo>
                  <a:pt x="1188638" y="1861573"/>
                </a:lnTo>
                <a:lnTo>
                  <a:pt x="1169887" y="1866341"/>
                </a:lnTo>
                <a:lnTo>
                  <a:pt x="1150608" y="1870579"/>
                </a:lnTo>
                <a:lnTo>
                  <a:pt x="1131065" y="1874817"/>
                </a:lnTo>
                <a:lnTo>
                  <a:pt x="1111522" y="1878261"/>
                </a:lnTo>
                <a:lnTo>
                  <a:pt x="1091978" y="1881440"/>
                </a:lnTo>
                <a:lnTo>
                  <a:pt x="1072171" y="1884353"/>
                </a:lnTo>
                <a:lnTo>
                  <a:pt x="1052100" y="1886737"/>
                </a:lnTo>
                <a:lnTo>
                  <a:pt x="1032557" y="1888857"/>
                </a:lnTo>
                <a:lnTo>
                  <a:pt x="1011957" y="1890446"/>
                </a:lnTo>
                <a:lnTo>
                  <a:pt x="992150" y="1891505"/>
                </a:lnTo>
                <a:lnTo>
                  <a:pt x="971550" y="1892300"/>
                </a:lnTo>
                <a:lnTo>
                  <a:pt x="971550" y="977900"/>
                </a:lnTo>
                <a:close/>
                <a:moveTo>
                  <a:pt x="714641" y="977900"/>
                </a:moveTo>
                <a:lnTo>
                  <a:pt x="914401" y="977900"/>
                </a:lnTo>
                <a:lnTo>
                  <a:pt x="914401" y="1892300"/>
                </a:lnTo>
                <a:lnTo>
                  <a:pt x="894028" y="1891505"/>
                </a:lnTo>
                <a:lnTo>
                  <a:pt x="873920" y="1890180"/>
                </a:lnTo>
                <a:lnTo>
                  <a:pt x="853812" y="1888326"/>
                </a:lnTo>
                <a:lnTo>
                  <a:pt x="833703" y="1886206"/>
                </a:lnTo>
                <a:lnTo>
                  <a:pt x="813859" y="1883556"/>
                </a:lnTo>
                <a:lnTo>
                  <a:pt x="794016" y="1880377"/>
                </a:lnTo>
                <a:lnTo>
                  <a:pt x="774701" y="1876932"/>
                </a:lnTo>
                <a:lnTo>
                  <a:pt x="755122" y="1873222"/>
                </a:lnTo>
                <a:lnTo>
                  <a:pt x="735807" y="1868983"/>
                </a:lnTo>
                <a:lnTo>
                  <a:pt x="716493" y="1864214"/>
                </a:lnTo>
                <a:lnTo>
                  <a:pt x="697707" y="1859444"/>
                </a:lnTo>
                <a:lnTo>
                  <a:pt x="678922" y="1854145"/>
                </a:lnTo>
                <a:lnTo>
                  <a:pt x="660136" y="1848316"/>
                </a:lnTo>
                <a:lnTo>
                  <a:pt x="641615" y="1842221"/>
                </a:lnTo>
                <a:lnTo>
                  <a:pt x="623095" y="1835597"/>
                </a:lnTo>
                <a:lnTo>
                  <a:pt x="605103" y="1828708"/>
                </a:lnTo>
                <a:lnTo>
                  <a:pt x="586847" y="1821554"/>
                </a:lnTo>
                <a:lnTo>
                  <a:pt x="569120" y="1814135"/>
                </a:lnTo>
                <a:lnTo>
                  <a:pt x="551392" y="1806186"/>
                </a:lnTo>
                <a:lnTo>
                  <a:pt x="534195" y="1797707"/>
                </a:lnTo>
                <a:lnTo>
                  <a:pt x="516997" y="1789228"/>
                </a:lnTo>
                <a:lnTo>
                  <a:pt x="499534" y="1779954"/>
                </a:lnTo>
                <a:lnTo>
                  <a:pt x="482865" y="1770680"/>
                </a:lnTo>
                <a:lnTo>
                  <a:pt x="466197" y="1761142"/>
                </a:lnTo>
                <a:lnTo>
                  <a:pt x="449792" y="1751073"/>
                </a:lnTo>
                <a:lnTo>
                  <a:pt x="433653" y="1741004"/>
                </a:lnTo>
                <a:lnTo>
                  <a:pt x="417778" y="1730405"/>
                </a:lnTo>
                <a:lnTo>
                  <a:pt x="401903" y="1719277"/>
                </a:lnTo>
                <a:lnTo>
                  <a:pt x="386292" y="1708413"/>
                </a:lnTo>
                <a:lnTo>
                  <a:pt x="371211" y="1696755"/>
                </a:lnTo>
                <a:lnTo>
                  <a:pt x="356130" y="1684831"/>
                </a:lnTo>
                <a:lnTo>
                  <a:pt x="341313" y="1672908"/>
                </a:lnTo>
                <a:lnTo>
                  <a:pt x="350838" y="1654890"/>
                </a:lnTo>
                <a:lnTo>
                  <a:pt x="361951" y="1634222"/>
                </a:lnTo>
                <a:lnTo>
                  <a:pt x="368565" y="1622829"/>
                </a:lnTo>
                <a:lnTo>
                  <a:pt x="375709" y="1610905"/>
                </a:lnTo>
                <a:lnTo>
                  <a:pt x="383382" y="1598452"/>
                </a:lnTo>
                <a:lnTo>
                  <a:pt x="391584" y="1585734"/>
                </a:lnTo>
                <a:lnTo>
                  <a:pt x="400051" y="1572750"/>
                </a:lnTo>
                <a:lnTo>
                  <a:pt x="409047" y="1559237"/>
                </a:lnTo>
                <a:lnTo>
                  <a:pt x="418572" y="1545724"/>
                </a:lnTo>
                <a:lnTo>
                  <a:pt x="428890" y="1531945"/>
                </a:lnTo>
                <a:lnTo>
                  <a:pt x="439738" y="1518432"/>
                </a:lnTo>
                <a:lnTo>
                  <a:pt x="450586" y="1504389"/>
                </a:lnTo>
                <a:lnTo>
                  <a:pt x="462228" y="1490876"/>
                </a:lnTo>
                <a:lnTo>
                  <a:pt x="474399" y="1477097"/>
                </a:lnTo>
                <a:lnTo>
                  <a:pt x="492390" y="1457490"/>
                </a:lnTo>
                <a:lnTo>
                  <a:pt x="510647" y="1436822"/>
                </a:lnTo>
                <a:lnTo>
                  <a:pt x="529961" y="1414830"/>
                </a:lnTo>
                <a:lnTo>
                  <a:pt x="539486" y="1403172"/>
                </a:lnTo>
                <a:lnTo>
                  <a:pt x="549540" y="1391248"/>
                </a:lnTo>
                <a:lnTo>
                  <a:pt x="559065" y="1379060"/>
                </a:lnTo>
                <a:lnTo>
                  <a:pt x="569120" y="1366341"/>
                </a:lnTo>
                <a:lnTo>
                  <a:pt x="578645" y="1353358"/>
                </a:lnTo>
                <a:lnTo>
                  <a:pt x="588170" y="1339845"/>
                </a:lnTo>
                <a:lnTo>
                  <a:pt x="597959" y="1326066"/>
                </a:lnTo>
                <a:lnTo>
                  <a:pt x="607220" y="1311758"/>
                </a:lnTo>
                <a:lnTo>
                  <a:pt x="616215" y="1297450"/>
                </a:lnTo>
                <a:lnTo>
                  <a:pt x="625476" y="1282347"/>
                </a:lnTo>
                <a:lnTo>
                  <a:pt x="634207" y="1266714"/>
                </a:lnTo>
                <a:lnTo>
                  <a:pt x="642409" y="1250816"/>
                </a:lnTo>
                <a:lnTo>
                  <a:pt x="650611" y="1234653"/>
                </a:lnTo>
                <a:lnTo>
                  <a:pt x="658549" y="1217695"/>
                </a:lnTo>
                <a:lnTo>
                  <a:pt x="665957" y="1200472"/>
                </a:lnTo>
                <a:lnTo>
                  <a:pt x="672836" y="1182719"/>
                </a:lnTo>
                <a:lnTo>
                  <a:pt x="679451" y="1164702"/>
                </a:lnTo>
                <a:lnTo>
                  <a:pt x="685801" y="1145889"/>
                </a:lnTo>
                <a:lnTo>
                  <a:pt x="691357" y="1126811"/>
                </a:lnTo>
                <a:lnTo>
                  <a:pt x="696384" y="1107204"/>
                </a:lnTo>
                <a:lnTo>
                  <a:pt x="700882" y="1087066"/>
                </a:lnTo>
                <a:lnTo>
                  <a:pt x="703263" y="1076468"/>
                </a:lnTo>
                <a:lnTo>
                  <a:pt x="704851" y="1066399"/>
                </a:lnTo>
                <a:lnTo>
                  <a:pt x="706968" y="1055535"/>
                </a:lnTo>
                <a:lnTo>
                  <a:pt x="708291" y="1044937"/>
                </a:lnTo>
                <a:lnTo>
                  <a:pt x="709878" y="1034073"/>
                </a:lnTo>
                <a:lnTo>
                  <a:pt x="711201" y="1023209"/>
                </a:lnTo>
                <a:lnTo>
                  <a:pt x="712259" y="1012081"/>
                </a:lnTo>
                <a:lnTo>
                  <a:pt x="713053" y="1000687"/>
                </a:lnTo>
                <a:lnTo>
                  <a:pt x="714111" y="989559"/>
                </a:lnTo>
                <a:lnTo>
                  <a:pt x="714641" y="977900"/>
                </a:lnTo>
                <a:close/>
                <a:moveTo>
                  <a:pt x="1588" y="977900"/>
                </a:moveTo>
                <a:lnTo>
                  <a:pt x="657226" y="977900"/>
                </a:lnTo>
                <a:lnTo>
                  <a:pt x="656433" y="988215"/>
                </a:lnTo>
                <a:lnTo>
                  <a:pt x="655904" y="998794"/>
                </a:lnTo>
                <a:lnTo>
                  <a:pt x="654052" y="1018894"/>
                </a:lnTo>
                <a:lnTo>
                  <a:pt x="651408" y="1038730"/>
                </a:lnTo>
                <a:lnTo>
                  <a:pt x="648234" y="1058036"/>
                </a:lnTo>
                <a:lnTo>
                  <a:pt x="644531" y="1076814"/>
                </a:lnTo>
                <a:lnTo>
                  <a:pt x="640564" y="1095063"/>
                </a:lnTo>
                <a:lnTo>
                  <a:pt x="635804" y="1112783"/>
                </a:lnTo>
                <a:lnTo>
                  <a:pt x="630778" y="1130503"/>
                </a:lnTo>
                <a:lnTo>
                  <a:pt x="625224" y="1147429"/>
                </a:lnTo>
                <a:lnTo>
                  <a:pt x="618877" y="1163827"/>
                </a:lnTo>
                <a:lnTo>
                  <a:pt x="612794" y="1179960"/>
                </a:lnTo>
                <a:lnTo>
                  <a:pt x="605918" y="1195829"/>
                </a:lnTo>
                <a:lnTo>
                  <a:pt x="598512" y="1211168"/>
                </a:lnTo>
                <a:lnTo>
                  <a:pt x="591107" y="1225714"/>
                </a:lnTo>
                <a:lnTo>
                  <a:pt x="583173" y="1240261"/>
                </a:lnTo>
                <a:lnTo>
                  <a:pt x="575238" y="1254278"/>
                </a:lnTo>
                <a:lnTo>
                  <a:pt x="567040" y="1268295"/>
                </a:lnTo>
                <a:lnTo>
                  <a:pt x="558312" y="1281519"/>
                </a:lnTo>
                <a:lnTo>
                  <a:pt x="549849" y="1294743"/>
                </a:lnTo>
                <a:lnTo>
                  <a:pt x="541121" y="1307702"/>
                </a:lnTo>
                <a:lnTo>
                  <a:pt x="532129" y="1319868"/>
                </a:lnTo>
                <a:lnTo>
                  <a:pt x="522872" y="1332034"/>
                </a:lnTo>
                <a:lnTo>
                  <a:pt x="513615" y="1343671"/>
                </a:lnTo>
                <a:lnTo>
                  <a:pt x="504623" y="1355043"/>
                </a:lnTo>
                <a:lnTo>
                  <a:pt x="495102" y="1366416"/>
                </a:lnTo>
                <a:lnTo>
                  <a:pt x="485845" y="1377524"/>
                </a:lnTo>
                <a:lnTo>
                  <a:pt x="467596" y="1398417"/>
                </a:lnTo>
                <a:lnTo>
                  <a:pt x="449612" y="1418518"/>
                </a:lnTo>
                <a:lnTo>
                  <a:pt x="432156" y="1437824"/>
                </a:lnTo>
                <a:lnTo>
                  <a:pt x="420255" y="1450784"/>
                </a:lnTo>
                <a:lnTo>
                  <a:pt x="408882" y="1464008"/>
                </a:lnTo>
                <a:lnTo>
                  <a:pt x="397774" y="1477496"/>
                </a:lnTo>
                <a:lnTo>
                  <a:pt x="387460" y="1490984"/>
                </a:lnTo>
                <a:lnTo>
                  <a:pt x="377410" y="1504208"/>
                </a:lnTo>
                <a:lnTo>
                  <a:pt x="367889" y="1517432"/>
                </a:lnTo>
                <a:lnTo>
                  <a:pt x="358632" y="1530391"/>
                </a:lnTo>
                <a:lnTo>
                  <a:pt x="349904" y="1543086"/>
                </a:lnTo>
                <a:lnTo>
                  <a:pt x="341705" y="1555781"/>
                </a:lnTo>
                <a:lnTo>
                  <a:pt x="333771" y="1567947"/>
                </a:lnTo>
                <a:lnTo>
                  <a:pt x="326895" y="1579848"/>
                </a:lnTo>
                <a:lnTo>
                  <a:pt x="319754" y="1591485"/>
                </a:lnTo>
                <a:lnTo>
                  <a:pt x="307588" y="1612643"/>
                </a:lnTo>
                <a:lnTo>
                  <a:pt x="297009" y="1631950"/>
                </a:lnTo>
                <a:lnTo>
                  <a:pt x="280876" y="1616346"/>
                </a:lnTo>
                <a:lnTo>
                  <a:pt x="265007" y="1600213"/>
                </a:lnTo>
                <a:lnTo>
                  <a:pt x="249932" y="1583815"/>
                </a:lnTo>
                <a:lnTo>
                  <a:pt x="234592" y="1566889"/>
                </a:lnTo>
                <a:lnTo>
                  <a:pt x="220046" y="1549962"/>
                </a:lnTo>
                <a:lnTo>
                  <a:pt x="205764" y="1532243"/>
                </a:lnTo>
                <a:lnTo>
                  <a:pt x="191747" y="1514523"/>
                </a:lnTo>
                <a:lnTo>
                  <a:pt x="178523" y="1496009"/>
                </a:lnTo>
                <a:lnTo>
                  <a:pt x="165564" y="1477760"/>
                </a:lnTo>
                <a:lnTo>
                  <a:pt x="153133" y="1458718"/>
                </a:lnTo>
                <a:lnTo>
                  <a:pt x="140967" y="1439411"/>
                </a:lnTo>
                <a:lnTo>
                  <a:pt x="129066" y="1420105"/>
                </a:lnTo>
                <a:lnTo>
                  <a:pt x="117958" y="1400533"/>
                </a:lnTo>
                <a:lnTo>
                  <a:pt x="107114" y="1380433"/>
                </a:lnTo>
                <a:lnTo>
                  <a:pt x="97064" y="1359804"/>
                </a:lnTo>
                <a:lnTo>
                  <a:pt x="87014" y="1339175"/>
                </a:lnTo>
                <a:lnTo>
                  <a:pt x="77757" y="1318281"/>
                </a:lnTo>
                <a:lnTo>
                  <a:pt x="69030" y="1297387"/>
                </a:lnTo>
                <a:lnTo>
                  <a:pt x="60831" y="1275965"/>
                </a:lnTo>
                <a:lnTo>
                  <a:pt x="52897" y="1254278"/>
                </a:lnTo>
                <a:lnTo>
                  <a:pt x="45491" y="1232326"/>
                </a:lnTo>
                <a:lnTo>
                  <a:pt x="38615" y="1210110"/>
                </a:lnTo>
                <a:lnTo>
                  <a:pt x="32532" y="1187894"/>
                </a:lnTo>
                <a:lnTo>
                  <a:pt x="26713" y="1165414"/>
                </a:lnTo>
                <a:lnTo>
                  <a:pt x="21688" y="1142669"/>
                </a:lnTo>
                <a:lnTo>
                  <a:pt x="17192" y="1119659"/>
                </a:lnTo>
                <a:lnTo>
                  <a:pt x="12961" y="1096385"/>
                </a:lnTo>
                <a:lnTo>
                  <a:pt x="9522" y="1073112"/>
                </a:lnTo>
                <a:lnTo>
                  <a:pt x="6613" y="1049309"/>
                </a:lnTo>
                <a:lnTo>
                  <a:pt x="4497" y="1026035"/>
                </a:lnTo>
                <a:lnTo>
                  <a:pt x="2646" y="1001967"/>
                </a:lnTo>
                <a:lnTo>
                  <a:pt x="1588" y="977900"/>
                </a:lnTo>
                <a:close/>
                <a:moveTo>
                  <a:pt x="293366" y="260350"/>
                </a:moveTo>
                <a:lnTo>
                  <a:pt x="303437" y="279657"/>
                </a:lnTo>
                <a:lnTo>
                  <a:pt x="315892" y="301344"/>
                </a:lnTo>
                <a:lnTo>
                  <a:pt x="322782" y="313246"/>
                </a:lnTo>
                <a:lnTo>
                  <a:pt x="330203" y="325411"/>
                </a:lnTo>
                <a:lnTo>
                  <a:pt x="338153" y="337842"/>
                </a:lnTo>
                <a:lnTo>
                  <a:pt x="346633" y="350801"/>
                </a:lnTo>
                <a:lnTo>
                  <a:pt x="355379" y="364290"/>
                </a:lnTo>
                <a:lnTo>
                  <a:pt x="364654" y="377778"/>
                </a:lnTo>
                <a:lnTo>
                  <a:pt x="374724" y="391266"/>
                </a:lnTo>
                <a:lnTo>
                  <a:pt x="385060" y="405284"/>
                </a:lnTo>
                <a:lnTo>
                  <a:pt x="395925" y="419036"/>
                </a:lnTo>
                <a:lnTo>
                  <a:pt x="407321" y="433318"/>
                </a:lnTo>
                <a:lnTo>
                  <a:pt x="419246" y="447071"/>
                </a:lnTo>
                <a:lnTo>
                  <a:pt x="431702" y="460824"/>
                </a:lnTo>
                <a:lnTo>
                  <a:pt x="449192" y="479866"/>
                </a:lnTo>
                <a:lnTo>
                  <a:pt x="467213" y="499967"/>
                </a:lnTo>
                <a:lnTo>
                  <a:pt x="485499" y="521389"/>
                </a:lnTo>
                <a:lnTo>
                  <a:pt x="494774" y="531968"/>
                </a:lnTo>
                <a:lnTo>
                  <a:pt x="504314" y="543341"/>
                </a:lnTo>
                <a:lnTo>
                  <a:pt x="513325" y="554713"/>
                </a:lnTo>
                <a:lnTo>
                  <a:pt x="522600" y="566615"/>
                </a:lnTo>
                <a:lnTo>
                  <a:pt x="531875" y="578781"/>
                </a:lnTo>
                <a:lnTo>
                  <a:pt x="540886" y="591211"/>
                </a:lnTo>
                <a:lnTo>
                  <a:pt x="549631" y="603906"/>
                </a:lnTo>
                <a:lnTo>
                  <a:pt x="558111" y="616866"/>
                </a:lnTo>
                <a:lnTo>
                  <a:pt x="566857" y="630354"/>
                </a:lnTo>
                <a:lnTo>
                  <a:pt x="575072" y="644107"/>
                </a:lnTo>
                <a:lnTo>
                  <a:pt x="583022" y="658389"/>
                </a:lnTo>
                <a:lnTo>
                  <a:pt x="590973" y="672670"/>
                </a:lnTo>
                <a:lnTo>
                  <a:pt x="598393" y="687746"/>
                </a:lnTo>
                <a:lnTo>
                  <a:pt x="605813" y="703085"/>
                </a:lnTo>
                <a:lnTo>
                  <a:pt x="612703" y="718689"/>
                </a:lnTo>
                <a:lnTo>
                  <a:pt x="618799" y="734822"/>
                </a:lnTo>
                <a:lnTo>
                  <a:pt x="625159" y="751220"/>
                </a:lnTo>
                <a:lnTo>
                  <a:pt x="630724" y="768147"/>
                </a:lnTo>
                <a:lnTo>
                  <a:pt x="635759" y="785602"/>
                </a:lnTo>
                <a:lnTo>
                  <a:pt x="640530" y="803587"/>
                </a:lnTo>
                <a:lnTo>
                  <a:pt x="644505" y="821835"/>
                </a:lnTo>
                <a:lnTo>
                  <a:pt x="648215" y="840613"/>
                </a:lnTo>
                <a:lnTo>
                  <a:pt x="651395" y="859920"/>
                </a:lnTo>
                <a:lnTo>
                  <a:pt x="654045" y="879492"/>
                </a:lnTo>
                <a:lnTo>
                  <a:pt x="655900" y="899592"/>
                </a:lnTo>
                <a:lnTo>
                  <a:pt x="656430" y="910171"/>
                </a:lnTo>
                <a:lnTo>
                  <a:pt x="657225" y="920750"/>
                </a:lnTo>
                <a:lnTo>
                  <a:pt x="0" y="920750"/>
                </a:lnTo>
                <a:lnTo>
                  <a:pt x="795" y="896418"/>
                </a:lnTo>
                <a:lnTo>
                  <a:pt x="2385" y="872351"/>
                </a:lnTo>
                <a:lnTo>
                  <a:pt x="4505" y="848548"/>
                </a:lnTo>
                <a:lnTo>
                  <a:pt x="7155" y="824745"/>
                </a:lnTo>
                <a:lnTo>
                  <a:pt x="10601" y="801206"/>
                </a:lnTo>
                <a:lnTo>
                  <a:pt x="14576" y="777668"/>
                </a:lnTo>
                <a:lnTo>
                  <a:pt x="18816" y="754394"/>
                </a:lnTo>
                <a:lnTo>
                  <a:pt x="23851" y="731649"/>
                </a:lnTo>
                <a:lnTo>
                  <a:pt x="29416" y="708904"/>
                </a:lnTo>
                <a:lnTo>
                  <a:pt x="35511" y="686423"/>
                </a:lnTo>
                <a:lnTo>
                  <a:pt x="42137" y="663943"/>
                </a:lnTo>
                <a:lnTo>
                  <a:pt x="49292" y="641726"/>
                </a:lnTo>
                <a:lnTo>
                  <a:pt x="56977" y="620039"/>
                </a:lnTo>
                <a:lnTo>
                  <a:pt x="65193" y="598617"/>
                </a:lnTo>
                <a:lnTo>
                  <a:pt x="73938" y="576929"/>
                </a:lnTo>
                <a:lnTo>
                  <a:pt x="83478" y="556036"/>
                </a:lnTo>
                <a:lnTo>
                  <a:pt x="93019" y="535142"/>
                </a:lnTo>
                <a:lnTo>
                  <a:pt x="103354" y="514777"/>
                </a:lnTo>
                <a:lnTo>
                  <a:pt x="113954" y="494413"/>
                </a:lnTo>
                <a:lnTo>
                  <a:pt x="125085" y="474577"/>
                </a:lnTo>
                <a:lnTo>
                  <a:pt x="136745" y="454741"/>
                </a:lnTo>
                <a:lnTo>
                  <a:pt x="148936" y="435434"/>
                </a:lnTo>
                <a:lnTo>
                  <a:pt x="161391" y="416656"/>
                </a:lnTo>
                <a:lnTo>
                  <a:pt x="174377" y="397878"/>
                </a:lnTo>
                <a:lnTo>
                  <a:pt x="187627" y="379365"/>
                </a:lnTo>
                <a:lnTo>
                  <a:pt x="201673" y="361380"/>
                </a:lnTo>
                <a:lnTo>
                  <a:pt x="215718" y="343660"/>
                </a:lnTo>
                <a:lnTo>
                  <a:pt x="230559" y="326205"/>
                </a:lnTo>
                <a:lnTo>
                  <a:pt x="245664" y="309278"/>
                </a:lnTo>
                <a:lnTo>
                  <a:pt x="261300" y="292616"/>
                </a:lnTo>
                <a:lnTo>
                  <a:pt x="277201" y="276483"/>
                </a:lnTo>
                <a:lnTo>
                  <a:pt x="293366" y="260350"/>
                </a:lnTo>
                <a:close/>
                <a:moveTo>
                  <a:pt x="1594909" y="255588"/>
                </a:moveTo>
                <a:lnTo>
                  <a:pt x="1611578" y="271696"/>
                </a:lnTo>
                <a:lnTo>
                  <a:pt x="1627717" y="287803"/>
                </a:lnTo>
                <a:lnTo>
                  <a:pt x="1643328" y="304703"/>
                </a:lnTo>
                <a:lnTo>
                  <a:pt x="1658938" y="321867"/>
                </a:lnTo>
                <a:lnTo>
                  <a:pt x="1673755" y="339031"/>
                </a:lnTo>
                <a:lnTo>
                  <a:pt x="1688307" y="356986"/>
                </a:lnTo>
                <a:lnTo>
                  <a:pt x="1702594" y="374942"/>
                </a:lnTo>
                <a:lnTo>
                  <a:pt x="1716088" y="393691"/>
                </a:lnTo>
                <a:lnTo>
                  <a:pt x="1729317" y="412175"/>
                </a:lnTo>
                <a:lnTo>
                  <a:pt x="1742017" y="431451"/>
                </a:lnTo>
                <a:lnTo>
                  <a:pt x="1754188" y="450991"/>
                </a:lnTo>
                <a:lnTo>
                  <a:pt x="1766094" y="470796"/>
                </a:lnTo>
                <a:lnTo>
                  <a:pt x="1777736" y="490864"/>
                </a:lnTo>
                <a:lnTo>
                  <a:pt x="1788584" y="511197"/>
                </a:lnTo>
                <a:lnTo>
                  <a:pt x="1799167" y="531793"/>
                </a:lnTo>
                <a:lnTo>
                  <a:pt x="1808957" y="552654"/>
                </a:lnTo>
                <a:lnTo>
                  <a:pt x="1818217" y="573778"/>
                </a:lnTo>
                <a:lnTo>
                  <a:pt x="1827478" y="595695"/>
                </a:lnTo>
                <a:lnTo>
                  <a:pt x="1835680" y="617348"/>
                </a:lnTo>
                <a:lnTo>
                  <a:pt x="1843617" y="639265"/>
                </a:lnTo>
                <a:lnTo>
                  <a:pt x="1850761" y="661446"/>
                </a:lnTo>
                <a:lnTo>
                  <a:pt x="1857640" y="684155"/>
                </a:lnTo>
                <a:lnTo>
                  <a:pt x="1863990" y="706600"/>
                </a:lnTo>
                <a:lnTo>
                  <a:pt x="1869547" y="729837"/>
                </a:lnTo>
                <a:lnTo>
                  <a:pt x="1874574" y="753074"/>
                </a:lnTo>
                <a:lnTo>
                  <a:pt x="1879072" y="776311"/>
                </a:lnTo>
                <a:lnTo>
                  <a:pt x="1883040" y="800076"/>
                </a:lnTo>
                <a:lnTo>
                  <a:pt x="1886480" y="823842"/>
                </a:lnTo>
                <a:lnTo>
                  <a:pt x="1889126" y="847871"/>
                </a:lnTo>
                <a:lnTo>
                  <a:pt x="1891242" y="871636"/>
                </a:lnTo>
                <a:lnTo>
                  <a:pt x="1892830" y="896194"/>
                </a:lnTo>
                <a:lnTo>
                  <a:pt x="1893888" y="920751"/>
                </a:lnTo>
                <a:lnTo>
                  <a:pt x="1228725" y="920751"/>
                </a:lnTo>
                <a:lnTo>
                  <a:pt x="1229254" y="910189"/>
                </a:lnTo>
                <a:lnTo>
                  <a:pt x="1229784" y="899626"/>
                </a:lnTo>
                <a:lnTo>
                  <a:pt x="1231900" y="879558"/>
                </a:lnTo>
                <a:lnTo>
                  <a:pt x="1234546" y="860018"/>
                </a:lnTo>
                <a:lnTo>
                  <a:pt x="1237457" y="840741"/>
                </a:lnTo>
                <a:lnTo>
                  <a:pt x="1241161" y="821993"/>
                </a:lnTo>
                <a:lnTo>
                  <a:pt x="1245129" y="803773"/>
                </a:lnTo>
                <a:lnTo>
                  <a:pt x="1249892" y="785817"/>
                </a:lnTo>
                <a:lnTo>
                  <a:pt x="1255184" y="768389"/>
                </a:lnTo>
                <a:lnTo>
                  <a:pt x="1260740" y="751490"/>
                </a:lnTo>
                <a:lnTo>
                  <a:pt x="1267090" y="735118"/>
                </a:lnTo>
                <a:lnTo>
                  <a:pt x="1273175" y="719010"/>
                </a:lnTo>
                <a:lnTo>
                  <a:pt x="1280054" y="703431"/>
                </a:lnTo>
                <a:lnTo>
                  <a:pt x="1287463" y="688116"/>
                </a:lnTo>
                <a:lnTo>
                  <a:pt x="1294871" y="673064"/>
                </a:lnTo>
                <a:lnTo>
                  <a:pt x="1302544" y="658805"/>
                </a:lnTo>
                <a:lnTo>
                  <a:pt x="1310482" y="644546"/>
                </a:lnTo>
                <a:lnTo>
                  <a:pt x="1319213" y="630815"/>
                </a:lnTo>
                <a:lnTo>
                  <a:pt x="1327679" y="617348"/>
                </a:lnTo>
                <a:lnTo>
                  <a:pt x="1336146" y="604409"/>
                </a:lnTo>
                <a:lnTo>
                  <a:pt x="1345142" y="591734"/>
                </a:lnTo>
                <a:lnTo>
                  <a:pt x="1353873" y="579324"/>
                </a:lnTo>
                <a:lnTo>
                  <a:pt x="1362869" y="567177"/>
                </a:lnTo>
                <a:lnTo>
                  <a:pt x="1372394" y="555294"/>
                </a:lnTo>
                <a:lnTo>
                  <a:pt x="1381390" y="543940"/>
                </a:lnTo>
                <a:lnTo>
                  <a:pt x="1390650" y="532585"/>
                </a:lnTo>
                <a:lnTo>
                  <a:pt x="1400175" y="522023"/>
                </a:lnTo>
                <a:lnTo>
                  <a:pt x="1418167" y="500634"/>
                </a:lnTo>
                <a:lnTo>
                  <a:pt x="1436423" y="480566"/>
                </a:lnTo>
                <a:lnTo>
                  <a:pt x="1453886" y="461554"/>
                </a:lnTo>
                <a:lnTo>
                  <a:pt x="1466586" y="447294"/>
                </a:lnTo>
                <a:lnTo>
                  <a:pt x="1479021" y="432771"/>
                </a:lnTo>
                <a:lnTo>
                  <a:pt x="1490663" y="418248"/>
                </a:lnTo>
                <a:lnTo>
                  <a:pt x="1502040" y="403725"/>
                </a:lnTo>
                <a:lnTo>
                  <a:pt x="1512888" y="389466"/>
                </a:lnTo>
                <a:lnTo>
                  <a:pt x="1522942" y="375207"/>
                </a:lnTo>
                <a:lnTo>
                  <a:pt x="1532467" y="361211"/>
                </a:lnTo>
                <a:lnTo>
                  <a:pt x="1541728" y="347480"/>
                </a:lnTo>
                <a:lnTo>
                  <a:pt x="1550459" y="334277"/>
                </a:lnTo>
                <a:lnTo>
                  <a:pt x="1558396" y="321339"/>
                </a:lnTo>
                <a:lnTo>
                  <a:pt x="1565805" y="308664"/>
                </a:lnTo>
                <a:lnTo>
                  <a:pt x="1572684" y="296781"/>
                </a:lnTo>
                <a:lnTo>
                  <a:pt x="1584855" y="274864"/>
                </a:lnTo>
                <a:lnTo>
                  <a:pt x="1594909" y="255588"/>
                </a:lnTo>
                <a:close/>
                <a:moveTo>
                  <a:pt x="971550" y="0"/>
                </a:moveTo>
                <a:lnTo>
                  <a:pt x="992141" y="528"/>
                </a:lnTo>
                <a:lnTo>
                  <a:pt x="1012467" y="1585"/>
                </a:lnTo>
                <a:lnTo>
                  <a:pt x="1032793" y="3434"/>
                </a:lnTo>
                <a:lnTo>
                  <a:pt x="1052856" y="5282"/>
                </a:lnTo>
                <a:lnTo>
                  <a:pt x="1072918" y="7924"/>
                </a:lnTo>
                <a:lnTo>
                  <a:pt x="1092981" y="10829"/>
                </a:lnTo>
                <a:lnTo>
                  <a:pt x="1112251" y="14263"/>
                </a:lnTo>
                <a:lnTo>
                  <a:pt x="1132049" y="17697"/>
                </a:lnTo>
                <a:lnTo>
                  <a:pt x="1151584" y="21658"/>
                </a:lnTo>
                <a:lnTo>
                  <a:pt x="1170854" y="26413"/>
                </a:lnTo>
                <a:lnTo>
                  <a:pt x="1190125" y="31167"/>
                </a:lnTo>
                <a:lnTo>
                  <a:pt x="1208867" y="36450"/>
                </a:lnTo>
                <a:lnTo>
                  <a:pt x="1227874" y="41996"/>
                </a:lnTo>
                <a:lnTo>
                  <a:pt x="1246616" y="48071"/>
                </a:lnTo>
                <a:lnTo>
                  <a:pt x="1265095" y="54674"/>
                </a:lnTo>
                <a:lnTo>
                  <a:pt x="1283573" y="61278"/>
                </a:lnTo>
                <a:lnTo>
                  <a:pt x="1301524" y="68409"/>
                </a:lnTo>
                <a:lnTo>
                  <a:pt x="1319475" y="75805"/>
                </a:lnTo>
                <a:lnTo>
                  <a:pt x="1337161" y="83728"/>
                </a:lnTo>
                <a:lnTo>
                  <a:pt x="1355112" y="91916"/>
                </a:lnTo>
                <a:lnTo>
                  <a:pt x="1372270" y="100369"/>
                </a:lnTo>
                <a:lnTo>
                  <a:pt x="1389429" y="109349"/>
                </a:lnTo>
                <a:lnTo>
                  <a:pt x="1406324" y="118593"/>
                </a:lnTo>
                <a:lnTo>
                  <a:pt x="1423482" y="128102"/>
                </a:lnTo>
                <a:lnTo>
                  <a:pt x="1439849" y="137875"/>
                </a:lnTo>
                <a:lnTo>
                  <a:pt x="1456216" y="148440"/>
                </a:lnTo>
                <a:lnTo>
                  <a:pt x="1472318" y="158741"/>
                </a:lnTo>
                <a:lnTo>
                  <a:pt x="1488157" y="169834"/>
                </a:lnTo>
                <a:lnTo>
                  <a:pt x="1503996" y="180928"/>
                </a:lnTo>
                <a:lnTo>
                  <a:pt x="1519043" y="192549"/>
                </a:lnTo>
                <a:lnTo>
                  <a:pt x="1534353" y="204435"/>
                </a:lnTo>
                <a:lnTo>
                  <a:pt x="1549400" y="216321"/>
                </a:lnTo>
                <a:lnTo>
                  <a:pt x="1540953" y="232961"/>
                </a:lnTo>
                <a:lnTo>
                  <a:pt x="1529866" y="253563"/>
                </a:lnTo>
                <a:lnTo>
                  <a:pt x="1523530" y="265185"/>
                </a:lnTo>
                <a:lnTo>
                  <a:pt x="1516403" y="277599"/>
                </a:lnTo>
                <a:lnTo>
                  <a:pt x="1508483" y="290541"/>
                </a:lnTo>
                <a:lnTo>
                  <a:pt x="1500300" y="304540"/>
                </a:lnTo>
                <a:lnTo>
                  <a:pt x="1491325" y="318274"/>
                </a:lnTo>
                <a:lnTo>
                  <a:pt x="1481294" y="333065"/>
                </a:lnTo>
                <a:lnTo>
                  <a:pt x="1471262" y="347592"/>
                </a:lnTo>
                <a:lnTo>
                  <a:pt x="1460175" y="362648"/>
                </a:lnTo>
                <a:lnTo>
                  <a:pt x="1448824" y="377967"/>
                </a:lnTo>
                <a:lnTo>
                  <a:pt x="1436681" y="393022"/>
                </a:lnTo>
                <a:lnTo>
                  <a:pt x="1424010" y="407814"/>
                </a:lnTo>
                <a:lnTo>
                  <a:pt x="1410811" y="422869"/>
                </a:lnTo>
                <a:lnTo>
                  <a:pt x="1392861" y="442414"/>
                </a:lnTo>
                <a:lnTo>
                  <a:pt x="1374118" y="463016"/>
                </a:lnTo>
                <a:lnTo>
                  <a:pt x="1355376" y="484939"/>
                </a:lnTo>
                <a:lnTo>
                  <a:pt x="1345344" y="496561"/>
                </a:lnTo>
                <a:lnTo>
                  <a:pt x="1335841" y="508446"/>
                </a:lnTo>
                <a:lnTo>
                  <a:pt x="1325810" y="520596"/>
                </a:lnTo>
                <a:lnTo>
                  <a:pt x="1316307" y="533274"/>
                </a:lnTo>
                <a:lnTo>
                  <a:pt x="1306540" y="546481"/>
                </a:lnTo>
                <a:lnTo>
                  <a:pt x="1297036" y="559687"/>
                </a:lnTo>
                <a:lnTo>
                  <a:pt x="1287533" y="573422"/>
                </a:lnTo>
                <a:lnTo>
                  <a:pt x="1278294" y="587685"/>
                </a:lnTo>
                <a:lnTo>
                  <a:pt x="1268791" y="602212"/>
                </a:lnTo>
                <a:lnTo>
                  <a:pt x="1260079" y="617003"/>
                </a:lnTo>
                <a:lnTo>
                  <a:pt x="1251368" y="632587"/>
                </a:lnTo>
                <a:lnTo>
                  <a:pt x="1242921" y="648434"/>
                </a:lnTo>
                <a:lnTo>
                  <a:pt x="1234737" y="664546"/>
                </a:lnTo>
                <a:lnTo>
                  <a:pt x="1227082" y="681450"/>
                </a:lnTo>
                <a:lnTo>
                  <a:pt x="1219427" y="698354"/>
                </a:lnTo>
                <a:lnTo>
                  <a:pt x="1212563" y="716315"/>
                </a:lnTo>
                <a:lnTo>
                  <a:pt x="1205964" y="734276"/>
                </a:lnTo>
                <a:lnTo>
                  <a:pt x="1199628" y="753029"/>
                </a:lnTo>
                <a:lnTo>
                  <a:pt x="1194085" y="772310"/>
                </a:lnTo>
                <a:lnTo>
                  <a:pt x="1188805" y="791856"/>
                </a:lnTo>
                <a:lnTo>
                  <a:pt x="1184317" y="811929"/>
                </a:lnTo>
                <a:lnTo>
                  <a:pt x="1182469" y="822230"/>
                </a:lnTo>
                <a:lnTo>
                  <a:pt x="1180358" y="832531"/>
                </a:lnTo>
                <a:lnTo>
                  <a:pt x="1178774" y="843096"/>
                </a:lnTo>
                <a:lnTo>
                  <a:pt x="1176926" y="853662"/>
                </a:lnTo>
                <a:lnTo>
                  <a:pt x="1175606" y="864755"/>
                </a:lnTo>
                <a:lnTo>
                  <a:pt x="1174550" y="875320"/>
                </a:lnTo>
                <a:lnTo>
                  <a:pt x="1173494" y="886413"/>
                </a:lnTo>
                <a:lnTo>
                  <a:pt x="1172174" y="897771"/>
                </a:lnTo>
                <a:lnTo>
                  <a:pt x="1171646" y="909129"/>
                </a:lnTo>
                <a:lnTo>
                  <a:pt x="1171118" y="920750"/>
                </a:lnTo>
                <a:lnTo>
                  <a:pt x="971550" y="920750"/>
                </a:lnTo>
                <a:lnTo>
                  <a:pt x="971550" y="0"/>
                </a:lnTo>
                <a:close/>
                <a:moveTo>
                  <a:pt x="914401" y="0"/>
                </a:moveTo>
                <a:lnTo>
                  <a:pt x="914401" y="920750"/>
                </a:lnTo>
                <a:lnTo>
                  <a:pt x="714641" y="920750"/>
                </a:lnTo>
                <a:lnTo>
                  <a:pt x="714111" y="909125"/>
                </a:lnTo>
                <a:lnTo>
                  <a:pt x="713053" y="897764"/>
                </a:lnTo>
                <a:lnTo>
                  <a:pt x="712259" y="886404"/>
                </a:lnTo>
                <a:lnTo>
                  <a:pt x="711201" y="875307"/>
                </a:lnTo>
                <a:lnTo>
                  <a:pt x="709878" y="864739"/>
                </a:lnTo>
                <a:lnTo>
                  <a:pt x="708291" y="853642"/>
                </a:lnTo>
                <a:lnTo>
                  <a:pt x="706968" y="843074"/>
                </a:lnTo>
                <a:lnTo>
                  <a:pt x="704851" y="832506"/>
                </a:lnTo>
                <a:lnTo>
                  <a:pt x="703263" y="822202"/>
                </a:lnTo>
                <a:lnTo>
                  <a:pt x="700882" y="811898"/>
                </a:lnTo>
                <a:lnTo>
                  <a:pt x="696384" y="791819"/>
                </a:lnTo>
                <a:lnTo>
                  <a:pt x="691357" y="772268"/>
                </a:lnTo>
                <a:lnTo>
                  <a:pt x="685801" y="752981"/>
                </a:lnTo>
                <a:lnTo>
                  <a:pt x="679451" y="734222"/>
                </a:lnTo>
                <a:lnTo>
                  <a:pt x="672836" y="716256"/>
                </a:lnTo>
                <a:lnTo>
                  <a:pt x="665957" y="698291"/>
                </a:lnTo>
                <a:lnTo>
                  <a:pt x="658549" y="681382"/>
                </a:lnTo>
                <a:lnTo>
                  <a:pt x="650611" y="664472"/>
                </a:lnTo>
                <a:lnTo>
                  <a:pt x="642409" y="648356"/>
                </a:lnTo>
                <a:lnTo>
                  <a:pt x="634207" y="632504"/>
                </a:lnTo>
                <a:lnTo>
                  <a:pt x="625476" y="616916"/>
                </a:lnTo>
                <a:lnTo>
                  <a:pt x="616215" y="602120"/>
                </a:lnTo>
                <a:lnTo>
                  <a:pt x="607220" y="587589"/>
                </a:lnTo>
                <a:lnTo>
                  <a:pt x="597959" y="573322"/>
                </a:lnTo>
                <a:lnTo>
                  <a:pt x="588170" y="559584"/>
                </a:lnTo>
                <a:lnTo>
                  <a:pt x="578645" y="546373"/>
                </a:lnTo>
                <a:lnTo>
                  <a:pt x="569120" y="533163"/>
                </a:lnTo>
                <a:lnTo>
                  <a:pt x="559065" y="520481"/>
                </a:lnTo>
                <a:lnTo>
                  <a:pt x="549540" y="508328"/>
                </a:lnTo>
                <a:lnTo>
                  <a:pt x="539486" y="496439"/>
                </a:lnTo>
                <a:lnTo>
                  <a:pt x="529961" y="484814"/>
                </a:lnTo>
                <a:lnTo>
                  <a:pt x="510647" y="462885"/>
                </a:lnTo>
                <a:lnTo>
                  <a:pt x="492390" y="442277"/>
                </a:lnTo>
                <a:lnTo>
                  <a:pt x="474399" y="422726"/>
                </a:lnTo>
                <a:lnTo>
                  <a:pt x="461699" y="408723"/>
                </a:lnTo>
                <a:lnTo>
                  <a:pt x="449528" y="394192"/>
                </a:lnTo>
                <a:lnTo>
                  <a:pt x="437886" y="379661"/>
                </a:lnTo>
                <a:lnTo>
                  <a:pt x="426774" y="365394"/>
                </a:lnTo>
                <a:lnTo>
                  <a:pt x="416190" y="350863"/>
                </a:lnTo>
                <a:lnTo>
                  <a:pt x="406136" y="336860"/>
                </a:lnTo>
                <a:lnTo>
                  <a:pt x="396876" y="322857"/>
                </a:lnTo>
                <a:lnTo>
                  <a:pt x="388144" y="309118"/>
                </a:lnTo>
                <a:lnTo>
                  <a:pt x="379678" y="296172"/>
                </a:lnTo>
                <a:lnTo>
                  <a:pt x="372005" y="283226"/>
                </a:lnTo>
                <a:lnTo>
                  <a:pt x="364861" y="271073"/>
                </a:lnTo>
                <a:lnTo>
                  <a:pt x="358246" y="259712"/>
                </a:lnTo>
                <a:lnTo>
                  <a:pt x="347134" y="238840"/>
                </a:lnTo>
                <a:lnTo>
                  <a:pt x="338138" y="221667"/>
                </a:lnTo>
                <a:lnTo>
                  <a:pt x="352955" y="209249"/>
                </a:lnTo>
                <a:lnTo>
                  <a:pt x="368301" y="197360"/>
                </a:lnTo>
                <a:lnTo>
                  <a:pt x="383646" y="185735"/>
                </a:lnTo>
                <a:lnTo>
                  <a:pt x="399257" y="174374"/>
                </a:lnTo>
                <a:lnTo>
                  <a:pt x="414867" y="163542"/>
                </a:lnTo>
                <a:lnTo>
                  <a:pt x="430742" y="152710"/>
                </a:lnTo>
                <a:lnTo>
                  <a:pt x="447147" y="142142"/>
                </a:lnTo>
                <a:lnTo>
                  <a:pt x="463815" y="132366"/>
                </a:lnTo>
                <a:lnTo>
                  <a:pt x="480484" y="122326"/>
                </a:lnTo>
                <a:lnTo>
                  <a:pt x="497417" y="113079"/>
                </a:lnTo>
                <a:lnTo>
                  <a:pt x="514351" y="104096"/>
                </a:lnTo>
                <a:lnTo>
                  <a:pt x="531549" y="95377"/>
                </a:lnTo>
                <a:lnTo>
                  <a:pt x="549276" y="87187"/>
                </a:lnTo>
                <a:lnTo>
                  <a:pt x="567003" y="78997"/>
                </a:lnTo>
                <a:lnTo>
                  <a:pt x="584995" y="71335"/>
                </a:lnTo>
                <a:lnTo>
                  <a:pt x="602986" y="63937"/>
                </a:lnTo>
                <a:lnTo>
                  <a:pt x="621507" y="57068"/>
                </a:lnTo>
                <a:lnTo>
                  <a:pt x="639763" y="50727"/>
                </a:lnTo>
                <a:lnTo>
                  <a:pt x="658549" y="44386"/>
                </a:lnTo>
                <a:lnTo>
                  <a:pt x="677070" y="38574"/>
                </a:lnTo>
                <a:lnTo>
                  <a:pt x="696120" y="33025"/>
                </a:lnTo>
                <a:lnTo>
                  <a:pt x="715434" y="28006"/>
                </a:lnTo>
                <a:lnTo>
                  <a:pt x="734749" y="23514"/>
                </a:lnTo>
                <a:lnTo>
                  <a:pt x="754328" y="19287"/>
                </a:lnTo>
                <a:lnTo>
                  <a:pt x="773643" y="15324"/>
                </a:lnTo>
                <a:lnTo>
                  <a:pt x="793222" y="11889"/>
                </a:lnTo>
                <a:lnTo>
                  <a:pt x="813330" y="8719"/>
                </a:lnTo>
                <a:lnTo>
                  <a:pt x="833174" y="6341"/>
                </a:lnTo>
                <a:lnTo>
                  <a:pt x="853282" y="3963"/>
                </a:lnTo>
                <a:lnTo>
                  <a:pt x="873655" y="2378"/>
                </a:lnTo>
                <a:lnTo>
                  <a:pt x="894028" y="793"/>
                </a:lnTo>
                <a:lnTo>
                  <a:pt x="914401"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圆角矩形 22"/>
          <p:cNvSpPr/>
          <p:nvPr/>
        </p:nvSpPr>
        <p:spPr>
          <a:xfrm>
            <a:off x="695236" y="238272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9" name="圆角矩形 22"/>
          <p:cNvSpPr/>
          <p:nvPr/>
        </p:nvSpPr>
        <p:spPr>
          <a:xfrm>
            <a:off x="8358860" y="238272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22"/>
          <p:cNvSpPr/>
          <p:nvPr/>
        </p:nvSpPr>
        <p:spPr>
          <a:xfrm>
            <a:off x="695236" y="459423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1" name="圆角矩形 22"/>
          <p:cNvSpPr/>
          <p:nvPr/>
        </p:nvSpPr>
        <p:spPr>
          <a:xfrm>
            <a:off x="8358860" y="459423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MH_Other_1"/>
          <p:cNvSpPr/>
          <p:nvPr>
            <p:custDataLst>
              <p:tags r:id="rId1"/>
            </p:custDataLst>
          </p:nvPr>
        </p:nvSpPr>
        <p:spPr>
          <a:xfrm>
            <a:off x="1544638" y="4273550"/>
            <a:ext cx="1231900" cy="1274763"/>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16" name="MH_SubTitle_1"/>
          <p:cNvSpPr/>
          <p:nvPr>
            <p:custDataLst>
              <p:tags r:id="rId2"/>
            </p:custDataLst>
          </p:nvPr>
        </p:nvSpPr>
        <p:spPr>
          <a:xfrm rot="588792">
            <a:off x="1096963" y="5233987"/>
            <a:ext cx="1936750" cy="965200"/>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000" dirty="0">
                <a:solidFill>
                  <a:srgbClr val="FFFFFF"/>
                </a:solidFill>
                <a:latin typeface="+mj-ea"/>
                <a:ea typeface="+mj-ea"/>
              </a:rPr>
              <a:t>88%</a:t>
            </a:r>
            <a:endParaRPr lang="zh-CN" altLang="en-US" sz="4000" dirty="0">
              <a:solidFill>
                <a:srgbClr val="FFFFFF"/>
              </a:solidFill>
              <a:latin typeface="+mj-ea"/>
              <a:ea typeface="+mj-ea"/>
            </a:endParaRPr>
          </a:p>
        </p:txBody>
      </p:sp>
      <p:sp>
        <p:nvSpPr>
          <p:cNvPr id="17" name="MH_Other_2"/>
          <p:cNvSpPr/>
          <p:nvPr>
            <p:custDataLst>
              <p:tags r:id="rId3"/>
            </p:custDataLst>
          </p:nvPr>
        </p:nvSpPr>
        <p:spPr>
          <a:xfrm rot="19833143">
            <a:off x="1878906" y="4014102"/>
            <a:ext cx="563362" cy="533182"/>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18" name="文本框 17"/>
          <p:cNvSpPr txBox="1"/>
          <p:nvPr/>
        </p:nvSpPr>
        <p:spPr>
          <a:xfrm rot="621143">
            <a:off x="1560512" y="4830148"/>
            <a:ext cx="1200150" cy="369332"/>
          </a:xfrm>
          <a:prstGeom prst="rect">
            <a:avLst/>
          </a:prstGeom>
          <a:noFill/>
        </p:spPr>
        <p:txBody>
          <a:bodyPr wrap="square" rtlCol="0">
            <a:spAutoFit/>
          </a:bodyPr>
          <a:lstStyle/>
          <a:p>
            <a:pPr algn="ctr"/>
            <a:r>
              <a:rPr lang="zh-CN" altLang="en-US" sz="1800" dirty="0"/>
              <a:t>文本</a:t>
            </a:r>
            <a:endParaRPr lang="zh-CN" altLang="en-US" sz="1800" dirty="0"/>
          </a:p>
        </p:txBody>
      </p:sp>
      <p:sp>
        <p:nvSpPr>
          <p:cNvPr id="19" name="MH_Other_1"/>
          <p:cNvSpPr/>
          <p:nvPr>
            <p:custDataLst>
              <p:tags r:id="rId4"/>
            </p:custDataLst>
          </p:nvPr>
        </p:nvSpPr>
        <p:spPr>
          <a:xfrm>
            <a:off x="4211637" y="3282281"/>
            <a:ext cx="1231900" cy="1274763"/>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9" name="MH_SubTitle_1"/>
          <p:cNvSpPr/>
          <p:nvPr>
            <p:custDataLst>
              <p:tags r:id="rId5"/>
            </p:custDataLst>
          </p:nvPr>
        </p:nvSpPr>
        <p:spPr>
          <a:xfrm rot="588792">
            <a:off x="3763962" y="4242718"/>
            <a:ext cx="1936750" cy="965200"/>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000" dirty="0">
                <a:solidFill>
                  <a:srgbClr val="FFFFFF"/>
                </a:solidFill>
                <a:latin typeface="+mj-ea"/>
                <a:ea typeface="+mj-ea"/>
              </a:rPr>
              <a:t>92%</a:t>
            </a:r>
            <a:endParaRPr lang="zh-CN" altLang="en-US" sz="4000" dirty="0">
              <a:solidFill>
                <a:srgbClr val="FFFFFF"/>
              </a:solidFill>
              <a:latin typeface="+mj-ea"/>
              <a:ea typeface="+mj-ea"/>
            </a:endParaRPr>
          </a:p>
        </p:txBody>
      </p:sp>
      <p:sp>
        <p:nvSpPr>
          <p:cNvPr id="30" name="MH_Other_2"/>
          <p:cNvSpPr/>
          <p:nvPr>
            <p:custDataLst>
              <p:tags r:id="rId6"/>
            </p:custDataLst>
          </p:nvPr>
        </p:nvSpPr>
        <p:spPr>
          <a:xfrm rot="19833143">
            <a:off x="4545905" y="3022833"/>
            <a:ext cx="563362" cy="533182"/>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31" name="文本框 30"/>
          <p:cNvSpPr txBox="1"/>
          <p:nvPr/>
        </p:nvSpPr>
        <p:spPr>
          <a:xfrm rot="621143">
            <a:off x="4227511" y="3838879"/>
            <a:ext cx="1200150" cy="369332"/>
          </a:xfrm>
          <a:prstGeom prst="rect">
            <a:avLst/>
          </a:prstGeom>
          <a:noFill/>
        </p:spPr>
        <p:txBody>
          <a:bodyPr wrap="square" rtlCol="0">
            <a:spAutoFit/>
          </a:bodyPr>
          <a:lstStyle/>
          <a:p>
            <a:pPr algn="ctr"/>
            <a:r>
              <a:rPr lang="zh-CN" altLang="en-US" sz="1800" dirty="0"/>
              <a:t>文本</a:t>
            </a:r>
            <a:endParaRPr lang="zh-CN" altLang="en-US" sz="1800" dirty="0"/>
          </a:p>
        </p:txBody>
      </p:sp>
      <p:sp>
        <p:nvSpPr>
          <p:cNvPr id="32" name="MH_Other_1"/>
          <p:cNvSpPr/>
          <p:nvPr>
            <p:custDataLst>
              <p:tags r:id="rId7"/>
            </p:custDataLst>
          </p:nvPr>
        </p:nvSpPr>
        <p:spPr>
          <a:xfrm>
            <a:off x="2335963" y="1684093"/>
            <a:ext cx="1231900" cy="1274763"/>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33" name="MH_SubTitle_1"/>
          <p:cNvSpPr/>
          <p:nvPr>
            <p:custDataLst>
              <p:tags r:id="rId8"/>
            </p:custDataLst>
          </p:nvPr>
        </p:nvSpPr>
        <p:spPr>
          <a:xfrm rot="588792">
            <a:off x="1888288" y="2644530"/>
            <a:ext cx="1936750" cy="965200"/>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000" dirty="0">
                <a:solidFill>
                  <a:srgbClr val="FFFFFF"/>
                </a:solidFill>
                <a:latin typeface="+mj-ea"/>
                <a:ea typeface="+mj-ea"/>
              </a:rPr>
              <a:t>76%</a:t>
            </a:r>
            <a:endParaRPr lang="zh-CN" altLang="en-US" sz="4000" dirty="0">
              <a:solidFill>
                <a:srgbClr val="FFFFFF"/>
              </a:solidFill>
              <a:latin typeface="+mj-ea"/>
              <a:ea typeface="+mj-ea"/>
            </a:endParaRPr>
          </a:p>
        </p:txBody>
      </p:sp>
      <p:sp>
        <p:nvSpPr>
          <p:cNvPr id="34" name="MH_Other_2"/>
          <p:cNvSpPr/>
          <p:nvPr>
            <p:custDataLst>
              <p:tags r:id="rId9"/>
            </p:custDataLst>
          </p:nvPr>
        </p:nvSpPr>
        <p:spPr>
          <a:xfrm rot="19833143">
            <a:off x="2670231" y="1424645"/>
            <a:ext cx="563362" cy="533182"/>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35" name="文本框 34"/>
          <p:cNvSpPr txBox="1"/>
          <p:nvPr/>
        </p:nvSpPr>
        <p:spPr>
          <a:xfrm rot="621143">
            <a:off x="2351837" y="2240691"/>
            <a:ext cx="1200150" cy="369332"/>
          </a:xfrm>
          <a:prstGeom prst="rect">
            <a:avLst/>
          </a:prstGeom>
          <a:noFill/>
        </p:spPr>
        <p:txBody>
          <a:bodyPr wrap="square" rtlCol="0">
            <a:spAutoFit/>
          </a:bodyPr>
          <a:lstStyle/>
          <a:p>
            <a:pPr algn="ctr"/>
            <a:r>
              <a:rPr lang="zh-CN" altLang="en-US" sz="1800" dirty="0"/>
              <a:t>文本</a:t>
            </a:r>
            <a:endParaRPr lang="zh-CN" altLang="en-US" sz="1800" dirty="0"/>
          </a:p>
        </p:txBody>
      </p:sp>
      <p:cxnSp>
        <p:nvCxnSpPr>
          <p:cNvPr id="36" name="直接连接符 35"/>
          <p:cNvCxnSpPr/>
          <p:nvPr/>
        </p:nvCxnSpPr>
        <p:spPr>
          <a:xfrm>
            <a:off x="6096000" y="1476375"/>
            <a:ext cx="0" cy="4838700"/>
          </a:xfrm>
          <a:prstGeom prst="line">
            <a:avLst/>
          </a:prstGeom>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6587488" y="139023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请输入第四章大标题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请输入第四章说明小标题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pic>
        <p:nvPicPr>
          <p:cNvPr id="11" name="MH_Other_2"/>
          <p:cNvPicPr>
            <a:picLocks noChangeAspect="1" noChangeArrowheads="1"/>
          </p:cNvPicPr>
          <p:nvPr>
            <p:custDataLst>
              <p:tags r:id="rId1"/>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752094"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自由: 形状 8"/>
          <p:cNvSpPr/>
          <p:nvPr>
            <p:custDataLst>
              <p:tags r:id="rId3"/>
            </p:custDataLst>
          </p:nvPr>
        </p:nvSpPr>
        <p:spPr>
          <a:xfrm>
            <a:off x="754477"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13" name="MH_Other_5"/>
          <p:cNvSpPr/>
          <p:nvPr>
            <p:custDataLst>
              <p:tags r:id="rId4"/>
            </p:custDataLst>
          </p:nvPr>
        </p:nvSpPr>
        <p:spPr>
          <a:xfrm>
            <a:off x="746593"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14" name="自由: 形状 18"/>
          <p:cNvSpPr/>
          <p:nvPr>
            <p:custDataLst>
              <p:tags r:id="rId5"/>
            </p:custDataLst>
          </p:nvPr>
        </p:nvSpPr>
        <p:spPr>
          <a:xfrm>
            <a:off x="4963805"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19" name="椭圆 18"/>
          <p:cNvSpPr/>
          <p:nvPr/>
        </p:nvSpPr>
        <p:spPr>
          <a:xfrm>
            <a:off x="1324395"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20" name="矩形 19"/>
          <p:cNvSpPr/>
          <p:nvPr/>
        </p:nvSpPr>
        <p:spPr>
          <a:xfrm>
            <a:off x="2580263"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pic>
        <p:nvPicPr>
          <p:cNvPr id="21" name="MH_Other_2"/>
          <p:cNvPicPr>
            <a:picLocks noChangeAspect="1" noChangeArrowheads="1"/>
          </p:cNvPicPr>
          <p:nvPr>
            <p:custDataLst>
              <p:tags r:id="rId6"/>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6072676"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自由: 形状 23"/>
          <p:cNvSpPr/>
          <p:nvPr>
            <p:custDataLst>
              <p:tags r:id="rId7"/>
            </p:custDataLst>
          </p:nvPr>
        </p:nvSpPr>
        <p:spPr>
          <a:xfrm>
            <a:off x="6075059"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23" name="MH_Other_4"/>
          <p:cNvSpPr/>
          <p:nvPr>
            <p:custDataLst>
              <p:tags r:id="rId8"/>
            </p:custDataLst>
          </p:nvPr>
        </p:nvSpPr>
        <p:spPr>
          <a:xfrm rot="13341949">
            <a:off x="6129976" y="3375470"/>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24" name="MH_Other_5"/>
          <p:cNvSpPr/>
          <p:nvPr>
            <p:custDataLst>
              <p:tags r:id="rId9"/>
            </p:custDataLst>
          </p:nvPr>
        </p:nvSpPr>
        <p:spPr>
          <a:xfrm>
            <a:off x="6067175"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25" name="自由: 形状 26"/>
          <p:cNvSpPr/>
          <p:nvPr>
            <p:custDataLst>
              <p:tags r:id="rId10"/>
            </p:custDataLst>
          </p:nvPr>
        </p:nvSpPr>
        <p:spPr>
          <a:xfrm>
            <a:off x="10284387"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26" name="椭圆 25"/>
          <p:cNvSpPr/>
          <p:nvPr/>
        </p:nvSpPr>
        <p:spPr>
          <a:xfrm>
            <a:off x="6644977"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27" name="矩形 26"/>
          <p:cNvSpPr/>
          <p:nvPr/>
        </p:nvSpPr>
        <p:spPr>
          <a:xfrm>
            <a:off x="7900845"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1734641" y="1691274"/>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文本框 28"/>
          <p:cNvSpPr txBox="1"/>
          <p:nvPr/>
        </p:nvSpPr>
        <p:spPr>
          <a:xfrm>
            <a:off x="854180" y="196616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Other_1"/>
          <p:cNvSpPr/>
          <p:nvPr>
            <p:custDataLst>
              <p:tags r:id="rId1"/>
            </p:custDataLst>
          </p:nvPr>
        </p:nvSpPr>
        <p:spPr>
          <a:xfrm rot="1800000">
            <a:off x="8561741" y="2435720"/>
            <a:ext cx="218521" cy="2496472"/>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14" name="MH_Other_2"/>
          <p:cNvSpPr/>
          <p:nvPr>
            <p:custDataLst>
              <p:tags r:id="rId2"/>
            </p:custDataLst>
          </p:nvPr>
        </p:nvSpPr>
        <p:spPr>
          <a:xfrm>
            <a:off x="8193306" y="4495150"/>
            <a:ext cx="1832017" cy="218521"/>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0" name="MH_Other_3"/>
          <p:cNvSpPr/>
          <p:nvPr>
            <p:custDataLst>
              <p:tags r:id="rId3"/>
            </p:custDataLst>
          </p:nvPr>
        </p:nvSpPr>
        <p:spPr>
          <a:xfrm rot="9000000">
            <a:off x="9818235" y="2560225"/>
            <a:ext cx="218521" cy="2509177"/>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1" name="MH_Other_4"/>
          <p:cNvSpPr/>
          <p:nvPr>
            <p:custDataLst>
              <p:tags r:id="rId4"/>
            </p:custDataLst>
          </p:nvPr>
        </p:nvSpPr>
        <p:spPr>
          <a:xfrm rot="1800000">
            <a:off x="8800589" y="2809237"/>
            <a:ext cx="217250" cy="1858696"/>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2" name="MH_Other_5"/>
          <p:cNvSpPr/>
          <p:nvPr>
            <p:custDataLst>
              <p:tags r:id="rId5"/>
            </p:custDataLst>
          </p:nvPr>
        </p:nvSpPr>
        <p:spPr>
          <a:xfrm>
            <a:off x="7943022" y="4739080"/>
            <a:ext cx="2495202" cy="218521"/>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3" name="MH_Other_6"/>
          <p:cNvSpPr/>
          <p:nvPr>
            <p:custDataLst>
              <p:tags r:id="rId6"/>
            </p:custDataLst>
          </p:nvPr>
        </p:nvSpPr>
        <p:spPr>
          <a:xfrm rot="9000000">
            <a:off x="9646722" y="3088741"/>
            <a:ext cx="218521" cy="1837099"/>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4" name="矩形 23"/>
          <p:cNvSpPr/>
          <p:nvPr/>
        </p:nvSpPr>
        <p:spPr>
          <a:xfrm>
            <a:off x="8060784" y="5035094"/>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5" name="矩形 24"/>
          <p:cNvSpPr/>
          <p:nvPr/>
        </p:nvSpPr>
        <p:spPr>
          <a:xfrm rot="3600788">
            <a:off x="9344632" y="2905467"/>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6" name="矩形 25"/>
          <p:cNvSpPr/>
          <p:nvPr/>
        </p:nvSpPr>
        <p:spPr>
          <a:xfrm rot="18030656">
            <a:off x="6837488" y="2795059"/>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7" name="矩形 26"/>
          <p:cNvSpPr/>
          <p:nvPr/>
        </p:nvSpPr>
        <p:spPr>
          <a:xfrm>
            <a:off x="865508" y="2029919"/>
            <a:ext cx="4726807" cy="4086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任意多边形 15"/>
          <p:cNvSpPr/>
          <p:nvPr/>
        </p:nvSpPr>
        <p:spPr bwMode="auto">
          <a:xfrm>
            <a:off x="4236022" y="2768600"/>
            <a:ext cx="3719957" cy="4089400"/>
          </a:xfrm>
          <a:custGeom>
            <a:avLst/>
            <a:gdLst>
              <a:gd name="connsiteX0" fmla="*/ 1116359 w 3719957"/>
              <a:gd name="connsiteY0" fmla="*/ 0 h 4089400"/>
              <a:gd name="connsiteX1" fmla="*/ 1700393 w 3719957"/>
              <a:gd name="connsiteY1" fmla="*/ 318804 h 4089400"/>
              <a:gd name="connsiteX2" fmla="*/ 1930286 w 3719957"/>
              <a:gd name="connsiteY2" fmla="*/ 887889 h 4089400"/>
              <a:gd name="connsiteX3" fmla="*/ 2462612 w 3719957"/>
              <a:gd name="connsiteY3" fmla="*/ 494293 h 4089400"/>
              <a:gd name="connsiteX4" fmla="*/ 2012869 w 3719957"/>
              <a:gd name="connsiteY4" fmla="*/ 976887 h 4089400"/>
              <a:gd name="connsiteX5" fmla="*/ 2026633 w 3719957"/>
              <a:gd name="connsiteY5" fmla="*/ 1784552 h 4089400"/>
              <a:gd name="connsiteX6" fmla="*/ 2978198 w 3719957"/>
              <a:gd name="connsiteY6" fmla="*/ 1091790 h 4089400"/>
              <a:gd name="connsiteX7" fmla="*/ 3115464 w 3719957"/>
              <a:gd name="connsiteY7" fmla="*/ 531480 h 4089400"/>
              <a:gd name="connsiteX8" fmla="*/ 3026185 w 3719957"/>
              <a:gd name="connsiteY8" fmla="*/ 1143601 h 4089400"/>
              <a:gd name="connsiteX9" fmla="*/ 3719957 w 3719957"/>
              <a:gd name="connsiteY9" fmla="*/ 1094715 h 4089400"/>
              <a:gd name="connsiteX10" fmla="*/ 2895615 w 3719957"/>
              <a:gd name="connsiteY10" fmla="*/ 1290259 h 4089400"/>
              <a:gd name="connsiteX11" fmla="*/ 2442152 w 3719957"/>
              <a:gd name="connsiteY11" fmla="*/ 1735666 h 4089400"/>
              <a:gd name="connsiteX12" fmla="*/ 3671970 w 3719957"/>
              <a:gd name="connsiteY12" fmla="*/ 1795834 h 4089400"/>
              <a:gd name="connsiteX13" fmla="*/ 2957366 w 3719957"/>
              <a:gd name="connsiteY13" fmla="*/ 1735666 h 4089400"/>
              <a:gd name="connsiteX14" fmla="*/ 2227510 w 3719957"/>
              <a:gd name="connsiteY14" fmla="*/ 2742636 h 4089400"/>
              <a:gd name="connsiteX15" fmla="*/ 2745342 w 3719957"/>
              <a:gd name="connsiteY15" fmla="*/ 4050360 h 4089400"/>
              <a:gd name="connsiteX16" fmla="*/ 2752200 w 3719957"/>
              <a:gd name="connsiteY16" fmla="*/ 4089400 h 4089400"/>
              <a:gd name="connsiteX17" fmla="*/ 1374986 w 3719957"/>
              <a:gd name="connsiteY17" fmla="*/ 4089400 h 4089400"/>
              <a:gd name="connsiteX18" fmla="*/ 1385561 w 3719957"/>
              <a:gd name="connsiteY18" fmla="*/ 4080663 h 4089400"/>
              <a:gd name="connsiteX19" fmla="*/ 1720852 w 3719957"/>
              <a:gd name="connsiteY19" fmla="*/ 3157959 h 4089400"/>
              <a:gd name="connsiteX20" fmla="*/ 1188526 w 3719957"/>
              <a:gd name="connsiteY20" fmla="*/ 2517426 h 4089400"/>
              <a:gd name="connsiteX21" fmla="*/ 576965 w 3719957"/>
              <a:gd name="connsiteY21" fmla="*/ 2623555 h 4089400"/>
              <a:gd name="connsiteX22" fmla="*/ 1611114 w 3719957"/>
              <a:gd name="connsiteY22" fmla="*/ 2531632 h 4089400"/>
              <a:gd name="connsiteX23" fmla="*/ 1439252 w 3719957"/>
              <a:gd name="connsiteY23" fmla="*/ 2247090 h 4089400"/>
              <a:gd name="connsiteX24" fmla="*/ 817647 w 3719957"/>
              <a:gd name="connsiteY24" fmla="*/ 1721460 h 4089400"/>
              <a:gd name="connsiteX25" fmla="*/ 0 w 3719957"/>
              <a:gd name="connsiteY25" fmla="*/ 1660875 h 4089400"/>
              <a:gd name="connsiteX26" fmla="*/ 813927 w 3719957"/>
              <a:gd name="connsiteY26" fmla="*/ 1629537 h 4089400"/>
              <a:gd name="connsiteX27" fmla="*/ 773007 w 3719957"/>
              <a:gd name="connsiteY27" fmla="*/ 1091790 h 4089400"/>
              <a:gd name="connsiteX28" fmla="*/ 851870 w 3719957"/>
              <a:gd name="connsiteY28" fmla="*/ 1563102 h 4089400"/>
              <a:gd name="connsiteX29" fmla="*/ 1360388 w 3719957"/>
              <a:gd name="connsiteY29" fmla="*/ 1942492 h 4089400"/>
              <a:gd name="connsiteX30" fmla="*/ 1717504 w 3719957"/>
              <a:gd name="connsiteY30" fmla="*/ 2212828 h 4089400"/>
              <a:gd name="connsiteX31" fmla="*/ 1765492 w 3719957"/>
              <a:gd name="connsiteY31" fmla="*/ 1060453 h 4089400"/>
              <a:gd name="connsiteX32" fmla="*/ 1418420 w 3719957"/>
              <a:gd name="connsiteY32" fmla="*/ 646383 h 4089400"/>
              <a:gd name="connsiteX33" fmla="*/ 717952 w 3719957"/>
              <a:gd name="connsiteY33" fmla="*/ 531480 h 4089400"/>
              <a:gd name="connsiteX34" fmla="*/ 370880 w 3719957"/>
              <a:gd name="connsiteY34" fmla="*/ 313373 h 4089400"/>
              <a:gd name="connsiteX35" fmla="*/ 676660 w 3719957"/>
              <a:gd name="connsiteY35" fmla="*/ 474237 h 4089400"/>
              <a:gd name="connsiteX36" fmla="*/ 1294917 w 3719957"/>
              <a:gd name="connsiteY36" fmla="*/ 503067 h 4089400"/>
              <a:gd name="connsiteX37" fmla="*/ 1710436 w 3719957"/>
              <a:gd name="connsiteY37" fmla="*/ 704044 h 4089400"/>
              <a:gd name="connsiteX38" fmla="*/ 1116359 w 3719957"/>
              <a:gd name="connsiteY38" fmla="*/ 0 h 408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719957" h="4089400">
                <a:moveTo>
                  <a:pt x="1116359" y="0"/>
                </a:moveTo>
                <a:cubicBezTo>
                  <a:pt x="1198942" y="17131"/>
                  <a:pt x="1466779" y="54736"/>
                  <a:pt x="1700393" y="318804"/>
                </a:cubicBezTo>
                <a:cubicBezTo>
                  <a:pt x="1934006" y="583291"/>
                  <a:pt x="1930286" y="887889"/>
                  <a:pt x="1930286" y="887889"/>
                </a:cubicBezTo>
                <a:cubicBezTo>
                  <a:pt x="2105496" y="537330"/>
                  <a:pt x="2462612" y="494293"/>
                  <a:pt x="2462612" y="494293"/>
                </a:cubicBezTo>
                <a:cubicBezTo>
                  <a:pt x="2397512" y="511424"/>
                  <a:pt x="2115912" y="661007"/>
                  <a:pt x="2012869" y="976887"/>
                </a:cubicBezTo>
                <a:cubicBezTo>
                  <a:pt x="1899410" y="1336221"/>
                  <a:pt x="2026633" y="1784552"/>
                  <a:pt x="2026633" y="1784552"/>
                </a:cubicBezTo>
                <a:cubicBezTo>
                  <a:pt x="2184731" y="1548896"/>
                  <a:pt x="2785504" y="1258504"/>
                  <a:pt x="2978198" y="1091790"/>
                </a:cubicBezTo>
                <a:cubicBezTo>
                  <a:pt x="3170519" y="928001"/>
                  <a:pt x="3115464" y="531480"/>
                  <a:pt x="3115464" y="531480"/>
                </a:cubicBezTo>
                <a:cubicBezTo>
                  <a:pt x="3300718" y="979812"/>
                  <a:pt x="3026185" y="1143601"/>
                  <a:pt x="3026185" y="1143601"/>
                </a:cubicBezTo>
                <a:cubicBezTo>
                  <a:pt x="3390369" y="999867"/>
                  <a:pt x="3719957" y="1094715"/>
                  <a:pt x="3719957" y="1094715"/>
                </a:cubicBezTo>
                <a:cubicBezTo>
                  <a:pt x="3616914" y="1089283"/>
                  <a:pt x="3190979" y="1109339"/>
                  <a:pt x="2895615" y="1290259"/>
                </a:cubicBezTo>
                <a:cubicBezTo>
                  <a:pt x="2600250" y="1474105"/>
                  <a:pt x="2442152" y="1735666"/>
                  <a:pt x="2442152" y="1735666"/>
                </a:cubicBezTo>
                <a:cubicBezTo>
                  <a:pt x="3129228" y="1456973"/>
                  <a:pt x="3671970" y="1795834"/>
                  <a:pt x="3671970" y="1795834"/>
                </a:cubicBezTo>
                <a:cubicBezTo>
                  <a:pt x="3671970" y="1795834"/>
                  <a:pt x="3198047" y="1577726"/>
                  <a:pt x="2957366" y="1735666"/>
                </a:cubicBezTo>
                <a:cubicBezTo>
                  <a:pt x="2716685" y="1893606"/>
                  <a:pt x="2264338" y="2324806"/>
                  <a:pt x="2227510" y="2742636"/>
                </a:cubicBezTo>
                <a:cubicBezTo>
                  <a:pt x="2197588" y="3082123"/>
                  <a:pt x="2657588" y="3701581"/>
                  <a:pt x="2745342" y="4050360"/>
                </a:cubicBezTo>
                <a:lnTo>
                  <a:pt x="2752200" y="4089400"/>
                </a:lnTo>
                <a:lnTo>
                  <a:pt x="1374986" y="4089400"/>
                </a:lnTo>
                <a:lnTo>
                  <a:pt x="1385561" y="4080663"/>
                </a:lnTo>
                <a:cubicBezTo>
                  <a:pt x="1636834" y="3839395"/>
                  <a:pt x="1720852" y="3507474"/>
                  <a:pt x="1720852" y="3157959"/>
                </a:cubicBezTo>
                <a:cubicBezTo>
                  <a:pt x="1720852" y="2758514"/>
                  <a:pt x="1470127" y="2554613"/>
                  <a:pt x="1188526" y="2517426"/>
                </a:cubicBezTo>
                <a:cubicBezTo>
                  <a:pt x="906926" y="2479821"/>
                  <a:pt x="576965" y="2623555"/>
                  <a:pt x="576965" y="2623555"/>
                </a:cubicBezTo>
                <a:cubicBezTo>
                  <a:pt x="1136819" y="2284695"/>
                  <a:pt x="1611114" y="2531632"/>
                  <a:pt x="1611114" y="2531632"/>
                </a:cubicBezTo>
                <a:cubicBezTo>
                  <a:pt x="1611114" y="2531632"/>
                  <a:pt x="1528531" y="2364918"/>
                  <a:pt x="1439252" y="2247090"/>
                </a:cubicBezTo>
                <a:cubicBezTo>
                  <a:pt x="1349973" y="2129262"/>
                  <a:pt x="1143887" y="1902380"/>
                  <a:pt x="817647" y="1721460"/>
                </a:cubicBezTo>
                <a:cubicBezTo>
                  <a:pt x="522282" y="1557671"/>
                  <a:pt x="0" y="1660875"/>
                  <a:pt x="0" y="1660875"/>
                </a:cubicBezTo>
                <a:cubicBezTo>
                  <a:pt x="436351" y="1471180"/>
                  <a:pt x="813927" y="1629537"/>
                  <a:pt x="813927" y="1629537"/>
                </a:cubicBezTo>
                <a:cubicBezTo>
                  <a:pt x="656201" y="1413937"/>
                  <a:pt x="773007" y="1091790"/>
                  <a:pt x="773007" y="1091790"/>
                </a:cubicBezTo>
                <a:cubicBezTo>
                  <a:pt x="755523" y="1221317"/>
                  <a:pt x="776355" y="1468255"/>
                  <a:pt x="851870" y="1563102"/>
                </a:cubicBezTo>
                <a:cubicBezTo>
                  <a:pt x="927385" y="1657950"/>
                  <a:pt x="1143887" y="1824664"/>
                  <a:pt x="1360388" y="1942492"/>
                </a:cubicBezTo>
                <a:cubicBezTo>
                  <a:pt x="1566474" y="2054470"/>
                  <a:pt x="1717504" y="2212828"/>
                  <a:pt x="1717504" y="2212828"/>
                </a:cubicBezTo>
                <a:cubicBezTo>
                  <a:pt x="1844355" y="1747365"/>
                  <a:pt x="1796367" y="1207111"/>
                  <a:pt x="1765492" y="1060453"/>
                </a:cubicBezTo>
                <a:cubicBezTo>
                  <a:pt x="1734616" y="896663"/>
                  <a:pt x="1607394" y="750005"/>
                  <a:pt x="1418420" y="646383"/>
                </a:cubicBezTo>
                <a:cubicBezTo>
                  <a:pt x="1229818" y="543179"/>
                  <a:pt x="965329" y="594990"/>
                  <a:pt x="717952" y="531480"/>
                </a:cubicBezTo>
                <a:cubicBezTo>
                  <a:pt x="446395" y="459613"/>
                  <a:pt x="370880" y="313373"/>
                  <a:pt x="370880" y="313373"/>
                </a:cubicBezTo>
                <a:cubicBezTo>
                  <a:pt x="395060" y="359334"/>
                  <a:pt x="542742" y="451257"/>
                  <a:pt x="676660" y="474237"/>
                </a:cubicBezTo>
                <a:cubicBezTo>
                  <a:pt x="803883" y="497218"/>
                  <a:pt x="1037496" y="457106"/>
                  <a:pt x="1294917" y="503067"/>
                </a:cubicBezTo>
                <a:cubicBezTo>
                  <a:pt x="1552710" y="549029"/>
                  <a:pt x="1710436" y="704044"/>
                  <a:pt x="1710436" y="704044"/>
                </a:cubicBezTo>
                <a:cubicBezTo>
                  <a:pt x="1689977" y="169639"/>
                  <a:pt x="1116359" y="0"/>
                  <a:pt x="1116359" y="0"/>
                </a:cubicBezTo>
                <a:close/>
              </a:path>
            </a:pathLst>
          </a:custGeom>
          <a:solidFill>
            <a:schemeClr val="tx1"/>
          </a:solidFill>
          <a:ln>
            <a:noFill/>
          </a:ln>
        </p:spPr>
        <p:txBody>
          <a:bodyPr wrap="square">
            <a:noAutofit/>
          </a:bodyPr>
          <a:lstStyle/>
          <a:p>
            <a:endParaRPr lang="zh-CN" altLang="en-US"/>
          </a:p>
        </p:txBody>
      </p:sp>
      <p:sp>
        <p:nvSpPr>
          <p:cNvPr id="17" name="Rounded Rectangle 24"/>
          <p:cNvSpPr/>
          <p:nvPr/>
        </p:nvSpPr>
        <p:spPr>
          <a:xfrm>
            <a:off x="3919550" y="2492563"/>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reeform 688"/>
          <p:cNvSpPr>
            <a:spLocks noEditPoints="1"/>
          </p:cNvSpPr>
          <p:nvPr/>
        </p:nvSpPr>
        <p:spPr bwMode="auto">
          <a:xfrm>
            <a:off x="4092994" y="2715350"/>
            <a:ext cx="561993" cy="463306"/>
          </a:xfrm>
          <a:custGeom>
            <a:avLst/>
            <a:gdLst>
              <a:gd name="T0" fmla="*/ 2 w 49"/>
              <a:gd name="T1" fmla="*/ 0 h 42"/>
              <a:gd name="T2" fmla="*/ 2 w 49"/>
              <a:gd name="T3" fmla="*/ 0 h 42"/>
              <a:gd name="T4" fmla="*/ 47 w 49"/>
              <a:gd name="T5" fmla="*/ 0 h 42"/>
              <a:gd name="T6" fmla="*/ 49 w 49"/>
              <a:gd name="T7" fmla="*/ 2 h 42"/>
              <a:gd name="T8" fmla="*/ 49 w 49"/>
              <a:gd name="T9" fmla="*/ 2 h 42"/>
              <a:gd name="T10" fmla="*/ 49 w 49"/>
              <a:gd name="T11" fmla="*/ 35 h 42"/>
              <a:gd name="T12" fmla="*/ 47 w 49"/>
              <a:gd name="T13" fmla="*/ 37 h 42"/>
              <a:gd name="T14" fmla="*/ 47 w 49"/>
              <a:gd name="T15" fmla="*/ 37 h 42"/>
              <a:gd name="T16" fmla="*/ 26 w 49"/>
              <a:gd name="T17" fmla="*/ 37 h 42"/>
              <a:gd name="T18" fmla="*/ 26 w 49"/>
              <a:gd name="T19" fmla="*/ 39 h 42"/>
              <a:gd name="T20" fmla="*/ 26 w 49"/>
              <a:gd name="T21" fmla="*/ 40 h 42"/>
              <a:gd name="T22" fmla="*/ 37 w 49"/>
              <a:gd name="T23" fmla="*/ 40 h 42"/>
              <a:gd name="T24" fmla="*/ 38 w 49"/>
              <a:gd name="T25" fmla="*/ 41 h 42"/>
              <a:gd name="T26" fmla="*/ 37 w 49"/>
              <a:gd name="T27" fmla="*/ 42 h 42"/>
              <a:gd name="T28" fmla="*/ 12 w 49"/>
              <a:gd name="T29" fmla="*/ 42 h 42"/>
              <a:gd name="T30" fmla="*/ 11 w 49"/>
              <a:gd name="T31" fmla="*/ 41 h 42"/>
              <a:gd name="T32" fmla="*/ 12 w 49"/>
              <a:gd name="T33" fmla="*/ 40 h 42"/>
              <a:gd name="T34" fmla="*/ 23 w 49"/>
              <a:gd name="T35" fmla="*/ 40 h 42"/>
              <a:gd name="T36" fmla="*/ 23 w 49"/>
              <a:gd name="T37" fmla="*/ 39 h 42"/>
              <a:gd name="T38" fmla="*/ 23 w 49"/>
              <a:gd name="T39" fmla="*/ 37 h 42"/>
              <a:gd name="T40" fmla="*/ 2 w 49"/>
              <a:gd name="T41" fmla="*/ 37 h 42"/>
              <a:gd name="T42" fmla="*/ 0 w 49"/>
              <a:gd name="T43" fmla="*/ 35 h 42"/>
              <a:gd name="T44" fmla="*/ 0 w 49"/>
              <a:gd name="T45" fmla="*/ 35 h 42"/>
              <a:gd name="T46" fmla="*/ 0 w 49"/>
              <a:gd name="T47" fmla="*/ 2 h 42"/>
              <a:gd name="T48" fmla="*/ 2 w 49"/>
              <a:gd name="T49" fmla="*/ 0 h 42"/>
              <a:gd name="T50" fmla="*/ 42 w 49"/>
              <a:gd name="T51" fmla="*/ 28 h 42"/>
              <a:gd name="T52" fmla="*/ 42 w 49"/>
              <a:gd name="T53" fmla="*/ 28 h 42"/>
              <a:gd name="T54" fmla="*/ 40 w 49"/>
              <a:gd name="T55" fmla="*/ 30 h 42"/>
              <a:gd name="T56" fmla="*/ 42 w 49"/>
              <a:gd name="T57" fmla="*/ 32 h 42"/>
              <a:gd name="T58" fmla="*/ 44 w 49"/>
              <a:gd name="T59" fmla="*/ 30 h 42"/>
              <a:gd name="T60" fmla="*/ 42 w 49"/>
              <a:gd name="T61" fmla="*/ 28 h 42"/>
              <a:gd name="T62" fmla="*/ 46 w 49"/>
              <a:gd name="T63" fmla="*/ 4 h 42"/>
              <a:gd name="T64" fmla="*/ 46 w 49"/>
              <a:gd name="T65" fmla="*/ 4 h 42"/>
              <a:gd name="T66" fmla="*/ 3 w 49"/>
              <a:gd name="T67" fmla="*/ 4 h 42"/>
              <a:gd name="T68" fmla="*/ 3 w 49"/>
              <a:gd name="T69" fmla="*/ 33 h 42"/>
              <a:gd name="T70" fmla="*/ 46 w 49"/>
              <a:gd name="T71" fmla="*/ 33 h 42"/>
              <a:gd name="T72" fmla="*/ 46 w 49"/>
              <a:gd name="T73"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 h="42">
                <a:moveTo>
                  <a:pt x="2" y="0"/>
                </a:moveTo>
                <a:cubicBezTo>
                  <a:pt x="2" y="0"/>
                  <a:pt x="2" y="0"/>
                  <a:pt x="2" y="0"/>
                </a:cubicBezTo>
                <a:cubicBezTo>
                  <a:pt x="47" y="0"/>
                  <a:pt x="47" y="0"/>
                  <a:pt x="47" y="0"/>
                </a:cubicBezTo>
                <a:cubicBezTo>
                  <a:pt x="49" y="0"/>
                  <a:pt x="49" y="1"/>
                  <a:pt x="49" y="2"/>
                </a:cubicBezTo>
                <a:cubicBezTo>
                  <a:pt x="49" y="2"/>
                  <a:pt x="49" y="2"/>
                  <a:pt x="49" y="2"/>
                </a:cubicBezTo>
                <a:cubicBezTo>
                  <a:pt x="49" y="35"/>
                  <a:pt x="49" y="35"/>
                  <a:pt x="49" y="35"/>
                </a:cubicBezTo>
                <a:cubicBezTo>
                  <a:pt x="49" y="36"/>
                  <a:pt x="49" y="37"/>
                  <a:pt x="47" y="37"/>
                </a:cubicBezTo>
                <a:cubicBezTo>
                  <a:pt x="47" y="37"/>
                  <a:pt x="47" y="37"/>
                  <a:pt x="47" y="37"/>
                </a:cubicBezTo>
                <a:cubicBezTo>
                  <a:pt x="26" y="37"/>
                  <a:pt x="26" y="37"/>
                  <a:pt x="26" y="37"/>
                </a:cubicBezTo>
                <a:cubicBezTo>
                  <a:pt x="26" y="39"/>
                  <a:pt x="26" y="39"/>
                  <a:pt x="26" y="39"/>
                </a:cubicBezTo>
                <a:cubicBezTo>
                  <a:pt x="26" y="40"/>
                  <a:pt x="26" y="40"/>
                  <a:pt x="26" y="40"/>
                </a:cubicBezTo>
                <a:cubicBezTo>
                  <a:pt x="37" y="40"/>
                  <a:pt x="37" y="40"/>
                  <a:pt x="37" y="40"/>
                </a:cubicBezTo>
                <a:cubicBezTo>
                  <a:pt x="38" y="40"/>
                  <a:pt x="38" y="40"/>
                  <a:pt x="38" y="41"/>
                </a:cubicBezTo>
                <a:cubicBezTo>
                  <a:pt x="38" y="41"/>
                  <a:pt x="38" y="42"/>
                  <a:pt x="37" y="42"/>
                </a:cubicBezTo>
                <a:cubicBezTo>
                  <a:pt x="12" y="42"/>
                  <a:pt x="12" y="42"/>
                  <a:pt x="12" y="42"/>
                </a:cubicBezTo>
                <a:cubicBezTo>
                  <a:pt x="11" y="42"/>
                  <a:pt x="11" y="41"/>
                  <a:pt x="11" y="41"/>
                </a:cubicBezTo>
                <a:cubicBezTo>
                  <a:pt x="11" y="40"/>
                  <a:pt x="11" y="40"/>
                  <a:pt x="12" y="40"/>
                </a:cubicBezTo>
                <a:cubicBezTo>
                  <a:pt x="23" y="40"/>
                  <a:pt x="23" y="40"/>
                  <a:pt x="23" y="40"/>
                </a:cubicBezTo>
                <a:cubicBezTo>
                  <a:pt x="23" y="39"/>
                  <a:pt x="23" y="39"/>
                  <a:pt x="23" y="39"/>
                </a:cubicBezTo>
                <a:cubicBezTo>
                  <a:pt x="23" y="37"/>
                  <a:pt x="23" y="37"/>
                  <a:pt x="23" y="37"/>
                </a:cubicBezTo>
                <a:cubicBezTo>
                  <a:pt x="2" y="37"/>
                  <a:pt x="2" y="37"/>
                  <a:pt x="2" y="37"/>
                </a:cubicBezTo>
                <a:cubicBezTo>
                  <a:pt x="1" y="37"/>
                  <a:pt x="0" y="36"/>
                  <a:pt x="0" y="35"/>
                </a:cubicBezTo>
                <a:cubicBezTo>
                  <a:pt x="0" y="35"/>
                  <a:pt x="0" y="35"/>
                  <a:pt x="0" y="35"/>
                </a:cubicBezTo>
                <a:cubicBezTo>
                  <a:pt x="0" y="2"/>
                  <a:pt x="0" y="2"/>
                  <a:pt x="0" y="2"/>
                </a:cubicBezTo>
                <a:cubicBezTo>
                  <a:pt x="0" y="1"/>
                  <a:pt x="1" y="0"/>
                  <a:pt x="2" y="0"/>
                </a:cubicBezTo>
                <a:close/>
                <a:moveTo>
                  <a:pt x="42" y="28"/>
                </a:moveTo>
                <a:cubicBezTo>
                  <a:pt x="42" y="28"/>
                  <a:pt x="42" y="28"/>
                  <a:pt x="42" y="28"/>
                </a:cubicBezTo>
                <a:cubicBezTo>
                  <a:pt x="41" y="28"/>
                  <a:pt x="40" y="29"/>
                  <a:pt x="40" y="30"/>
                </a:cubicBezTo>
                <a:cubicBezTo>
                  <a:pt x="40" y="31"/>
                  <a:pt x="41" y="32"/>
                  <a:pt x="42" y="32"/>
                </a:cubicBezTo>
                <a:cubicBezTo>
                  <a:pt x="43" y="32"/>
                  <a:pt x="44" y="31"/>
                  <a:pt x="44" y="30"/>
                </a:cubicBezTo>
                <a:cubicBezTo>
                  <a:pt x="44" y="29"/>
                  <a:pt x="43" y="28"/>
                  <a:pt x="42" y="28"/>
                </a:cubicBezTo>
                <a:close/>
                <a:moveTo>
                  <a:pt x="46" y="4"/>
                </a:moveTo>
                <a:cubicBezTo>
                  <a:pt x="46" y="4"/>
                  <a:pt x="46" y="4"/>
                  <a:pt x="46" y="4"/>
                </a:cubicBezTo>
                <a:cubicBezTo>
                  <a:pt x="3" y="4"/>
                  <a:pt x="3" y="4"/>
                  <a:pt x="3" y="4"/>
                </a:cubicBezTo>
                <a:cubicBezTo>
                  <a:pt x="3" y="14"/>
                  <a:pt x="3" y="24"/>
                  <a:pt x="3" y="33"/>
                </a:cubicBezTo>
                <a:cubicBezTo>
                  <a:pt x="17" y="33"/>
                  <a:pt x="32" y="33"/>
                  <a:pt x="46" y="33"/>
                </a:cubicBezTo>
                <a:cubicBezTo>
                  <a:pt x="46" y="24"/>
                  <a:pt x="46" y="14"/>
                  <a:pt x="46" y="4"/>
                </a:cubicBezTo>
                <a:close/>
              </a:path>
            </a:pathLst>
          </a:custGeom>
          <a:solidFill>
            <a:srgbClr val="FFFFFF"/>
          </a:solidFill>
          <a:ln>
            <a:noFill/>
          </a:ln>
        </p:spPr>
        <p:txBody>
          <a:bodyPr/>
          <a:lstStyle/>
          <a:p>
            <a:endParaRPr lang="zh-CN" altLang="en-US" sz="2400"/>
          </a:p>
        </p:txBody>
      </p:sp>
      <p:sp>
        <p:nvSpPr>
          <p:cNvPr id="19" name="Rounded Rectangle 24"/>
          <p:cNvSpPr/>
          <p:nvPr/>
        </p:nvSpPr>
        <p:spPr>
          <a:xfrm>
            <a:off x="6357950" y="2768599"/>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Rounded Rectangle 24"/>
          <p:cNvSpPr/>
          <p:nvPr/>
        </p:nvSpPr>
        <p:spPr>
          <a:xfrm>
            <a:off x="7843850" y="3178656"/>
            <a:ext cx="1147750" cy="11477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Rounded Rectangle 24"/>
          <p:cNvSpPr/>
          <p:nvPr/>
        </p:nvSpPr>
        <p:spPr>
          <a:xfrm>
            <a:off x="4583340" y="5194300"/>
            <a:ext cx="490180" cy="4901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ounded Rectangle 24"/>
          <p:cNvSpPr/>
          <p:nvPr/>
        </p:nvSpPr>
        <p:spPr>
          <a:xfrm>
            <a:off x="3562555" y="3990870"/>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 name="Rounded Rectangle 24"/>
          <p:cNvSpPr/>
          <p:nvPr/>
        </p:nvSpPr>
        <p:spPr>
          <a:xfrm>
            <a:off x="7527428" y="4546761"/>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 name="KSO_Shape"/>
          <p:cNvSpPr/>
          <p:nvPr/>
        </p:nvSpPr>
        <p:spPr>
          <a:xfrm>
            <a:off x="8062878" y="3453867"/>
            <a:ext cx="709695" cy="597327"/>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30" name="KSO_Shape"/>
          <p:cNvSpPr/>
          <p:nvPr/>
        </p:nvSpPr>
        <p:spPr bwMode="auto">
          <a:xfrm>
            <a:off x="7648195" y="4736986"/>
            <a:ext cx="391309" cy="252394"/>
          </a:xfrm>
          <a:custGeom>
            <a:avLst/>
            <a:gdLst>
              <a:gd name="T0" fmla="*/ 1630803 w 5829"/>
              <a:gd name="T1" fmla="*/ 1060894 h 3763"/>
              <a:gd name="T2" fmla="*/ 1604331 w 5829"/>
              <a:gd name="T3" fmla="*/ 1127915 h 3763"/>
              <a:gd name="T4" fmla="*/ 1557597 w 5829"/>
              <a:gd name="T5" fmla="*/ 1181859 h 3763"/>
              <a:gd name="T6" fmla="*/ 1495502 w 5829"/>
              <a:gd name="T7" fmla="*/ 1217495 h 3763"/>
              <a:gd name="T8" fmla="*/ 1422949 w 5829"/>
              <a:gd name="T9" fmla="*/ 1230245 h 3763"/>
              <a:gd name="T10" fmla="*/ 1359220 w 5829"/>
              <a:gd name="T11" fmla="*/ 1220764 h 3763"/>
              <a:gd name="T12" fmla="*/ 1295492 w 5829"/>
              <a:gd name="T13" fmla="*/ 1188071 h 3763"/>
              <a:gd name="T14" fmla="*/ 1246469 w 5829"/>
              <a:gd name="T15" fmla="*/ 1136742 h 3763"/>
              <a:gd name="T16" fmla="*/ 1217056 w 5829"/>
              <a:gd name="T17" fmla="*/ 1071029 h 3763"/>
              <a:gd name="T18" fmla="*/ 694153 w 5829"/>
              <a:gd name="T19" fmla="*/ 1018066 h 3763"/>
              <a:gd name="T20" fmla="*/ 681081 w 5829"/>
              <a:gd name="T21" fmla="*/ 1090645 h 3763"/>
              <a:gd name="T22" fmla="*/ 645458 w 5829"/>
              <a:gd name="T23" fmla="*/ 1152108 h 3763"/>
              <a:gd name="T24" fmla="*/ 591861 w 5829"/>
              <a:gd name="T25" fmla="*/ 1198206 h 3763"/>
              <a:gd name="T26" fmla="*/ 524537 w 5829"/>
              <a:gd name="T27" fmla="*/ 1224360 h 3763"/>
              <a:gd name="T28" fmla="*/ 460481 w 5829"/>
              <a:gd name="T29" fmla="*/ 1227630 h 3763"/>
              <a:gd name="T30" fmla="*/ 390543 w 5829"/>
              <a:gd name="T31" fmla="*/ 1208014 h 3763"/>
              <a:gd name="T32" fmla="*/ 333024 w 5829"/>
              <a:gd name="T33" fmla="*/ 1166820 h 3763"/>
              <a:gd name="T34" fmla="*/ 291845 w 5829"/>
              <a:gd name="T35" fmla="*/ 1109607 h 3763"/>
              <a:gd name="T36" fmla="*/ 271583 w 5829"/>
              <a:gd name="T37" fmla="*/ 1039644 h 3763"/>
              <a:gd name="T38" fmla="*/ 3595 w 5829"/>
              <a:gd name="T39" fmla="*/ 957911 h 3763"/>
              <a:gd name="T40" fmla="*/ 39545 w 5829"/>
              <a:gd name="T41" fmla="*/ 824849 h 3763"/>
              <a:gd name="T42" fmla="*/ 110790 w 5829"/>
              <a:gd name="T43" fmla="*/ 703885 h 3763"/>
              <a:gd name="T44" fmla="*/ 212756 w 5829"/>
              <a:gd name="T45" fmla="*/ 601228 h 3763"/>
              <a:gd name="T46" fmla="*/ 341848 w 5829"/>
              <a:gd name="T47" fmla="*/ 521783 h 3763"/>
              <a:gd name="T48" fmla="*/ 375836 w 5829"/>
              <a:gd name="T49" fmla="*/ 446262 h 3763"/>
              <a:gd name="T50" fmla="*/ 406557 w 5829"/>
              <a:gd name="T51" fmla="*/ 357991 h 3763"/>
              <a:gd name="T52" fmla="*/ 450023 w 5829"/>
              <a:gd name="T53" fmla="*/ 276584 h 3763"/>
              <a:gd name="T54" fmla="*/ 504928 w 5829"/>
              <a:gd name="T55" fmla="*/ 203025 h 3763"/>
              <a:gd name="T56" fmla="*/ 569964 w 5829"/>
              <a:gd name="T57" fmla="*/ 139273 h 3763"/>
              <a:gd name="T58" fmla="*/ 644478 w 5829"/>
              <a:gd name="T59" fmla="*/ 85983 h 3763"/>
              <a:gd name="T60" fmla="*/ 726508 w 5829"/>
              <a:gd name="T61" fmla="*/ 44136 h 3763"/>
              <a:gd name="T62" fmla="*/ 815728 w 5829"/>
              <a:gd name="T63" fmla="*/ 15693 h 3763"/>
              <a:gd name="T64" fmla="*/ 910504 w 5829"/>
              <a:gd name="T65" fmla="*/ 1308 h 3763"/>
              <a:gd name="T66" fmla="*/ 994169 w 5829"/>
              <a:gd name="T67" fmla="*/ 1308 h 3763"/>
              <a:gd name="T68" fmla="*/ 1088945 w 5829"/>
              <a:gd name="T69" fmla="*/ 15693 h 3763"/>
              <a:gd name="T70" fmla="*/ 1178165 w 5829"/>
              <a:gd name="T71" fmla="*/ 44136 h 3763"/>
              <a:gd name="T72" fmla="*/ 1260522 w 5829"/>
              <a:gd name="T73" fmla="*/ 85983 h 3763"/>
              <a:gd name="T74" fmla="*/ 1334709 w 5829"/>
              <a:gd name="T75" fmla="*/ 139273 h 3763"/>
              <a:gd name="T76" fmla="*/ 1400072 w 5829"/>
              <a:gd name="T77" fmla="*/ 203025 h 3763"/>
              <a:gd name="T78" fmla="*/ 1454977 w 5829"/>
              <a:gd name="T79" fmla="*/ 276584 h 3763"/>
              <a:gd name="T80" fmla="*/ 1498443 w 5829"/>
              <a:gd name="T81" fmla="*/ 357991 h 3763"/>
              <a:gd name="T82" fmla="*/ 1528837 w 5829"/>
              <a:gd name="T83" fmla="*/ 446262 h 3763"/>
              <a:gd name="T84" fmla="*/ 1562826 w 5829"/>
              <a:gd name="T85" fmla="*/ 521783 h 3763"/>
              <a:gd name="T86" fmla="*/ 1691917 w 5829"/>
              <a:gd name="T87" fmla="*/ 601228 h 3763"/>
              <a:gd name="T88" fmla="*/ 1794210 w 5829"/>
              <a:gd name="T89" fmla="*/ 703885 h 3763"/>
              <a:gd name="T90" fmla="*/ 1865129 w 5829"/>
              <a:gd name="T91" fmla="*/ 824849 h 3763"/>
              <a:gd name="T92" fmla="*/ 1901078 w 5829"/>
              <a:gd name="T93" fmla="*/ 957911 h 3763"/>
              <a:gd name="T94" fmla="*/ 866711 w 5829"/>
              <a:gd name="T95" fmla="*/ 209890 h 3763"/>
              <a:gd name="T96" fmla="*/ 791544 w 5829"/>
              <a:gd name="T97" fmla="*/ 233756 h 3763"/>
              <a:gd name="T98" fmla="*/ 708206 w 5829"/>
              <a:gd name="T99" fmla="*/ 285412 h 3763"/>
              <a:gd name="T100" fmla="*/ 655589 w 5829"/>
              <a:gd name="T101" fmla="*/ 340663 h 3763"/>
              <a:gd name="T102" fmla="*/ 621601 w 5829"/>
              <a:gd name="T103" fmla="*/ 397549 h 3763"/>
              <a:gd name="T104" fmla="*/ 596763 w 5829"/>
              <a:gd name="T105" fmla="*/ 468494 h 3763"/>
              <a:gd name="T106" fmla="*/ 1316081 w 5829"/>
              <a:gd name="T107" fmla="*/ 504129 h 3763"/>
              <a:gd name="T108" fmla="*/ 1299740 w 5829"/>
              <a:gd name="T109" fmla="*/ 436454 h 3763"/>
              <a:gd name="T110" fmla="*/ 1270327 w 5829"/>
              <a:gd name="T111" fmla="*/ 371395 h 3763"/>
              <a:gd name="T112" fmla="*/ 1233397 w 5829"/>
              <a:gd name="T113" fmla="*/ 319739 h 3763"/>
              <a:gd name="T114" fmla="*/ 1161171 w 5829"/>
              <a:gd name="T115" fmla="*/ 258603 h 3763"/>
              <a:gd name="T116" fmla="*/ 1083389 w 5829"/>
              <a:gd name="T117" fmla="*/ 221660 h 37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829" h="3763">
                <a:moveTo>
                  <a:pt x="5829" y="3114"/>
                </a:moveTo>
                <a:lnTo>
                  <a:pt x="5003" y="3114"/>
                </a:lnTo>
                <a:lnTo>
                  <a:pt x="5002" y="3148"/>
                </a:lnTo>
                <a:lnTo>
                  <a:pt x="4999" y="3180"/>
                </a:lnTo>
                <a:lnTo>
                  <a:pt x="4995" y="3212"/>
                </a:lnTo>
                <a:lnTo>
                  <a:pt x="4990" y="3245"/>
                </a:lnTo>
                <a:lnTo>
                  <a:pt x="4982" y="3276"/>
                </a:lnTo>
                <a:lnTo>
                  <a:pt x="4974" y="3307"/>
                </a:lnTo>
                <a:lnTo>
                  <a:pt x="4963" y="3337"/>
                </a:lnTo>
                <a:lnTo>
                  <a:pt x="4952" y="3367"/>
                </a:lnTo>
                <a:lnTo>
                  <a:pt x="4939" y="3396"/>
                </a:lnTo>
                <a:lnTo>
                  <a:pt x="4924" y="3424"/>
                </a:lnTo>
                <a:lnTo>
                  <a:pt x="4909" y="3450"/>
                </a:lnTo>
                <a:lnTo>
                  <a:pt x="4892" y="3477"/>
                </a:lnTo>
                <a:lnTo>
                  <a:pt x="4873" y="3502"/>
                </a:lnTo>
                <a:lnTo>
                  <a:pt x="4855" y="3526"/>
                </a:lnTo>
                <a:lnTo>
                  <a:pt x="4834" y="3551"/>
                </a:lnTo>
                <a:lnTo>
                  <a:pt x="4812" y="3573"/>
                </a:lnTo>
                <a:lnTo>
                  <a:pt x="4790" y="3595"/>
                </a:lnTo>
                <a:lnTo>
                  <a:pt x="4766" y="3615"/>
                </a:lnTo>
                <a:lnTo>
                  <a:pt x="4742" y="3634"/>
                </a:lnTo>
                <a:lnTo>
                  <a:pt x="4716" y="3652"/>
                </a:lnTo>
                <a:lnTo>
                  <a:pt x="4690" y="3670"/>
                </a:lnTo>
                <a:lnTo>
                  <a:pt x="4663" y="3685"/>
                </a:lnTo>
                <a:lnTo>
                  <a:pt x="4634" y="3700"/>
                </a:lnTo>
                <a:lnTo>
                  <a:pt x="4607" y="3712"/>
                </a:lnTo>
                <a:lnTo>
                  <a:pt x="4576" y="3724"/>
                </a:lnTo>
                <a:lnTo>
                  <a:pt x="4546" y="3734"/>
                </a:lnTo>
                <a:lnTo>
                  <a:pt x="4515" y="3743"/>
                </a:lnTo>
                <a:lnTo>
                  <a:pt x="4484" y="3751"/>
                </a:lnTo>
                <a:lnTo>
                  <a:pt x="4452" y="3756"/>
                </a:lnTo>
                <a:lnTo>
                  <a:pt x="4419" y="3760"/>
                </a:lnTo>
                <a:lnTo>
                  <a:pt x="4387" y="3762"/>
                </a:lnTo>
                <a:lnTo>
                  <a:pt x="4354" y="3763"/>
                </a:lnTo>
                <a:lnTo>
                  <a:pt x="4320" y="3762"/>
                </a:lnTo>
                <a:lnTo>
                  <a:pt x="4287" y="3760"/>
                </a:lnTo>
                <a:lnTo>
                  <a:pt x="4254" y="3756"/>
                </a:lnTo>
                <a:lnTo>
                  <a:pt x="4222" y="3751"/>
                </a:lnTo>
                <a:lnTo>
                  <a:pt x="4191" y="3743"/>
                </a:lnTo>
                <a:lnTo>
                  <a:pt x="4159" y="3734"/>
                </a:lnTo>
                <a:lnTo>
                  <a:pt x="4129" y="3724"/>
                </a:lnTo>
                <a:lnTo>
                  <a:pt x="4101" y="3712"/>
                </a:lnTo>
                <a:lnTo>
                  <a:pt x="4072" y="3700"/>
                </a:lnTo>
                <a:lnTo>
                  <a:pt x="4044" y="3685"/>
                </a:lnTo>
                <a:lnTo>
                  <a:pt x="4016" y="3670"/>
                </a:lnTo>
                <a:lnTo>
                  <a:pt x="3990" y="3652"/>
                </a:lnTo>
                <a:lnTo>
                  <a:pt x="3964" y="3634"/>
                </a:lnTo>
                <a:lnTo>
                  <a:pt x="3940" y="3615"/>
                </a:lnTo>
                <a:lnTo>
                  <a:pt x="3916" y="3595"/>
                </a:lnTo>
                <a:lnTo>
                  <a:pt x="3894" y="3573"/>
                </a:lnTo>
                <a:lnTo>
                  <a:pt x="3872" y="3551"/>
                </a:lnTo>
                <a:lnTo>
                  <a:pt x="3852" y="3526"/>
                </a:lnTo>
                <a:lnTo>
                  <a:pt x="3833" y="3502"/>
                </a:lnTo>
                <a:lnTo>
                  <a:pt x="3814" y="3477"/>
                </a:lnTo>
                <a:lnTo>
                  <a:pt x="3798" y="3450"/>
                </a:lnTo>
                <a:lnTo>
                  <a:pt x="3782" y="3424"/>
                </a:lnTo>
                <a:lnTo>
                  <a:pt x="3768" y="3396"/>
                </a:lnTo>
                <a:lnTo>
                  <a:pt x="3754" y="3367"/>
                </a:lnTo>
                <a:lnTo>
                  <a:pt x="3742" y="3337"/>
                </a:lnTo>
                <a:lnTo>
                  <a:pt x="3732" y="3307"/>
                </a:lnTo>
                <a:lnTo>
                  <a:pt x="3724" y="3276"/>
                </a:lnTo>
                <a:lnTo>
                  <a:pt x="3717" y="3245"/>
                </a:lnTo>
                <a:lnTo>
                  <a:pt x="3711" y="3212"/>
                </a:lnTo>
                <a:lnTo>
                  <a:pt x="3707" y="3180"/>
                </a:lnTo>
                <a:lnTo>
                  <a:pt x="3704" y="3148"/>
                </a:lnTo>
                <a:lnTo>
                  <a:pt x="3703" y="3114"/>
                </a:lnTo>
                <a:lnTo>
                  <a:pt x="2124" y="3114"/>
                </a:lnTo>
                <a:lnTo>
                  <a:pt x="2123" y="3146"/>
                </a:lnTo>
                <a:lnTo>
                  <a:pt x="2121" y="3180"/>
                </a:lnTo>
                <a:lnTo>
                  <a:pt x="2116" y="3212"/>
                </a:lnTo>
                <a:lnTo>
                  <a:pt x="2110" y="3243"/>
                </a:lnTo>
                <a:lnTo>
                  <a:pt x="2103" y="3275"/>
                </a:lnTo>
                <a:lnTo>
                  <a:pt x="2094" y="3306"/>
                </a:lnTo>
                <a:lnTo>
                  <a:pt x="2084" y="3336"/>
                </a:lnTo>
                <a:lnTo>
                  <a:pt x="2072" y="3365"/>
                </a:lnTo>
                <a:lnTo>
                  <a:pt x="2059" y="3394"/>
                </a:lnTo>
                <a:lnTo>
                  <a:pt x="2044" y="3421"/>
                </a:lnTo>
                <a:lnTo>
                  <a:pt x="2028" y="3448"/>
                </a:lnTo>
                <a:lnTo>
                  <a:pt x="2012" y="3475"/>
                </a:lnTo>
                <a:lnTo>
                  <a:pt x="1994" y="3500"/>
                </a:lnTo>
                <a:lnTo>
                  <a:pt x="1975" y="3524"/>
                </a:lnTo>
                <a:lnTo>
                  <a:pt x="1954" y="3547"/>
                </a:lnTo>
                <a:lnTo>
                  <a:pt x="1932" y="3569"/>
                </a:lnTo>
                <a:lnTo>
                  <a:pt x="1910" y="3591"/>
                </a:lnTo>
                <a:lnTo>
                  <a:pt x="1887" y="3611"/>
                </a:lnTo>
                <a:lnTo>
                  <a:pt x="1862" y="3630"/>
                </a:lnTo>
                <a:lnTo>
                  <a:pt x="1836" y="3648"/>
                </a:lnTo>
                <a:lnTo>
                  <a:pt x="1811" y="3665"/>
                </a:lnTo>
                <a:lnTo>
                  <a:pt x="1783" y="3680"/>
                </a:lnTo>
                <a:lnTo>
                  <a:pt x="1756" y="3695"/>
                </a:lnTo>
                <a:lnTo>
                  <a:pt x="1727" y="3708"/>
                </a:lnTo>
                <a:lnTo>
                  <a:pt x="1698" y="3719"/>
                </a:lnTo>
                <a:lnTo>
                  <a:pt x="1668" y="3730"/>
                </a:lnTo>
                <a:lnTo>
                  <a:pt x="1637" y="3738"/>
                </a:lnTo>
                <a:lnTo>
                  <a:pt x="1605" y="3745"/>
                </a:lnTo>
                <a:lnTo>
                  <a:pt x="1574" y="3751"/>
                </a:lnTo>
                <a:lnTo>
                  <a:pt x="1542" y="3755"/>
                </a:lnTo>
                <a:lnTo>
                  <a:pt x="1508" y="3758"/>
                </a:lnTo>
                <a:lnTo>
                  <a:pt x="1476" y="3759"/>
                </a:lnTo>
                <a:lnTo>
                  <a:pt x="1443" y="3758"/>
                </a:lnTo>
                <a:lnTo>
                  <a:pt x="1409" y="3755"/>
                </a:lnTo>
                <a:lnTo>
                  <a:pt x="1377" y="3751"/>
                </a:lnTo>
                <a:lnTo>
                  <a:pt x="1345" y="3745"/>
                </a:lnTo>
                <a:lnTo>
                  <a:pt x="1314" y="3738"/>
                </a:lnTo>
                <a:lnTo>
                  <a:pt x="1283" y="3730"/>
                </a:lnTo>
                <a:lnTo>
                  <a:pt x="1253" y="3719"/>
                </a:lnTo>
                <a:lnTo>
                  <a:pt x="1224" y="3708"/>
                </a:lnTo>
                <a:lnTo>
                  <a:pt x="1195" y="3695"/>
                </a:lnTo>
                <a:lnTo>
                  <a:pt x="1168" y="3680"/>
                </a:lnTo>
                <a:lnTo>
                  <a:pt x="1141" y="3665"/>
                </a:lnTo>
                <a:lnTo>
                  <a:pt x="1114" y="3648"/>
                </a:lnTo>
                <a:lnTo>
                  <a:pt x="1089" y="3630"/>
                </a:lnTo>
                <a:lnTo>
                  <a:pt x="1065" y="3611"/>
                </a:lnTo>
                <a:lnTo>
                  <a:pt x="1042" y="3591"/>
                </a:lnTo>
                <a:lnTo>
                  <a:pt x="1019" y="3569"/>
                </a:lnTo>
                <a:lnTo>
                  <a:pt x="998" y="3547"/>
                </a:lnTo>
                <a:lnTo>
                  <a:pt x="977" y="3524"/>
                </a:lnTo>
                <a:lnTo>
                  <a:pt x="957" y="3500"/>
                </a:lnTo>
                <a:lnTo>
                  <a:pt x="940" y="3475"/>
                </a:lnTo>
                <a:lnTo>
                  <a:pt x="923" y="3448"/>
                </a:lnTo>
                <a:lnTo>
                  <a:pt x="908" y="3421"/>
                </a:lnTo>
                <a:lnTo>
                  <a:pt x="893" y="3394"/>
                </a:lnTo>
                <a:lnTo>
                  <a:pt x="880" y="3365"/>
                </a:lnTo>
                <a:lnTo>
                  <a:pt x="868" y="3336"/>
                </a:lnTo>
                <a:lnTo>
                  <a:pt x="858" y="3306"/>
                </a:lnTo>
                <a:lnTo>
                  <a:pt x="849" y="3275"/>
                </a:lnTo>
                <a:lnTo>
                  <a:pt x="842" y="3243"/>
                </a:lnTo>
                <a:lnTo>
                  <a:pt x="836" y="3212"/>
                </a:lnTo>
                <a:lnTo>
                  <a:pt x="831" y="3180"/>
                </a:lnTo>
                <a:lnTo>
                  <a:pt x="828" y="3146"/>
                </a:lnTo>
                <a:lnTo>
                  <a:pt x="828" y="3114"/>
                </a:lnTo>
                <a:lnTo>
                  <a:pt x="0" y="3114"/>
                </a:lnTo>
                <a:lnTo>
                  <a:pt x="2" y="3053"/>
                </a:lnTo>
                <a:lnTo>
                  <a:pt x="6" y="2992"/>
                </a:lnTo>
                <a:lnTo>
                  <a:pt x="11" y="2930"/>
                </a:lnTo>
                <a:lnTo>
                  <a:pt x="21" y="2870"/>
                </a:lnTo>
                <a:lnTo>
                  <a:pt x="31" y="2811"/>
                </a:lnTo>
                <a:lnTo>
                  <a:pt x="45" y="2753"/>
                </a:lnTo>
                <a:lnTo>
                  <a:pt x="61" y="2694"/>
                </a:lnTo>
                <a:lnTo>
                  <a:pt x="78" y="2636"/>
                </a:lnTo>
                <a:lnTo>
                  <a:pt x="99" y="2579"/>
                </a:lnTo>
                <a:lnTo>
                  <a:pt x="121" y="2523"/>
                </a:lnTo>
                <a:lnTo>
                  <a:pt x="146" y="2467"/>
                </a:lnTo>
                <a:lnTo>
                  <a:pt x="173" y="2412"/>
                </a:lnTo>
                <a:lnTo>
                  <a:pt x="202" y="2359"/>
                </a:lnTo>
                <a:lnTo>
                  <a:pt x="233" y="2305"/>
                </a:lnTo>
                <a:lnTo>
                  <a:pt x="267" y="2253"/>
                </a:lnTo>
                <a:lnTo>
                  <a:pt x="301" y="2203"/>
                </a:lnTo>
                <a:lnTo>
                  <a:pt x="339" y="2153"/>
                </a:lnTo>
                <a:lnTo>
                  <a:pt x="377" y="2103"/>
                </a:lnTo>
                <a:lnTo>
                  <a:pt x="419" y="2056"/>
                </a:lnTo>
                <a:lnTo>
                  <a:pt x="462" y="2010"/>
                </a:lnTo>
                <a:lnTo>
                  <a:pt x="507" y="1965"/>
                </a:lnTo>
                <a:lnTo>
                  <a:pt x="553" y="1922"/>
                </a:lnTo>
                <a:lnTo>
                  <a:pt x="602" y="1879"/>
                </a:lnTo>
                <a:lnTo>
                  <a:pt x="651" y="1839"/>
                </a:lnTo>
                <a:lnTo>
                  <a:pt x="703" y="1799"/>
                </a:lnTo>
                <a:lnTo>
                  <a:pt x="756" y="1761"/>
                </a:lnTo>
                <a:lnTo>
                  <a:pt x="811" y="1724"/>
                </a:lnTo>
                <a:lnTo>
                  <a:pt x="867" y="1690"/>
                </a:lnTo>
                <a:lnTo>
                  <a:pt x="925" y="1657"/>
                </a:lnTo>
                <a:lnTo>
                  <a:pt x="985" y="1626"/>
                </a:lnTo>
                <a:lnTo>
                  <a:pt x="1046" y="1596"/>
                </a:lnTo>
                <a:lnTo>
                  <a:pt x="1109" y="1570"/>
                </a:lnTo>
                <a:lnTo>
                  <a:pt x="1116" y="1528"/>
                </a:lnTo>
                <a:lnTo>
                  <a:pt x="1123" y="1486"/>
                </a:lnTo>
                <a:lnTo>
                  <a:pt x="1131" y="1446"/>
                </a:lnTo>
                <a:lnTo>
                  <a:pt x="1140" y="1406"/>
                </a:lnTo>
                <a:lnTo>
                  <a:pt x="1150" y="1365"/>
                </a:lnTo>
                <a:lnTo>
                  <a:pt x="1161" y="1326"/>
                </a:lnTo>
                <a:lnTo>
                  <a:pt x="1172" y="1287"/>
                </a:lnTo>
                <a:lnTo>
                  <a:pt x="1185" y="1247"/>
                </a:lnTo>
                <a:lnTo>
                  <a:pt x="1199" y="1209"/>
                </a:lnTo>
                <a:lnTo>
                  <a:pt x="1213" y="1170"/>
                </a:lnTo>
                <a:lnTo>
                  <a:pt x="1229" y="1133"/>
                </a:lnTo>
                <a:lnTo>
                  <a:pt x="1244" y="1095"/>
                </a:lnTo>
                <a:lnTo>
                  <a:pt x="1261" y="1058"/>
                </a:lnTo>
                <a:lnTo>
                  <a:pt x="1278" y="1022"/>
                </a:lnTo>
                <a:lnTo>
                  <a:pt x="1297" y="985"/>
                </a:lnTo>
                <a:lnTo>
                  <a:pt x="1315" y="950"/>
                </a:lnTo>
                <a:lnTo>
                  <a:pt x="1335" y="915"/>
                </a:lnTo>
                <a:lnTo>
                  <a:pt x="1356" y="880"/>
                </a:lnTo>
                <a:lnTo>
                  <a:pt x="1377" y="846"/>
                </a:lnTo>
                <a:lnTo>
                  <a:pt x="1399" y="813"/>
                </a:lnTo>
                <a:lnTo>
                  <a:pt x="1422" y="779"/>
                </a:lnTo>
                <a:lnTo>
                  <a:pt x="1445" y="747"/>
                </a:lnTo>
                <a:lnTo>
                  <a:pt x="1469" y="715"/>
                </a:lnTo>
                <a:lnTo>
                  <a:pt x="1493" y="684"/>
                </a:lnTo>
                <a:lnTo>
                  <a:pt x="1519" y="652"/>
                </a:lnTo>
                <a:lnTo>
                  <a:pt x="1545" y="621"/>
                </a:lnTo>
                <a:lnTo>
                  <a:pt x="1572" y="592"/>
                </a:lnTo>
                <a:lnTo>
                  <a:pt x="1598" y="562"/>
                </a:lnTo>
                <a:lnTo>
                  <a:pt x="1627" y="535"/>
                </a:lnTo>
                <a:lnTo>
                  <a:pt x="1655" y="506"/>
                </a:lnTo>
                <a:lnTo>
                  <a:pt x="1684" y="479"/>
                </a:lnTo>
                <a:lnTo>
                  <a:pt x="1714" y="452"/>
                </a:lnTo>
                <a:lnTo>
                  <a:pt x="1744" y="426"/>
                </a:lnTo>
                <a:lnTo>
                  <a:pt x="1775" y="401"/>
                </a:lnTo>
                <a:lnTo>
                  <a:pt x="1806" y="376"/>
                </a:lnTo>
                <a:lnTo>
                  <a:pt x="1839" y="352"/>
                </a:lnTo>
                <a:lnTo>
                  <a:pt x="1871" y="329"/>
                </a:lnTo>
                <a:lnTo>
                  <a:pt x="1905" y="306"/>
                </a:lnTo>
                <a:lnTo>
                  <a:pt x="1938" y="284"/>
                </a:lnTo>
                <a:lnTo>
                  <a:pt x="1972" y="263"/>
                </a:lnTo>
                <a:lnTo>
                  <a:pt x="2006" y="242"/>
                </a:lnTo>
                <a:lnTo>
                  <a:pt x="2042" y="223"/>
                </a:lnTo>
                <a:lnTo>
                  <a:pt x="2077" y="203"/>
                </a:lnTo>
                <a:lnTo>
                  <a:pt x="2113" y="186"/>
                </a:lnTo>
                <a:lnTo>
                  <a:pt x="2149" y="167"/>
                </a:lnTo>
                <a:lnTo>
                  <a:pt x="2186" y="151"/>
                </a:lnTo>
                <a:lnTo>
                  <a:pt x="2223" y="135"/>
                </a:lnTo>
                <a:lnTo>
                  <a:pt x="2262" y="120"/>
                </a:lnTo>
                <a:lnTo>
                  <a:pt x="2300" y="106"/>
                </a:lnTo>
                <a:lnTo>
                  <a:pt x="2338" y="92"/>
                </a:lnTo>
                <a:lnTo>
                  <a:pt x="2377" y="81"/>
                </a:lnTo>
                <a:lnTo>
                  <a:pt x="2416" y="69"/>
                </a:lnTo>
                <a:lnTo>
                  <a:pt x="2456" y="57"/>
                </a:lnTo>
                <a:lnTo>
                  <a:pt x="2496" y="48"/>
                </a:lnTo>
                <a:lnTo>
                  <a:pt x="2536" y="39"/>
                </a:lnTo>
                <a:lnTo>
                  <a:pt x="2577" y="31"/>
                </a:lnTo>
                <a:lnTo>
                  <a:pt x="2618" y="24"/>
                </a:lnTo>
                <a:lnTo>
                  <a:pt x="2660" y="17"/>
                </a:lnTo>
                <a:lnTo>
                  <a:pt x="2702" y="12"/>
                </a:lnTo>
                <a:lnTo>
                  <a:pt x="2743" y="8"/>
                </a:lnTo>
                <a:lnTo>
                  <a:pt x="2786" y="4"/>
                </a:lnTo>
                <a:lnTo>
                  <a:pt x="2829" y="2"/>
                </a:lnTo>
                <a:lnTo>
                  <a:pt x="2871" y="0"/>
                </a:lnTo>
                <a:lnTo>
                  <a:pt x="2914" y="0"/>
                </a:lnTo>
                <a:lnTo>
                  <a:pt x="2958" y="0"/>
                </a:lnTo>
                <a:lnTo>
                  <a:pt x="3001" y="2"/>
                </a:lnTo>
                <a:lnTo>
                  <a:pt x="3042" y="4"/>
                </a:lnTo>
                <a:lnTo>
                  <a:pt x="3085" y="8"/>
                </a:lnTo>
                <a:lnTo>
                  <a:pt x="3127" y="12"/>
                </a:lnTo>
                <a:lnTo>
                  <a:pt x="3169" y="17"/>
                </a:lnTo>
                <a:lnTo>
                  <a:pt x="3210" y="24"/>
                </a:lnTo>
                <a:lnTo>
                  <a:pt x="3252" y="31"/>
                </a:lnTo>
                <a:lnTo>
                  <a:pt x="3292" y="39"/>
                </a:lnTo>
                <a:lnTo>
                  <a:pt x="3332" y="48"/>
                </a:lnTo>
                <a:lnTo>
                  <a:pt x="3373" y="57"/>
                </a:lnTo>
                <a:lnTo>
                  <a:pt x="3412" y="69"/>
                </a:lnTo>
                <a:lnTo>
                  <a:pt x="3451" y="81"/>
                </a:lnTo>
                <a:lnTo>
                  <a:pt x="3491" y="92"/>
                </a:lnTo>
                <a:lnTo>
                  <a:pt x="3529" y="106"/>
                </a:lnTo>
                <a:lnTo>
                  <a:pt x="3567" y="120"/>
                </a:lnTo>
                <a:lnTo>
                  <a:pt x="3605" y="135"/>
                </a:lnTo>
                <a:lnTo>
                  <a:pt x="3642" y="151"/>
                </a:lnTo>
                <a:lnTo>
                  <a:pt x="3679" y="167"/>
                </a:lnTo>
                <a:lnTo>
                  <a:pt x="3716" y="186"/>
                </a:lnTo>
                <a:lnTo>
                  <a:pt x="3752" y="203"/>
                </a:lnTo>
                <a:lnTo>
                  <a:pt x="3788" y="223"/>
                </a:lnTo>
                <a:lnTo>
                  <a:pt x="3822" y="242"/>
                </a:lnTo>
                <a:lnTo>
                  <a:pt x="3857" y="263"/>
                </a:lnTo>
                <a:lnTo>
                  <a:pt x="3891" y="284"/>
                </a:lnTo>
                <a:lnTo>
                  <a:pt x="3925" y="306"/>
                </a:lnTo>
                <a:lnTo>
                  <a:pt x="3957" y="329"/>
                </a:lnTo>
                <a:lnTo>
                  <a:pt x="3990" y="352"/>
                </a:lnTo>
                <a:lnTo>
                  <a:pt x="4022" y="376"/>
                </a:lnTo>
                <a:lnTo>
                  <a:pt x="4053" y="401"/>
                </a:lnTo>
                <a:lnTo>
                  <a:pt x="4084" y="426"/>
                </a:lnTo>
                <a:lnTo>
                  <a:pt x="4114" y="452"/>
                </a:lnTo>
                <a:lnTo>
                  <a:pt x="4144" y="479"/>
                </a:lnTo>
                <a:lnTo>
                  <a:pt x="4173" y="506"/>
                </a:lnTo>
                <a:lnTo>
                  <a:pt x="4202" y="535"/>
                </a:lnTo>
                <a:lnTo>
                  <a:pt x="4230" y="562"/>
                </a:lnTo>
                <a:lnTo>
                  <a:pt x="4258" y="592"/>
                </a:lnTo>
                <a:lnTo>
                  <a:pt x="4284" y="621"/>
                </a:lnTo>
                <a:lnTo>
                  <a:pt x="4310" y="652"/>
                </a:lnTo>
                <a:lnTo>
                  <a:pt x="4335" y="684"/>
                </a:lnTo>
                <a:lnTo>
                  <a:pt x="4360" y="715"/>
                </a:lnTo>
                <a:lnTo>
                  <a:pt x="4384" y="747"/>
                </a:lnTo>
                <a:lnTo>
                  <a:pt x="4407" y="779"/>
                </a:lnTo>
                <a:lnTo>
                  <a:pt x="4430" y="813"/>
                </a:lnTo>
                <a:lnTo>
                  <a:pt x="4452" y="846"/>
                </a:lnTo>
                <a:lnTo>
                  <a:pt x="4473" y="880"/>
                </a:lnTo>
                <a:lnTo>
                  <a:pt x="4493" y="915"/>
                </a:lnTo>
                <a:lnTo>
                  <a:pt x="4513" y="950"/>
                </a:lnTo>
                <a:lnTo>
                  <a:pt x="4533" y="985"/>
                </a:lnTo>
                <a:lnTo>
                  <a:pt x="4550" y="1022"/>
                </a:lnTo>
                <a:lnTo>
                  <a:pt x="4568" y="1058"/>
                </a:lnTo>
                <a:lnTo>
                  <a:pt x="4585" y="1095"/>
                </a:lnTo>
                <a:lnTo>
                  <a:pt x="4601" y="1133"/>
                </a:lnTo>
                <a:lnTo>
                  <a:pt x="4616" y="1170"/>
                </a:lnTo>
                <a:lnTo>
                  <a:pt x="4630" y="1209"/>
                </a:lnTo>
                <a:lnTo>
                  <a:pt x="4643" y="1247"/>
                </a:lnTo>
                <a:lnTo>
                  <a:pt x="4656" y="1287"/>
                </a:lnTo>
                <a:lnTo>
                  <a:pt x="4668" y="1326"/>
                </a:lnTo>
                <a:lnTo>
                  <a:pt x="4678" y="1365"/>
                </a:lnTo>
                <a:lnTo>
                  <a:pt x="4689" y="1406"/>
                </a:lnTo>
                <a:lnTo>
                  <a:pt x="4698" y="1446"/>
                </a:lnTo>
                <a:lnTo>
                  <a:pt x="4706" y="1486"/>
                </a:lnTo>
                <a:lnTo>
                  <a:pt x="4714" y="1528"/>
                </a:lnTo>
                <a:lnTo>
                  <a:pt x="4720" y="1570"/>
                </a:lnTo>
                <a:lnTo>
                  <a:pt x="4782" y="1596"/>
                </a:lnTo>
                <a:lnTo>
                  <a:pt x="4843" y="1626"/>
                </a:lnTo>
                <a:lnTo>
                  <a:pt x="4903" y="1657"/>
                </a:lnTo>
                <a:lnTo>
                  <a:pt x="4961" y="1690"/>
                </a:lnTo>
                <a:lnTo>
                  <a:pt x="5018" y="1724"/>
                </a:lnTo>
                <a:lnTo>
                  <a:pt x="5073" y="1761"/>
                </a:lnTo>
                <a:lnTo>
                  <a:pt x="5126" y="1799"/>
                </a:lnTo>
                <a:lnTo>
                  <a:pt x="5177" y="1839"/>
                </a:lnTo>
                <a:lnTo>
                  <a:pt x="5228" y="1879"/>
                </a:lnTo>
                <a:lnTo>
                  <a:pt x="5275" y="1922"/>
                </a:lnTo>
                <a:lnTo>
                  <a:pt x="5323" y="1965"/>
                </a:lnTo>
                <a:lnTo>
                  <a:pt x="5367" y="2010"/>
                </a:lnTo>
                <a:lnTo>
                  <a:pt x="5411" y="2056"/>
                </a:lnTo>
                <a:lnTo>
                  <a:pt x="5451" y="2103"/>
                </a:lnTo>
                <a:lnTo>
                  <a:pt x="5490" y="2153"/>
                </a:lnTo>
                <a:lnTo>
                  <a:pt x="5527" y="2203"/>
                </a:lnTo>
                <a:lnTo>
                  <a:pt x="5562" y="2253"/>
                </a:lnTo>
                <a:lnTo>
                  <a:pt x="5595" y="2305"/>
                </a:lnTo>
                <a:lnTo>
                  <a:pt x="5627" y="2359"/>
                </a:lnTo>
                <a:lnTo>
                  <a:pt x="5655" y="2412"/>
                </a:lnTo>
                <a:lnTo>
                  <a:pt x="5682" y="2467"/>
                </a:lnTo>
                <a:lnTo>
                  <a:pt x="5707" y="2523"/>
                </a:lnTo>
                <a:lnTo>
                  <a:pt x="5729" y="2579"/>
                </a:lnTo>
                <a:lnTo>
                  <a:pt x="5750" y="2636"/>
                </a:lnTo>
                <a:lnTo>
                  <a:pt x="5769" y="2694"/>
                </a:lnTo>
                <a:lnTo>
                  <a:pt x="5784" y="2753"/>
                </a:lnTo>
                <a:lnTo>
                  <a:pt x="5797" y="2811"/>
                </a:lnTo>
                <a:lnTo>
                  <a:pt x="5809" y="2870"/>
                </a:lnTo>
                <a:lnTo>
                  <a:pt x="5817" y="2930"/>
                </a:lnTo>
                <a:lnTo>
                  <a:pt x="5824" y="2992"/>
                </a:lnTo>
                <a:lnTo>
                  <a:pt x="5828" y="3053"/>
                </a:lnTo>
                <a:lnTo>
                  <a:pt x="5829" y="3114"/>
                </a:lnTo>
                <a:close/>
                <a:moveTo>
                  <a:pt x="2660" y="640"/>
                </a:moveTo>
                <a:lnTo>
                  <a:pt x="2660" y="640"/>
                </a:lnTo>
                <a:lnTo>
                  <a:pt x="2652" y="642"/>
                </a:lnTo>
                <a:lnTo>
                  <a:pt x="2629" y="647"/>
                </a:lnTo>
                <a:lnTo>
                  <a:pt x="2592" y="655"/>
                </a:lnTo>
                <a:lnTo>
                  <a:pt x="2543" y="669"/>
                </a:lnTo>
                <a:lnTo>
                  <a:pt x="2517" y="678"/>
                </a:lnTo>
                <a:lnTo>
                  <a:pt x="2487" y="688"/>
                </a:lnTo>
                <a:lnTo>
                  <a:pt x="2456" y="701"/>
                </a:lnTo>
                <a:lnTo>
                  <a:pt x="2422" y="715"/>
                </a:lnTo>
                <a:lnTo>
                  <a:pt x="2387" y="731"/>
                </a:lnTo>
                <a:lnTo>
                  <a:pt x="2352" y="748"/>
                </a:lnTo>
                <a:lnTo>
                  <a:pt x="2316" y="769"/>
                </a:lnTo>
                <a:lnTo>
                  <a:pt x="2279" y="791"/>
                </a:lnTo>
                <a:lnTo>
                  <a:pt x="2241" y="816"/>
                </a:lnTo>
                <a:lnTo>
                  <a:pt x="2204" y="843"/>
                </a:lnTo>
                <a:lnTo>
                  <a:pt x="2167" y="873"/>
                </a:lnTo>
                <a:lnTo>
                  <a:pt x="2130" y="905"/>
                </a:lnTo>
                <a:lnTo>
                  <a:pt x="2093" y="940"/>
                </a:lnTo>
                <a:lnTo>
                  <a:pt x="2076" y="960"/>
                </a:lnTo>
                <a:lnTo>
                  <a:pt x="2057" y="978"/>
                </a:lnTo>
                <a:lnTo>
                  <a:pt x="2040" y="999"/>
                </a:lnTo>
                <a:lnTo>
                  <a:pt x="2024" y="1020"/>
                </a:lnTo>
                <a:lnTo>
                  <a:pt x="2006" y="1042"/>
                </a:lnTo>
                <a:lnTo>
                  <a:pt x="1990" y="1064"/>
                </a:lnTo>
                <a:lnTo>
                  <a:pt x="1974" y="1087"/>
                </a:lnTo>
                <a:lnTo>
                  <a:pt x="1959" y="1111"/>
                </a:lnTo>
                <a:lnTo>
                  <a:pt x="1944" y="1136"/>
                </a:lnTo>
                <a:lnTo>
                  <a:pt x="1929" y="1162"/>
                </a:lnTo>
                <a:lnTo>
                  <a:pt x="1915" y="1188"/>
                </a:lnTo>
                <a:lnTo>
                  <a:pt x="1902" y="1216"/>
                </a:lnTo>
                <a:lnTo>
                  <a:pt x="1890" y="1244"/>
                </a:lnTo>
                <a:lnTo>
                  <a:pt x="1877" y="1274"/>
                </a:lnTo>
                <a:lnTo>
                  <a:pt x="1865" y="1304"/>
                </a:lnTo>
                <a:lnTo>
                  <a:pt x="1855" y="1335"/>
                </a:lnTo>
                <a:lnTo>
                  <a:pt x="1845" y="1367"/>
                </a:lnTo>
                <a:lnTo>
                  <a:pt x="1835" y="1400"/>
                </a:lnTo>
                <a:lnTo>
                  <a:pt x="1826" y="1433"/>
                </a:lnTo>
                <a:lnTo>
                  <a:pt x="1818" y="1469"/>
                </a:lnTo>
                <a:lnTo>
                  <a:pt x="1811" y="1505"/>
                </a:lnTo>
                <a:lnTo>
                  <a:pt x="1805" y="1542"/>
                </a:lnTo>
                <a:lnTo>
                  <a:pt x="2660" y="1542"/>
                </a:lnTo>
                <a:lnTo>
                  <a:pt x="2660" y="640"/>
                </a:lnTo>
                <a:close/>
                <a:moveTo>
                  <a:pt x="3171" y="1542"/>
                </a:moveTo>
                <a:lnTo>
                  <a:pt x="4027" y="1542"/>
                </a:lnTo>
                <a:lnTo>
                  <a:pt x="4020" y="1505"/>
                </a:lnTo>
                <a:lnTo>
                  <a:pt x="4013" y="1469"/>
                </a:lnTo>
                <a:lnTo>
                  <a:pt x="4005" y="1433"/>
                </a:lnTo>
                <a:lnTo>
                  <a:pt x="3997" y="1400"/>
                </a:lnTo>
                <a:lnTo>
                  <a:pt x="3987" y="1367"/>
                </a:lnTo>
                <a:lnTo>
                  <a:pt x="3977" y="1335"/>
                </a:lnTo>
                <a:lnTo>
                  <a:pt x="3965" y="1304"/>
                </a:lnTo>
                <a:lnTo>
                  <a:pt x="3954" y="1274"/>
                </a:lnTo>
                <a:lnTo>
                  <a:pt x="3942" y="1244"/>
                </a:lnTo>
                <a:lnTo>
                  <a:pt x="3930" y="1216"/>
                </a:lnTo>
                <a:lnTo>
                  <a:pt x="3916" y="1188"/>
                </a:lnTo>
                <a:lnTo>
                  <a:pt x="3902" y="1162"/>
                </a:lnTo>
                <a:lnTo>
                  <a:pt x="3887" y="1136"/>
                </a:lnTo>
                <a:lnTo>
                  <a:pt x="3872" y="1111"/>
                </a:lnTo>
                <a:lnTo>
                  <a:pt x="3857" y="1087"/>
                </a:lnTo>
                <a:lnTo>
                  <a:pt x="3841" y="1064"/>
                </a:lnTo>
                <a:lnTo>
                  <a:pt x="3824" y="1042"/>
                </a:lnTo>
                <a:lnTo>
                  <a:pt x="3808" y="1020"/>
                </a:lnTo>
                <a:lnTo>
                  <a:pt x="3791" y="999"/>
                </a:lnTo>
                <a:lnTo>
                  <a:pt x="3774" y="978"/>
                </a:lnTo>
                <a:lnTo>
                  <a:pt x="3756" y="960"/>
                </a:lnTo>
                <a:lnTo>
                  <a:pt x="3738" y="940"/>
                </a:lnTo>
                <a:lnTo>
                  <a:pt x="3702" y="905"/>
                </a:lnTo>
                <a:lnTo>
                  <a:pt x="3665" y="873"/>
                </a:lnTo>
                <a:lnTo>
                  <a:pt x="3627" y="843"/>
                </a:lnTo>
                <a:lnTo>
                  <a:pt x="3590" y="816"/>
                </a:lnTo>
                <a:lnTo>
                  <a:pt x="3553" y="791"/>
                </a:lnTo>
                <a:lnTo>
                  <a:pt x="3516" y="769"/>
                </a:lnTo>
                <a:lnTo>
                  <a:pt x="3479" y="748"/>
                </a:lnTo>
                <a:lnTo>
                  <a:pt x="3443" y="731"/>
                </a:lnTo>
                <a:lnTo>
                  <a:pt x="3410" y="715"/>
                </a:lnTo>
                <a:lnTo>
                  <a:pt x="3376" y="701"/>
                </a:lnTo>
                <a:lnTo>
                  <a:pt x="3345" y="688"/>
                </a:lnTo>
                <a:lnTo>
                  <a:pt x="3315" y="678"/>
                </a:lnTo>
                <a:lnTo>
                  <a:pt x="3287" y="669"/>
                </a:lnTo>
                <a:lnTo>
                  <a:pt x="3239" y="655"/>
                </a:lnTo>
                <a:lnTo>
                  <a:pt x="3203" y="647"/>
                </a:lnTo>
                <a:lnTo>
                  <a:pt x="3179" y="642"/>
                </a:lnTo>
                <a:lnTo>
                  <a:pt x="3171" y="640"/>
                </a:lnTo>
                <a:lnTo>
                  <a:pt x="3171" y="1542"/>
                </a:lnTo>
                <a:close/>
              </a:path>
            </a:pathLst>
          </a:custGeom>
          <a:solidFill>
            <a:srgbClr val="FFFFFF"/>
          </a:solidFill>
          <a:ln>
            <a:noFill/>
          </a:ln>
        </p:spPr>
        <p:txBody>
          <a:bodyPr/>
          <a:lstStyle/>
          <a:p>
            <a:endParaRPr lang="zh-CN" altLang="en-US"/>
          </a:p>
        </p:txBody>
      </p:sp>
      <p:sp>
        <p:nvSpPr>
          <p:cNvPr id="33" name="Freeform 522"/>
          <p:cNvSpPr>
            <a:spLocks noEditPoints="1"/>
          </p:cNvSpPr>
          <p:nvPr/>
        </p:nvSpPr>
        <p:spPr bwMode="auto">
          <a:xfrm>
            <a:off x="3732018" y="4160333"/>
            <a:ext cx="569955" cy="569955"/>
          </a:xfrm>
          <a:custGeom>
            <a:avLst/>
            <a:gdLst>
              <a:gd name="T0" fmla="*/ 42 w 50"/>
              <a:gd name="T1" fmla="*/ 7 h 50"/>
              <a:gd name="T2" fmla="*/ 42 w 50"/>
              <a:gd name="T3" fmla="*/ 42 h 50"/>
              <a:gd name="T4" fmla="*/ 7 w 50"/>
              <a:gd name="T5" fmla="*/ 42 h 50"/>
              <a:gd name="T6" fmla="*/ 7 w 50"/>
              <a:gd name="T7" fmla="*/ 7 h 50"/>
              <a:gd name="T8" fmla="*/ 24 w 50"/>
              <a:gd name="T9" fmla="*/ 46 h 50"/>
              <a:gd name="T10" fmla="*/ 24 w 50"/>
              <a:gd name="T11" fmla="*/ 38 h 50"/>
              <a:gd name="T12" fmla="*/ 16 w 50"/>
              <a:gd name="T13" fmla="*/ 39 h 50"/>
              <a:gd name="T14" fmla="*/ 21 w 50"/>
              <a:gd name="T15" fmla="*/ 46 h 50"/>
              <a:gd name="T16" fmla="*/ 40 w 50"/>
              <a:gd name="T17" fmla="*/ 10 h 50"/>
              <a:gd name="T18" fmla="*/ 39 w 50"/>
              <a:gd name="T19" fmla="*/ 9 h 50"/>
              <a:gd name="T20" fmla="*/ 39 w 50"/>
              <a:gd name="T21" fmla="*/ 24 h 50"/>
              <a:gd name="T22" fmla="*/ 40 w 50"/>
              <a:gd name="T23" fmla="*/ 10 h 50"/>
              <a:gd name="T24" fmla="*/ 37 w 50"/>
              <a:gd name="T25" fmla="*/ 8 h 50"/>
              <a:gd name="T26" fmla="*/ 35 w 50"/>
              <a:gd name="T27" fmla="*/ 8 h 50"/>
              <a:gd name="T28" fmla="*/ 37 w 50"/>
              <a:gd name="T29" fmla="*/ 8 h 50"/>
              <a:gd name="T30" fmla="*/ 28 w 50"/>
              <a:gd name="T31" fmla="*/ 4 h 50"/>
              <a:gd name="T32" fmla="*/ 26 w 50"/>
              <a:gd name="T33" fmla="*/ 12 h 50"/>
              <a:gd name="T34" fmla="*/ 33 w 50"/>
              <a:gd name="T35" fmla="*/ 10 h 50"/>
              <a:gd name="T36" fmla="*/ 28 w 50"/>
              <a:gd name="T37" fmla="*/ 4 h 50"/>
              <a:gd name="T38" fmla="*/ 24 w 50"/>
              <a:gd name="T39" fmla="*/ 4 h 50"/>
              <a:gd name="T40" fmla="*/ 17 w 50"/>
              <a:gd name="T41" fmla="*/ 9 h 50"/>
              <a:gd name="T42" fmla="*/ 17 w 50"/>
              <a:gd name="T43" fmla="*/ 10 h 50"/>
              <a:gd name="T44" fmla="*/ 24 w 50"/>
              <a:gd name="T45" fmla="*/ 4 h 50"/>
              <a:gd name="T46" fmla="*/ 17 w 50"/>
              <a:gd name="T47" fmla="*/ 5 h 50"/>
              <a:gd name="T48" fmla="*/ 14 w 50"/>
              <a:gd name="T49" fmla="*/ 9 h 50"/>
              <a:gd name="T50" fmla="*/ 17 w 50"/>
              <a:gd name="T51" fmla="*/ 5 h 50"/>
              <a:gd name="T52" fmla="*/ 10 w 50"/>
              <a:gd name="T53" fmla="*/ 9 h 50"/>
              <a:gd name="T54" fmla="*/ 4 w 50"/>
              <a:gd name="T55" fmla="*/ 24 h 50"/>
              <a:gd name="T56" fmla="*/ 13 w 50"/>
              <a:gd name="T57" fmla="*/ 11 h 50"/>
              <a:gd name="T58" fmla="*/ 4 w 50"/>
              <a:gd name="T59" fmla="*/ 26 h 50"/>
              <a:gd name="T60" fmla="*/ 10 w 50"/>
              <a:gd name="T61" fmla="*/ 40 h 50"/>
              <a:gd name="T62" fmla="*/ 13 w 50"/>
              <a:gd name="T63" fmla="*/ 38 h 50"/>
              <a:gd name="T64" fmla="*/ 4 w 50"/>
              <a:gd name="T65" fmla="*/ 26 h 50"/>
              <a:gd name="T66" fmla="*/ 12 w 50"/>
              <a:gd name="T67" fmla="*/ 42 h 50"/>
              <a:gd name="T68" fmla="*/ 15 w 50"/>
              <a:gd name="T69" fmla="*/ 42 h 50"/>
              <a:gd name="T70" fmla="*/ 12 w 50"/>
              <a:gd name="T71" fmla="*/ 42 h 50"/>
              <a:gd name="T72" fmla="*/ 26 w 50"/>
              <a:gd name="T73" fmla="*/ 46 h 50"/>
              <a:gd name="T74" fmla="*/ 33 w 50"/>
              <a:gd name="T75" fmla="*/ 40 h 50"/>
              <a:gd name="T76" fmla="*/ 32 w 50"/>
              <a:gd name="T77" fmla="*/ 39 h 50"/>
              <a:gd name="T78" fmla="*/ 26 w 50"/>
              <a:gd name="T79" fmla="*/ 46 h 50"/>
              <a:gd name="T80" fmla="*/ 33 w 50"/>
              <a:gd name="T81" fmla="*/ 44 h 50"/>
              <a:gd name="T82" fmla="*/ 35 w 50"/>
              <a:gd name="T83" fmla="*/ 40 h 50"/>
              <a:gd name="T84" fmla="*/ 33 w 50"/>
              <a:gd name="T85" fmla="*/ 44 h 50"/>
              <a:gd name="T86" fmla="*/ 39 w 50"/>
              <a:gd name="T87" fmla="*/ 40 h 50"/>
              <a:gd name="T88" fmla="*/ 46 w 50"/>
              <a:gd name="T89" fmla="*/ 26 h 50"/>
              <a:gd name="T90" fmla="*/ 36 w 50"/>
              <a:gd name="T91" fmla="*/ 38 h 50"/>
              <a:gd name="T92" fmla="*/ 34 w 50"/>
              <a:gd name="T93" fmla="*/ 12 h 50"/>
              <a:gd name="T94" fmla="*/ 33 w 50"/>
              <a:gd name="T95" fmla="*/ 13 h 50"/>
              <a:gd name="T96" fmla="*/ 26 w 50"/>
              <a:gd name="T97" fmla="*/ 24 h 50"/>
              <a:gd name="T98" fmla="*/ 34 w 50"/>
              <a:gd name="T99" fmla="*/ 12 h 50"/>
              <a:gd name="T100" fmla="*/ 24 w 50"/>
              <a:gd name="T101" fmla="*/ 14 h 50"/>
              <a:gd name="T102" fmla="*/ 15 w 50"/>
              <a:gd name="T103" fmla="*/ 12 h 50"/>
              <a:gd name="T104" fmla="*/ 24 w 50"/>
              <a:gd name="T105" fmla="*/ 24 h 50"/>
              <a:gd name="T106" fmla="*/ 24 w 50"/>
              <a:gd name="T107" fmla="*/ 35 h 50"/>
              <a:gd name="T108" fmla="*/ 24 w 50"/>
              <a:gd name="T109" fmla="*/ 26 h 50"/>
              <a:gd name="T110" fmla="*/ 15 w 50"/>
              <a:gd name="T111" fmla="*/ 37 h 50"/>
              <a:gd name="T112" fmla="*/ 24 w 50"/>
              <a:gd name="T113" fmla="*/ 35 h 50"/>
              <a:gd name="T114" fmla="*/ 26 w 50"/>
              <a:gd name="T115" fmla="*/ 35 h 50"/>
              <a:gd name="T116" fmla="*/ 34 w 50"/>
              <a:gd name="T117" fmla="*/ 37 h 50"/>
              <a:gd name="T118" fmla="*/ 26 w 50"/>
              <a:gd name="T119" fmla="*/ 2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 h="50">
                <a:moveTo>
                  <a:pt x="25" y="0"/>
                </a:moveTo>
                <a:cubicBezTo>
                  <a:pt x="32" y="0"/>
                  <a:pt x="38" y="3"/>
                  <a:pt x="42" y="7"/>
                </a:cubicBezTo>
                <a:cubicBezTo>
                  <a:pt x="47" y="12"/>
                  <a:pt x="50" y="18"/>
                  <a:pt x="50" y="25"/>
                </a:cubicBezTo>
                <a:cubicBezTo>
                  <a:pt x="50" y="32"/>
                  <a:pt x="47" y="38"/>
                  <a:pt x="42" y="42"/>
                </a:cubicBezTo>
                <a:cubicBezTo>
                  <a:pt x="38" y="47"/>
                  <a:pt x="32" y="50"/>
                  <a:pt x="25" y="50"/>
                </a:cubicBezTo>
                <a:cubicBezTo>
                  <a:pt x="18" y="50"/>
                  <a:pt x="12" y="47"/>
                  <a:pt x="7" y="42"/>
                </a:cubicBezTo>
                <a:cubicBezTo>
                  <a:pt x="3" y="38"/>
                  <a:pt x="0" y="32"/>
                  <a:pt x="0" y="25"/>
                </a:cubicBezTo>
                <a:cubicBezTo>
                  <a:pt x="0" y="18"/>
                  <a:pt x="3" y="12"/>
                  <a:pt x="7" y="7"/>
                </a:cubicBezTo>
                <a:cubicBezTo>
                  <a:pt x="12" y="3"/>
                  <a:pt x="18" y="0"/>
                  <a:pt x="25" y="0"/>
                </a:cubicBezTo>
                <a:close/>
                <a:moveTo>
                  <a:pt x="24" y="46"/>
                </a:moveTo>
                <a:cubicBezTo>
                  <a:pt x="24" y="46"/>
                  <a:pt x="24" y="46"/>
                  <a:pt x="24" y="46"/>
                </a:cubicBezTo>
                <a:cubicBezTo>
                  <a:pt x="24" y="38"/>
                  <a:pt x="24" y="38"/>
                  <a:pt x="24" y="38"/>
                </a:cubicBezTo>
                <a:cubicBezTo>
                  <a:pt x="21" y="38"/>
                  <a:pt x="19" y="38"/>
                  <a:pt x="17" y="39"/>
                </a:cubicBezTo>
                <a:cubicBezTo>
                  <a:pt x="17" y="39"/>
                  <a:pt x="17" y="39"/>
                  <a:pt x="16" y="39"/>
                </a:cubicBezTo>
                <a:cubicBezTo>
                  <a:pt x="17" y="40"/>
                  <a:pt x="17" y="40"/>
                  <a:pt x="17" y="40"/>
                </a:cubicBezTo>
                <a:cubicBezTo>
                  <a:pt x="18" y="43"/>
                  <a:pt x="20" y="44"/>
                  <a:pt x="21" y="46"/>
                </a:cubicBezTo>
                <a:cubicBezTo>
                  <a:pt x="22" y="46"/>
                  <a:pt x="23" y="46"/>
                  <a:pt x="24" y="46"/>
                </a:cubicBezTo>
                <a:close/>
                <a:moveTo>
                  <a:pt x="40" y="10"/>
                </a:moveTo>
                <a:cubicBezTo>
                  <a:pt x="40" y="10"/>
                  <a:pt x="40" y="10"/>
                  <a:pt x="40" y="10"/>
                </a:cubicBezTo>
                <a:cubicBezTo>
                  <a:pt x="40" y="10"/>
                  <a:pt x="39" y="10"/>
                  <a:pt x="39" y="9"/>
                </a:cubicBezTo>
                <a:cubicBezTo>
                  <a:pt x="38" y="10"/>
                  <a:pt x="37" y="11"/>
                  <a:pt x="36" y="11"/>
                </a:cubicBezTo>
                <a:cubicBezTo>
                  <a:pt x="38" y="15"/>
                  <a:pt x="38" y="19"/>
                  <a:pt x="39" y="24"/>
                </a:cubicBezTo>
                <a:cubicBezTo>
                  <a:pt x="46" y="24"/>
                  <a:pt x="46" y="24"/>
                  <a:pt x="46" y="24"/>
                </a:cubicBezTo>
                <a:cubicBezTo>
                  <a:pt x="46" y="18"/>
                  <a:pt x="43" y="13"/>
                  <a:pt x="40" y="10"/>
                </a:cubicBezTo>
                <a:close/>
                <a:moveTo>
                  <a:pt x="37" y="8"/>
                </a:moveTo>
                <a:cubicBezTo>
                  <a:pt x="37" y="8"/>
                  <a:pt x="37" y="8"/>
                  <a:pt x="37" y="8"/>
                </a:cubicBezTo>
                <a:cubicBezTo>
                  <a:pt x="36" y="7"/>
                  <a:pt x="35" y="6"/>
                  <a:pt x="33" y="5"/>
                </a:cubicBezTo>
                <a:cubicBezTo>
                  <a:pt x="34" y="6"/>
                  <a:pt x="34" y="7"/>
                  <a:pt x="35" y="8"/>
                </a:cubicBezTo>
                <a:cubicBezTo>
                  <a:pt x="35" y="8"/>
                  <a:pt x="35" y="9"/>
                  <a:pt x="35" y="9"/>
                </a:cubicBezTo>
                <a:cubicBezTo>
                  <a:pt x="36" y="9"/>
                  <a:pt x="37" y="8"/>
                  <a:pt x="37" y="8"/>
                </a:cubicBezTo>
                <a:close/>
                <a:moveTo>
                  <a:pt x="28" y="4"/>
                </a:moveTo>
                <a:cubicBezTo>
                  <a:pt x="28" y="4"/>
                  <a:pt x="28" y="4"/>
                  <a:pt x="28" y="4"/>
                </a:cubicBezTo>
                <a:cubicBezTo>
                  <a:pt x="28" y="4"/>
                  <a:pt x="27" y="4"/>
                  <a:pt x="26" y="4"/>
                </a:cubicBezTo>
                <a:cubicBezTo>
                  <a:pt x="26" y="12"/>
                  <a:pt x="26" y="12"/>
                  <a:pt x="26" y="12"/>
                </a:cubicBezTo>
                <a:cubicBezTo>
                  <a:pt x="28" y="12"/>
                  <a:pt x="30" y="11"/>
                  <a:pt x="32" y="10"/>
                </a:cubicBezTo>
                <a:cubicBezTo>
                  <a:pt x="33" y="10"/>
                  <a:pt x="33" y="10"/>
                  <a:pt x="33" y="10"/>
                </a:cubicBezTo>
                <a:cubicBezTo>
                  <a:pt x="33" y="10"/>
                  <a:pt x="33" y="9"/>
                  <a:pt x="33" y="9"/>
                </a:cubicBezTo>
                <a:cubicBezTo>
                  <a:pt x="31" y="7"/>
                  <a:pt x="30" y="5"/>
                  <a:pt x="28" y="4"/>
                </a:cubicBezTo>
                <a:close/>
                <a:moveTo>
                  <a:pt x="24" y="4"/>
                </a:moveTo>
                <a:cubicBezTo>
                  <a:pt x="24" y="4"/>
                  <a:pt x="24" y="4"/>
                  <a:pt x="24" y="4"/>
                </a:cubicBezTo>
                <a:cubicBezTo>
                  <a:pt x="23" y="4"/>
                  <a:pt x="22" y="4"/>
                  <a:pt x="21" y="4"/>
                </a:cubicBezTo>
                <a:cubicBezTo>
                  <a:pt x="20" y="5"/>
                  <a:pt x="18" y="7"/>
                  <a:pt x="17" y="9"/>
                </a:cubicBezTo>
                <a:cubicBezTo>
                  <a:pt x="17" y="9"/>
                  <a:pt x="17" y="10"/>
                  <a:pt x="16" y="10"/>
                </a:cubicBezTo>
                <a:cubicBezTo>
                  <a:pt x="17" y="10"/>
                  <a:pt x="17" y="10"/>
                  <a:pt x="17" y="10"/>
                </a:cubicBezTo>
                <a:cubicBezTo>
                  <a:pt x="19" y="11"/>
                  <a:pt x="21" y="12"/>
                  <a:pt x="24" y="12"/>
                </a:cubicBezTo>
                <a:cubicBezTo>
                  <a:pt x="24" y="4"/>
                  <a:pt x="24" y="4"/>
                  <a:pt x="24" y="4"/>
                </a:cubicBezTo>
                <a:close/>
                <a:moveTo>
                  <a:pt x="17" y="5"/>
                </a:moveTo>
                <a:cubicBezTo>
                  <a:pt x="17" y="5"/>
                  <a:pt x="17" y="5"/>
                  <a:pt x="17" y="5"/>
                </a:cubicBezTo>
                <a:cubicBezTo>
                  <a:pt x="15" y="6"/>
                  <a:pt x="14" y="7"/>
                  <a:pt x="12" y="8"/>
                </a:cubicBezTo>
                <a:cubicBezTo>
                  <a:pt x="13" y="8"/>
                  <a:pt x="14" y="9"/>
                  <a:pt x="14" y="9"/>
                </a:cubicBezTo>
                <a:cubicBezTo>
                  <a:pt x="14" y="9"/>
                  <a:pt x="15" y="8"/>
                  <a:pt x="15" y="8"/>
                </a:cubicBezTo>
                <a:cubicBezTo>
                  <a:pt x="15" y="7"/>
                  <a:pt x="16" y="6"/>
                  <a:pt x="17" y="5"/>
                </a:cubicBezTo>
                <a:close/>
                <a:moveTo>
                  <a:pt x="10" y="9"/>
                </a:moveTo>
                <a:cubicBezTo>
                  <a:pt x="10" y="9"/>
                  <a:pt x="10" y="9"/>
                  <a:pt x="10" y="9"/>
                </a:cubicBezTo>
                <a:cubicBezTo>
                  <a:pt x="10" y="10"/>
                  <a:pt x="10" y="10"/>
                  <a:pt x="10" y="10"/>
                </a:cubicBezTo>
                <a:cubicBezTo>
                  <a:pt x="6" y="13"/>
                  <a:pt x="4" y="18"/>
                  <a:pt x="4" y="24"/>
                </a:cubicBezTo>
                <a:cubicBezTo>
                  <a:pt x="11" y="24"/>
                  <a:pt x="11" y="24"/>
                  <a:pt x="11" y="24"/>
                </a:cubicBezTo>
                <a:cubicBezTo>
                  <a:pt x="11" y="19"/>
                  <a:pt x="12" y="15"/>
                  <a:pt x="13" y="11"/>
                </a:cubicBezTo>
                <a:cubicBezTo>
                  <a:pt x="12" y="11"/>
                  <a:pt x="11" y="10"/>
                  <a:pt x="10" y="9"/>
                </a:cubicBezTo>
                <a:close/>
                <a:moveTo>
                  <a:pt x="4" y="26"/>
                </a:moveTo>
                <a:cubicBezTo>
                  <a:pt x="4" y="26"/>
                  <a:pt x="4" y="26"/>
                  <a:pt x="4" y="26"/>
                </a:cubicBezTo>
                <a:cubicBezTo>
                  <a:pt x="4" y="31"/>
                  <a:pt x="6" y="36"/>
                  <a:pt x="10" y="40"/>
                </a:cubicBezTo>
                <a:cubicBezTo>
                  <a:pt x="10" y="40"/>
                  <a:pt x="10" y="40"/>
                  <a:pt x="10" y="40"/>
                </a:cubicBezTo>
                <a:cubicBezTo>
                  <a:pt x="11" y="39"/>
                  <a:pt x="12" y="39"/>
                  <a:pt x="13" y="38"/>
                </a:cubicBezTo>
                <a:cubicBezTo>
                  <a:pt x="12" y="35"/>
                  <a:pt x="11" y="30"/>
                  <a:pt x="11" y="26"/>
                </a:cubicBezTo>
                <a:cubicBezTo>
                  <a:pt x="4" y="26"/>
                  <a:pt x="4" y="26"/>
                  <a:pt x="4" y="26"/>
                </a:cubicBezTo>
                <a:close/>
                <a:moveTo>
                  <a:pt x="12" y="42"/>
                </a:moveTo>
                <a:cubicBezTo>
                  <a:pt x="12" y="42"/>
                  <a:pt x="12" y="42"/>
                  <a:pt x="12" y="42"/>
                </a:cubicBezTo>
                <a:cubicBezTo>
                  <a:pt x="14" y="43"/>
                  <a:pt x="15" y="43"/>
                  <a:pt x="17" y="44"/>
                </a:cubicBezTo>
                <a:cubicBezTo>
                  <a:pt x="16" y="43"/>
                  <a:pt x="15" y="42"/>
                  <a:pt x="15" y="42"/>
                </a:cubicBezTo>
                <a:cubicBezTo>
                  <a:pt x="15" y="41"/>
                  <a:pt x="14" y="41"/>
                  <a:pt x="14" y="40"/>
                </a:cubicBezTo>
                <a:cubicBezTo>
                  <a:pt x="14" y="41"/>
                  <a:pt x="13" y="41"/>
                  <a:pt x="12" y="42"/>
                </a:cubicBezTo>
                <a:close/>
                <a:moveTo>
                  <a:pt x="26" y="46"/>
                </a:moveTo>
                <a:cubicBezTo>
                  <a:pt x="26" y="46"/>
                  <a:pt x="26" y="46"/>
                  <a:pt x="26" y="46"/>
                </a:cubicBezTo>
                <a:cubicBezTo>
                  <a:pt x="27" y="46"/>
                  <a:pt x="28" y="46"/>
                  <a:pt x="28" y="46"/>
                </a:cubicBezTo>
                <a:cubicBezTo>
                  <a:pt x="30" y="44"/>
                  <a:pt x="31" y="43"/>
                  <a:pt x="33" y="40"/>
                </a:cubicBezTo>
                <a:cubicBezTo>
                  <a:pt x="33" y="40"/>
                  <a:pt x="33" y="40"/>
                  <a:pt x="33" y="39"/>
                </a:cubicBezTo>
                <a:cubicBezTo>
                  <a:pt x="33" y="39"/>
                  <a:pt x="33" y="39"/>
                  <a:pt x="32" y="39"/>
                </a:cubicBezTo>
                <a:cubicBezTo>
                  <a:pt x="30" y="38"/>
                  <a:pt x="28" y="38"/>
                  <a:pt x="26" y="38"/>
                </a:cubicBezTo>
                <a:cubicBezTo>
                  <a:pt x="26" y="46"/>
                  <a:pt x="26" y="46"/>
                  <a:pt x="26" y="46"/>
                </a:cubicBezTo>
                <a:close/>
                <a:moveTo>
                  <a:pt x="33" y="44"/>
                </a:moveTo>
                <a:cubicBezTo>
                  <a:pt x="33" y="44"/>
                  <a:pt x="33" y="44"/>
                  <a:pt x="33" y="44"/>
                </a:cubicBezTo>
                <a:cubicBezTo>
                  <a:pt x="35" y="43"/>
                  <a:pt x="36" y="43"/>
                  <a:pt x="37" y="42"/>
                </a:cubicBezTo>
                <a:cubicBezTo>
                  <a:pt x="37" y="41"/>
                  <a:pt x="36" y="41"/>
                  <a:pt x="35" y="40"/>
                </a:cubicBezTo>
                <a:cubicBezTo>
                  <a:pt x="35" y="41"/>
                  <a:pt x="35" y="41"/>
                  <a:pt x="35" y="42"/>
                </a:cubicBezTo>
                <a:cubicBezTo>
                  <a:pt x="34" y="42"/>
                  <a:pt x="34" y="43"/>
                  <a:pt x="33" y="44"/>
                </a:cubicBezTo>
                <a:close/>
                <a:moveTo>
                  <a:pt x="39" y="40"/>
                </a:moveTo>
                <a:cubicBezTo>
                  <a:pt x="39" y="40"/>
                  <a:pt x="39" y="40"/>
                  <a:pt x="39" y="40"/>
                </a:cubicBezTo>
                <a:cubicBezTo>
                  <a:pt x="40" y="40"/>
                  <a:pt x="40" y="40"/>
                  <a:pt x="40" y="40"/>
                </a:cubicBezTo>
                <a:cubicBezTo>
                  <a:pt x="43" y="36"/>
                  <a:pt x="46" y="31"/>
                  <a:pt x="46" y="26"/>
                </a:cubicBezTo>
                <a:cubicBezTo>
                  <a:pt x="39" y="26"/>
                  <a:pt x="39" y="26"/>
                  <a:pt x="39" y="26"/>
                </a:cubicBezTo>
                <a:cubicBezTo>
                  <a:pt x="38" y="30"/>
                  <a:pt x="38" y="35"/>
                  <a:pt x="36" y="38"/>
                </a:cubicBezTo>
                <a:cubicBezTo>
                  <a:pt x="37" y="39"/>
                  <a:pt x="38" y="39"/>
                  <a:pt x="39" y="40"/>
                </a:cubicBezTo>
                <a:close/>
                <a:moveTo>
                  <a:pt x="34" y="12"/>
                </a:moveTo>
                <a:cubicBezTo>
                  <a:pt x="34" y="12"/>
                  <a:pt x="34" y="12"/>
                  <a:pt x="34" y="12"/>
                </a:cubicBezTo>
                <a:cubicBezTo>
                  <a:pt x="34" y="12"/>
                  <a:pt x="34" y="12"/>
                  <a:pt x="33" y="13"/>
                </a:cubicBezTo>
                <a:cubicBezTo>
                  <a:pt x="31" y="13"/>
                  <a:pt x="29" y="14"/>
                  <a:pt x="26" y="14"/>
                </a:cubicBezTo>
                <a:cubicBezTo>
                  <a:pt x="26" y="24"/>
                  <a:pt x="26" y="24"/>
                  <a:pt x="26" y="24"/>
                </a:cubicBezTo>
                <a:cubicBezTo>
                  <a:pt x="36" y="24"/>
                  <a:pt x="36" y="24"/>
                  <a:pt x="36" y="24"/>
                </a:cubicBezTo>
                <a:cubicBezTo>
                  <a:pt x="36" y="19"/>
                  <a:pt x="35" y="15"/>
                  <a:pt x="34" y="12"/>
                </a:cubicBezTo>
                <a:close/>
                <a:moveTo>
                  <a:pt x="24" y="14"/>
                </a:moveTo>
                <a:cubicBezTo>
                  <a:pt x="24" y="14"/>
                  <a:pt x="24" y="14"/>
                  <a:pt x="24" y="14"/>
                </a:cubicBezTo>
                <a:cubicBezTo>
                  <a:pt x="21" y="14"/>
                  <a:pt x="19" y="13"/>
                  <a:pt x="16" y="13"/>
                </a:cubicBezTo>
                <a:cubicBezTo>
                  <a:pt x="16" y="12"/>
                  <a:pt x="16" y="12"/>
                  <a:pt x="15" y="12"/>
                </a:cubicBezTo>
                <a:cubicBezTo>
                  <a:pt x="14" y="15"/>
                  <a:pt x="13" y="19"/>
                  <a:pt x="13" y="24"/>
                </a:cubicBezTo>
                <a:cubicBezTo>
                  <a:pt x="24" y="24"/>
                  <a:pt x="24" y="24"/>
                  <a:pt x="24" y="24"/>
                </a:cubicBezTo>
                <a:cubicBezTo>
                  <a:pt x="24" y="14"/>
                  <a:pt x="24" y="14"/>
                  <a:pt x="24" y="14"/>
                </a:cubicBezTo>
                <a:close/>
                <a:moveTo>
                  <a:pt x="24" y="35"/>
                </a:moveTo>
                <a:cubicBezTo>
                  <a:pt x="24" y="35"/>
                  <a:pt x="24" y="35"/>
                  <a:pt x="24" y="35"/>
                </a:cubicBezTo>
                <a:cubicBezTo>
                  <a:pt x="24" y="26"/>
                  <a:pt x="24" y="26"/>
                  <a:pt x="24" y="26"/>
                </a:cubicBezTo>
                <a:cubicBezTo>
                  <a:pt x="13" y="26"/>
                  <a:pt x="13" y="26"/>
                  <a:pt x="13" y="26"/>
                </a:cubicBezTo>
                <a:cubicBezTo>
                  <a:pt x="13" y="30"/>
                  <a:pt x="14" y="34"/>
                  <a:pt x="15" y="37"/>
                </a:cubicBezTo>
                <a:cubicBezTo>
                  <a:pt x="16" y="37"/>
                  <a:pt x="16" y="37"/>
                  <a:pt x="16" y="37"/>
                </a:cubicBezTo>
                <a:cubicBezTo>
                  <a:pt x="19" y="36"/>
                  <a:pt x="21" y="36"/>
                  <a:pt x="24" y="35"/>
                </a:cubicBezTo>
                <a:close/>
                <a:moveTo>
                  <a:pt x="26" y="35"/>
                </a:moveTo>
                <a:cubicBezTo>
                  <a:pt x="26" y="35"/>
                  <a:pt x="26" y="35"/>
                  <a:pt x="26" y="35"/>
                </a:cubicBezTo>
                <a:cubicBezTo>
                  <a:pt x="29" y="36"/>
                  <a:pt x="31" y="36"/>
                  <a:pt x="33" y="37"/>
                </a:cubicBezTo>
                <a:cubicBezTo>
                  <a:pt x="34" y="37"/>
                  <a:pt x="34" y="37"/>
                  <a:pt x="34" y="37"/>
                </a:cubicBezTo>
                <a:cubicBezTo>
                  <a:pt x="35" y="34"/>
                  <a:pt x="36" y="30"/>
                  <a:pt x="36" y="26"/>
                </a:cubicBezTo>
                <a:cubicBezTo>
                  <a:pt x="26" y="26"/>
                  <a:pt x="26" y="26"/>
                  <a:pt x="26" y="26"/>
                </a:cubicBezTo>
                <a:cubicBezTo>
                  <a:pt x="26" y="35"/>
                  <a:pt x="26" y="35"/>
                  <a:pt x="26" y="35"/>
                </a:cubicBezTo>
                <a:close/>
              </a:path>
            </a:pathLst>
          </a:custGeom>
          <a:solidFill>
            <a:srgbClr val="FFFFFF"/>
          </a:solidFill>
          <a:ln>
            <a:noFill/>
          </a:ln>
          <a:effectLst/>
        </p:spPr>
        <p:txBody>
          <a:bodyPr/>
          <a:lstStyle/>
          <a:p>
            <a:endParaRPr lang="zh-CN" altLang="en-US" sz="2400"/>
          </a:p>
        </p:txBody>
      </p:sp>
      <p:sp>
        <p:nvSpPr>
          <p:cNvPr id="38" name="矩形 37"/>
          <p:cNvSpPr/>
          <p:nvPr/>
        </p:nvSpPr>
        <p:spPr>
          <a:xfrm>
            <a:off x="9157249" y="315260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38"/>
          <p:cNvSpPr/>
          <p:nvPr/>
        </p:nvSpPr>
        <p:spPr>
          <a:xfrm>
            <a:off x="9157250" y="278937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8322717" y="5258077"/>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1" name="圆角矩形 40"/>
          <p:cNvSpPr/>
          <p:nvPr/>
        </p:nvSpPr>
        <p:spPr>
          <a:xfrm>
            <a:off x="8322718" y="4894849"/>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574474" y="4850529"/>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3" name="圆角矩形 42"/>
          <p:cNvSpPr/>
          <p:nvPr/>
        </p:nvSpPr>
        <p:spPr>
          <a:xfrm>
            <a:off x="574475" y="4487301"/>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4" name="矩形 43"/>
          <p:cNvSpPr/>
          <p:nvPr/>
        </p:nvSpPr>
        <p:spPr>
          <a:xfrm>
            <a:off x="764679" y="256539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5" name="圆角矩形 44"/>
          <p:cNvSpPr/>
          <p:nvPr/>
        </p:nvSpPr>
        <p:spPr>
          <a:xfrm>
            <a:off x="764680" y="220216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54" name="Rounded Rectangle 24"/>
          <p:cNvSpPr/>
          <p:nvPr/>
        </p:nvSpPr>
        <p:spPr>
          <a:xfrm>
            <a:off x="4872319" y="3725340"/>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5" name="Rounded Rectangle 24"/>
          <p:cNvSpPr/>
          <p:nvPr/>
        </p:nvSpPr>
        <p:spPr>
          <a:xfrm>
            <a:off x="7208589" y="3137824"/>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MH_Other_1"/>
          <p:cNvSpPr/>
          <p:nvPr>
            <p:custDataLst>
              <p:tags r:id="rId1"/>
            </p:custDataLst>
          </p:nvPr>
        </p:nvSpPr>
        <p:spPr>
          <a:xfrm>
            <a:off x="1544638" y="2414589"/>
            <a:ext cx="3287712" cy="120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ea typeface="微软雅黑" panose="020B0503020204020204" charset="-122"/>
            </a:endParaRPr>
          </a:p>
        </p:txBody>
      </p:sp>
      <p:sp>
        <p:nvSpPr>
          <p:cNvPr id="30" name="MH_SubTitle_1"/>
          <p:cNvSpPr/>
          <p:nvPr>
            <p:custDataLst>
              <p:tags r:id="rId2"/>
            </p:custDataLst>
          </p:nvPr>
        </p:nvSpPr>
        <p:spPr>
          <a:xfrm>
            <a:off x="1658938" y="2513014"/>
            <a:ext cx="3060700" cy="1012825"/>
          </a:xfrm>
          <a:prstGeom prst="roundRect">
            <a:avLst>
              <a:gd name="adj" fmla="val 4648"/>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anchor="ctr"/>
          <a:lstStyle/>
          <a:p>
            <a:pPr algn="ctr">
              <a:defRPr/>
            </a:pPr>
            <a:r>
              <a:rPr lang="zh-CN" altLang="en-US" sz="2000" dirty="0">
                <a:solidFill>
                  <a:srgbClr val="4C4D4D"/>
                </a:solidFill>
              </a:rPr>
              <a:t>请输入您的文本请输入您的文本请输入您的文本</a:t>
            </a:r>
            <a:endParaRPr lang="zh-CN" altLang="en-US" sz="2000" dirty="0">
              <a:solidFill>
                <a:srgbClr val="4C4D4D"/>
              </a:solidFill>
            </a:endParaRPr>
          </a:p>
        </p:txBody>
      </p:sp>
      <p:sp>
        <p:nvSpPr>
          <p:cNvPr id="31" name="KSO_Shape"/>
          <p:cNvSpPr/>
          <p:nvPr/>
        </p:nvSpPr>
        <p:spPr>
          <a:xfrm>
            <a:off x="1270000" y="1573141"/>
            <a:ext cx="743971" cy="1271745"/>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32" name="MH_Other_1"/>
          <p:cNvSpPr/>
          <p:nvPr>
            <p:custDataLst>
              <p:tags r:id="rId3"/>
            </p:custDataLst>
          </p:nvPr>
        </p:nvSpPr>
        <p:spPr>
          <a:xfrm>
            <a:off x="1544638" y="4843464"/>
            <a:ext cx="3287712" cy="120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ea typeface="微软雅黑" panose="020B0503020204020204" charset="-122"/>
            </a:endParaRPr>
          </a:p>
        </p:txBody>
      </p:sp>
      <p:sp>
        <p:nvSpPr>
          <p:cNvPr id="33" name="MH_SubTitle_1"/>
          <p:cNvSpPr/>
          <p:nvPr>
            <p:custDataLst>
              <p:tags r:id="rId4"/>
            </p:custDataLst>
          </p:nvPr>
        </p:nvSpPr>
        <p:spPr>
          <a:xfrm>
            <a:off x="1658938" y="4941889"/>
            <a:ext cx="3060700" cy="1012825"/>
          </a:xfrm>
          <a:prstGeom prst="roundRect">
            <a:avLst>
              <a:gd name="adj" fmla="val 4648"/>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anchor="ctr"/>
          <a:lstStyle/>
          <a:p>
            <a:pPr algn="ctr">
              <a:defRPr/>
            </a:pPr>
            <a:r>
              <a:rPr lang="zh-CN" altLang="en-US" sz="2000" dirty="0">
                <a:solidFill>
                  <a:srgbClr val="4C4D4D"/>
                </a:solidFill>
              </a:rPr>
              <a:t>请输入您的文本请输入您的文本请输入您的文本</a:t>
            </a:r>
            <a:endParaRPr lang="zh-CN" altLang="en-US" sz="2000" dirty="0">
              <a:solidFill>
                <a:srgbClr val="4C4D4D"/>
              </a:solidFill>
            </a:endParaRPr>
          </a:p>
        </p:txBody>
      </p:sp>
      <p:sp>
        <p:nvSpPr>
          <p:cNvPr id="34" name="KSO_Shape"/>
          <p:cNvSpPr/>
          <p:nvPr/>
        </p:nvSpPr>
        <p:spPr>
          <a:xfrm>
            <a:off x="1270000" y="4002016"/>
            <a:ext cx="743971" cy="1271745"/>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35" name="KSO_Shape"/>
          <p:cNvSpPr/>
          <p:nvPr/>
        </p:nvSpPr>
        <p:spPr bwMode="auto">
          <a:xfrm>
            <a:off x="1489976" y="4419870"/>
            <a:ext cx="304018" cy="216359"/>
          </a:xfrm>
          <a:custGeom>
            <a:avLst/>
            <a:gdLst>
              <a:gd name="T0" fmla="*/ 1091648 w 2509838"/>
              <a:gd name="T1" fmla="*/ 1608111 h 1787526"/>
              <a:gd name="T2" fmla="*/ 1364673 w 2509838"/>
              <a:gd name="T3" fmla="*/ 1644625 h 1787526"/>
              <a:gd name="T4" fmla="*/ 1419551 w 2509838"/>
              <a:gd name="T5" fmla="*/ 1603152 h 1787526"/>
              <a:gd name="T6" fmla="*/ 2438407 w 2509838"/>
              <a:gd name="T7" fmla="*/ 1567539 h 1787526"/>
              <a:gd name="T8" fmla="*/ 2487842 w 2509838"/>
              <a:gd name="T9" fmla="*/ 1592108 h 1787526"/>
              <a:gd name="T10" fmla="*/ 2509611 w 2509838"/>
              <a:gd name="T11" fmla="*/ 1640568 h 1787526"/>
              <a:gd name="T12" fmla="*/ 2495552 w 2509838"/>
              <a:gd name="T13" fmla="*/ 1753040 h 1787526"/>
              <a:gd name="T14" fmla="*/ 2450426 w 2509838"/>
              <a:gd name="T15" fmla="*/ 1783920 h 1787526"/>
              <a:gd name="T16" fmla="*/ 55558 w 2509838"/>
              <a:gd name="T17" fmla="*/ 1782793 h 1787526"/>
              <a:gd name="T18" fmla="*/ 12472 w 2509838"/>
              <a:gd name="T19" fmla="*/ 1750110 h 1787526"/>
              <a:gd name="T20" fmla="*/ 680 w 2509838"/>
              <a:gd name="T21" fmla="*/ 1636736 h 1787526"/>
              <a:gd name="T22" fmla="*/ 24717 w 2509838"/>
              <a:gd name="T23" fmla="*/ 1589628 h 1787526"/>
              <a:gd name="T24" fmla="*/ 75740 w 2509838"/>
              <a:gd name="T25" fmla="*/ 1567089 h 1787526"/>
              <a:gd name="T26" fmla="*/ 933501 w 2509838"/>
              <a:gd name="T27" fmla="*/ 749091 h 1787526"/>
              <a:gd name="T28" fmla="*/ 932155 w 2509838"/>
              <a:gd name="T29" fmla="*/ 1160902 h 1787526"/>
              <a:gd name="T30" fmla="*/ 829865 w 2509838"/>
              <a:gd name="T31" fmla="*/ 1167944 h 1787526"/>
              <a:gd name="T32" fmla="*/ 814387 w 2509838"/>
              <a:gd name="T33" fmla="*/ 760448 h 1787526"/>
              <a:gd name="T34" fmla="*/ 837043 w 2509838"/>
              <a:gd name="T35" fmla="*/ 738188 h 1787526"/>
              <a:gd name="T36" fmla="*/ 1416304 w 2509838"/>
              <a:gd name="T37" fmla="*/ 686474 h 1787526"/>
              <a:gd name="T38" fmla="*/ 1412034 w 2509838"/>
              <a:gd name="T39" fmla="*/ 1161601 h 1787526"/>
              <a:gd name="T40" fmla="*/ 1308659 w 2509838"/>
              <a:gd name="T41" fmla="*/ 1166588 h 1787526"/>
              <a:gd name="T42" fmla="*/ 1296074 w 2509838"/>
              <a:gd name="T43" fmla="*/ 694181 h 1787526"/>
              <a:gd name="T44" fmla="*/ 988416 w 2509838"/>
              <a:gd name="T45" fmla="*/ 671513 h 1787526"/>
              <a:gd name="T46" fmla="*/ 1088565 w 2509838"/>
              <a:gd name="T47" fmla="*/ 688968 h 1787526"/>
              <a:gd name="T48" fmla="*/ 1081281 w 2509838"/>
              <a:gd name="T49" fmla="*/ 1163414 h 1787526"/>
              <a:gd name="T50" fmla="*/ 976581 w 2509838"/>
              <a:gd name="T51" fmla="*/ 1165228 h 1787526"/>
              <a:gd name="T52" fmla="*/ 966338 w 2509838"/>
              <a:gd name="T53" fmla="*/ 691461 h 1787526"/>
              <a:gd name="T54" fmla="*/ 1546133 w 2509838"/>
              <a:gd name="T55" fmla="*/ 590550 h 1787526"/>
              <a:gd name="T56" fmla="*/ 1571170 w 2509838"/>
              <a:gd name="T57" fmla="*/ 617105 h 1787526"/>
              <a:gd name="T58" fmla="*/ 1558196 w 2509838"/>
              <a:gd name="T59" fmla="*/ 1165903 h 1787526"/>
              <a:gd name="T60" fmla="*/ 1453496 w 2509838"/>
              <a:gd name="T61" fmla="*/ 1160229 h 1787526"/>
              <a:gd name="T62" fmla="*/ 1449399 w 2509838"/>
              <a:gd name="T63" fmla="*/ 608026 h 1787526"/>
              <a:gd name="T64" fmla="*/ 1229322 w 2509838"/>
              <a:gd name="T65" fmla="*/ 590777 h 1787526"/>
              <a:gd name="T66" fmla="*/ 1252538 w 2509838"/>
              <a:gd name="T67" fmla="*/ 620282 h 1787526"/>
              <a:gd name="T68" fmla="*/ 1236833 w 2509838"/>
              <a:gd name="T69" fmla="*/ 1167492 h 1787526"/>
              <a:gd name="T70" fmla="*/ 1132815 w 2509838"/>
              <a:gd name="T71" fmla="*/ 1157959 h 1787526"/>
              <a:gd name="T72" fmla="*/ 1131450 w 2509838"/>
              <a:gd name="T73" fmla="*/ 605303 h 1787526"/>
              <a:gd name="T74" fmla="*/ 1713065 w 2509838"/>
              <a:gd name="T75" fmla="*/ 508680 h 1787526"/>
              <a:gd name="T76" fmla="*/ 1733550 w 2509838"/>
              <a:gd name="T77" fmla="*/ 545860 h 1787526"/>
              <a:gd name="T78" fmla="*/ 1715797 w 2509838"/>
              <a:gd name="T79" fmla="*/ 1168174 h 1787526"/>
              <a:gd name="T80" fmla="*/ 1612689 w 2509838"/>
              <a:gd name="T81" fmla="*/ 1153438 h 1787526"/>
              <a:gd name="T82" fmla="*/ 1614055 w 2509838"/>
              <a:gd name="T83" fmla="*/ 521829 h 1787526"/>
              <a:gd name="T84" fmla="*/ 1733550 w 2509838"/>
              <a:gd name="T85" fmla="*/ 464215 h 1787526"/>
              <a:gd name="T86" fmla="*/ 1501548 w 2509838"/>
              <a:gd name="T87" fmla="*/ 379141 h 1787526"/>
              <a:gd name="T88" fmla="*/ 188232 w 2509838"/>
              <a:gd name="T89" fmla="*/ 103187 h 1787526"/>
              <a:gd name="T90" fmla="*/ 158976 w 2509838"/>
              <a:gd name="T91" fmla="*/ 139700 h 1787526"/>
              <a:gd name="T92" fmla="*/ 160110 w 2509838"/>
              <a:gd name="T93" fmla="*/ 1353684 h 1787526"/>
              <a:gd name="T94" fmla="*/ 191407 w 2509838"/>
              <a:gd name="T95" fmla="*/ 1389063 h 1787526"/>
              <a:gd name="T96" fmla="*/ 2288041 w 2509838"/>
              <a:gd name="T97" fmla="*/ 1398588 h 1787526"/>
              <a:gd name="T98" fmla="*/ 2332945 w 2509838"/>
              <a:gd name="T99" fmla="*/ 1378857 h 1787526"/>
              <a:gd name="T100" fmla="*/ 2354036 w 2509838"/>
              <a:gd name="T101" fmla="*/ 1337129 h 1787526"/>
              <a:gd name="T102" fmla="*/ 2343830 w 2509838"/>
              <a:gd name="T103" fmla="*/ 124505 h 1787526"/>
              <a:gd name="T104" fmla="*/ 2305957 w 2509838"/>
              <a:gd name="T105" fmla="*/ 95704 h 1787526"/>
              <a:gd name="T106" fmla="*/ 2436813 w 2509838"/>
              <a:gd name="T107" fmla="*/ 680 h 1787526"/>
              <a:gd name="T108" fmla="*/ 2486479 w 2509838"/>
              <a:gd name="T109" fmla="*/ 25400 h 1787526"/>
              <a:gd name="T110" fmla="*/ 2508250 w 2509838"/>
              <a:gd name="T111" fmla="*/ 74159 h 1787526"/>
              <a:gd name="T112" fmla="*/ 2493963 w 2509838"/>
              <a:gd name="T113" fmla="*/ 1455965 h 1787526"/>
              <a:gd name="T114" fmla="*/ 2449286 w 2509838"/>
              <a:gd name="T115" fmla="*/ 1487034 h 1787526"/>
              <a:gd name="T116" fmla="*/ 57150 w 2509838"/>
              <a:gd name="T117" fmla="*/ 1485674 h 1787526"/>
              <a:gd name="T118" fmla="*/ 13833 w 2509838"/>
              <a:gd name="T119" fmla="*/ 1452790 h 1787526"/>
              <a:gd name="T120" fmla="*/ 2041 w 2509838"/>
              <a:gd name="T121" fmla="*/ 70304 h 1787526"/>
              <a:gd name="T122" fmla="*/ 26307 w 2509838"/>
              <a:gd name="T123" fmla="*/ 22905 h 1787526"/>
              <a:gd name="T124" fmla="*/ 77333 w 2509838"/>
              <a:gd name="T125" fmla="*/ 227 h 1787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09838" h="1787526">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36" name="KSO_Shape"/>
          <p:cNvSpPr/>
          <p:nvPr/>
        </p:nvSpPr>
        <p:spPr bwMode="auto">
          <a:xfrm>
            <a:off x="1556142" y="1982381"/>
            <a:ext cx="171686" cy="233587"/>
          </a:xfrm>
          <a:custGeom>
            <a:avLst/>
            <a:gdLst>
              <a:gd name="T0" fmla="*/ 1986916 w 2092325"/>
              <a:gd name="T1" fmla="*/ 2844484 h 2844800"/>
              <a:gd name="T2" fmla="*/ 1969453 w 2092325"/>
              <a:gd name="T3" fmla="*/ 2834683 h 2844800"/>
              <a:gd name="T4" fmla="*/ 154940 w 2092325"/>
              <a:gd name="T5" fmla="*/ 2633663 h 2844800"/>
              <a:gd name="T6" fmla="*/ 2091061 w 2092325"/>
              <a:gd name="T7" fmla="*/ 2470151 h 2844800"/>
              <a:gd name="T8" fmla="*/ 1886541 w 2092325"/>
              <a:gd name="T9" fmla="*/ 2517458 h 2844800"/>
              <a:gd name="T10" fmla="*/ 1876425 w 2092325"/>
              <a:gd name="T11" fmla="*/ 2439353 h 2844800"/>
              <a:gd name="T12" fmla="*/ 604193 w 2092325"/>
              <a:gd name="T13" fmla="*/ 1560521 h 2844800"/>
              <a:gd name="T14" fmla="*/ 604193 w 2092325"/>
              <a:gd name="T15" fmla="*/ 1890386 h 2844800"/>
              <a:gd name="T16" fmla="*/ 371519 w 2092325"/>
              <a:gd name="T17" fmla="*/ 1899602 h 2844800"/>
              <a:gd name="T18" fmla="*/ 354013 w 2092325"/>
              <a:gd name="T19" fmla="*/ 1572915 h 2844800"/>
              <a:gd name="T20" fmla="*/ 373747 w 2092325"/>
              <a:gd name="T21" fmla="*/ 1551305 h 2844800"/>
              <a:gd name="T22" fmla="*/ 969955 w 2092325"/>
              <a:gd name="T23" fmla="*/ 1450989 h 2844800"/>
              <a:gd name="T24" fmla="*/ 974405 w 2092325"/>
              <a:gd name="T25" fmla="*/ 1886557 h 2844800"/>
              <a:gd name="T26" fmla="*/ 742022 w 2092325"/>
              <a:gd name="T27" fmla="*/ 1900238 h 2844800"/>
              <a:gd name="T28" fmla="*/ 722313 w 2092325"/>
              <a:gd name="T29" fmla="*/ 1878603 h 2844800"/>
              <a:gd name="T30" fmla="*/ 739797 w 2092325"/>
              <a:gd name="T31" fmla="*/ 1445262 h 2844800"/>
              <a:gd name="T32" fmla="*/ 1337979 w 2092325"/>
              <a:gd name="T33" fmla="*/ 1231906 h 2844800"/>
              <a:gd name="T34" fmla="*/ 1342718 w 2092325"/>
              <a:gd name="T35" fmla="*/ 1886573 h 2844800"/>
              <a:gd name="T36" fmla="*/ 1111786 w 2092325"/>
              <a:gd name="T37" fmla="*/ 1900238 h 2844800"/>
              <a:gd name="T38" fmla="*/ 1092200 w 2092325"/>
              <a:gd name="T39" fmla="*/ 1878628 h 2844800"/>
              <a:gd name="T40" fmla="*/ 1109575 w 2092325"/>
              <a:gd name="T41" fmla="*/ 1225868 h 2844800"/>
              <a:gd name="T42" fmla="*/ 1412876 w 2092325"/>
              <a:gd name="T43" fmla="*/ 1040448 h 2844800"/>
              <a:gd name="T44" fmla="*/ 1197928 w 2092325"/>
              <a:gd name="T45" fmla="*/ 1029018 h 2844800"/>
              <a:gd name="T46" fmla="*/ 1092201 w 2092325"/>
              <a:gd name="T47" fmla="*/ 1161416 h 2844800"/>
              <a:gd name="T48" fmla="*/ 949643 w 2092325"/>
              <a:gd name="T49" fmla="*/ 1278573 h 2844800"/>
              <a:gd name="T50" fmla="*/ 801370 w 2092325"/>
              <a:gd name="T51" fmla="*/ 1357313 h 2844800"/>
              <a:gd name="T52" fmla="*/ 658178 w 2092325"/>
              <a:gd name="T53" fmla="*/ 1404621 h 2844800"/>
              <a:gd name="T54" fmla="*/ 438150 w 2092325"/>
              <a:gd name="T55" fmla="*/ 1435736 h 2844800"/>
              <a:gd name="T56" fmla="*/ 378778 w 2092325"/>
              <a:gd name="T57" fmla="*/ 1314768 h 2844800"/>
              <a:gd name="T58" fmla="*/ 551498 w 2092325"/>
              <a:gd name="T59" fmla="*/ 1302386 h 2844800"/>
              <a:gd name="T60" fmla="*/ 733425 w 2092325"/>
              <a:gd name="T61" fmla="*/ 1253808 h 2844800"/>
              <a:gd name="T62" fmla="*/ 914083 w 2092325"/>
              <a:gd name="T63" fmla="*/ 1155383 h 2844800"/>
              <a:gd name="T64" fmla="*/ 1005206 w 2092325"/>
              <a:gd name="T65" fmla="*/ 1076326 h 2844800"/>
              <a:gd name="T66" fmla="*/ 1095376 w 2092325"/>
              <a:gd name="T67" fmla="*/ 963930 h 2844800"/>
              <a:gd name="T68" fmla="*/ 1083946 w 2092325"/>
              <a:gd name="T69" fmla="*/ 882015 h 2844800"/>
              <a:gd name="T70" fmla="*/ 1124903 w 2092325"/>
              <a:gd name="T71" fmla="*/ 736917 h 2844800"/>
              <a:gd name="T72" fmla="*/ 1993068 w 2092325"/>
              <a:gd name="T73" fmla="*/ 604837 h 2844800"/>
              <a:gd name="T74" fmla="*/ 2046490 w 2092325"/>
              <a:gd name="T75" fmla="*/ 623229 h 2844800"/>
              <a:gd name="T76" fmla="*/ 2072094 w 2092325"/>
              <a:gd name="T77" fmla="*/ 660330 h 2844800"/>
              <a:gd name="T78" fmla="*/ 2090745 w 2092325"/>
              <a:gd name="T79" fmla="*/ 727555 h 2844800"/>
              <a:gd name="T80" fmla="*/ 1876741 w 2092325"/>
              <a:gd name="T81" fmla="*/ 736434 h 2844800"/>
              <a:gd name="T82" fmla="*/ 1892231 w 2092325"/>
              <a:gd name="T83" fmla="*/ 672062 h 2844800"/>
              <a:gd name="T84" fmla="*/ 1915938 w 2092325"/>
              <a:gd name="T85" fmla="*/ 629571 h 2844800"/>
              <a:gd name="T86" fmla="*/ 1951026 w 2092325"/>
              <a:gd name="T87" fmla="*/ 608642 h 2844800"/>
              <a:gd name="T88" fmla="*/ 201612 w 2092325"/>
              <a:gd name="T89" fmla="*/ 0 h 2844800"/>
              <a:gd name="T90" fmla="*/ 1583373 w 2092325"/>
              <a:gd name="T91" fmla="*/ 15240 h 2844800"/>
              <a:gd name="T92" fmla="*/ 1653858 w 2092325"/>
              <a:gd name="T93" fmla="*/ 62230 h 2844800"/>
              <a:gd name="T94" fmla="*/ 1697356 w 2092325"/>
              <a:gd name="T95" fmla="*/ 133667 h 2844800"/>
              <a:gd name="T96" fmla="*/ 1705611 w 2092325"/>
              <a:gd name="T97" fmla="*/ 2674303 h 2844800"/>
              <a:gd name="T98" fmla="*/ 1677353 w 2092325"/>
              <a:gd name="T99" fmla="*/ 2753360 h 2844800"/>
              <a:gd name="T100" fmla="*/ 1617663 w 2092325"/>
              <a:gd name="T101" fmla="*/ 2812098 h 2844800"/>
              <a:gd name="T102" fmla="*/ 1535748 w 2092325"/>
              <a:gd name="T103" fmla="*/ 2842578 h 2844800"/>
              <a:gd name="T104" fmla="*/ 151447 w 2092325"/>
              <a:gd name="T105" fmla="*/ 2838768 h 2844800"/>
              <a:gd name="T106" fmla="*/ 73660 w 2092325"/>
              <a:gd name="T107" fmla="*/ 2801303 h 2844800"/>
              <a:gd name="T108" fmla="*/ 20002 w 2092325"/>
              <a:gd name="T109" fmla="*/ 2737168 h 2844800"/>
              <a:gd name="T110" fmla="*/ 0 w 2092325"/>
              <a:gd name="T111" fmla="*/ 2654935 h 2844800"/>
              <a:gd name="T112" fmla="*/ 15875 w 2092325"/>
              <a:gd name="T113" fmla="*/ 116205 h 2844800"/>
              <a:gd name="T114" fmla="*/ 66357 w 2092325"/>
              <a:gd name="T115" fmla="*/ 49212 h 2844800"/>
              <a:gd name="T116" fmla="*/ 141922 w 2092325"/>
              <a:gd name="T117" fmla="*/ 8572 h 2844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92325" h="2844800">
                <a:moveTo>
                  <a:pt x="1912938" y="2620962"/>
                </a:moveTo>
                <a:lnTo>
                  <a:pt x="2055813" y="2620962"/>
                </a:lnTo>
                <a:lnTo>
                  <a:pt x="2000568" y="2832470"/>
                </a:lnTo>
                <a:lnTo>
                  <a:pt x="1998663" y="2836264"/>
                </a:lnTo>
                <a:lnTo>
                  <a:pt x="1996441" y="2838793"/>
                </a:lnTo>
                <a:lnTo>
                  <a:pt x="1994218" y="2841006"/>
                </a:lnTo>
                <a:lnTo>
                  <a:pt x="1991678" y="2842587"/>
                </a:lnTo>
                <a:lnTo>
                  <a:pt x="1989456" y="2844168"/>
                </a:lnTo>
                <a:lnTo>
                  <a:pt x="1986916" y="2844484"/>
                </a:lnTo>
                <a:lnTo>
                  <a:pt x="1984693" y="2844800"/>
                </a:lnTo>
                <a:lnTo>
                  <a:pt x="1982153" y="2844484"/>
                </a:lnTo>
                <a:lnTo>
                  <a:pt x="1979931" y="2844168"/>
                </a:lnTo>
                <a:lnTo>
                  <a:pt x="1977708" y="2843219"/>
                </a:lnTo>
                <a:lnTo>
                  <a:pt x="1975486" y="2841955"/>
                </a:lnTo>
                <a:lnTo>
                  <a:pt x="1973581" y="2840690"/>
                </a:lnTo>
                <a:lnTo>
                  <a:pt x="1971993" y="2838793"/>
                </a:lnTo>
                <a:lnTo>
                  <a:pt x="1970406" y="2836896"/>
                </a:lnTo>
                <a:lnTo>
                  <a:pt x="1969453" y="2834683"/>
                </a:lnTo>
                <a:lnTo>
                  <a:pt x="1968501" y="2833102"/>
                </a:lnTo>
                <a:lnTo>
                  <a:pt x="1912938" y="2620962"/>
                </a:lnTo>
                <a:close/>
                <a:moveTo>
                  <a:pt x="1156018" y="2488248"/>
                </a:moveTo>
                <a:lnTo>
                  <a:pt x="1156018" y="2633663"/>
                </a:lnTo>
                <a:lnTo>
                  <a:pt x="1552258" y="2633663"/>
                </a:lnTo>
                <a:lnTo>
                  <a:pt x="1552258" y="2488248"/>
                </a:lnTo>
                <a:lnTo>
                  <a:pt x="1156018" y="2488248"/>
                </a:lnTo>
                <a:close/>
                <a:moveTo>
                  <a:pt x="154940" y="2488248"/>
                </a:moveTo>
                <a:lnTo>
                  <a:pt x="154940" y="2633663"/>
                </a:lnTo>
                <a:lnTo>
                  <a:pt x="550862" y="2633663"/>
                </a:lnTo>
                <a:lnTo>
                  <a:pt x="550862" y="2488248"/>
                </a:lnTo>
                <a:lnTo>
                  <a:pt x="154940" y="2488248"/>
                </a:lnTo>
                <a:close/>
                <a:moveTo>
                  <a:pt x="1876425" y="1765300"/>
                </a:moveTo>
                <a:lnTo>
                  <a:pt x="2092325" y="1765300"/>
                </a:lnTo>
                <a:lnTo>
                  <a:pt x="2092325" y="2439353"/>
                </a:lnTo>
                <a:lnTo>
                  <a:pt x="2092325" y="2449831"/>
                </a:lnTo>
                <a:lnTo>
                  <a:pt x="2091693" y="2460308"/>
                </a:lnTo>
                <a:lnTo>
                  <a:pt x="2091061" y="2470151"/>
                </a:lnTo>
                <a:lnTo>
                  <a:pt x="2089796" y="2479993"/>
                </a:lnTo>
                <a:lnTo>
                  <a:pt x="2088848" y="2488883"/>
                </a:lnTo>
                <a:lnTo>
                  <a:pt x="2086951" y="2497773"/>
                </a:lnTo>
                <a:lnTo>
                  <a:pt x="2085055" y="2506346"/>
                </a:lnTo>
                <a:lnTo>
                  <a:pt x="2082842" y="2513966"/>
                </a:lnTo>
                <a:lnTo>
                  <a:pt x="2082526" y="2517458"/>
                </a:lnTo>
                <a:lnTo>
                  <a:pt x="2070198" y="2563813"/>
                </a:lnTo>
                <a:lnTo>
                  <a:pt x="1898553" y="2563813"/>
                </a:lnTo>
                <a:lnTo>
                  <a:pt x="1886541" y="2517458"/>
                </a:lnTo>
                <a:lnTo>
                  <a:pt x="1886225" y="2513966"/>
                </a:lnTo>
                <a:lnTo>
                  <a:pt x="1883696" y="2506346"/>
                </a:lnTo>
                <a:lnTo>
                  <a:pt x="1882115" y="2497773"/>
                </a:lnTo>
                <a:lnTo>
                  <a:pt x="1880219" y="2488883"/>
                </a:lnTo>
                <a:lnTo>
                  <a:pt x="1878954" y="2479993"/>
                </a:lnTo>
                <a:lnTo>
                  <a:pt x="1878006" y="2470151"/>
                </a:lnTo>
                <a:lnTo>
                  <a:pt x="1876741" y="2460308"/>
                </a:lnTo>
                <a:lnTo>
                  <a:pt x="1876425" y="2450148"/>
                </a:lnTo>
                <a:lnTo>
                  <a:pt x="1876425" y="2439353"/>
                </a:lnTo>
                <a:lnTo>
                  <a:pt x="1876425" y="1765300"/>
                </a:lnTo>
                <a:close/>
                <a:moveTo>
                  <a:pt x="375975" y="1550987"/>
                </a:moveTo>
                <a:lnTo>
                  <a:pt x="586369" y="1550987"/>
                </a:lnTo>
                <a:lnTo>
                  <a:pt x="588597" y="1551305"/>
                </a:lnTo>
                <a:lnTo>
                  <a:pt x="590825" y="1551305"/>
                </a:lnTo>
                <a:lnTo>
                  <a:pt x="594963" y="1552894"/>
                </a:lnTo>
                <a:lnTo>
                  <a:pt x="598782" y="1554483"/>
                </a:lnTo>
                <a:lnTo>
                  <a:pt x="601647" y="1557343"/>
                </a:lnTo>
                <a:lnTo>
                  <a:pt x="604193" y="1560521"/>
                </a:lnTo>
                <a:lnTo>
                  <a:pt x="606740" y="1564334"/>
                </a:lnTo>
                <a:lnTo>
                  <a:pt x="607694" y="1568466"/>
                </a:lnTo>
                <a:lnTo>
                  <a:pt x="608013" y="1570690"/>
                </a:lnTo>
                <a:lnTo>
                  <a:pt x="608013" y="1572915"/>
                </a:lnTo>
                <a:lnTo>
                  <a:pt x="608013" y="1878628"/>
                </a:lnTo>
                <a:lnTo>
                  <a:pt x="608013" y="1880852"/>
                </a:lnTo>
                <a:lnTo>
                  <a:pt x="607694" y="1882759"/>
                </a:lnTo>
                <a:lnTo>
                  <a:pt x="606740" y="1886572"/>
                </a:lnTo>
                <a:lnTo>
                  <a:pt x="604193" y="1890386"/>
                </a:lnTo>
                <a:lnTo>
                  <a:pt x="601647" y="1893881"/>
                </a:lnTo>
                <a:lnTo>
                  <a:pt x="598782" y="1896424"/>
                </a:lnTo>
                <a:lnTo>
                  <a:pt x="594963" y="1898648"/>
                </a:lnTo>
                <a:lnTo>
                  <a:pt x="590825" y="1899602"/>
                </a:lnTo>
                <a:lnTo>
                  <a:pt x="588597" y="1900237"/>
                </a:lnTo>
                <a:lnTo>
                  <a:pt x="586369" y="1900237"/>
                </a:lnTo>
                <a:lnTo>
                  <a:pt x="375975" y="1900237"/>
                </a:lnTo>
                <a:lnTo>
                  <a:pt x="373747" y="1900237"/>
                </a:lnTo>
                <a:lnTo>
                  <a:pt x="371519" y="1899602"/>
                </a:lnTo>
                <a:lnTo>
                  <a:pt x="367381" y="1898648"/>
                </a:lnTo>
                <a:lnTo>
                  <a:pt x="363880" y="1896424"/>
                </a:lnTo>
                <a:lnTo>
                  <a:pt x="360379" y="1893881"/>
                </a:lnTo>
                <a:lnTo>
                  <a:pt x="357832" y="1890386"/>
                </a:lnTo>
                <a:lnTo>
                  <a:pt x="355604" y="1886572"/>
                </a:lnTo>
                <a:lnTo>
                  <a:pt x="354331" y="1882759"/>
                </a:lnTo>
                <a:lnTo>
                  <a:pt x="354013" y="1880852"/>
                </a:lnTo>
                <a:lnTo>
                  <a:pt x="354013" y="1878628"/>
                </a:lnTo>
                <a:lnTo>
                  <a:pt x="354013" y="1572915"/>
                </a:lnTo>
                <a:lnTo>
                  <a:pt x="354013" y="1570690"/>
                </a:lnTo>
                <a:lnTo>
                  <a:pt x="354331" y="1568466"/>
                </a:lnTo>
                <a:lnTo>
                  <a:pt x="355604" y="1564334"/>
                </a:lnTo>
                <a:lnTo>
                  <a:pt x="357832" y="1560521"/>
                </a:lnTo>
                <a:lnTo>
                  <a:pt x="360379" y="1557343"/>
                </a:lnTo>
                <a:lnTo>
                  <a:pt x="363880" y="1554483"/>
                </a:lnTo>
                <a:lnTo>
                  <a:pt x="367381" y="1552894"/>
                </a:lnTo>
                <a:lnTo>
                  <a:pt x="371519" y="1551305"/>
                </a:lnTo>
                <a:lnTo>
                  <a:pt x="373747" y="1551305"/>
                </a:lnTo>
                <a:lnTo>
                  <a:pt x="375975" y="1550987"/>
                </a:lnTo>
                <a:close/>
                <a:moveTo>
                  <a:pt x="742022" y="1444625"/>
                </a:moveTo>
                <a:lnTo>
                  <a:pt x="744248" y="1444625"/>
                </a:lnTo>
                <a:lnTo>
                  <a:pt x="954696" y="1444625"/>
                </a:lnTo>
                <a:lnTo>
                  <a:pt x="956603" y="1444625"/>
                </a:lnTo>
                <a:lnTo>
                  <a:pt x="958828" y="1445262"/>
                </a:lnTo>
                <a:lnTo>
                  <a:pt x="962961" y="1446216"/>
                </a:lnTo>
                <a:lnTo>
                  <a:pt x="966776" y="1448443"/>
                </a:lnTo>
                <a:lnTo>
                  <a:pt x="969955" y="1450989"/>
                </a:lnTo>
                <a:lnTo>
                  <a:pt x="972498" y="1454170"/>
                </a:lnTo>
                <a:lnTo>
                  <a:pt x="974405" y="1457670"/>
                </a:lnTo>
                <a:lnTo>
                  <a:pt x="975995" y="1461806"/>
                </a:lnTo>
                <a:lnTo>
                  <a:pt x="976313" y="1464033"/>
                </a:lnTo>
                <a:lnTo>
                  <a:pt x="976313" y="1466261"/>
                </a:lnTo>
                <a:lnTo>
                  <a:pt x="976313" y="1878603"/>
                </a:lnTo>
                <a:lnTo>
                  <a:pt x="976313" y="1880830"/>
                </a:lnTo>
                <a:lnTo>
                  <a:pt x="975995" y="1882739"/>
                </a:lnTo>
                <a:lnTo>
                  <a:pt x="974405" y="1886557"/>
                </a:lnTo>
                <a:lnTo>
                  <a:pt x="972498" y="1890375"/>
                </a:lnTo>
                <a:lnTo>
                  <a:pt x="969955" y="1893875"/>
                </a:lnTo>
                <a:lnTo>
                  <a:pt x="966776" y="1896420"/>
                </a:lnTo>
                <a:lnTo>
                  <a:pt x="962961" y="1898647"/>
                </a:lnTo>
                <a:lnTo>
                  <a:pt x="958828" y="1899602"/>
                </a:lnTo>
                <a:lnTo>
                  <a:pt x="956603" y="1900238"/>
                </a:lnTo>
                <a:lnTo>
                  <a:pt x="954696" y="1900238"/>
                </a:lnTo>
                <a:lnTo>
                  <a:pt x="744248" y="1900238"/>
                </a:lnTo>
                <a:lnTo>
                  <a:pt x="742022" y="1900238"/>
                </a:lnTo>
                <a:lnTo>
                  <a:pt x="739797" y="1899602"/>
                </a:lnTo>
                <a:lnTo>
                  <a:pt x="735664" y="1898647"/>
                </a:lnTo>
                <a:lnTo>
                  <a:pt x="731850" y="1896420"/>
                </a:lnTo>
                <a:lnTo>
                  <a:pt x="728989" y="1893875"/>
                </a:lnTo>
                <a:lnTo>
                  <a:pt x="726445" y="1890375"/>
                </a:lnTo>
                <a:lnTo>
                  <a:pt x="724220" y="1886557"/>
                </a:lnTo>
                <a:lnTo>
                  <a:pt x="722949" y="1882739"/>
                </a:lnTo>
                <a:lnTo>
                  <a:pt x="722631" y="1880830"/>
                </a:lnTo>
                <a:lnTo>
                  <a:pt x="722313" y="1878603"/>
                </a:lnTo>
                <a:lnTo>
                  <a:pt x="722313" y="1466261"/>
                </a:lnTo>
                <a:lnTo>
                  <a:pt x="722631" y="1464033"/>
                </a:lnTo>
                <a:lnTo>
                  <a:pt x="722949" y="1461806"/>
                </a:lnTo>
                <a:lnTo>
                  <a:pt x="724220" y="1457670"/>
                </a:lnTo>
                <a:lnTo>
                  <a:pt x="726445" y="1454170"/>
                </a:lnTo>
                <a:lnTo>
                  <a:pt x="728989" y="1450989"/>
                </a:lnTo>
                <a:lnTo>
                  <a:pt x="731850" y="1448443"/>
                </a:lnTo>
                <a:lnTo>
                  <a:pt x="735664" y="1446216"/>
                </a:lnTo>
                <a:lnTo>
                  <a:pt x="739797" y="1445262"/>
                </a:lnTo>
                <a:lnTo>
                  <a:pt x="742022" y="1444625"/>
                </a:lnTo>
                <a:close/>
                <a:moveTo>
                  <a:pt x="1111786" y="1225550"/>
                </a:moveTo>
                <a:lnTo>
                  <a:pt x="1113998" y="1225550"/>
                </a:lnTo>
                <a:lnTo>
                  <a:pt x="1322815" y="1225550"/>
                </a:lnTo>
                <a:lnTo>
                  <a:pt x="1325027" y="1225550"/>
                </a:lnTo>
                <a:lnTo>
                  <a:pt x="1327238" y="1225868"/>
                </a:lnTo>
                <a:lnTo>
                  <a:pt x="1331345" y="1227139"/>
                </a:lnTo>
                <a:lnTo>
                  <a:pt x="1335136" y="1229364"/>
                </a:lnTo>
                <a:lnTo>
                  <a:pt x="1337979" y="1231906"/>
                </a:lnTo>
                <a:lnTo>
                  <a:pt x="1340822" y="1235084"/>
                </a:lnTo>
                <a:lnTo>
                  <a:pt x="1342718" y="1238898"/>
                </a:lnTo>
                <a:lnTo>
                  <a:pt x="1343981" y="1243029"/>
                </a:lnTo>
                <a:lnTo>
                  <a:pt x="1344297" y="1245254"/>
                </a:lnTo>
                <a:lnTo>
                  <a:pt x="1344613" y="1247478"/>
                </a:lnTo>
                <a:lnTo>
                  <a:pt x="1344613" y="1878628"/>
                </a:lnTo>
                <a:lnTo>
                  <a:pt x="1344297" y="1880852"/>
                </a:lnTo>
                <a:lnTo>
                  <a:pt x="1343981" y="1882759"/>
                </a:lnTo>
                <a:lnTo>
                  <a:pt x="1342718" y="1886573"/>
                </a:lnTo>
                <a:lnTo>
                  <a:pt x="1340822" y="1890386"/>
                </a:lnTo>
                <a:lnTo>
                  <a:pt x="1337979" y="1893882"/>
                </a:lnTo>
                <a:lnTo>
                  <a:pt x="1335136" y="1896425"/>
                </a:lnTo>
                <a:lnTo>
                  <a:pt x="1331345" y="1898649"/>
                </a:lnTo>
                <a:lnTo>
                  <a:pt x="1327238" y="1899603"/>
                </a:lnTo>
                <a:lnTo>
                  <a:pt x="1325027" y="1900238"/>
                </a:lnTo>
                <a:lnTo>
                  <a:pt x="1322815" y="1900238"/>
                </a:lnTo>
                <a:lnTo>
                  <a:pt x="1113998" y="1900238"/>
                </a:lnTo>
                <a:lnTo>
                  <a:pt x="1111786" y="1900238"/>
                </a:lnTo>
                <a:lnTo>
                  <a:pt x="1109575" y="1899603"/>
                </a:lnTo>
                <a:lnTo>
                  <a:pt x="1105468" y="1898649"/>
                </a:lnTo>
                <a:lnTo>
                  <a:pt x="1101677" y="1896425"/>
                </a:lnTo>
                <a:lnTo>
                  <a:pt x="1098834" y="1893882"/>
                </a:lnTo>
                <a:lnTo>
                  <a:pt x="1095991" y="1890386"/>
                </a:lnTo>
                <a:lnTo>
                  <a:pt x="1094095" y="1886573"/>
                </a:lnTo>
                <a:lnTo>
                  <a:pt x="1092832" y="1882759"/>
                </a:lnTo>
                <a:lnTo>
                  <a:pt x="1092516" y="1880852"/>
                </a:lnTo>
                <a:lnTo>
                  <a:pt x="1092200" y="1878628"/>
                </a:lnTo>
                <a:lnTo>
                  <a:pt x="1092200" y="1247478"/>
                </a:lnTo>
                <a:lnTo>
                  <a:pt x="1092516" y="1245254"/>
                </a:lnTo>
                <a:lnTo>
                  <a:pt x="1092832" y="1243029"/>
                </a:lnTo>
                <a:lnTo>
                  <a:pt x="1094095" y="1238898"/>
                </a:lnTo>
                <a:lnTo>
                  <a:pt x="1095991" y="1235084"/>
                </a:lnTo>
                <a:lnTo>
                  <a:pt x="1098834" y="1231906"/>
                </a:lnTo>
                <a:lnTo>
                  <a:pt x="1101677" y="1229364"/>
                </a:lnTo>
                <a:lnTo>
                  <a:pt x="1105468" y="1227139"/>
                </a:lnTo>
                <a:lnTo>
                  <a:pt x="1109575" y="1225868"/>
                </a:lnTo>
                <a:lnTo>
                  <a:pt x="1111786" y="1225550"/>
                </a:lnTo>
                <a:close/>
                <a:moveTo>
                  <a:pt x="1876425" y="912812"/>
                </a:moveTo>
                <a:lnTo>
                  <a:pt x="2092325" y="912812"/>
                </a:lnTo>
                <a:lnTo>
                  <a:pt x="2092325" y="1709737"/>
                </a:lnTo>
                <a:lnTo>
                  <a:pt x="1876425" y="1709737"/>
                </a:lnTo>
                <a:lnTo>
                  <a:pt x="1876425" y="912812"/>
                </a:lnTo>
                <a:close/>
                <a:moveTo>
                  <a:pt x="1350011" y="644525"/>
                </a:moveTo>
                <a:lnTo>
                  <a:pt x="1362394" y="722630"/>
                </a:lnTo>
                <a:lnTo>
                  <a:pt x="1412876" y="1040448"/>
                </a:lnTo>
                <a:lnTo>
                  <a:pt x="1292861" y="1059498"/>
                </a:lnTo>
                <a:lnTo>
                  <a:pt x="1267779" y="902653"/>
                </a:lnTo>
                <a:lnTo>
                  <a:pt x="1258571" y="922020"/>
                </a:lnTo>
                <a:lnTo>
                  <a:pt x="1249363" y="941070"/>
                </a:lnTo>
                <a:lnTo>
                  <a:pt x="1239203" y="959485"/>
                </a:lnTo>
                <a:lnTo>
                  <a:pt x="1229361" y="977583"/>
                </a:lnTo>
                <a:lnTo>
                  <a:pt x="1219201" y="995045"/>
                </a:lnTo>
                <a:lnTo>
                  <a:pt x="1208723" y="1012190"/>
                </a:lnTo>
                <a:lnTo>
                  <a:pt x="1197928" y="1029018"/>
                </a:lnTo>
                <a:lnTo>
                  <a:pt x="1186816" y="1045210"/>
                </a:lnTo>
                <a:lnTo>
                  <a:pt x="1175703" y="1061403"/>
                </a:lnTo>
                <a:lnTo>
                  <a:pt x="1164273" y="1076961"/>
                </a:lnTo>
                <a:lnTo>
                  <a:pt x="1152843" y="1091883"/>
                </a:lnTo>
                <a:lnTo>
                  <a:pt x="1141096" y="1106806"/>
                </a:lnTo>
                <a:lnTo>
                  <a:pt x="1129031" y="1120776"/>
                </a:lnTo>
                <a:lnTo>
                  <a:pt x="1116966" y="1134428"/>
                </a:lnTo>
                <a:lnTo>
                  <a:pt x="1104901" y="1147763"/>
                </a:lnTo>
                <a:lnTo>
                  <a:pt x="1092201" y="1161416"/>
                </a:lnTo>
                <a:lnTo>
                  <a:pt x="1076961" y="1176656"/>
                </a:lnTo>
                <a:lnTo>
                  <a:pt x="1061721" y="1190943"/>
                </a:lnTo>
                <a:lnTo>
                  <a:pt x="1046163" y="1205231"/>
                </a:lnTo>
                <a:lnTo>
                  <a:pt x="1029971" y="1218883"/>
                </a:lnTo>
                <a:lnTo>
                  <a:pt x="1014096" y="1231901"/>
                </a:lnTo>
                <a:lnTo>
                  <a:pt x="998221" y="1244283"/>
                </a:lnTo>
                <a:lnTo>
                  <a:pt x="982346" y="1256348"/>
                </a:lnTo>
                <a:lnTo>
                  <a:pt x="965836" y="1267778"/>
                </a:lnTo>
                <a:lnTo>
                  <a:pt x="949643" y="1278573"/>
                </a:lnTo>
                <a:lnTo>
                  <a:pt x="933133" y="1289368"/>
                </a:lnTo>
                <a:lnTo>
                  <a:pt x="916306" y="1299528"/>
                </a:lnTo>
                <a:lnTo>
                  <a:pt x="900113" y="1309053"/>
                </a:lnTo>
                <a:lnTo>
                  <a:pt x="883603" y="1317943"/>
                </a:lnTo>
                <a:lnTo>
                  <a:pt x="867093" y="1326833"/>
                </a:lnTo>
                <a:lnTo>
                  <a:pt x="850583" y="1335088"/>
                </a:lnTo>
                <a:lnTo>
                  <a:pt x="834073" y="1343026"/>
                </a:lnTo>
                <a:lnTo>
                  <a:pt x="817563" y="1350328"/>
                </a:lnTo>
                <a:lnTo>
                  <a:pt x="801370" y="1357313"/>
                </a:lnTo>
                <a:lnTo>
                  <a:pt x="784860" y="1363981"/>
                </a:lnTo>
                <a:lnTo>
                  <a:pt x="768668" y="1370331"/>
                </a:lnTo>
                <a:lnTo>
                  <a:pt x="752475" y="1376363"/>
                </a:lnTo>
                <a:lnTo>
                  <a:pt x="736600" y="1382078"/>
                </a:lnTo>
                <a:lnTo>
                  <a:pt x="720725" y="1387158"/>
                </a:lnTo>
                <a:lnTo>
                  <a:pt x="704533" y="1391921"/>
                </a:lnTo>
                <a:lnTo>
                  <a:pt x="688975" y="1396366"/>
                </a:lnTo>
                <a:lnTo>
                  <a:pt x="673735" y="1400493"/>
                </a:lnTo>
                <a:lnTo>
                  <a:pt x="658178" y="1404621"/>
                </a:lnTo>
                <a:lnTo>
                  <a:pt x="643255" y="1408431"/>
                </a:lnTo>
                <a:lnTo>
                  <a:pt x="613728" y="1414781"/>
                </a:lnTo>
                <a:lnTo>
                  <a:pt x="585153" y="1420178"/>
                </a:lnTo>
                <a:lnTo>
                  <a:pt x="557530" y="1424623"/>
                </a:lnTo>
                <a:lnTo>
                  <a:pt x="530860" y="1428433"/>
                </a:lnTo>
                <a:lnTo>
                  <a:pt x="505460" y="1430973"/>
                </a:lnTo>
                <a:lnTo>
                  <a:pt x="481648" y="1433196"/>
                </a:lnTo>
                <a:lnTo>
                  <a:pt x="459423" y="1434783"/>
                </a:lnTo>
                <a:lnTo>
                  <a:pt x="438150" y="1435736"/>
                </a:lnTo>
                <a:lnTo>
                  <a:pt x="419100" y="1436371"/>
                </a:lnTo>
                <a:lnTo>
                  <a:pt x="401638" y="1436688"/>
                </a:lnTo>
                <a:lnTo>
                  <a:pt x="385445" y="1436371"/>
                </a:lnTo>
                <a:lnTo>
                  <a:pt x="371793" y="1435736"/>
                </a:lnTo>
                <a:lnTo>
                  <a:pt x="350838" y="1434783"/>
                </a:lnTo>
                <a:lnTo>
                  <a:pt x="350838" y="1313181"/>
                </a:lnTo>
                <a:lnTo>
                  <a:pt x="352425" y="1313181"/>
                </a:lnTo>
                <a:lnTo>
                  <a:pt x="362585" y="1314133"/>
                </a:lnTo>
                <a:lnTo>
                  <a:pt x="378778" y="1314768"/>
                </a:lnTo>
                <a:lnTo>
                  <a:pt x="401638" y="1315086"/>
                </a:lnTo>
                <a:lnTo>
                  <a:pt x="425133" y="1314768"/>
                </a:lnTo>
                <a:lnTo>
                  <a:pt x="452438" y="1313498"/>
                </a:lnTo>
                <a:lnTo>
                  <a:pt x="467360" y="1312546"/>
                </a:lnTo>
                <a:lnTo>
                  <a:pt x="482918" y="1311276"/>
                </a:lnTo>
                <a:lnTo>
                  <a:pt x="499110" y="1309371"/>
                </a:lnTo>
                <a:lnTo>
                  <a:pt x="515938" y="1307783"/>
                </a:lnTo>
                <a:lnTo>
                  <a:pt x="533718" y="1305561"/>
                </a:lnTo>
                <a:lnTo>
                  <a:pt x="551498" y="1302386"/>
                </a:lnTo>
                <a:lnTo>
                  <a:pt x="570548" y="1299528"/>
                </a:lnTo>
                <a:lnTo>
                  <a:pt x="589598" y="1295718"/>
                </a:lnTo>
                <a:lnTo>
                  <a:pt x="609283" y="1291591"/>
                </a:lnTo>
                <a:lnTo>
                  <a:pt x="628968" y="1286828"/>
                </a:lnTo>
                <a:lnTo>
                  <a:pt x="649288" y="1281431"/>
                </a:lnTo>
                <a:lnTo>
                  <a:pt x="670243" y="1275716"/>
                </a:lnTo>
                <a:lnTo>
                  <a:pt x="690880" y="1269048"/>
                </a:lnTo>
                <a:lnTo>
                  <a:pt x="711835" y="1262063"/>
                </a:lnTo>
                <a:lnTo>
                  <a:pt x="733425" y="1253808"/>
                </a:lnTo>
                <a:lnTo>
                  <a:pt x="754380" y="1245236"/>
                </a:lnTo>
                <a:lnTo>
                  <a:pt x="775970" y="1236028"/>
                </a:lnTo>
                <a:lnTo>
                  <a:pt x="797243" y="1225868"/>
                </a:lnTo>
                <a:lnTo>
                  <a:pt x="818833" y="1215073"/>
                </a:lnTo>
                <a:lnTo>
                  <a:pt x="840423" y="1203326"/>
                </a:lnTo>
                <a:lnTo>
                  <a:pt x="861378" y="1190943"/>
                </a:lnTo>
                <a:lnTo>
                  <a:pt x="882651" y="1177291"/>
                </a:lnTo>
                <a:lnTo>
                  <a:pt x="903923" y="1163003"/>
                </a:lnTo>
                <a:lnTo>
                  <a:pt x="914083" y="1155383"/>
                </a:lnTo>
                <a:lnTo>
                  <a:pt x="924561" y="1147446"/>
                </a:lnTo>
                <a:lnTo>
                  <a:pt x="935038" y="1139826"/>
                </a:lnTo>
                <a:lnTo>
                  <a:pt x="945516" y="1131571"/>
                </a:lnTo>
                <a:lnTo>
                  <a:pt x="955358" y="1122998"/>
                </a:lnTo>
                <a:lnTo>
                  <a:pt x="965518" y="1114108"/>
                </a:lnTo>
                <a:lnTo>
                  <a:pt x="975996" y="1105218"/>
                </a:lnTo>
                <a:lnTo>
                  <a:pt x="985521" y="1096011"/>
                </a:lnTo>
                <a:lnTo>
                  <a:pt x="995681" y="1086168"/>
                </a:lnTo>
                <a:lnTo>
                  <a:pt x="1005206" y="1076326"/>
                </a:lnTo>
                <a:lnTo>
                  <a:pt x="1016001" y="1065531"/>
                </a:lnTo>
                <a:lnTo>
                  <a:pt x="1026478" y="1053783"/>
                </a:lnTo>
                <a:lnTo>
                  <a:pt x="1036956" y="1042035"/>
                </a:lnTo>
                <a:lnTo>
                  <a:pt x="1046798" y="1029970"/>
                </a:lnTo>
                <a:lnTo>
                  <a:pt x="1056958" y="1017588"/>
                </a:lnTo>
                <a:lnTo>
                  <a:pt x="1066801" y="1004888"/>
                </a:lnTo>
                <a:lnTo>
                  <a:pt x="1076643" y="991553"/>
                </a:lnTo>
                <a:lnTo>
                  <a:pt x="1086168" y="977583"/>
                </a:lnTo>
                <a:lnTo>
                  <a:pt x="1095376" y="963930"/>
                </a:lnTo>
                <a:lnTo>
                  <a:pt x="1104901" y="949643"/>
                </a:lnTo>
                <a:lnTo>
                  <a:pt x="1113791" y="934720"/>
                </a:lnTo>
                <a:lnTo>
                  <a:pt x="1122681" y="919798"/>
                </a:lnTo>
                <a:lnTo>
                  <a:pt x="1131571" y="904240"/>
                </a:lnTo>
                <a:lnTo>
                  <a:pt x="1140143" y="888048"/>
                </a:lnTo>
                <a:lnTo>
                  <a:pt x="1148398" y="871855"/>
                </a:lnTo>
                <a:lnTo>
                  <a:pt x="1156336" y="854710"/>
                </a:lnTo>
                <a:lnTo>
                  <a:pt x="1120141" y="868363"/>
                </a:lnTo>
                <a:lnTo>
                  <a:pt x="1083946" y="882015"/>
                </a:lnTo>
                <a:lnTo>
                  <a:pt x="1048068" y="895985"/>
                </a:lnTo>
                <a:lnTo>
                  <a:pt x="1029653" y="903288"/>
                </a:lnTo>
                <a:lnTo>
                  <a:pt x="1011873" y="911225"/>
                </a:lnTo>
                <a:lnTo>
                  <a:pt x="963931" y="799465"/>
                </a:lnTo>
                <a:lnTo>
                  <a:pt x="984886" y="790892"/>
                </a:lnTo>
                <a:lnTo>
                  <a:pt x="1005206" y="782320"/>
                </a:lnTo>
                <a:lnTo>
                  <a:pt x="1046163" y="766762"/>
                </a:lnTo>
                <a:lnTo>
                  <a:pt x="1085851" y="751522"/>
                </a:lnTo>
                <a:lnTo>
                  <a:pt x="1124903" y="736917"/>
                </a:lnTo>
                <a:lnTo>
                  <a:pt x="1163956" y="722630"/>
                </a:lnTo>
                <a:lnTo>
                  <a:pt x="1202056" y="708025"/>
                </a:lnTo>
                <a:lnTo>
                  <a:pt x="1240156" y="692785"/>
                </a:lnTo>
                <a:lnTo>
                  <a:pt x="1258889" y="684530"/>
                </a:lnTo>
                <a:lnTo>
                  <a:pt x="1277939" y="676275"/>
                </a:lnTo>
                <a:lnTo>
                  <a:pt x="1350011" y="644525"/>
                </a:lnTo>
                <a:close/>
                <a:moveTo>
                  <a:pt x="1975682" y="604837"/>
                </a:moveTo>
                <a:lnTo>
                  <a:pt x="1984533" y="604837"/>
                </a:lnTo>
                <a:lnTo>
                  <a:pt x="1993068" y="604837"/>
                </a:lnTo>
                <a:lnTo>
                  <a:pt x="2001603" y="605788"/>
                </a:lnTo>
                <a:lnTo>
                  <a:pt x="2009506" y="606739"/>
                </a:lnTo>
                <a:lnTo>
                  <a:pt x="2017408" y="608642"/>
                </a:lnTo>
                <a:lnTo>
                  <a:pt x="2024995" y="610862"/>
                </a:lnTo>
                <a:lnTo>
                  <a:pt x="2032581" y="614350"/>
                </a:lnTo>
                <a:lnTo>
                  <a:pt x="2036375" y="615935"/>
                </a:lnTo>
                <a:lnTo>
                  <a:pt x="2039536" y="618472"/>
                </a:lnTo>
                <a:lnTo>
                  <a:pt x="2043329" y="620692"/>
                </a:lnTo>
                <a:lnTo>
                  <a:pt x="2046490" y="623229"/>
                </a:lnTo>
                <a:lnTo>
                  <a:pt x="2049651" y="626083"/>
                </a:lnTo>
                <a:lnTo>
                  <a:pt x="2052812" y="629571"/>
                </a:lnTo>
                <a:lnTo>
                  <a:pt x="2055973" y="632742"/>
                </a:lnTo>
                <a:lnTo>
                  <a:pt x="2058818" y="636547"/>
                </a:lnTo>
                <a:lnTo>
                  <a:pt x="2061663" y="640669"/>
                </a:lnTo>
                <a:lnTo>
                  <a:pt x="2064508" y="645109"/>
                </a:lnTo>
                <a:lnTo>
                  <a:pt x="2067037" y="649865"/>
                </a:lnTo>
                <a:lnTo>
                  <a:pt x="2069566" y="654622"/>
                </a:lnTo>
                <a:lnTo>
                  <a:pt x="2072094" y="660330"/>
                </a:lnTo>
                <a:lnTo>
                  <a:pt x="2074307" y="665720"/>
                </a:lnTo>
                <a:lnTo>
                  <a:pt x="2076520" y="672062"/>
                </a:lnTo>
                <a:lnTo>
                  <a:pt x="2078417" y="678404"/>
                </a:lnTo>
                <a:lnTo>
                  <a:pt x="2080313" y="685381"/>
                </a:lnTo>
                <a:lnTo>
                  <a:pt x="2082210" y="692674"/>
                </a:lnTo>
                <a:lnTo>
                  <a:pt x="2085371" y="708529"/>
                </a:lnTo>
                <a:lnTo>
                  <a:pt x="2086951" y="714871"/>
                </a:lnTo>
                <a:lnTo>
                  <a:pt x="2088532" y="719628"/>
                </a:lnTo>
                <a:lnTo>
                  <a:pt x="2090745" y="727555"/>
                </a:lnTo>
                <a:lnTo>
                  <a:pt x="2091377" y="731360"/>
                </a:lnTo>
                <a:lnTo>
                  <a:pt x="2092009" y="736434"/>
                </a:lnTo>
                <a:lnTo>
                  <a:pt x="2092325" y="742776"/>
                </a:lnTo>
                <a:lnTo>
                  <a:pt x="2092325" y="750704"/>
                </a:lnTo>
                <a:lnTo>
                  <a:pt x="2092325" y="857250"/>
                </a:lnTo>
                <a:lnTo>
                  <a:pt x="1876425" y="857250"/>
                </a:lnTo>
                <a:lnTo>
                  <a:pt x="1876425" y="750704"/>
                </a:lnTo>
                <a:lnTo>
                  <a:pt x="1876425" y="742776"/>
                </a:lnTo>
                <a:lnTo>
                  <a:pt x="1876741" y="736434"/>
                </a:lnTo>
                <a:lnTo>
                  <a:pt x="1877690" y="731360"/>
                </a:lnTo>
                <a:lnTo>
                  <a:pt x="1878322" y="727555"/>
                </a:lnTo>
                <a:lnTo>
                  <a:pt x="1880535" y="719628"/>
                </a:lnTo>
                <a:lnTo>
                  <a:pt x="1882115" y="714871"/>
                </a:lnTo>
                <a:lnTo>
                  <a:pt x="1883380" y="708529"/>
                </a:lnTo>
                <a:lnTo>
                  <a:pt x="1886857" y="692674"/>
                </a:lnTo>
                <a:lnTo>
                  <a:pt x="1888753" y="685381"/>
                </a:lnTo>
                <a:lnTo>
                  <a:pt x="1890650" y="678404"/>
                </a:lnTo>
                <a:lnTo>
                  <a:pt x="1892231" y="672062"/>
                </a:lnTo>
                <a:lnTo>
                  <a:pt x="1894443" y="665720"/>
                </a:lnTo>
                <a:lnTo>
                  <a:pt x="1896656" y="660330"/>
                </a:lnTo>
                <a:lnTo>
                  <a:pt x="1899501" y="654622"/>
                </a:lnTo>
                <a:lnTo>
                  <a:pt x="1901714" y="649865"/>
                </a:lnTo>
                <a:lnTo>
                  <a:pt x="1904243" y="645109"/>
                </a:lnTo>
                <a:lnTo>
                  <a:pt x="1907087" y="640669"/>
                </a:lnTo>
                <a:lnTo>
                  <a:pt x="1910249" y="636547"/>
                </a:lnTo>
                <a:lnTo>
                  <a:pt x="1912777" y="632742"/>
                </a:lnTo>
                <a:lnTo>
                  <a:pt x="1915938" y="629571"/>
                </a:lnTo>
                <a:lnTo>
                  <a:pt x="1919099" y="626083"/>
                </a:lnTo>
                <a:lnTo>
                  <a:pt x="1922261" y="623229"/>
                </a:lnTo>
                <a:lnTo>
                  <a:pt x="1925738" y="620692"/>
                </a:lnTo>
                <a:lnTo>
                  <a:pt x="1928899" y="618472"/>
                </a:lnTo>
                <a:lnTo>
                  <a:pt x="1932692" y="615935"/>
                </a:lnTo>
                <a:lnTo>
                  <a:pt x="1935853" y="614350"/>
                </a:lnTo>
                <a:lnTo>
                  <a:pt x="1939646" y="612447"/>
                </a:lnTo>
                <a:lnTo>
                  <a:pt x="1943440" y="610862"/>
                </a:lnTo>
                <a:lnTo>
                  <a:pt x="1951026" y="608642"/>
                </a:lnTo>
                <a:lnTo>
                  <a:pt x="1959245" y="606739"/>
                </a:lnTo>
                <a:lnTo>
                  <a:pt x="1967464" y="605788"/>
                </a:lnTo>
                <a:lnTo>
                  <a:pt x="1975682" y="604837"/>
                </a:lnTo>
                <a:close/>
                <a:moveTo>
                  <a:pt x="154940" y="259715"/>
                </a:moveTo>
                <a:lnTo>
                  <a:pt x="154940" y="2241868"/>
                </a:lnTo>
                <a:lnTo>
                  <a:pt x="1552258" y="2241868"/>
                </a:lnTo>
                <a:lnTo>
                  <a:pt x="1552258" y="259715"/>
                </a:lnTo>
                <a:lnTo>
                  <a:pt x="154940" y="259715"/>
                </a:lnTo>
                <a:close/>
                <a:moveTo>
                  <a:pt x="201612" y="0"/>
                </a:moveTo>
                <a:lnTo>
                  <a:pt x="1504951" y="0"/>
                </a:lnTo>
                <a:lnTo>
                  <a:pt x="1515428" y="317"/>
                </a:lnTo>
                <a:lnTo>
                  <a:pt x="1525906" y="952"/>
                </a:lnTo>
                <a:lnTo>
                  <a:pt x="1535748" y="2222"/>
                </a:lnTo>
                <a:lnTo>
                  <a:pt x="1545591" y="3810"/>
                </a:lnTo>
                <a:lnTo>
                  <a:pt x="1555116" y="5715"/>
                </a:lnTo>
                <a:lnTo>
                  <a:pt x="1564958" y="8572"/>
                </a:lnTo>
                <a:lnTo>
                  <a:pt x="1574166" y="11430"/>
                </a:lnTo>
                <a:lnTo>
                  <a:pt x="1583373" y="15240"/>
                </a:lnTo>
                <a:lnTo>
                  <a:pt x="1592263" y="18732"/>
                </a:lnTo>
                <a:lnTo>
                  <a:pt x="1600836" y="22860"/>
                </a:lnTo>
                <a:lnTo>
                  <a:pt x="1609408" y="27305"/>
                </a:lnTo>
                <a:lnTo>
                  <a:pt x="1617663" y="32702"/>
                </a:lnTo>
                <a:lnTo>
                  <a:pt x="1625283" y="37782"/>
                </a:lnTo>
                <a:lnTo>
                  <a:pt x="1633221" y="43497"/>
                </a:lnTo>
                <a:lnTo>
                  <a:pt x="1640206" y="49212"/>
                </a:lnTo>
                <a:lnTo>
                  <a:pt x="1647191" y="55562"/>
                </a:lnTo>
                <a:lnTo>
                  <a:pt x="1653858" y="62230"/>
                </a:lnTo>
                <a:lnTo>
                  <a:pt x="1660208" y="69215"/>
                </a:lnTo>
                <a:lnTo>
                  <a:pt x="1666558" y="76517"/>
                </a:lnTo>
                <a:lnTo>
                  <a:pt x="1672273" y="83820"/>
                </a:lnTo>
                <a:lnTo>
                  <a:pt x="1677353" y="91757"/>
                </a:lnTo>
                <a:lnTo>
                  <a:pt x="1682116" y="99377"/>
                </a:lnTo>
                <a:lnTo>
                  <a:pt x="1686561" y="107632"/>
                </a:lnTo>
                <a:lnTo>
                  <a:pt x="1690688" y="116205"/>
                </a:lnTo>
                <a:lnTo>
                  <a:pt x="1694498" y="124777"/>
                </a:lnTo>
                <a:lnTo>
                  <a:pt x="1697356" y="133667"/>
                </a:lnTo>
                <a:lnTo>
                  <a:pt x="1700531" y="142557"/>
                </a:lnTo>
                <a:lnTo>
                  <a:pt x="1702753" y="151447"/>
                </a:lnTo>
                <a:lnTo>
                  <a:pt x="1704023" y="160972"/>
                </a:lnTo>
                <a:lnTo>
                  <a:pt x="1705611" y="170497"/>
                </a:lnTo>
                <a:lnTo>
                  <a:pt x="1706246" y="180022"/>
                </a:lnTo>
                <a:lnTo>
                  <a:pt x="1706563" y="189865"/>
                </a:lnTo>
                <a:lnTo>
                  <a:pt x="1706563" y="2654935"/>
                </a:lnTo>
                <a:lnTo>
                  <a:pt x="1706246" y="2664460"/>
                </a:lnTo>
                <a:lnTo>
                  <a:pt x="1705611" y="2674303"/>
                </a:lnTo>
                <a:lnTo>
                  <a:pt x="1704023" y="2683828"/>
                </a:lnTo>
                <a:lnTo>
                  <a:pt x="1702753" y="2693353"/>
                </a:lnTo>
                <a:lnTo>
                  <a:pt x="1700531" y="2702560"/>
                </a:lnTo>
                <a:lnTo>
                  <a:pt x="1697356" y="2711450"/>
                </a:lnTo>
                <a:lnTo>
                  <a:pt x="1694498" y="2720023"/>
                </a:lnTo>
                <a:lnTo>
                  <a:pt x="1690688" y="2728913"/>
                </a:lnTo>
                <a:lnTo>
                  <a:pt x="1686561" y="2737168"/>
                </a:lnTo>
                <a:lnTo>
                  <a:pt x="1682116" y="2745105"/>
                </a:lnTo>
                <a:lnTo>
                  <a:pt x="1677353" y="2753360"/>
                </a:lnTo>
                <a:lnTo>
                  <a:pt x="1672273" y="2760980"/>
                </a:lnTo>
                <a:lnTo>
                  <a:pt x="1666558" y="2768283"/>
                </a:lnTo>
                <a:lnTo>
                  <a:pt x="1660208" y="2775585"/>
                </a:lnTo>
                <a:lnTo>
                  <a:pt x="1653858" y="2782253"/>
                </a:lnTo>
                <a:lnTo>
                  <a:pt x="1647191" y="2788920"/>
                </a:lnTo>
                <a:lnTo>
                  <a:pt x="1640206" y="2795270"/>
                </a:lnTo>
                <a:lnTo>
                  <a:pt x="1633221" y="2801303"/>
                </a:lnTo>
                <a:lnTo>
                  <a:pt x="1625283" y="2807018"/>
                </a:lnTo>
                <a:lnTo>
                  <a:pt x="1617663" y="2812098"/>
                </a:lnTo>
                <a:lnTo>
                  <a:pt x="1609408" y="2817178"/>
                </a:lnTo>
                <a:lnTo>
                  <a:pt x="1600836" y="2821623"/>
                </a:lnTo>
                <a:lnTo>
                  <a:pt x="1592263" y="2825750"/>
                </a:lnTo>
                <a:lnTo>
                  <a:pt x="1583373" y="2829878"/>
                </a:lnTo>
                <a:lnTo>
                  <a:pt x="1574166" y="2833370"/>
                </a:lnTo>
                <a:lnTo>
                  <a:pt x="1564958" y="2836228"/>
                </a:lnTo>
                <a:lnTo>
                  <a:pt x="1555116" y="2838768"/>
                </a:lnTo>
                <a:lnTo>
                  <a:pt x="1545591" y="2840673"/>
                </a:lnTo>
                <a:lnTo>
                  <a:pt x="1535748" y="2842578"/>
                </a:lnTo>
                <a:lnTo>
                  <a:pt x="1525906" y="2843848"/>
                </a:lnTo>
                <a:lnTo>
                  <a:pt x="1515428" y="2844483"/>
                </a:lnTo>
                <a:lnTo>
                  <a:pt x="1504951" y="2844800"/>
                </a:lnTo>
                <a:lnTo>
                  <a:pt x="201612" y="2844800"/>
                </a:lnTo>
                <a:lnTo>
                  <a:pt x="191135" y="2844483"/>
                </a:lnTo>
                <a:lnTo>
                  <a:pt x="180975" y="2843848"/>
                </a:lnTo>
                <a:lnTo>
                  <a:pt x="170815" y="2842578"/>
                </a:lnTo>
                <a:lnTo>
                  <a:pt x="161290" y="2840673"/>
                </a:lnTo>
                <a:lnTo>
                  <a:pt x="151447" y="2838768"/>
                </a:lnTo>
                <a:lnTo>
                  <a:pt x="141922" y="2836228"/>
                </a:lnTo>
                <a:lnTo>
                  <a:pt x="132715" y="2833370"/>
                </a:lnTo>
                <a:lnTo>
                  <a:pt x="123190" y="2829878"/>
                </a:lnTo>
                <a:lnTo>
                  <a:pt x="114300" y="2825750"/>
                </a:lnTo>
                <a:lnTo>
                  <a:pt x="105727" y="2821623"/>
                </a:lnTo>
                <a:lnTo>
                  <a:pt x="97155" y="2817178"/>
                </a:lnTo>
                <a:lnTo>
                  <a:pt x="89217" y="2812098"/>
                </a:lnTo>
                <a:lnTo>
                  <a:pt x="81280" y="2807018"/>
                </a:lnTo>
                <a:lnTo>
                  <a:pt x="73660" y="2801303"/>
                </a:lnTo>
                <a:lnTo>
                  <a:pt x="66357" y="2795270"/>
                </a:lnTo>
                <a:lnTo>
                  <a:pt x="59372" y="2788920"/>
                </a:lnTo>
                <a:lnTo>
                  <a:pt x="52705" y="2782253"/>
                </a:lnTo>
                <a:lnTo>
                  <a:pt x="46355" y="2775585"/>
                </a:lnTo>
                <a:lnTo>
                  <a:pt x="40322" y="2768283"/>
                </a:lnTo>
                <a:lnTo>
                  <a:pt x="34607" y="2760980"/>
                </a:lnTo>
                <a:lnTo>
                  <a:pt x="29210" y="2753360"/>
                </a:lnTo>
                <a:lnTo>
                  <a:pt x="24447" y="2745105"/>
                </a:lnTo>
                <a:lnTo>
                  <a:pt x="20002" y="2737168"/>
                </a:lnTo>
                <a:lnTo>
                  <a:pt x="15875" y="2728913"/>
                </a:lnTo>
                <a:lnTo>
                  <a:pt x="12065" y="2720023"/>
                </a:lnTo>
                <a:lnTo>
                  <a:pt x="9207" y="2711450"/>
                </a:lnTo>
                <a:lnTo>
                  <a:pt x="6667" y="2702560"/>
                </a:lnTo>
                <a:lnTo>
                  <a:pt x="4127" y="2693353"/>
                </a:lnTo>
                <a:lnTo>
                  <a:pt x="2540" y="2683828"/>
                </a:lnTo>
                <a:lnTo>
                  <a:pt x="952" y="2674303"/>
                </a:lnTo>
                <a:lnTo>
                  <a:pt x="317" y="2664460"/>
                </a:lnTo>
                <a:lnTo>
                  <a:pt x="0" y="2654935"/>
                </a:lnTo>
                <a:lnTo>
                  <a:pt x="0" y="189865"/>
                </a:lnTo>
                <a:lnTo>
                  <a:pt x="317" y="180022"/>
                </a:lnTo>
                <a:lnTo>
                  <a:pt x="952" y="170497"/>
                </a:lnTo>
                <a:lnTo>
                  <a:pt x="2540" y="160972"/>
                </a:lnTo>
                <a:lnTo>
                  <a:pt x="4127" y="151447"/>
                </a:lnTo>
                <a:lnTo>
                  <a:pt x="6667" y="142557"/>
                </a:lnTo>
                <a:lnTo>
                  <a:pt x="9207" y="133667"/>
                </a:lnTo>
                <a:lnTo>
                  <a:pt x="12065" y="124777"/>
                </a:lnTo>
                <a:lnTo>
                  <a:pt x="15875" y="116205"/>
                </a:lnTo>
                <a:lnTo>
                  <a:pt x="20002" y="107632"/>
                </a:lnTo>
                <a:lnTo>
                  <a:pt x="24447" y="99377"/>
                </a:lnTo>
                <a:lnTo>
                  <a:pt x="29210" y="91757"/>
                </a:lnTo>
                <a:lnTo>
                  <a:pt x="34607" y="83820"/>
                </a:lnTo>
                <a:lnTo>
                  <a:pt x="40322" y="76517"/>
                </a:lnTo>
                <a:lnTo>
                  <a:pt x="46355" y="69215"/>
                </a:lnTo>
                <a:lnTo>
                  <a:pt x="52705" y="62230"/>
                </a:lnTo>
                <a:lnTo>
                  <a:pt x="59372" y="55562"/>
                </a:lnTo>
                <a:lnTo>
                  <a:pt x="66357" y="49212"/>
                </a:lnTo>
                <a:lnTo>
                  <a:pt x="73660" y="43497"/>
                </a:lnTo>
                <a:lnTo>
                  <a:pt x="81280" y="37782"/>
                </a:lnTo>
                <a:lnTo>
                  <a:pt x="89217" y="32702"/>
                </a:lnTo>
                <a:lnTo>
                  <a:pt x="97155" y="27305"/>
                </a:lnTo>
                <a:lnTo>
                  <a:pt x="105727" y="22860"/>
                </a:lnTo>
                <a:lnTo>
                  <a:pt x="114300" y="18732"/>
                </a:lnTo>
                <a:lnTo>
                  <a:pt x="123190" y="15240"/>
                </a:lnTo>
                <a:lnTo>
                  <a:pt x="132715" y="11430"/>
                </a:lnTo>
                <a:lnTo>
                  <a:pt x="141922" y="8572"/>
                </a:lnTo>
                <a:lnTo>
                  <a:pt x="151447" y="5715"/>
                </a:lnTo>
                <a:lnTo>
                  <a:pt x="161290" y="3810"/>
                </a:lnTo>
                <a:lnTo>
                  <a:pt x="170815" y="2222"/>
                </a:lnTo>
                <a:lnTo>
                  <a:pt x="180975" y="952"/>
                </a:lnTo>
                <a:lnTo>
                  <a:pt x="191135" y="317"/>
                </a:lnTo>
                <a:lnTo>
                  <a:pt x="201612"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38" name="矩形 37"/>
          <p:cNvSpPr/>
          <p:nvPr/>
        </p:nvSpPr>
        <p:spPr>
          <a:xfrm>
            <a:off x="6587488" y="139023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1" name="KSO_Shape"/>
          <p:cNvSpPr/>
          <p:nvPr/>
        </p:nvSpPr>
        <p:spPr bwMode="auto">
          <a:xfrm>
            <a:off x="2435140" y="2734748"/>
            <a:ext cx="544584" cy="5445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KSO_Shape"/>
          <p:cNvSpPr/>
          <p:nvPr/>
        </p:nvSpPr>
        <p:spPr>
          <a:xfrm>
            <a:off x="7816253" y="3447978"/>
            <a:ext cx="544584" cy="430221"/>
          </a:xfrm>
          <a:prstGeom prst="wedgeEllipseCallout">
            <a:avLst>
              <a:gd name="adj1" fmla="val -25046"/>
              <a:gd name="adj2" fmla="val 65698"/>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dirty="0">
              <a:solidFill>
                <a:schemeClr val="tx1"/>
              </a:solidFill>
              <a:latin typeface="Calibri" panose="020F0502020204030204" pitchFamily="34" charset="0"/>
              <a:ea typeface="幼圆" panose="02010509060101010101" pitchFamily="49" charset="-122"/>
            </a:endParaRPr>
          </a:p>
        </p:txBody>
      </p:sp>
      <p:sp>
        <p:nvSpPr>
          <p:cNvPr id="27" name="KSO_Shape"/>
          <p:cNvSpPr/>
          <p:nvPr/>
        </p:nvSpPr>
        <p:spPr bwMode="auto">
          <a:xfrm>
            <a:off x="6436820" y="4808978"/>
            <a:ext cx="1124987" cy="841866"/>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请输入第一章大标题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任意多边形 6"/>
          <p:cNvSpPr/>
          <p:nvPr/>
        </p:nvSpPr>
        <p:spPr>
          <a:xfrm>
            <a:off x="8090881" y="1720367"/>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24" name="任意多边形 6"/>
          <p:cNvSpPr/>
          <p:nvPr/>
        </p:nvSpPr>
        <p:spPr>
          <a:xfrm>
            <a:off x="6149540" y="4134796"/>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grpSp>
        <p:nvGrpSpPr>
          <p:cNvPr id="25" name="组合 24"/>
          <p:cNvGrpSpPr/>
          <p:nvPr/>
        </p:nvGrpSpPr>
        <p:grpSpPr>
          <a:xfrm>
            <a:off x="4464841" y="4408766"/>
            <a:ext cx="1412224" cy="2251735"/>
            <a:chOff x="4468814" y="3241676"/>
            <a:chExt cx="1604963" cy="2559050"/>
          </a:xfrm>
        </p:grpSpPr>
        <p:sp>
          <p:nvSpPr>
            <p:cNvPr id="26"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80" name="组合 79"/>
          <p:cNvGrpSpPr/>
          <p:nvPr/>
        </p:nvGrpSpPr>
        <p:grpSpPr>
          <a:xfrm>
            <a:off x="6809947" y="1840409"/>
            <a:ext cx="1114693" cy="2248942"/>
            <a:chOff x="6334126" y="3233738"/>
            <a:chExt cx="1266825" cy="2555875"/>
          </a:xfrm>
        </p:grpSpPr>
        <p:sp>
          <p:nvSpPr>
            <p:cNvPr id="81"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6"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7"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8"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9"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0"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1"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2"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3"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4"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7" name="矩形 96"/>
          <p:cNvSpPr/>
          <p:nvPr/>
        </p:nvSpPr>
        <p:spPr>
          <a:xfrm>
            <a:off x="391902" y="188658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9" name="矩形 98"/>
          <p:cNvSpPr/>
          <p:nvPr/>
        </p:nvSpPr>
        <p:spPr>
          <a:xfrm>
            <a:off x="391902" y="443724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9" name="Freeform 12"/>
          <p:cNvSpPr/>
          <p:nvPr/>
        </p:nvSpPr>
        <p:spPr bwMode="auto">
          <a:xfrm>
            <a:off x="1203384" y="3099485"/>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40" name="Freeform 16"/>
          <p:cNvSpPr/>
          <p:nvPr/>
        </p:nvSpPr>
        <p:spPr bwMode="auto">
          <a:xfrm>
            <a:off x="3149659" y="3099485"/>
            <a:ext cx="2011363" cy="337794"/>
          </a:xfrm>
          <a:custGeom>
            <a:avLst/>
            <a:gdLst>
              <a:gd name="T0" fmla="*/ 1169 w 1267"/>
              <a:gd name="T1" fmla="*/ 177 h 177"/>
              <a:gd name="T2" fmla="*/ 0 w 1267"/>
              <a:gd name="T3" fmla="*/ 177 h 177"/>
              <a:gd name="T4" fmla="*/ 98 w 1267"/>
              <a:gd name="T5" fmla="*/ 88 h 177"/>
              <a:gd name="T6" fmla="*/ 0 w 1267"/>
              <a:gd name="T7" fmla="*/ 0 h 177"/>
              <a:gd name="T8" fmla="*/ 1169 w 1267"/>
              <a:gd name="T9" fmla="*/ 0 h 177"/>
              <a:gd name="T10" fmla="*/ 1267 w 1267"/>
              <a:gd name="T11" fmla="*/ 88 h 177"/>
              <a:gd name="T12" fmla="*/ 1169 w 1267"/>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7" h="177">
                <a:moveTo>
                  <a:pt x="1169" y="177"/>
                </a:moveTo>
                <a:lnTo>
                  <a:pt x="0" y="177"/>
                </a:lnTo>
                <a:lnTo>
                  <a:pt x="98" y="88"/>
                </a:lnTo>
                <a:lnTo>
                  <a:pt x="0" y="0"/>
                </a:lnTo>
                <a:lnTo>
                  <a:pt x="1169" y="0"/>
                </a:lnTo>
                <a:lnTo>
                  <a:pt x="1267" y="88"/>
                </a:lnTo>
                <a:lnTo>
                  <a:pt x="1169" y="177"/>
                </a:lnTo>
                <a:close/>
              </a:path>
            </a:pathLst>
          </a:custGeom>
          <a:solidFill>
            <a:schemeClr val="accent1"/>
          </a:solidFill>
          <a:ln>
            <a:solidFill>
              <a:schemeClr val="bg1"/>
            </a:solidFill>
          </a:ln>
        </p:spPr>
        <p:txBody>
          <a:bodyPr anchor="ctr"/>
          <a:lstStyle/>
          <a:p>
            <a:pPr algn="ctr"/>
            <a:r>
              <a:rPr lang="zh-CN" altLang="en-US" sz="1800">
                <a:solidFill>
                  <a:srgbClr val="FFFFFF"/>
                </a:solidFill>
                <a:latin typeface="+mn-ea"/>
              </a:rPr>
              <a:t>请输入文本</a:t>
            </a:r>
            <a:endParaRPr lang="zh-CN" altLang="en-US" sz="1800" dirty="0">
              <a:solidFill>
                <a:srgbClr val="FFFFFF"/>
              </a:solidFill>
              <a:latin typeface="+mn-ea"/>
            </a:endParaRPr>
          </a:p>
        </p:txBody>
      </p:sp>
      <p:sp>
        <p:nvSpPr>
          <p:cNvPr id="41" name="Freeform 20"/>
          <p:cNvSpPr/>
          <p:nvPr/>
        </p:nvSpPr>
        <p:spPr bwMode="auto">
          <a:xfrm>
            <a:off x="5094347" y="3099485"/>
            <a:ext cx="2016125" cy="337794"/>
          </a:xfrm>
          <a:custGeom>
            <a:avLst/>
            <a:gdLst>
              <a:gd name="T0" fmla="*/ 1170 w 1270"/>
              <a:gd name="T1" fmla="*/ 177 h 177"/>
              <a:gd name="T2" fmla="*/ 0 w 1270"/>
              <a:gd name="T3" fmla="*/ 177 h 177"/>
              <a:gd name="T4" fmla="*/ 100 w 1270"/>
              <a:gd name="T5" fmla="*/ 88 h 177"/>
              <a:gd name="T6" fmla="*/ 0 w 1270"/>
              <a:gd name="T7" fmla="*/ 0 h 177"/>
              <a:gd name="T8" fmla="*/ 1170 w 1270"/>
              <a:gd name="T9" fmla="*/ 0 h 177"/>
              <a:gd name="T10" fmla="*/ 1270 w 1270"/>
              <a:gd name="T11" fmla="*/ 88 h 177"/>
              <a:gd name="T12" fmla="*/ 1170 w 1270"/>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70" h="177">
                <a:moveTo>
                  <a:pt x="1170" y="177"/>
                </a:moveTo>
                <a:lnTo>
                  <a:pt x="0" y="177"/>
                </a:lnTo>
                <a:lnTo>
                  <a:pt x="100" y="88"/>
                </a:lnTo>
                <a:lnTo>
                  <a:pt x="0" y="0"/>
                </a:lnTo>
                <a:lnTo>
                  <a:pt x="1170" y="0"/>
                </a:lnTo>
                <a:lnTo>
                  <a:pt x="1270" y="88"/>
                </a:lnTo>
                <a:lnTo>
                  <a:pt x="1170" y="177"/>
                </a:lnTo>
                <a:close/>
              </a:path>
            </a:pathLst>
          </a:custGeom>
          <a:solidFill>
            <a:schemeClr val="accent1"/>
          </a:solidFill>
          <a:ln>
            <a:solidFill>
              <a:schemeClr val="bg1"/>
            </a:solidFill>
          </a:ln>
        </p:spPr>
        <p:txBody>
          <a:bodyPr anchor="ctr"/>
          <a:lstStyle/>
          <a:p>
            <a:pPr algn="ctr"/>
            <a:r>
              <a:rPr lang="zh-CN" altLang="en-US" sz="1800">
                <a:solidFill>
                  <a:srgbClr val="FFFFFF"/>
                </a:solidFill>
                <a:latin typeface="+mn-ea"/>
              </a:rPr>
              <a:t>请输入文本</a:t>
            </a:r>
            <a:endParaRPr lang="zh-CN" altLang="en-US" sz="1800" dirty="0">
              <a:solidFill>
                <a:srgbClr val="FFFFFF"/>
              </a:solidFill>
              <a:latin typeface="+mn-ea"/>
            </a:endParaRPr>
          </a:p>
        </p:txBody>
      </p:sp>
      <p:sp>
        <p:nvSpPr>
          <p:cNvPr id="79" name="文本框 78"/>
          <p:cNvSpPr txBox="1"/>
          <p:nvPr/>
        </p:nvSpPr>
        <p:spPr>
          <a:xfrm>
            <a:off x="1311080" y="3503183"/>
            <a:ext cx="1730883" cy="646331"/>
          </a:xfrm>
          <a:prstGeom prst="rect">
            <a:avLst/>
          </a:prstGeom>
          <a:noFill/>
        </p:spPr>
        <p:txBody>
          <a:bodyPr wrap="square" rtlCol="0">
            <a:spAutoFit/>
          </a:bodyPr>
          <a:lstStyle/>
          <a:p>
            <a:pPr algn="ctr"/>
            <a:r>
              <a:rPr lang="en-US" altLang="zh-CN" sz="3600" b="1" dirty="0">
                <a:latin typeface="+mj-ea"/>
                <a:ea typeface="+mj-ea"/>
              </a:rPr>
              <a:t>56%</a:t>
            </a:r>
            <a:endParaRPr lang="zh-CN" altLang="en-US" sz="3600" b="1" dirty="0">
              <a:latin typeface="+mj-ea"/>
              <a:ea typeface="+mj-ea"/>
            </a:endParaRPr>
          </a:p>
        </p:txBody>
      </p:sp>
      <p:sp>
        <p:nvSpPr>
          <p:cNvPr id="80" name="文本框 79"/>
          <p:cNvSpPr txBox="1"/>
          <p:nvPr/>
        </p:nvSpPr>
        <p:spPr>
          <a:xfrm>
            <a:off x="3289898" y="3503183"/>
            <a:ext cx="1730883" cy="646331"/>
          </a:xfrm>
          <a:prstGeom prst="rect">
            <a:avLst/>
          </a:prstGeom>
          <a:noFill/>
        </p:spPr>
        <p:txBody>
          <a:bodyPr wrap="square" rtlCol="0">
            <a:spAutoFit/>
          </a:bodyPr>
          <a:lstStyle/>
          <a:p>
            <a:pPr algn="ctr"/>
            <a:r>
              <a:rPr lang="en-US" altLang="zh-CN" sz="3600" b="1" dirty="0">
                <a:latin typeface="+mj-ea"/>
                <a:ea typeface="+mj-ea"/>
              </a:rPr>
              <a:t>48%</a:t>
            </a:r>
            <a:endParaRPr lang="zh-CN" altLang="en-US" sz="3600" b="1" dirty="0">
              <a:latin typeface="+mj-ea"/>
              <a:ea typeface="+mj-ea"/>
            </a:endParaRPr>
          </a:p>
        </p:txBody>
      </p:sp>
      <p:sp>
        <p:nvSpPr>
          <p:cNvPr id="81" name="文本框 80"/>
          <p:cNvSpPr txBox="1"/>
          <p:nvPr/>
        </p:nvSpPr>
        <p:spPr>
          <a:xfrm>
            <a:off x="5268716" y="3503183"/>
            <a:ext cx="1730883" cy="646331"/>
          </a:xfrm>
          <a:prstGeom prst="rect">
            <a:avLst/>
          </a:prstGeom>
          <a:noFill/>
        </p:spPr>
        <p:txBody>
          <a:bodyPr wrap="square" rtlCol="0">
            <a:spAutoFit/>
          </a:bodyPr>
          <a:lstStyle/>
          <a:p>
            <a:pPr algn="ctr"/>
            <a:r>
              <a:rPr lang="en-US" altLang="zh-CN" sz="3600" b="1" dirty="0">
                <a:latin typeface="+mj-ea"/>
                <a:ea typeface="+mj-ea"/>
              </a:rPr>
              <a:t>89%</a:t>
            </a:r>
            <a:endParaRPr lang="zh-CN" altLang="en-US" sz="3600" b="1" dirty="0">
              <a:latin typeface="+mj-ea"/>
              <a:ea typeface="+mj-ea"/>
            </a:endParaRPr>
          </a:p>
        </p:txBody>
      </p:sp>
      <p:sp>
        <p:nvSpPr>
          <p:cNvPr id="83" name="Freeform 12"/>
          <p:cNvSpPr/>
          <p:nvPr/>
        </p:nvSpPr>
        <p:spPr bwMode="auto">
          <a:xfrm>
            <a:off x="7030978" y="3099485"/>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84" name="Freeform 16"/>
          <p:cNvSpPr/>
          <p:nvPr/>
        </p:nvSpPr>
        <p:spPr bwMode="auto">
          <a:xfrm>
            <a:off x="8977253" y="3099485"/>
            <a:ext cx="2011363" cy="337794"/>
          </a:xfrm>
          <a:custGeom>
            <a:avLst/>
            <a:gdLst>
              <a:gd name="T0" fmla="*/ 1169 w 1267"/>
              <a:gd name="T1" fmla="*/ 177 h 177"/>
              <a:gd name="T2" fmla="*/ 0 w 1267"/>
              <a:gd name="T3" fmla="*/ 177 h 177"/>
              <a:gd name="T4" fmla="*/ 98 w 1267"/>
              <a:gd name="T5" fmla="*/ 88 h 177"/>
              <a:gd name="T6" fmla="*/ 0 w 1267"/>
              <a:gd name="T7" fmla="*/ 0 h 177"/>
              <a:gd name="T8" fmla="*/ 1169 w 1267"/>
              <a:gd name="T9" fmla="*/ 0 h 177"/>
              <a:gd name="T10" fmla="*/ 1267 w 1267"/>
              <a:gd name="T11" fmla="*/ 88 h 177"/>
              <a:gd name="T12" fmla="*/ 1169 w 1267"/>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7" h="177">
                <a:moveTo>
                  <a:pt x="1169" y="177"/>
                </a:moveTo>
                <a:lnTo>
                  <a:pt x="0" y="177"/>
                </a:lnTo>
                <a:lnTo>
                  <a:pt x="98" y="88"/>
                </a:lnTo>
                <a:lnTo>
                  <a:pt x="0" y="0"/>
                </a:lnTo>
                <a:lnTo>
                  <a:pt x="1169" y="0"/>
                </a:lnTo>
                <a:lnTo>
                  <a:pt x="1267" y="88"/>
                </a:lnTo>
                <a:lnTo>
                  <a:pt x="1169" y="177"/>
                </a:lnTo>
                <a:close/>
              </a:path>
            </a:pathLst>
          </a:custGeom>
          <a:solidFill>
            <a:schemeClr val="accent1"/>
          </a:solidFill>
          <a:ln>
            <a:solidFill>
              <a:schemeClr val="bg1"/>
            </a:solidFill>
          </a:ln>
        </p:spPr>
        <p:txBody>
          <a:bodyPr anchor="ctr"/>
          <a:lstStyle/>
          <a:p>
            <a:pPr algn="ctr"/>
            <a:r>
              <a:rPr lang="zh-CN" altLang="en-US" sz="1800">
                <a:solidFill>
                  <a:srgbClr val="FFFFFF"/>
                </a:solidFill>
                <a:latin typeface="+mn-ea"/>
              </a:rPr>
              <a:t>请输入文本</a:t>
            </a:r>
            <a:endParaRPr lang="zh-CN" altLang="en-US" sz="1800" dirty="0">
              <a:solidFill>
                <a:srgbClr val="FFFFFF"/>
              </a:solidFill>
              <a:latin typeface="+mn-ea"/>
            </a:endParaRPr>
          </a:p>
        </p:txBody>
      </p:sp>
      <p:sp>
        <p:nvSpPr>
          <p:cNvPr id="92" name="文本框 91"/>
          <p:cNvSpPr txBox="1"/>
          <p:nvPr/>
        </p:nvSpPr>
        <p:spPr>
          <a:xfrm>
            <a:off x="7138674" y="3503183"/>
            <a:ext cx="1730883" cy="646331"/>
          </a:xfrm>
          <a:prstGeom prst="rect">
            <a:avLst/>
          </a:prstGeom>
          <a:noFill/>
        </p:spPr>
        <p:txBody>
          <a:bodyPr wrap="square" rtlCol="0">
            <a:spAutoFit/>
          </a:bodyPr>
          <a:lstStyle/>
          <a:p>
            <a:pPr algn="ctr"/>
            <a:r>
              <a:rPr lang="en-US" altLang="zh-CN" sz="3600" b="1" dirty="0">
                <a:latin typeface="+mj-ea"/>
                <a:ea typeface="+mj-ea"/>
              </a:rPr>
              <a:t>88%</a:t>
            </a:r>
            <a:endParaRPr lang="zh-CN" altLang="en-US" sz="3600" b="1" dirty="0">
              <a:latin typeface="+mj-ea"/>
              <a:ea typeface="+mj-ea"/>
            </a:endParaRPr>
          </a:p>
        </p:txBody>
      </p:sp>
      <p:sp>
        <p:nvSpPr>
          <p:cNvPr id="93" name="文本框 92"/>
          <p:cNvSpPr txBox="1"/>
          <p:nvPr/>
        </p:nvSpPr>
        <p:spPr>
          <a:xfrm>
            <a:off x="9117492" y="3503183"/>
            <a:ext cx="1730883" cy="646331"/>
          </a:xfrm>
          <a:prstGeom prst="rect">
            <a:avLst/>
          </a:prstGeom>
          <a:noFill/>
        </p:spPr>
        <p:txBody>
          <a:bodyPr wrap="square" rtlCol="0">
            <a:spAutoFit/>
          </a:bodyPr>
          <a:lstStyle/>
          <a:p>
            <a:pPr algn="ctr"/>
            <a:r>
              <a:rPr lang="en-US" altLang="zh-CN" sz="3600" b="1" dirty="0">
                <a:latin typeface="+mj-ea"/>
                <a:ea typeface="+mj-ea"/>
              </a:rPr>
              <a:t>96%</a:t>
            </a:r>
            <a:endParaRPr lang="zh-CN" altLang="en-US" sz="3600" b="1" dirty="0">
              <a:latin typeface="+mj-ea"/>
              <a:ea typeface="+mj-ea"/>
            </a:endParaRPr>
          </a:p>
        </p:txBody>
      </p:sp>
      <p:grpSp>
        <p:nvGrpSpPr>
          <p:cNvPr id="96" name="组合 95"/>
          <p:cNvGrpSpPr/>
          <p:nvPr/>
        </p:nvGrpSpPr>
        <p:grpSpPr>
          <a:xfrm rot="13941683">
            <a:off x="1576064" y="2165830"/>
            <a:ext cx="928687" cy="685800"/>
            <a:chOff x="6924675" y="3671887"/>
            <a:chExt cx="928687" cy="685800"/>
          </a:xfrm>
        </p:grpSpPr>
        <p:sp>
          <p:nvSpPr>
            <p:cNvPr id="97"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5" name="组合 124"/>
          <p:cNvGrpSpPr/>
          <p:nvPr/>
        </p:nvGrpSpPr>
        <p:grpSpPr>
          <a:xfrm rot="13941683">
            <a:off x="3549268" y="2165830"/>
            <a:ext cx="928687" cy="685800"/>
            <a:chOff x="6924675" y="3671887"/>
            <a:chExt cx="928687" cy="685800"/>
          </a:xfrm>
        </p:grpSpPr>
        <p:sp>
          <p:nvSpPr>
            <p:cNvPr id="126"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54" name="组合 153"/>
          <p:cNvGrpSpPr/>
          <p:nvPr/>
        </p:nvGrpSpPr>
        <p:grpSpPr>
          <a:xfrm rot="13941683">
            <a:off x="5522472" y="2165830"/>
            <a:ext cx="928687" cy="685800"/>
            <a:chOff x="6924675" y="3671887"/>
            <a:chExt cx="928687" cy="685800"/>
          </a:xfrm>
        </p:grpSpPr>
        <p:sp>
          <p:nvSpPr>
            <p:cNvPr id="155"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83" name="组合 182"/>
          <p:cNvGrpSpPr/>
          <p:nvPr/>
        </p:nvGrpSpPr>
        <p:grpSpPr>
          <a:xfrm rot="13941683">
            <a:off x="7495676" y="2165830"/>
            <a:ext cx="928687" cy="685800"/>
            <a:chOff x="6924675" y="3671887"/>
            <a:chExt cx="928687" cy="685800"/>
          </a:xfrm>
        </p:grpSpPr>
        <p:sp>
          <p:nvSpPr>
            <p:cNvPr id="184"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5"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6"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7"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8"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9"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0"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1"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2"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3"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4"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5"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6"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7"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8"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9"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7"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0"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1"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12" name="组合 211"/>
          <p:cNvGrpSpPr/>
          <p:nvPr/>
        </p:nvGrpSpPr>
        <p:grpSpPr>
          <a:xfrm rot="13941683">
            <a:off x="9468880" y="2165830"/>
            <a:ext cx="928687" cy="685800"/>
            <a:chOff x="6924675" y="3671887"/>
            <a:chExt cx="928687" cy="685800"/>
          </a:xfrm>
        </p:grpSpPr>
        <p:sp>
          <p:nvSpPr>
            <p:cNvPr id="213"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4"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5"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6"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7"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8"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9"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0"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1"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2"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3"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4"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5"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6"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7"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8"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9"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0"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1"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2"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3"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4"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5"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6"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7"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8"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9"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0"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41" name="矩形 240"/>
          <p:cNvSpPr/>
          <p:nvPr/>
        </p:nvSpPr>
        <p:spPr>
          <a:xfrm>
            <a:off x="1136129" y="41888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2" name="文本框 241"/>
          <p:cNvSpPr txBox="1"/>
          <p:nvPr/>
        </p:nvSpPr>
        <p:spPr>
          <a:xfrm>
            <a:off x="404621" y="434124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43" name="矩形 242"/>
          <p:cNvSpPr/>
          <p:nvPr/>
        </p:nvSpPr>
        <p:spPr>
          <a:xfrm>
            <a:off x="1136129" y="5520178"/>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4" name="文本框 243"/>
          <p:cNvSpPr txBox="1"/>
          <p:nvPr/>
        </p:nvSpPr>
        <p:spPr>
          <a:xfrm>
            <a:off x="404621" y="567257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7" name="矩形 76"/>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7"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1"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2" name="矩形 31"/>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MH_Other_3"/>
          <p:cNvSpPr/>
          <p:nvPr>
            <p:custDataLst>
              <p:tags r:id="rId2"/>
            </p:custDataLst>
          </p:nvPr>
        </p:nvSpPr>
        <p:spPr>
          <a:xfrm>
            <a:off x="420977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6" name="矩形 35"/>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7"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MH_Other_3"/>
          <p:cNvSpPr/>
          <p:nvPr>
            <p:custDataLst>
              <p:tags r:id="rId3"/>
            </p:custDataLst>
          </p:nvPr>
        </p:nvSpPr>
        <p:spPr>
          <a:xfrm>
            <a:off x="692971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0" name="矩形 39"/>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MH_Other_3"/>
          <p:cNvSpPr/>
          <p:nvPr>
            <p:custDataLst>
              <p:tags r:id="rId4"/>
            </p:custDataLst>
          </p:nvPr>
        </p:nvSpPr>
        <p:spPr>
          <a:xfrm>
            <a:off x="964965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4" name="矩形 43"/>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6"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8"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1" name="MH_Other_1"/>
          <p:cNvSpPr>
            <a:spLocks noChangeAspect="1"/>
          </p:cNvSpPr>
          <p:nvPr>
            <p:custDataLst>
              <p:tags r:id="rId1"/>
            </p:custDataLst>
          </p:nvPr>
        </p:nvSpPr>
        <p:spPr>
          <a:xfrm>
            <a:off x="931069" y="2233385"/>
            <a:ext cx="3967162" cy="3778250"/>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noFill/>
          <a:ln w="19050" cap="flat" cmpd="sng" algn="ctr">
            <a:solidFill>
              <a:schemeClr val="tx1"/>
            </a:solidFill>
            <a:prstDash val="dash"/>
          </a:ln>
          <a:effectLst/>
        </p:spPr>
        <p:txBody>
          <a:bodyPr anchor="ctr"/>
          <a:lstStyle/>
          <a:p>
            <a:pPr algn="ctr">
              <a:defRPr/>
            </a:pPr>
            <a:endParaRPr lang="zh-CN" altLang="en-US" kern="0">
              <a:solidFill>
                <a:prstClr val="white"/>
              </a:solidFill>
            </a:endParaRPr>
          </a:p>
        </p:txBody>
      </p:sp>
      <p:sp>
        <p:nvSpPr>
          <p:cNvPr id="42" name="MH_Other_3"/>
          <p:cNvSpPr/>
          <p:nvPr>
            <p:custDataLst>
              <p:tags r:id="rId2"/>
            </p:custDataLst>
          </p:nvPr>
        </p:nvSpPr>
        <p:spPr>
          <a:xfrm>
            <a:off x="2375694" y="248262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7"/>
          <p:cNvSpPr/>
          <p:nvPr>
            <p:custDataLst>
              <p:tags r:id="rId3"/>
            </p:custDataLst>
          </p:nvPr>
        </p:nvSpPr>
        <p:spPr>
          <a:xfrm>
            <a:off x="3521870"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4" name="MH_Other_11"/>
          <p:cNvSpPr/>
          <p:nvPr>
            <p:custDataLst>
              <p:tags r:id="rId4"/>
            </p:custDataLst>
          </p:nvPr>
        </p:nvSpPr>
        <p:spPr>
          <a:xfrm>
            <a:off x="1256507"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MH_Other_16"/>
          <p:cNvSpPr/>
          <p:nvPr>
            <p:custDataLst>
              <p:tags r:id="rId5"/>
            </p:custDataLst>
          </p:nvPr>
        </p:nvSpPr>
        <p:spPr>
          <a:xfrm>
            <a:off x="2375694" y="4640036"/>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6" name="KSO_Shape"/>
          <p:cNvSpPr/>
          <p:nvPr/>
        </p:nvSpPr>
        <p:spPr bwMode="auto">
          <a:xfrm>
            <a:off x="2569190" y="2741921"/>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50" name="矩形 49"/>
          <p:cNvSpPr/>
          <p:nvPr/>
        </p:nvSpPr>
        <p:spPr>
          <a:xfrm>
            <a:off x="61140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3" name="KSO_Shape"/>
          <p:cNvSpPr/>
          <p:nvPr/>
        </p:nvSpPr>
        <p:spPr bwMode="auto">
          <a:xfrm flipH="1">
            <a:off x="1571842" y="3949738"/>
            <a:ext cx="420253" cy="385232"/>
          </a:xfrm>
          <a:custGeom>
            <a:avLst/>
            <a:gdLst>
              <a:gd name="T0" fmla="*/ 2147483646 w 269"/>
              <a:gd name="T1" fmla="*/ 0 h 247"/>
              <a:gd name="T2" fmla="*/ 2147483646 w 269"/>
              <a:gd name="T3" fmla="*/ 0 h 247"/>
              <a:gd name="T4" fmla="*/ 2147483646 w 269"/>
              <a:gd name="T5" fmla="*/ 2147483646 h 247"/>
              <a:gd name="T6" fmla="*/ 2147483646 w 269"/>
              <a:gd name="T7" fmla="*/ 2147483646 h 247"/>
              <a:gd name="T8" fmla="*/ 2147483646 w 269"/>
              <a:gd name="T9" fmla="*/ 2147483646 h 247"/>
              <a:gd name="T10" fmla="*/ 2147483646 w 269"/>
              <a:gd name="T11" fmla="*/ 2147483646 h 247"/>
              <a:gd name="T12" fmla="*/ 2147483646 w 269"/>
              <a:gd name="T13" fmla="*/ 2147483646 h 247"/>
              <a:gd name="T14" fmla="*/ 2147483646 w 269"/>
              <a:gd name="T15" fmla="*/ 2147483646 h 247"/>
              <a:gd name="T16" fmla="*/ 2147483646 w 269"/>
              <a:gd name="T17" fmla="*/ 2147483646 h 247"/>
              <a:gd name="T18" fmla="*/ 2147483646 w 269"/>
              <a:gd name="T19" fmla="*/ 2147483646 h 247"/>
              <a:gd name="T20" fmla="*/ 2147483646 w 269"/>
              <a:gd name="T21" fmla="*/ 2147483646 h 247"/>
              <a:gd name="T22" fmla="*/ 2147483646 w 269"/>
              <a:gd name="T23" fmla="*/ 2147483646 h 247"/>
              <a:gd name="T24" fmla="*/ 2147483646 w 269"/>
              <a:gd name="T25" fmla="*/ 2147483646 h 247"/>
              <a:gd name="T26" fmla="*/ 2147483646 w 269"/>
              <a:gd name="T27" fmla="*/ 2147483646 h 247"/>
              <a:gd name="T28" fmla="*/ 2147483646 w 269"/>
              <a:gd name="T29" fmla="*/ 2147483646 h 247"/>
              <a:gd name="T30" fmla="*/ 2147483646 w 269"/>
              <a:gd name="T31" fmla="*/ 2147483646 h 247"/>
              <a:gd name="T32" fmla="*/ 2147483646 w 269"/>
              <a:gd name="T33" fmla="*/ 2147483646 h 247"/>
              <a:gd name="T34" fmla="*/ 2147483646 w 269"/>
              <a:gd name="T35" fmla="*/ 2147483646 h 247"/>
              <a:gd name="T36" fmla="*/ 2147483646 w 269"/>
              <a:gd name="T37" fmla="*/ 2147483646 h 247"/>
              <a:gd name="T38" fmla="*/ 2147483646 w 269"/>
              <a:gd name="T39" fmla="*/ 2147483646 h 247"/>
              <a:gd name="T40" fmla="*/ 2147483646 w 269"/>
              <a:gd name="T41" fmla="*/ 2147483646 h 247"/>
              <a:gd name="T42" fmla="*/ 2147483646 w 269"/>
              <a:gd name="T43" fmla="*/ 2147483646 h 247"/>
              <a:gd name="T44" fmla="*/ 2147483646 w 269"/>
              <a:gd name="T45" fmla="*/ 2147483646 h 247"/>
              <a:gd name="T46" fmla="*/ 2147483646 w 269"/>
              <a:gd name="T47" fmla="*/ 2147483646 h 247"/>
              <a:gd name="T48" fmla="*/ 2147483646 w 269"/>
              <a:gd name="T49" fmla="*/ 2147483646 h 247"/>
              <a:gd name="T50" fmla="*/ 2147483646 w 269"/>
              <a:gd name="T51" fmla="*/ 2147483646 h 247"/>
              <a:gd name="T52" fmla="*/ 2147483646 w 269"/>
              <a:gd name="T53" fmla="*/ 2147483646 h 247"/>
              <a:gd name="T54" fmla="*/ 2147483646 w 269"/>
              <a:gd name="T55" fmla="*/ 2147483646 h 247"/>
              <a:gd name="T56" fmla="*/ 2147483646 w 269"/>
              <a:gd name="T57" fmla="*/ 2147483646 h 247"/>
              <a:gd name="T58" fmla="*/ 2147483646 w 269"/>
              <a:gd name="T59" fmla="*/ 2147483646 h 247"/>
              <a:gd name="T60" fmla="*/ 2147483646 w 269"/>
              <a:gd name="T61" fmla="*/ 2147483646 h 247"/>
              <a:gd name="T62" fmla="*/ 2147483646 w 269"/>
              <a:gd name="T63" fmla="*/ 2147483646 h 247"/>
              <a:gd name="T64" fmla="*/ 2147483646 w 269"/>
              <a:gd name="T65" fmla="*/ 2147483646 h 247"/>
              <a:gd name="T66" fmla="*/ 2147483646 w 269"/>
              <a:gd name="T67" fmla="*/ 2147483646 h 247"/>
              <a:gd name="T68" fmla="*/ 2147483646 w 269"/>
              <a:gd name="T69" fmla="*/ 2147483646 h 247"/>
              <a:gd name="T70" fmla="*/ 2147483646 w 269"/>
              <a:gd name="T71" fmla="*/ 2147483646 h 247"/>
              <a:gd name="T72" fmla="*/ 2147483646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KSO_Shape"/>
          <p:cNvSpPr/>
          <p:nvPr/>
        </p:nvSpPr>
        <p:spPr>
          <a:xfrm flipH="1">
            <a:off x="3800861" y="3971720"/>
            <a:ext cx="491387" cy="348066"/>
          </a:xfrm>
          <a:custGeom>
            <a:avLst/>
            <a:gdLst>
              <a:gd name="connsiteX0" fmla="*/ 7782622 w 7782622"/>
              <a:gd name="connsiteY0" fmla="*/ 1956116 h 5514836"/>
              <a:gd name="connsiteX1" fmla="*/ 1120218 w 7782622"/>
              <a:gd name="connsiteY1" fmla="*/ 1956116 h 5514836"/>
              <a:gd name="connsiteX2" fmla="*/ 4 w 7782622"/>
              <a:gd name="connsiteY2" fmla="*/ 5514836 h 5514836"/>
              <a:gd name="connsiteX3" fmla="*/ 6662408 w 7782622"/>
              <a:gd name="connsiteY3" fmla="*/ 5514836 h 5514836"/>
              <a:gd name="connsiteX4" fmla="*/ 2210075 w 7782622"/>
              <a:gd name="connsiteY4" fmla="*/ 0 h 5514836"/>
              <a:gd name="connsiteX5" fmla="*/ 0 w 7782622"/>
              <a:gd name="connsiteY5" fmla="*/ 0 h 5514836"/>
              <a:gd name="connsiteX6" fmla="*/ 0 w 7782622"/>
              <a:gd name="connsiteY6" fmla="*/ 1356040 h 5514836"/>
              <a:gd name="connsiteX7" fmla="*/ 2 w 7782622"/>
              <a:gd name="connsiteY7" fmla="*/ 1356040 h 5514836"/>
              <a:gd name="connsiteX8" fmla="*/ 2 w 7782622"/>
              <a:gd name="connsiteY8" fmla="*/ 4425111 h 5514836"/>
              <a:gd name="connsiteX9" fmla="*/ 872566 w 7782622"/>
              <a:gd name="connsiteY9" fmla="*/ 1653131 h 5514836"/>
              <a:gd name="connsiteX10" fmla="*/ 6705945 w 7782622"/>
              <a:gd name="connsiteY10" fmla="*/ 1653131 h 5514836"/>
              <a:gd name="connsiteX11" fmla="*/ 6705945 w 7782622"/>
              <a:gd name="connsiteY11" fmla="*/ 984566 h 5514836"/>
              <a:gd name="connsiteX12" fmla="*/ 2611236 w 7782622"/>
              <a:gd name="connsiteY12" fmla="*/ 984566 h 5514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82622" h="5514836">
                <a:moveTo>
                  <a:pt x="7782622" y="1956116"/>
                </a:moveTo>
                <a:lnTo>
                  <a:pt x="1120218" y="1956116"/>
                </a:lnTo>
                <a:lnTo>
                  <a:pt x="4" y="5514836"/>
                </a:lnTo>
                <a:lnTo>
                  <a:pt x="6662408" y="5514836"/>
                </a:lnTo>
                <a:close/>
                <a:moveTo>
                  <a:pt x="2210075" y="0"/>
                </a:moveTo>
                <a:lnTo>
                  <a:pt x="0" y="0"/>
                </a:lnTo>
                <a:lnTo>
                  <a:pt x="0" y="1356040"/>
                </a:lnTo>
                <a:lnTo>
                  <a:pt x="2" y="1356040"/>
                </a:lnTo>
                <a:lnTo>
                  <a:pt x="2" y="4425111"/>
                </a:lnTo>
                <a:lnTo>
                  <a:pt x="872566" y="1653131"/>
                </a:lnTo>
                <a:lnTo>
                  <a:pt x="6705945" y="1653131"/>
                </a:lnTo>
                <a:lnTo>
                  <a:pt x="6705945" y="984566"/>
                </a:lnTo>
                <a:lnTo>
                  <a:pt x="2611236" y="984566"/>
                </a:lnTo>
                <a:close/>
              </a:path>
            </a:pathLst>
          </a:custGeom>
          <a:solidFill>
            <a:srgbClr val="FFFFFF"/>
          </a:solidFill>
          <a:ln>
            <a:noFill/>
          </a:ln>
        </p:spPr>
        <p:txBody>
          <a:bodyPr anchor="ctr" anchorCtr="1"/>
          <a:lstStyle/>
          <a:p>
            <a:endParaRPr lang="zh-CN" altLang="en-US">
              <a:solidFill>
                <a:schemeClr val="tx1"/>
              </a:solidFill>
              <a:latin typeface="Calibri" panose="020F0502020204030204" pitchFamily="34" charset="0"/>
              <a:ea typeface="宋体" panose="02010600030101010101" pitchFamily="2" charset="-122"/>
            </a:endParaRPr>
          </a:p>
        </p:txBody>
      </p:sp>
      <p:sp>
        <p:nvSpPr>
          <p:cNvPr id="16" name="KSO_Shape"/>
          <p:cNvSpPr/>
          <p:nvPr/>
        </p:nvSpPr>
        <p:spPr bwMode="auto">
          <a:xfrm>
            <a:off x="2742840" y="4950926"/>
            <a:ext cx="343619" cy="429145"/>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任意多边形: 形状 13"/>
          <p:cNvSpPr>
            <a:spLocks noChangeAspect="1"/>
          </p:cNvSpPr>
          <p:nvPr>
            <p:custDataLst>
              <p:tags r:id="rId1"/>
            </p:custDataLst>
          </p:nvPr>
        </p:nvSpPr>
        <p:spPr>
          <a:xfrm>
            <a:off x="752021"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45" name="MH_Other_16"/>
          <p:cNvSpPr/>
          <p:nvPr>
            <p:custDataLst>
              <p:tags r:id="rId2"/>
            </p:custDataLst>
          </p:nvPr>
        </p:nvSpPr>
        <p:spPr>
          <a:xfrm>
            <a:off x="1788527"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01</a:t>
            </a:r>
            <a:endParaRPr lang="zh-CN" altLang="en-US" kern="0" dirty="0">
              <a:solidFill>
                <a:srgbClr val="404040"/>
              </a:solidFill>
            </a:endParaRPr>
          </a:p>
        </p:txBody>
      </p:sp>
      <p:sp>
        <p:nvSpPr>
          <p:cNvPr id="16" name="矩形 15"/>
          <p:cNvSpPr/>
          <p:nvPr/>
        </p:nvSpPr>
        <p:spPr>
          <a:xfrm>
            <a:off x="921522"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7" name="KSO_Shape"/>
          <p:cNvSpPr/>
          <p:nvPr/>
        </p:nvSpPr>
        <p:spPr>
          <a:xfrm>
            <a:off x="3856381"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任意多边形: 形状 17"/>
          <p:cNvSpPr>
            <a:spLocks noChangeAspect="1"/>
          </p:cNvSpPr>
          <p:nvPr>
            <p:custDataLst>
              <p:tags r:id="rId3"/>
            </p:custDataLst>
          </p:nvPr>
        </p:nvSpPr>
        <p:spPr>
          <a:xfrm>
            <a:off x="4663277"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19" name="MH_Other_16"/>
          <p:cNvSpPr/>
          <p:nvPr>
            <p:custDataLst>
              <p:tags r:id="rId4"/>
            </p:custDataLst>
          </p:nvPr>
        </p:nvSpPr>
        <p:spPr>
          <a:xfrm>
            <a:off x="5699783"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02</a:t>
            </a:r>
            <a:endParaRPr lang="zh-CN" altLang="en-US" kern="0" dirty="0">
              <a:solidFill>
                <a:srgbClr val="404040"/>
              </a:solidFill>
            </a:endParaRPr>
          </a:p>
        </p:txBody>
      </p:sp>
      <p:sp>
        <p:nvSpPr>
          <p:cNvPr id="20" name="矩形 19"/>
          <p:cNvSpPr/>
          <p:nvPr/>
        </p:nvSpPr>
        <p:spPr>
          <a:xfrm>
            <a:off x="4832778"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1" name="KSO_Shape"/>
          <p:cNvSpPr/>
          <p:nvPr/>
        </p:nvSpPr>
        <p:spPr>
          <a:xfrm>
            <a:off x="7767637"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任意多边形: 形状 21"/>
          <p:cNvSpPr>
            <a:spLocks noChangeAspect="1"/>
          </p:cNvSpPr>
          <p:nvPr>
            <p:custDataLst>
              <p:tags r:id="rId5"/>
            </p:custDataLst>
          </p:nvPr>
        </p:nvSpPr>
        <p:spPr>
          <a:xfrm>
            <a:off x="8574533"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3" name="MH_Other_16"/>
          <p:cNvSpPr/>
          <p:nvPr>
            <p:custDataLst>
              <p:tags r:id="rId6"/>
            </p:custDataLst>
          </p:nvPr>
        </p:nvSpPr>
        <p:spPr>
          <a:xfrm>
            <a:off x="9611039"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03</a:t>
            </a:r>
            <a:endParaRPr lang="zh-CN" altLang="en-US" kern="0" dirty="0">
              <a:solidFill>
                <a:srgbClr val="404040"/>
              </a:solidFill>
            </a:endParaRPr>
          </a:p>
        </p:txBody>
      </p:sp>
      <p:sp>
        <p:nvSpPr>
          <p:cNvPr id="24" name="矩形 23"/>
          <p:cNvSpPr/>
          <p:nvPr/>
        </p:nvSpPr>
        <p:spPr>
          <a:xfrm>
            <a:off x="8744034"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1136129" y="434629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KSO_Shape"/>
          <p:cNvSpPr/>
          <p:nvPr/>
        </p:nvSpPr>
        <p:spPr bwMode="auto">
          <a:xfrm>
            <a:off x="183629" y="4839495"/>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9" name="矩形 28"/>
          <p:cNvSpPr/>
          <p:nvPr/>
        </p:nvSpPr>
        <p:spPr>
          <a:xfrm>
            <a:off x="1136129" y="545651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KSO_Shape"/>
          <p:cNvSpPr/>
          <p:nvPr/>
        </p:nvSpPr>
        <p:spPr bwMode="auto">
          <a:xfrm>
            <a:off x="183629" y="5949719"/>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请输入第二章大标题</a:t>
            </a:r>
            <a:endParaRPr lang="zh-CN" altLang="en-US" dirty="0"/>
          </a:p>
        </p:txBody>
      </p:sp>
      <p:sp>
        <p:nvSpPr>
          <p:cNvPr id="9219" name="文本占位符 2"/>
          <p:cNvSpPr>
            <a:spLocks noGrp="1"/>
          </p:cNvSpPr>
          <p:nvPr>
            <p:ph type="body" idx="1"/>
          </p:nvPr>
        </p:nvSpPr>
        <p:spPr/>
        <p:txBody>
          <a:bodyPr/>
          <a:lstStyle/>
          <a:p>
            <a:r>
              <a:rPr lang="zh-CN" altLang="en-US" dirty="0"/>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1102134532"/>
  <p:tag name="MH_LIBRARY" val="GRAPHIC"/>
  <p:tag name="MH_ORDER" val="任意多边形 11"/>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00.xml><?xml version="1.0" encoding="utf-8"?>
<p:tagLst xmlns:p="http://schemas.openxmlformats.org/presentationml/2006/main">
  <p:tag name="MH" val="20160624104553"/>
  <p:tag name="MH_LIBRARY" val="GRAPHIC"/>
  <p:tag name="MH_TYPE" val="SubTitle"/>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1102134532"/>
  <p:tag name="MH_LIBRARY" val="GRAPHIC"/>
  <p:tag name="MH_ORDER" val="任意多边形 13"/>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21213506"/>
  <p:tag name="MH_LIBRARY" val="CONTENTS"/>
  <p:tag name="MH_TYPE" val="OTHERS"/>
  <p:tag name="ID" val="553532"/>
</p:tagLst>
</file>

<file path=ppt/tags/tag26.xml><?xml version="1.0" encoding="utf-8"?>
<p:tagLst xmlns:p="http://schemas.openxmlformats.org/presentationml/2006/main">
  <p:tag name="MH" val="20160621213506"/>
  <p:tag name="MH_LIBRARY" val="CONTENTS"/>
  <p:tag name="MH_TYPE" val="ENTRY"/>
  <p:tag name="ID" val="553532"/>
  <p:tag name="MH_ORDER" val="1"/>
</p:tagLst>
</file>

<file path=ppt/tags/tag27.xml><?xml version="1.0" encoding="utf-8"?>
<p:tagLst xmlns:p="http://schemas.openxmlformats.org/presentationml/2006/main">
  <p:tag name="MH" val="20160621213506"/>
  <p:tag name="MH_LIBRARY" val="CONTENTS"/>
  <p:tag name="MH_TYPE" val="OTHERS"/>
  <p:tag name="ID" val="553532"/>
</p:tagLst>
</file>

<file path=ppt/tags/tag28.xml><?xml version="1.0" encoding="utf-8"?>
<p:tagLst xmlns:p="http://schemas.openxmlformats.org/presentationml/2006/main">
  <p:tag name="MH" val="20160621213506"/>
  <p:tag name="MH_LIBRARY" val="CONTENTS"/>
  <p:tag name="MH_TYPE" val="NUMBER"/>
  <p:tag name="ID" val="553532"/>
  <p:tag name="MH_ORDER" val="1"/>
</p:tagLst>
</file>

<file path=ppt/tags/tag29.xml><?xml version="1.0" encoding="utf-8"?>
<p:tagLst xmlns:p="http://schemas.openxmlformats.org/presentationml/2006/main">
  <p:tag name="MH" val="20160614212001"/>
  <p:tag name="MH_LIBRARY" val="GRAPHIC"/>
  <p:tag name="MH_TYPE" val="Other"/>
  <p:tag name="MH_ORDER" val="3"/>
</p:tagLst>
</file>

<file path=ppt/tags/tag3.xml><?xml version="1.0" encoding="utf-8"?>
<p:tagLst xmlns:p="http://schemas.openxmlformats.org/presentationml/2006/main">
  <p:tag name="MH" val="20161102134532"/>
  <p:tag name="MH_LIBRARY" val="GRAPHIC"/>
  <p:tag name="MH_ORDER" val="任意多边形 12"/>
</p:tagLst>
</file>

<file path=ppt/tags/tag30.xml><?xml version="1.0" encoding="utf-8"?>
<p:tagLst xmlns:p="http://schemas.openxmlformats.org/presentationml/2006/main">
  <p:tag name="MH" val="20160614212001"/>
  <p:tag name="MH_LIBRARY" val="GRAPHIC"/>
  <p:tag name="MH_TYPE" val="Other"/>
  <p:tag name="MH_ORDER" val="3"/>
</p:tagLst>
</file>

<file path=ppt/tags/tag31.xml><?xml version="1.0" encoding="utf-8"?>
<p:tagLst xmlns:p="http://schemas.openxmlformats.org/presentationml/2006/main">
  <p:tag name="MH" val="20160614212001"/>
  <p:tag name="MH_LIBRARY" val="GRAPHIC"/>
  <p:tag name="MH_TYPE" val="Other"/>
  <p:tag name="MH_ORDER" val="3"/>
</p:tagLst>
</file>

<file path=ppt/tags/tag32.xml><?xml version="1.0" encoding="utf-8"?>
<p:tagLst xmlns:p="http://schemas.openxmlformats.org/presentationml/2006/main">
  <p:tag name="MH" val="20160614212001"/>
  <p:tag name="MH_LIBRARY" val="GRAPHIC"/>
  <p:tag name="MH_TYPE" val="Other"/>
  <p:tag name="MH_ORDER" val="3"/>
</p:tagLst>
</file>

<file path=ppt/tags/tag33.xml><?xml version="1.0" encoding="utf-8"?>
<p:tagLst xmlns:p="http://schemas.openxmlformats.org/presentationml/2006/main">
  <p:tag name="MH" val="20160614212001"/>
  <p:tag name="MH_LIBRARY" val="GRAPHIC"/>
  <p:tag name="MH_TYPE" val="Other"/>
  <p:tag name="MH_ORDER" val="1"/>
</p:tagLst>
</file>

<file path=ppt/tags/tag34.xml><?xml version="1.0" encoding="utf-8"?>
<p:tagLst xmlns:p="http://schemas.openxmlformats.org/presentationml/2006/main">
  <p:tag name="MH" val="20160614212001"/>
  <p:tag name="MH_LIBRARY" val="GRAPHIC"/>
  <p:tag name="MH_TYPE" val="Other"/>
  <p:tag name="MH_ORDER" val="3"/>
</p:tagLst>
</file>

<file path=ppt/tags/tag35.xml><?xml version="1.0" encoding="utf-8"?>
<p:tagLst xmlns:p="http://schemas.openxmlformats.org/presentationml/2006/main">
  <p:tag name="MH" val="20160614212001"/>
  <p:tag name="MH_LIBRARY" val="GRAPHIC"/>
  <p:tag name="MH_TYPE" val="Other"/>
  <p:tag name="MH_ORDER" val="7"/>
</p:tagLst>
</file>

<file path=ppt/tags/tag36.xml><?xml version="1.0" encoding="utf-8"?>
<p:tagLst xmlns:p="http://schemas.openxmlformats.org/presentationml/2006/main">
  <p:tag name="MH" val="20160614212001"/>
  <p:tag name="MH_LIBRARY" val="GRAPHIC"/>
  <p:tag name="MH_TYPE" val="Other"/>
  <p:tag name="MH_ORDER" val="11"/>
</p:tagLst>
</file>

<file path=ppt/tags/tag37.xml><?xml version="1.0" encoding="utf-8"?>
<p:tagLst xmlns:p="http://schemas.openxmlformats.org/presentationml/2006/main">
  <p:tag name="MH" val="20160614212001"/>
  <p:tag name="MH_LIBRARY" val="GRAPHIC"/>
  <p:tag name="MH_TYPE" val="Other"/>
  <p:tag name="MH_ORDER" val="16"/>
</p:tagLst>
</file>

<file path=ppt/tags/tag38.xml><?xml version="1.0" encoding="utf-8"?>
<p:tagLst xmlns:p="http://schemas.openxmlformats.org/presentationml/2006/main">
  <p:tag name="MH" val="20160614212001"/>
  <p:tag name="MH_LIBRARY" val="GRAPHIC"/>
  <p:tag name="MH_TYPE" val="Other"/>
  <p:tag name="MH_ORDER" val="1"/>
</p:tagLst>
</file>

<file path=ppt/tags/tag39.xml><?xml version="1.0" encoding="utf-8"?>
<p:tagLst xmlns:p="http://schemas.openxmlformats.org/presentationml/2006/main">
  <p:tag name="MH" val="20160614212001"/>
  <p:tag name="MH_LIBRARY" val="GRAPHIC"/>
  <p:tag name="MH_TYPE" val="Other"/>
  <p:tag name="MH_ORDER" val="16"/>
</p:tagLst>
</file>

<file path=ppt/tags/tag4.xml><?xml version="1.0" encoding="utf-8"?>
<p:tagLst xmlns:p="http://schemas.openxmlformats.org/presentationml/2006/main">
  <p:tag name="MH" val="20161102134532"/>
  <p:tag name="MH_LIBRARY" val="GRAPHIC"/>
  <p:tag name="MH_ORDER" val="任意多边形 10"/>
</p:tagLst>
</file>

<file path=ppt/tags/tag40.xml><?xml version="1.0" encoding="utf-8"?>
<p:tagLst xmlns:p="http://schemas.openxmlformats.org/presentationml/2006/main">
  <p:tag name="MH" val="20160614212001"/>
  <p:tag name="MH_LIBRARY" val="GRAPHIC"/>
  <p:tag name="MH_TYPE" val="Other"/>
  <p:tag name="MH_ORDER" val="1"/>
</p:tagLst>
</file>

<file path=ppt/tags/tag41.xml><?xml version="1.0" encoding="utf-8"?>
<p:tagLst xmlns:p="http://schemas.openxmlformats.org/presentationml/2006/main">
  <p:tag name="MH" val="20160614212001"/>
  <p:tag name="MH_LIBRARY" val="GRAPHIC"/>
  <p:tag name="MH_TYPE" val="Other"/>
  <p:tag name="MH_ORDER" val="16"/>
</p:tagLst>
</file>

<file path=ppt/tags/tag42.xml><?xml version="1.0" encoding="utf-8"?>
<p:tagLst xmlns:p="http://schemas.openxmlformats.org/presentationml/2006/main">
  <p:tag name="MH" val="20160614212001"/>
  <p:tag name="MH_LIBRARY" val="GRAPHIC"/>
  <p:tag name="MH_TYPE" val="Other"/>
  <p:tag name="MH_ORDER" val="1"/>
</p:tagLst>
</file>

<file path=ppt/tags/tag43.xml><?xml version="1.0" encoding="utf-8"?>
<p:tagLst xmlns:p="http://schemas.openxmlformats.org/presentationml/2006/main">
  <p:tag name="MH" val="20160614212001"/>
  <p:tag name="MH_LIBRARY" val="GRAPHIC"/>
  <p:tag name="MH_TYPE" val="Other"/>
  <p:tag name="MH_ORDER" val="16"/>
</p:tagLst>
</file>

<file path=ppt/tags/tag44.xml><?xml version="1.0" encoding="utf-8"?>
<p:tagLst xmlns:p="http://schemas.openxmlformats.org/presentationml/2006/main">
  <p:tag name="MH" val="20160624110115"/>
  <p:tag name="MH_LIBRARY" val="GRAPHIC"/>
  <p:tag name="MH_TYPE" val="Other"/>
  <p:tag name="MH_ORDER" val="1"/>
</p:tagLst>
</file>

<file path=ppt/tags/tag45.xml><?xml version="1.0" encoding="utf-8"?>
<p:tagLst xmlns:p="http://schemas.openxmlformats.org/presentationml/2006/main">
  <p:tag name="MH" val="20160623103843"/>
  <p:tag name="MH_LIBRARY" val="GRAPHIC"/>
  <p:tag name="MH_TYPE" val="Other"/>
  <p:tag name="MH_ORDER" val="5"/>
</p:tagLst>
</file>

<file path=ppt/tags/tag46.xml><?xml version="1.0" encoding="utf-8"?>
<p:tagLst xmlns:p="http://schemas.openxmlformats.org/presentationml/2006/main">
  <p:tag name="MH" val="20160623103843"/>
  <p:tag name="MH_LIBRARY" val="GRAPHIC"/>
  <p:tag name="MH_TYPE" val="Other"/>
  <p:tag name="MH_ORDER" val="5"/>
</p:tagLst>
</file>

<file path=ppt/tags/tag47.xml><?xml version="1.0" encoding="utf-8"?>
<p:tagLst xmlns:p="http://schemas.openxmlformats.org/presentationml/2006/main">
  <p:tag name="MH" val="20160623103843"/>
  <p:tag name="MH_LIBRARY" val="GRAPHIC"/>
  <p:tag name="MH_TYPE" val="Other"/>
  <p:tag name="MH_ORDER" val="5"/>
</p:tagLst>
</file>

<file path=ppt/tags/tag48.xml><?xml version="1.0" encoding="utf-8"?>
<p:tagLst xmlns:p="http://schemas.openxmlformats.org/presentationml/2006/main">
  <p:tag name="MH" val="20160623103843"/>
  <p:tag name="MH_LIBRARY" val="GRAPHIC"/>
  <p:tag name="MH_TYPE" val="Other"/>
  <p:tag name="MH_ORDER" val="5"/>
</p:tagLst>
</file>

<file path=ppt/tags/tag49.xml><?xml version="1.0" encoding="utf-8"?>
<p:tagLst xmlns:p="http://schemas.openxmlformats.org/presentationml/2006/main">
  <p:tag name="MH" val="20160623111113"/>
  <p:tag name="MH_LIBRARY" val="GRAPHIC"/>
  <p:tag name="MH_TYPE" val="Other"/>
  <p:tag name="MH_ORDER" val="3"/>
</p:tagLst>
</file>

<file path=ppt/tags/tag5.xml><?xml version="1.0" encoding="utf-8"?>
<p:tagLst xmlns:p="http://schemas.openxmlformats.org/presentationml/2006/main">
  <p:tag name="MH" val="20160621213506"/>
  <p:tag name="MH_LIBRARY" val="CONTENTS"/>
  <p:tag name="MH_TYPE" val="OTHERS"/>
  <p:tag name="ID" val="553532"/>
</p:tagLst>
</file>

<file path=ppt/tags/tag50.xml><?xml version="1.0" encoding="utf-8"?>
<p:tagLst xmlns:p="http://schemas.openxmlformats.org/presentationml/2006/main">
  <p:tag name="MH" val="20160623111113"/>
  <p:tag name="MH_LIBRARY" val="GRAPHIC"/>
  <p:tag name="MH_TYPE" val="Other"/>
  <p:tag name="MH_ORDER" val="4"/>
</p:tagLst>
</file>

<file path=ppt/tags/tag51.xml><?xml version="1.0" encoding="utf-8"?>
<p:tagLst xmlns:p="http://schemas.openxmlformats.org/presentationml/2006/main">
  <p:tag name="MH" val="20160623111113"/>
  <p:tag name="MH_LIBRARY" val="GRAPHIC"/>
  <p:tag name="MH_TYPE" val="Other"/>
  <p:tag name="MH_ORDER" val="3"/>
</p:tagLst>
</file>

<file path=ppt/tags/tag52.xml><?xml version="1.0" encoding="utf-8"?>
<p:tagLst xmlns:p="http://schemas.openxmlformats.org/presentationml/2006/main">
  <p:tag name="MH" val="20160623111113"/>
  <p:tag name="MH_LIBRARY" val="GRAPHIC"/>
  <p:tag name="MH_TYPE" val="Other"/>
  <p:tag name="MH_ORDER" val="4"/>
</p:tagLst>
</file>

<file path=ppt/tags/tag53.xml><?xml version="1.0" encoding="utf-8"?>
<p:tagLst xmlns:p="http://schemas.openxmlformats.org/presentationml/2006/main">
  <p:tag name="MH" val="20160623111113"/>
  <p:tag name="MH_LIBRARY" val="GRAPHIC"/>
  <p:tag name="MH_TYPE" val="Other"/>
  <p:tag name="MH_ORDER" val="3"/>
</p:tagLst>
</file>

<file path=ppt/tags/tag54.xml><?xml version="1.0" encoding="utf-8"?>
<p:tagLst xmlns:p="http://schemas.openxmlformats.org/presentationml/2006/main">
  <p:tag name="MH" val="20160623111113"/>
  <p:tag name="MH_LIBRARY" val="GRAPHIC"/>
  <p:tag name="MH_TYPE" val="Other"/>
  <p:tag name="MH_ORDER" val="4"/>
</p:tagLst>
</file>

<file path=ppt/tags/tag55.xml><?xml version="1.0" encoding="utf-8"?>
<p:tagLst xmlns:p="http://schemas.openxmlformats.org/presentationml/2006/main">
  <p:tag name="MH" val="20160623111113"/>
  <p:tag name="MH_LIBRARY" val="GRAPHIC"/>
  <p:tag name="MH_TYPE" val="Other"/>
  <p:tag name="MH_ORDER" val="3"/>
</p:tagLst>
</file>

<file path=ppt/tags/tag56.xml><?xml version="1.0" encoding="utf-8"?>
<p:tagLst xmlns:p="http://schemas.openxmlformats.org/presentationml/2006/main">
  <p:tag name="MH" val="20160623111113"/>
  <p:tag name="MH_LIBRARY" val="GRAPHIC"/>
  <p:tag name="MH_TYPE" val="Other"/>
  <p:tag name="MH_ORDER" val="4"/>
</p:tagLst>
</file>

<file path=ppt/tags/tag57.xml><?xml version="1.0" encoding="utf-8"?>
<p:tagLst xmlns:p="http://schemas.openxmlformats.org/presentationml/2006/main">
  <p:tag name="MH" val="20160623111113"/>
  <p:tag name="MH_LIBRARY" val="GRAPHIC"/>
  <p:tag name="MH_TYPE" val="Other"/>
  <p:tag name="MH_ORDER" val="3"/>
</p:tagLst>
</file>

<file path=ppt/tags/tag58.xml><?xml version="1.0" encoding="utf-8"?>
<p:tagLst xmlns:p="http://schemas.openxmlformats.org/presentationml/2006/main">
  <p:tag name="MH" val="20160623111113"/>
  <p:tag name="MH_LIBRARY" val="GRAPHIC"/>
  <p:tag name="MH_TYPE" val="Other"/>
  <p:tag name="MH_ORDER" val="4"/>
</p:tagLst>
</file>

<file path=ppt/tags/tag59.xml><?xml version="1.0" encoding="utf-8"?>
<p:tagLst xmlns:p="http://schemas.openxmlformats.org/presentationml/2006/main">
  <p:tag name="MH" val="20160623111113"/>
  <p:tag name="MH_LIBRARY" val="GRAPHIC"/>
  <p:tag name="MH_TYPE" val="Other"/>
  <p:tag name="MH_ORDER" val="3"/>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60.xml><?xml version="1.0" encoding="utf-8"?>
<p:tagLst xmlns:p="http://schemas.openxmlformats.org/presentationml/2006/main">
  <p:tag name="MH" val="20160623111113"/>
  <p:tag name="MH_LIBRARY" val="GRAPHIC"/>
  <p:tag name="MH_TYPE" val="Other"/>
  <p:tag name="MH_ORDER" val="4"/>
</p:tagLst>
</file>

<file path=ppt/tags/tag61.xml><?xml version="1.0" encoding="utf-8"?>
<p:tagLst xmlns:p="http://schemas.openxmlformats.org/presentationml/2006/main">
  <p:tag name="MH" val="20160623111113"/>
  <p:tag name="MH_LIBRARY" val="GRAPHIC"/>
  <p:tag name="MH_TYPE" val="Other"/>
  <p:tag name="MH_ORDER" val="3"/>
</p:tagLst>
</file>

<file path=ppt/tags/tag62.xml><?xml version="1.0" encoding="utf-8"?>
<p:tagLst xmlns:p="http://schemas.openxmlformats.org/presentationml/2006/main">
  <p:tag name="MH" val="20160623111113"/>
  <p:tag name="MH_LIBRARY" val="GRAPHIC"/>
  <p:tag name="MH_TYPE" val="Other"/>
  <p:tag name="MH_ORDER" val="4"/>
</p:tagLst>
</file>

<file path=ppt/tags/tag63.xml><?xml version="1.0" encoding="utf-8"?>
<p:tagLst xmlns:p="http://schemas.openxmlformats.org/presentationml/2006/main">
  <p:tag name="MH" val="20160623114101"/>
  <p:tag name="MH_LIBRARY" val="GRAPHIC"/>
  <p:tag name="MH_TYPE" val="Other"/>
  <p:tag name="MH_ORDER" val="7"/>
</p:tagLst>
</file>

<file path=ppt/tags/tag64.xml><?xml version="1.0" encoding="utf-8"?>
<p:tagLst xmlns:p="http://schemas.openxmlformats.org/presentationml/2006/main">
  <p:tag name="MH" val="20160623114101"/>
  <p:tag name="MH_LIBRARY" val="GRAPHIC"/>
  <p:tag name="MH_TYPE" val="Other"/>
  <p:tag name="MH_ORDER" val="7"/>
</p:tagLst>
</file>

<file path=ppt/tags/tag65.xml><?xml version="1.0" encoding="utf-8"?>
<p:tagLst xmlns:p="http://schemas.openxmlformats.org/presentationml/2006/main">
  <p:tag name="MH" val="20160623114101"/>
  <p:tag name="MH_LIBRARY" val="GRAPHIC"/>
  <p:tag name="MH_TYPE" val="Other"/>
  <p:tag name="MH_ORDER" val="7"/>
</p:tagLst>
</file>

<file path=ppt/tags/tag66.xml><?xml version="1.0" encoding="utf-8"?>
<p:tagLst xmlns:p="http://schemas.openxmlformats.org/presentationml/2006/main">
  <p:tag name="MH" val="20160623114101"/>
  <p:tag name="MH_LIBRARY" val="GRAPHIC"/>
  <p:tag name="MH_TYPE" val="Other"/>
  <p:tag name="MH_ORDER" val="7"/>
</p:tagLst>
</file>

<file path=ppt/tags/tag67.xml><?xml version="1.0" encoding="utf-8"?>
<p:tagLst xmlns:p="http://schemas.openxmlformats.org/presentationml/2006/main">
  <p:tag name="MH" val="20160623113259"/>
  <p:tag name="MH_LIBRARY" val="GRAPHIC"/>
  <p:tag name="MH_TYPE" val="Other"/>
  <p:tag name="MH_ORDER" val="8"/>
</p:tagLst>
</file>

<file path=ppt/tags/tag68.xml><?xml version="1.0" encoding="utf-8"?>
<p:tagLst xmlns:p="http://schemas.openxmlformats.org/presentationml/2006/main">
  <p:tag name="MH" val="20160623113259"/>
  <p:tag name="MH_LIBRARY" val="GRAPHIC"/>
  <p:tag name="MH_TYPE" val="Other"/>
  <p:tag name="MH_ORDER" val="9"/>
</p:tagLst>
</file>

<file path=ppt/tags/tag69.xml><?xml version="1.0" encoding="utf-8"?>
<p:tagLst xmlns:p="http://schemas.openxmlformats.org/presentationml/2006/main">
  <p:tag name="MH" val="20160623110603"/>
  <p:tag name="MH_LIBRARY" val="GRAPHIC"/>
  <p:tag name="MH_ORDER" val="Rectangle 5"/>
</p:tagLst>
</file>

<file path=ppt/tags/tag7.xml><?xml version="1.0" encoding="utf-8"?>
<p:tagLst xmlns:p="http://schemas.openxmlformats.org/presentationml/2006/main">
  <p:tag name="MH" val="20160621213506"/>
  <p:tag name="MH_LIBRARY" val="CONTENTS"/>
  <p:tag name="MH_TYPE" val="OTHERS"/>
  <p:tag name="ID" val="553532"/>
</p:tagLst>
</file>

<file path=ppt/tags/tag70.xml><?xml version="1.0" encoding="utf-8"?>
<p:tagLst xmlns:p="http://schemas.openxmlformats.org/presentationml/2006/main">
  <p:tag name="MH" val="20160623113259"/>
  <p:tag name="MH_LIBRARY" val="GRAPHIC"/>
  <p:tag name="MH_TYPE" val="Other"/>
  <p:tag name="MH_ORDER" val="8"/>
</p:tagLst>
</file>

<file path=ppt/tags/tag71.xml><?xml version="1.0" encoding="utf-8"?>
<p:tagLst xmlns:p="http://schemas.openxmlformats.org/presentationml/2006/main">
  <p:tag name="MH" val="20160623113259"/>
  <p:tag name="MH_LIBRARY" val="GRAPHIC"/>
  <p:tag name="MH_TYPE" val="Other"/>
  <p:tag name="MH_ORDER" val="9"/>
</p:tagLst>
</file>

<file path=ppt/tags/tag72.xml><?xml version="1.0" encoding="utf-8"?>
<p:tagLst xmlns:p="http://schemas.openxmlformats.org/presentationml/2006/main">
  <p:tag name="MH" val="20160623110603"/>
  <p:tag name="MH_LIBRARY" val="GRAPHIC"/>
  <p:tag name="MH_ORDER" val="Rectangle 5"/>
</p:tagLst>
</file>

<file path=ppt/tags/tag73.xml><?xml version="1.0" encoding="utf-8"?>
<p:tagLst xmlns:p="http://schemas.openxmlformats.org/presentationml/2006/main">
  <p:tag name="MH" val="20160624104149"/>
  <p:tag name="MH_LIBRARY" val="GRAPHIC"/>
  <p:tag name="MH_TYPE" val="Other"/>
  <p:tag name="MH_ORDER" val="1"/>
</p:tagLst>
</file>

<file path=ppt/tags/tag74.xml><?xml version="1.0" encoding="utf-8"?>
<p:tagLst xmlns:p="http://schemas.openxmlformats.org/presentationml/2006/main">
  <p:tag name="MH" val="20160624104149"/>
  <p:tag name="MH_LIBRARY" val="GRAPHIC"/>
  <p:tag name="MH_TYPE" val="SubTitle"/>
  <p:tag name="MH_ORDER" val="1"/>
</p:tagLst>
</file>

<file path=ppt/tags/tag75.xml><?xml version="1.0" encoding="utf-8"?>
<p:tagLst xmlns:p="http://schemas.openxmlformats.org/presentationml/2006/main">
  <p:tag name="MH" val="20160624103217"/>
  <p:tag name="MH_LIBRARY" val="GRAPHIC"/>
  <p:tag name="MH_TYPE" val="Other"/>
  <p:tag name="MH_ORDER" val="2"/>
</p:tagLst>
</file>

<file path=ppt/tags/tag76.xml><?xml version="1.0" encoding="utf-8"?>
<p:tagLst xmlns:p="http://schemas.openxmlformats.org/presentationml/2006/main">
  <p:tag name="MH" val="20160624104149"/>
  <p:tag name="MH_LIBRARY" val="GRAPHIC"/>
  <p:tag name="MH_TYPE" val="Other"/>
  <p:tag name="MH_ORDER" val="1"/>
</p:tagLst>
</file>

<file path=ppt/tags/tag77.xml><?xml version="1.0" encoding="utf-8"?>
<p:tagLst xmlns:p="http://schemas.openxmlformats.org/presentationml/2006/main">
  <p:tag name="MH" val="20160624104149"/>
  <p:tag name="MH_LIBRARY" val="GRAPHIC"/>
  <p:tag name="MH_TYPE" val="SubTitle"/>
  <p:tag name="MH_ORDER" val="1"/>
</p:tagLst>
</file>

<file path=ppt/tags/tag78.xml><?xml version="1.0" encoding="utf-8"?>
<p:tagLst xmlns:p="http://schemas.openxmlformats.org/presentationml/2006/main">
  <p:tag name="MH" val="20160624103217"/>
  <p:tag name="MH_LIBRARY" val="GRAPHIC"/>
  <p:tag name="MH_TYPE" val="Other"/>
  <p:tag name="MH_ORDER" val="2"/>
</p:tagLst>
</file>

<file path=ppt/tags/tag79.xml><?xml version="1.0" encoding="utf-8"?>
<p:tagLst xmlns:p="http://schemas.openxmlformats.org/presentationml/2006/main">
  <p:tag name="MH" val="20160624104149"/>
  <p:tag name="MH_LIBRARY" val="GRAPHIC"/>
  <p:tag name="MH_TYPE" val="Other"/>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80.xml><?xml version="1.0" encoding="utf-8"?>
<p:tagLst xmlns:p="http://schemas.openxmlformats.org/presentationml/2006/main">
  <p:tag name="MH" val="20160624104149"/>
  <p:tag name="MH_LIBRARY" val="GRAPHIC"/>
  <p:tag name="MH_TYPE" val="SubTitle"/>
  <p:tag name="MH_ORDER" val="1"/>
</p:tagLst>
</file>

<file path=ppt/tags/tag81.xml><?xml version="1.0" encoding="utf-8"?>
<p:tagLst xmlns:p="http://schemas.openxmlformats.org/presentationml/2006/main">
  <p:tag name="MH" val="20160624103217"/>
  <p:tag name="MH_LIBRARY" val="GRAPHIC"/>
  <p:tag name="MH_TYPE" val="Other"/>
  <p:tag name="MH_ORDER" val="2"/>
</p:tagLst>
</file>

<file path=ppt/tags/tag82.xml><?xml version="1.0" encoding="utf-8"?>
<p:tagLst xmlns:p="http://schemas.openxmlformats.org/presentationml/2006/main">
  <p:tag name="MH" val="20161013012315"/>
  <p:tag name="MH_LIBRARY" val="GRAPHIC"/>
  <p:tag name="MH_TYPE" val="Other"/>
  <p:tag name="MH_ORDER" val="2"/>
</p:tagLst>
</file>

<file path=ppt/tags/tag83.xml><?xml version="1.0" encoding="utf-8"?>
<p:tagLst xmlns:p="http://schemas.openxmlformats.org/presentationml/2006/main">
  <p:tag name="MH" val="20161013012315"/>
  <p:tag name="MH_LIBRARY" val="GRAPHIC"/>
  <p:tag name="MH_TYPE" val="Desc"/>
  <p:tag name="MH_ORDER" val="1"/>
</p:tagLst>
</file>

<file path=ppt/tags/tag84.xml><?xml version="1.0" encoding="utf-8"?>
<p:tagLst xmlns:p="http://schemas.openxmlformats.org/presentationml/2006/main">
  <p:tag name="MH" val="20161013012315"/>
  <p:tag name="MH_LIBRARY" val="GRAPHIC"/>
  <p:tag name="MH_TYPE" val="Other"/>
  <p:tag name="MH_ORDER" val="5"/>
</p:tagLst>
</file>

<file path=ppt/tags/tag85.xml><?xml version="1.0" encoding="utf-8"?>
<p:tagLst xmlns:p="http://schemas.openxmlformats.org/presentationml/2006/main">
  <p:tag name="MH" val="20161013012315"/>
  <p:tag name="MH_LIBRARY" val="GRAPHIC"/>
  <p:tag name="MH_TYPE" val="Other"/>
  <p:tag name="MH_ORDER" val="5"/>
</p:tagLst>
</file>

<file path=ppt/tags/tag86.xml><?xml version="1.0" encoding="utf-8"?>
<p:tagLst xmlns:p="http://schemas.openxmlformats.org/presentationml/2006/main">
  <p:tag name="MH" val="20161013012315"/>
  <p:tag name="MH_LIBRARY" val="GRAPHIC"/>
  <p:tag name="MH_TYPE" val="Other"/>
  <p:tag name="MH_ORDER" val="2"/>
</p:tagLst>
</file>

<file path=ppt/tags/tag87.xml><?xml version="1.0" encoding="utf-8"?>
<p:tagLst xmlns:p="http://schemas.openxmlformats.org/presentationml/2006/main">
  <p:tag name="MH" val="20161013012315"/>
  <p:tag name="MH_LIBRARY" val="GRAPHIC"/>
  <p:tag name="MH_TYPE" val="Desc"/>
  <p:tag name="MH_ORDER" val="1"/>
</p:tagLst>
</file>

<file path=ppt/tags/tag88.xml><?xml version="1.0" encoding="utf-8"?>
<p:tagLst xmlns:p="http://schemas.openxmlformats.org/presentationml/2006/main">
  <p:tag name="MH" val="20161013012315"/>
  <p:tag name="MH_LIBRARY" val="GRAPHIC"/>
  <p:tag name="MH_TYPE" val="Other"/>
  <p:tag name="MH_ORDER" val="4"/>
</p:tagLst>
</file>

<file path=ppt/tags/tag89.xml><?xml version="1.0" encoding="utf-8"?>
<p:tagLst xmlns:p="http://schemas.openxmlformats.org/presentationml/2006/main">
  <p:tag name="MH" val="20161013012315"/>
  <p:tag name="MH_LIBRARY" val="GRAPHIC"/>
  <p:tag name="MH_TYPE" val="Other"/>
  <p:tag name="MH_ORDER" val="5"/>
</p:tagLst>
</file>

<file path=ppt/tags/tag9.xml><?xml version="1.0" encoding="utf-8"?>
<p:tagLst xmlns:p="http://schemas.openxmlformats.org/presentationml/2006/main">
  <p:tag name="MH" val="20160621213506"/>
  <p:tag name="MH_LIBRARY" val="CONTENTS"/>
  <p:tag name="MH_TYPE" val="OTHERS"/>
  <p:tag name="ID" val="553532"/>
</p:tagLst>
</file>

<file path=ppt/tags/tag90.xml><?xml version="1.0" encoding="utf-8"?>
<p:tagLst xmlns:p="http://schemas.openxmlformats.org/presentationml/2006/main">
  <p:tag name="MH" val="20161013012315"/>
  <p:tag name="MH_LIBRARY" val="GRAPHIC"/>
  <p:tag name="MH_TYPE" val="Other"/>
  <p:tag name="MH_ORDER" val="5"/>
</p:tagLst>
</file>

<file path=ppt/tags/tag91.xml><?xml version="1.0" encoding="utf-8"?>
<p:tagLst xmlns:p="http://schemas.openxmlformats.org/presentationml/2006/main">
  <p:tag name="MH" val="20161027160000"/>
  <p:tag name="MH_LIBRARY" val="GRAPHIC"/>
  <p:tag name="MH_TYPE" val="Other"/>
  <p:tag name="MH_ORDER" val="1"/>
</p:tagLst>
</file>

<file path=ppt/tags/tag92.xml><?xml version="1.0" encoding="utf-8"?>
<p:tagLst xmlns:p="http://schemas.openxmlformats.org/presentationml/2006/main">
  <p:tag name="MH" val="20161027160000"/>
  <p:tag name="MH_LIBRARY" val="GRAPHIC"/>
  <p:tag name="MH_TYPE" val="Other"/>
  <p:tag name="MH_ORDER" val="2"/>
</p:tagLst>
</file>

<file path=ppt/tags/tag93.xml><?xml version="1.0" encoding="utf-8"?>
<p:tagLst xmlns:p="http://schemas.openxmlformats.org/presentationml/2006/main">
  <p:tag name="MH" val="20161027160000"/>
  <p:tag name="MH_LIBRARY" val="GRAPHIC"/>
  <p:tag name="MH_TYPE" val="Other"/>
  <p:tag name="MH_ORDER" val="3"/>
</p:tagLst>
</file>

<file path=ppt/tags/tag94.xml><?xml version="1.0" encoding="utf-8"?>
<p:tagLst xmlns:p="http://schemas.openxmlformats.org/presentationml/2006/main">
  <p:tag name="MH" val="20161027160000"/>
  <p:tag name="MH_LIBRARY" val="GRAPHIC"/>
  <p:tag name="MH_TYPE" val="Other"/>
  <p:tag name="MH_ORDER" val="4"/>
</p:tagLst>
</file>

<file path=ppt/tags/tag95.xml><?xml version="1.0" encoding="utf-8"?>
<p:tagLst xmlns:p="http://schemas.openxmlformats.org/presentationml/2006/main">
  <p:tag name="MH" val="20161027160000"/>
  <p:tag name="MH_LIBRARY" val="GRAPHIC"/>
  <p:tag name="MH_TYPE" val="Other"/>
  <p:tag name="MH_ORDER" val="5"/>
</p:tagLst>
</file>

<file path=ppt/tags/tag96.xml><?xml version="1.0" encoding="utf-8"?>
<p:tagLst xmlns:p="http://schemas.openxmlformats.org/presentationml/2006/main">
  <p:tag name="MH" val="20161027160000"/>
  <p:tag name="MH_LIBRARY" val="GRAPHIC"/>
  <p:tag name="MH_TYPE" val="Other"/>
  <p:tag name="MH_ORDER" val="6"/>
</p:tagLst>
</file>

<file path=ppt/tags/tag97.xml><?xml version="1.0" encoding="utf-8"?>
<p:tagLst xmlns:p="http://schemas.openxmlformats.org/presentationml/2006/main">
  <p:tag name="MH" val="20160624104553"/>
  <p:tag name="MH_LIBRARY" val="GRAPHIC"/>
  <p:tag name="MH_TYPE" val="Other"/>
  <p:tag name="MH_ORDER" val="1"/>
</p:tagLst>
</file>

<file path=ppt/tags/tag98.xml><?xml version="1.0" encoding="utf-8"?>
<p:tagLst xmlns:p="http://schemas.openxmlformats.org/presentationml/2006/main">
  <p:tag name="MH" val="20160624104553"/>
  <p:tag name="MH_LIBRARY" val="GRAPHIC"/>
  <p:tag name="MH_TYPE" val="SubTitle"/>
  <p:tag name="MH_ORDER" val="1"/>
</p:tagLst>
</file>

<file path=ppt/tags/tag99.xml><?xml version="1.0" encoding="utf-8"?>
<p:tagLst xmlns:p="http://schemas.openxmlformats.org/presentationml/2006/main">
  <p:tag name="MH" val="20160624104553"/>
  <p:tag name="MH_LIBRARY" val="GRAPHIC"/>
  <p:tag name="MH_TYPE" val="Other"/>
  <p:tag name="MH_ORDER" val="1"/>
</p:tagLst>
</file>

<file path=ppt/theme/theme1.xml><?xml version="1.0" encoding="utf-8"?>
<a:theme xmlns:a="http://schemas.openxmlformats.org/drawingml/2006/main" name="更多模板亮亮图文旗舰店：https://liangliangtuwen.tmall.com">
  <a:themeElements>
    <a:clrScheme name="自定义 85">
      <a:dk1>
        <a:srgbClr val="4D4D4D"/>
      </a:dk1>
      <a:lt1>
        <a:srgbClr val="FFFFFF"/>
      </a:lt1>
      <a:dk2>
        <a:srgbClr val="4D4D4D"/>
      </a:dk2>
      <a:lt2>
        <a:srgbClr val="FFFFFF"/>
      </a:lt2>
      <a:accent1>
        <a:srgbClr val="E5483F"/>
      </a:accent1>
      <a:accent2>
        <a:srgbClr val="CE628B"/>
      </a:accent2>
      <a:accent3>
        <a:srgbClr val="CB7BAB"/>
      </a:accent3>
      <a:accent4>
        <a:srgbClr val="59C8D6"/>
      </a:accent4>
      <a:accent5>
        <a:srgbClr val="92D050"/>
      </a:accent5>
      <a:accent6>
        <a:srgbClr val="FFCC63"/>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3636</Words>
  <Application>WPS 演示</Application>
  <PresentationFormat>宽屏</PresentationFormat>
  <Paragraphs>356</Paragraphs>
  <Slides>28</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28</vt:i4>
      </vt:variant>
    </vt:vector>
  </HeadingPairs>
  <TitlesOfParts>
    <vt:vector size="43" baseType="lpstr">
      <vt:lpstr>Arial</vt:lpstr>
      <vt:lpstr>宋体</vt:lpstr>
      <vt:lpstr>Wingdings</vt:lpstr>
      <vt:lpstr>Calibri</vt:lpstr>
      <vt:lpstr>幼圆</vt:lpstr>
      <vt:lpstr>等线 Light</vt:lpstr>
      <vt:lpstr>Tempus Sans ITC</vt:lpstr>
      <vt:lpstr>Wingdings 2</vt:lpstr>
      <vt:lpstr>方正姚体</vt:lpstr>
      <vt:lpstr>Times New Roman</vt:lpstr>
      <vt:lpstr>Bernard MT Condensed</vt:lpstr>
      <vt:lpstr>等线</vt:lpstr>
      <vt:lpstr>微软雅黑</vt:lpstr>
      <vt:lpstr>Arial Unicode MS</vt:lpstr>
      <vt:lpstr>更多模板亮亮图文旗舰店：https://liangliangtuwen.tmall.com</vt:lpstr>
      <vt:lpstr>学校公开课 教育教学通用模板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学校公开课 教育教学通用模板</dc:title>
  <dc:creator/>
  <cp:keywords>更多模版：亮亮图文旗舰店https:/liangliangtuwen.tmall.com</cp:keywords>
  <dc:description>更多模版：亮亮图文旗舰店https://liangliangtuwen.tmall.com</dc:description>
  <cp:lastModifiedBy>Administrator</cp:lastModifiedBy>
  <cp:revision>1</cp:revision>
  <dcterms:created xsi:type="dcterms:W3CDTF">2017-11-29T05:32:46Z</dcterms:created>
  <dcterms:modified xsi:type="dcterms:W3CDTF">2017-11-29T05:32:47Z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