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31"/>
  </p:handoutMasterIdLst>
  <p:sldIdLst>
    <p:sldId id="260" r:id="rId3"/>
    <p:sldId id="292" r:id="rId5"/>
    <p:sldId id="262" r:id="rId6"/>
    <p:sldId id="263" r:id="rId7"/>
    <p:sldId id="323" r:id="rId8"/>
    <p:sldId id="324" r:id="rId9"/>
    <p:sldId id="325" r:id="rId10"/>
    <p:sldId id="293" r:id="rId11"/>
    <p:sldId id="316" r:id="rId12"/>
    <p:sldId id="264" r:id="rId13"/>
    <p:sldId id="315" r:id="rId14"/>
    <p:sldId id="320" r:id="rId15"/>
    <p:sldId id="300" r:id="rId16"/>
    <p:sldId id="299" r:id="rId17"/>
    <p:sldId id="319" r:id="rId18"/>
    <p:sldId id="294" r:id="rId19"/>
    <p:sldId id="327" r:id="rId20"/>
    <p:sldId id="328" r:id="rId21"/>
    <p:sldId id="314" r:id="rId22"/>
    <p:sldId id="296" r:id="rId23"/>
    <p:sldId id="326" r:id="rId24"/>
    <p:sldId id="266" r:id="rId25"/>
    <p:sldId id="317" r:id="rId26"/>
    <p:sldId id="307" r:id="rId27"/>
    <p:sldId id="298" r:id="rId28"/>
    <p:sldId id="277" r:id="rId29"/>
    <p:sldId id="313" r:id="rId30"/>
  </p:sldIdLst>
  <p:sldSz cx="12192000" cy="6858000"/>
  <p:notesSz cx="6858000" cy="9144000"/>
  <p:defaultTextStyle>
    <a:defPPr>
      <a:defRPr lang="zh-CN"/>
    </a:defPPr>
    <a:lvl1pPr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1pPr>
    <a:lvl2pPr marL="608330" indent="-1511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2pPr>
    <a:lvl3pPr marL="1217930" indent="-3035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3pPr>
    <a:lvl4pPr marL="1827530" indent="-4559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4pPr>
    <a:lvl5pPr marL="2437130" indent="-6083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5pPr>
    <a:lvl6pPr marL="22860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6pPr>
    <a:lvl7pPr marL="27432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7pPr>
    <a:lvl8pPr marL="32004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8pPr>
    <a:lvl9pPr marL="36576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272727"/>
    <a:srgbClr val="F4FBFE"/>
    <a:srgbClr val="095C85"/>
    <a:srgbClr val="15A6D4"/>
    <a:srgbClr val="5D6063"/>
    <a:srgbClr val="7C5F5E"/>
    <a:srgbClr val="6C6F72"/>
    <a:srgbClr val="D9D9D9"/>
    <a:srgbClr val="989B9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2" autoAdjust="0"/>
    <p:restoredTop sz="91244" autoAdjust="0"/>
  </p:normalViewPr>
  <p:slideViewPr>
    <p:cSldViewPr snapToGrid="0">
      <p:cViewPr varScale="1">
        <p:scale>
          <a:sx n="62" d="100"/>
          <a:sy n="62" d="100"/>
        </p:scale>
        <p:origin x="978"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86" d="100"/>
          <a:sy n="86" d="100"/>
        </p:scale>
        <p:origin x="3522" y="54"/>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4" Type="http://schemas.openxmlformats.org/officeDocument/2006/relationships/tableStyles" Target="tableStyles.xml"/><Relationship Id="rId33" Type="http://schemas.openxmlformats.org/officeDocument/2006/relationships/viewProps" Target="viewProps.xml"/><Relationship Id="rId32" Type="http://schemas.openxmlformats.org/officeDocument/2006/relationships/presProps" Target="presProps.xml"/><Relationship Id="rId31" Type="http://schemas.openxmlformats.org/officeDocument/2006/relationships/handoutMaster" Target="handoutMasters/handoutMaster1.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defTabSz="1218565" eaLnBrk="1" fontAlgn="auto" hangingPunct="1">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defTabSz="1218565" eaLnBrk="1" fontAlgn="auto" hangingPunct="1">
              <a:spcBef>
                <a:spcPts val="0"/>
              </a:spcBef>
              <a:spcAft>
                <a:spcPts val="0"/>
              </a:spcAft>
              <a:defRPr sz="1200">
                <a:latin typeface="+mn-lt"/>
                <a:ea typeface="+mn-ea"/>
              </a:defRPr>
            </a:lvl1pPr>
          </a:lstStyle>
          <a:p>
            <a:pPr>
              <a:defRPr/>
            </a:pPr>
            <a:fld id="{E3649B75-C036-43A6-B586-D4D3956B9750}" type="datetimeFigureOut">
              <a:rPr lang="zh-CN" altLang="en-US"/>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noProof="0" dirty="0"/>
              <a:t>模板来自于 </a:t>
            </a:r>
            <a:r>
              <a:rPr lang="en-US" altLang="zh-CN" noProof="0" dirty="0"/>
              <a:t>http://docer.mysoeasy.com</a:t>
            </a:r>
            <a:endParaRPr lang="zh-CN" altLang="en-US" noProof="0" dirty="0"/>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defTabSz="1218565" eaLnBrk="1" fontAlgn="auto" hangingPunct="1">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defTabSz="1218565" eaLnBrk="1" fontAlgn="auto" hangingPunct="1">
              <a:spcBef>
                <a:spcPts val="0"/>
              </a:spcBef>
              <a:spcAft>
                <a:spcPts val="0"/>
              </a:spcAft>
              <a:defRPr sz="1200">
                <a:latin typeface="+mn-lt"/>
                <a:ea typeface="+mn-ea"/>
              </a:defRPr>
            </a:lvl1pPr>
          </a:lstStyle>
          <a:p>
            <a:pPr>
              <a:defRPr/>
            </a:pPr>
            <a:fld id="{D57F35CC-AECF-450E-A632-155F605872FB}"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defTabSz="1217295" rtl="0" eaLnBrk="0" fontAlgn="base" hangingPunct="0">
      <a:spcBef>
        <a:spcPct val="30000"/>
      </a:spcBef>
      <a:spcAft>
        <a:spcPct val="0"/>
      </a:spcAft>
      <a:buFont typeface="Arial" panose="020B0604020202020204" pitchFamily="34" charset="0"/>
      <a:defRPr kern="1200">
        <a:solidFill>
          <a:srgbClr val="FF0000"/>
        </a:solidFill>
        <a:latin typeface="+mn-lt"/>
        <a:ea typeface="+mn-ea"/>
        <a:cs typeface="+mn-cs"/>
      </a:defRPr>
    </a:lvl1pPr>
    <a:lvl2pPr marL="742950" indent="-285750" algn="l" defTabSz="1217295" rtl="0" eaLnBrk="0" fontAlgn="base" hangingPunct="0">
      <a:spcBef>
        <a:spcPct val="30000"/>
      </a:spcBef>
      <a:spcAft>
        <a:spcPct val="0"/>
      </a:spcAft>
      <a:defRPr sz="1600" kern="1200">
        <a:solidFill>
          <a:schemeClr val="tx1"/>
        </a:solidFill>
        <a:latin typeface="+mn-lt"/>
        <a:ea typeface="+mn-ea"/>
        <a:cs typeface="+mn-cs"/>
      </a:defRPr>
    </a:lvl2pPr>
    <a:lvl3pPr marL="1143000" indent="-228600" algn="l" defTabSz="1217295" rtl="0" eaLnBrk="0" fontAlgn="base" hangingPunct="0">
      <a:spcBef>
        <a:spcPct val="30000"/>
      </a:spcBef>
      <a:spcAft>
        <a:spcPct val="0"/>
      </a:spcAft>
      <a:defRPr sz="1600" kern="1200">
        <a:solidFill>
          <a:schemeClr val="tx1"/>
        </a:solidFill>
        <a:latin typeface="+mn-lt"/>
        <a:ea typeface="+mn-ea"/>
        <a:cs typeface="+mn-cs"/>
      </a:defRPr>
    </a:lvl3pPr>
    <a:lvl4pPr marL="1600200" indent="-228600" algn="l" defTabSz="1217295" rtl="0" eaLnBrk="0" fontAlgn="base" hangingPunct="0">
      <a:spcBef>
        <a:spcPct val="30000"/>
      </a:spcBef>
      <a:spcAft>
        <a:spcPct val="0"/>
      </a:spcAft>
      <a:defRPr sz="1600" kern="1200">
        <a:solidFill>
          <a:schemeClr val="tx1"/>
        </a:solidFill>
        <a:latin typeface="+mn-lt"/>
        <a:ea typeface="+mn-ea"/>
        <a:cs typeface="+mn-cs"/>
      </a:defRPr>
    </a:lvl4pPr>
    <a:lvl5pPr marL="2057400" indent="-228600" algn="l" defTabSz="1217295" rtl="0" eaLnBrk="0" fontAlgn="base" hangingPunct="0">
      <a:spcBef>
        <a:spcPct val="30000"/>
      </a:spcBef>
      <a:spcAft>
        <a:spcPct val="0"/>
      </a:spcAft>
      <a:defRPr sz="1600" kern="1200">
        <a:solidFill>
          <a:schemeClr val="tx1"/>
        </a:solidFill>
        <a:latin typeface="+mn-lt"/>
        <a:ea typeface="+mn-ea"/>
        <a:cs typeface="+mn-cs"/>
      </a:defRPr>
    </a:lvl5pPr>
    <a:lvl6pPr marL="3048000" algn="l" defTabSz="1218565" rtl="0" eaLnBrk="1" latinLnBrk="0" hangingPunct="1">
      <a:defRPr sz="1600" kern="1200">
        <a:solidFill>
          <a:schemeClr val="tx1"/>
        </a:solidFill>
        <a:latin typeface="+mn-lt"/>
        <a:ea typeface="+mn-ea"/>
        <a:cs typeface="+mn-cs"/>
      </a:defRPr>
    </a:lvl6pPr>
    <a:lvl7pPr marL="3657600" algn="l" defTabSz="1218565" rtl="0" eaLnBrk="1" latinLnBrk="0" hangingPunct="1">
      <a:defRPr sz="1600" kern="1200">
        <a:solidFill>
          <a:schemeClr val="tx1"/>
        </a:solidFill>
        <a:latin typeface="+mn-lt"/>
        <a:ea typeface="+mn-ea"/>
        <a:cs typeface="+mn-cs"/>
      </a:defRPr>
    </a:lvl7pPr>
    <a:lvl8pPr marL="4267200" algn="l" defTabSz="1218565" rtl="0" eaLnBrk="1" latinLnBrk="0" hangingPunct="1">
      <a:defRPr sz="1600" kern="1200">
        <a:solidFill>
          <a:schemeClr val="tx1"/>
        </a:solidFill>
        <a:latin typeface="+mn-lt"/>
        <a:ea typeface="+mn-ea"/>
        <a:cs typeface="+mn-cs"/>
      </a:defRPr>
    </a:lvl8pPr>
    <a:lvl9pPr marL="4876800" algn="l" defTabSz="121856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defTabSz="914400" eaLnBrk="1" fontAlgn="auto" hangingPunct="1">
              <a:spcBef>
                <a:spcPts val="0"/>
              </a:spcBef>
              <a:spcAft>
                <a:spcPts val="0"/>
              </a:spcAft>
              <a:defRPr/>
            </a:pPr>
            <a:r>
              <a:rPr lang="zh-CN" altLang="en-US" sz="1865" dirty="0"/>
              <a:t>更多模板亮亮图文旗舰店：https://liangliangtuwen.tmall.com</a:t>
            </a:r>
            <a:endParaRPr lang="zh-CN" altLang="en-US" sz="1865" dirty="0"/>
          </a:p>
          <a:p>
            <a:pPr defTabSz="1218565" eaLnBrk="1" fontAlgn="auto" hangingPunct="1">
              <a:spcBef>
                <a:spcPts val="0"/>
              </a:spcBef>
              <a:spcAft>
                <a:spcPts val="0"/>
              </a:spcAft>
              <a:defRPr/>
            </a:pPr>
            <a:endParaRPr lang="zh-CN" altLang="en-US" sz="1865" dirty="0"/>
          </a:p>
        </p:txBody>
      </p:sp>
      <p:sp>
        <p:nvSpPr>
          <p:cNvPr id="717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spcBef>
                <a:spcPct val="30000"/>
              </a:spcBef>
              <a:buFont typeface="Arial" panose="020B0604020202020204" pitchFamily="34" charset="0"/>
              <a:defRPr>
                <a:solidFill>
                  <a:srgbClr val="FF0000"/>
                </a:solidFill>
                <a:latin typeface="Calibri" panose="020F0502020204030204" pitchFamily="34" charset="0"/>
                <a:ea typeface="宋体" panose="02010600030101010101" pitchFamily="2" charset="-122"/>
              </a:defRPr>
            </a:lvl1pPr>
            <a:lvl2pPr marL="742950" indent="-285750">
              <a:spcBef>
                <a:spcPct val="30000"/>
              </a:spcBef>
              <a:defRPr sz="1600">
                <a:solidFill>
                  <a:schemeClr val="tx1"/>
                </a:solidFill>
                <a:latin typeface="Calibri" panose="020F0502020204030204" pitchFamily="34" charset="0"/>
                <a:ea typeface="宋体" panose="02010600030101010101" pitchFamily="2" charset="-122"/>
              </a:defRPr>
            </a:lvl2pPr>
            <a:lvl3pPr marL="1143000" indent="-228600">
              <a:spcBef>
                <a:spcPct val="30000"/>
              </a:spcBef>
              <a:defRPr sz="1600">
                <a:solidFill>
                  <a:schemeClr val="tx1"/>
                </a:solidFill>
                <a:latin typeface="Calibri" panose="020F0502020204030204" pitchFamily="34" charset="0"/>
                <a:ea typeface="宋体" panose="02010600030101010101" pitchFamily="2" charset="-122"/>
              </a:defRPr>
            </a:lvl3pPr>
            <a:lvl4pPr marL="1600200" indent="-228600">
              <a:spcBef>
                <a:spcPct val="30000"/>
              </a:spcBef>
              <a:defRPr sz="1600">
                <a:solidFill>
                  <a:schemeClr val="tx1"/>
                </a:solidFill>
                <a:latin typeface="Calibri" panose="020F0502020204030204" pitchFamily="34" charset="0"/>
                <a:ea typeface="宋体" panose="02010600030101010101" pitchFamily="2" charset="-122"/>
              </a:defRPr>
            </a:lvl4pPr>
            <a:lvl5pPr marL="2057400" indent="-228600">
              <a:spcBef>
                <a:spcPct val="30000"/>
              </a:spcBef>
              <a:defRPr sz="1600">
                <a:solidFill>
                  <a:schemeClr val="tx1"/>
                </a:solidFill>
                <a:latin typeface="Calibri" panose="020F0502020204030204" pitchFamily="34" charset="0"/>
                <a:ea typeface="宋体" panose="02010600030101010101" pitchFamily="2" charset="-122"/>
              </a:defRPr>
            </a:lvl5pPr>
            <a:lvl6pPr marL="25146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6pPr>
            <a:lvl7pPr marL="29718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7pPr>
            <a:lvl8pPr marL="34290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8pPr>
            <a:lvl9pPr marL="38862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9pPr>
          </a:lstStyle>
          <a:p>
            <a:pPr defTabSz="1217295" fontAlgn="base">
              <a:spcBef>
                <a:spcPct val="0"/>
              </a:spcBef>
              <a:spcAft>
                <a:spcPct val="0"/>
              </a:spcAft>
              <a:buFontTx/>
              <a:buNone/>
            </a:pPr>
            <a:fld id="{04AECACE-C708-43AA-9ADF-9E0A79DBA94A}" type="slidenum">
              <a:rPr lang="zh-CN" altLang="en-US" smtClean="0">
                <a:solidFill>
                  <a:schemeClr val="tx1"/>
                </a:solidFill>
              </a:rPr>
            </a:fld>
            <a:endParaRPr lang="zh-CN" altLang="en-US">
              <a:solidFill>
                <a:schemeClr val="tx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E38F04A-84B0-4E5D-A1A7-EE43D6EF2A66}"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E38F04A-84B0-4E5D-A1A7-EE43D6EF2A66}"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更多模板亮亮图文旗舰店：https://liangliangtuwen.tmall.com</a:t>
            </a:r>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E38F04A-84B0-4E5D-A1A7-EE43D6EF2A66}"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8" name="矩形 7"/>
          <p:cNvSpPr/>
          <p:nvPr userDrawn="1"/>
        </p:nvSpPr>
        <p:spPr>
          <a:xfrm>
            <a:off x="0" y="0"/>
            <a:ext cx="12192000" cy="6858001"/>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Title 1"/>
          <p:cNvSpPr>
            <a:spLocks noGrp="1"/>
          </p:cNvSpPr>
          <p:nvPr>
            <p:ph type="ctrTitle"/>
          </p:nvPr>
        </p:nvSpPr>
        <p:spPr>
          <a:xfrm>
            <a:off x="936631" y="976746"/>
            <a:ext cx="7002024" cy="2536999"/>
          </a:xfrm>
        </p:spPr>
        <p:txBody>
          <a:bodyPr anchor="ctr">
            <a:normAutofit/>
          </a:bodyPr>
          <a:lstStyle>
            <a:lvl1pPr algn="ctr">
              <a:lnSpc>
                <a:spcPct val="150000"/>
              </a:lnSpc>
              <a:defRPr sz="4400" b="1" i="0">
                <a:solidFill>
                  <a:schemeClr val="accent1"/>
                </a:solidFill>
              </a:defRPr>
            </a:lvl1pPr>
          </a:lstStyle>
          <a:p>
            <a:r>
              <a:rPr lang="zh-CN" altLang="en-US"/>
              <a:t>单击此处编辑母版标题样式</a:t>
            </a:r>
            <a:endParaRPr lang="en-US" dirty="0"/>
          </a:p>
        </p:txBody>
      </p:sp>
      <p:sp>
        <p:nvSpPr>
          <p:cNvPr id="99" name="Date Placeholder 3"/>
          <p:cNvSpPr>
            <a:spLocks noGrp="1"/>
          </p:cNvSpPr>
          <p:nvPr>
            <p:ph type="dt" sz="half" idx="10"/>
          </p:nvPr>
        </p:nvSpPr>
        <p:spPr/>
        <p:txBody>
          <a:bodyPr/>
          <a:lstStyle>
            <a:lvl1pPr>
              <a:defRPr/>
            </a:lvl1pPr>
          </a:lstStyle>
          <a:p>
            <a:pPr>
              <a:defRPr/>
            </a:pPr>
            <a:fld id="{CB1227B1-864B-47CB-B8FD-7D024961E14C}" type="datetimeFigureOut">
              <a:rPr lang="zh-CN" altLang="en-US"/>
            </a:fld>
            <a:endParaRPr lang="zh-CN" altLang="en-US"/>
          </a:p>
        </p:txBody>
      </p:sp>
      <p:sp>
        <p:nvSpPr>
          <p:cNvPr id="100" name="Footer Placeholder 4"/>
          <p:cNvSpPr>
            <a:spLocks noGrp="1"/>
          </p:cNvSpPr>
          <p:nvPr>
            <p:ph type="ftr" sz="quarter" idx="11"/>
          </p:nvPr>
        </p:nvSpPr>
        <p:spPr/>
        <p:txBody>
          <a:bodyPr/>
          <a:lstStyle>
            <a:lvl1pPr>
              <a:defRPr/>
            </a:lvl1pPr>
          </a:lstStyle>
          <a:p>
            <a:pPr>
              <a:defRPr/>
            </a:pPr>
            <a:endParaRPr lang="zh-CN" altLang="en-US"/>
          </a:p>
        </p:txBody>
      </p:sp>
      <p:sp>
        <p:nvSpPr>
          <p:cNvPr id="101" name="Slide Number Placeholder 5"/>
          <p:cNvSpPr>
            <a:spLocks noGrp="1"/>
          </p:cNvSpPr>
          <p:nvPr>
            <p:ph type="sldNum" sz="quarter" idx="12"/>
          </p:nvPr>
        </p:nvSpPr>
        <p:spPr/>
        <p:txBody>
          <a:bodyPr/>
          <a:lstStyle>
            <a:lvl1pPr>
              <a:defRPr/>
            </a:lvl1pPr>
          </a:lstStyle>
          <a:p>
            <a:pPr>
              <a:defRPr/>
            </a:pPr>
            <a:fld id="{83E7EE4C-9BF1-4250-B807-668456CE46A3}" type="slidenum">
              <a:rPr lang="zh-CN" altLang="en-US"/>
            </a:fld>
            <a:endParaRPr lang="zh-CN" altLang="en-US"/>
          </a:p>
        </p:txBody>
      </p:sp>
      <p:sp>
        <p:nvSpPr>
          <p:cNvPr id="3" name="Subtitle 2"/>
          <p:cNvSpPr>
            <a:spLocks noGrp="1"/>
          </p:cNvSpPr>
          <p:nvPr userDrawn="1">
            <p:ph type="subTitle" idx="1"/>
          </p:nvPr>
        </p:nvSpPr>
        <p:spPr>
          <a:xfrm>
            <a:off x="903881" y="3650272"/>
            <a:ext cx="7068438" cy="877696"/>
          </a:xfrm>
        </p:spPr>
        <p:txBody>
          <a:bodyPr anchor="ctr">
            <a:noAutofit/>
          </a:bodyPr>
          <a:lstStyle>
            <a:lvl1pPr marL="0" indent="0" algn="ctr">
              <a:lnSpc>
                <a:spcPct val="150000"/>
              </a:lnSpc>
              <a:buNone/>
              <a:defRPr sz="2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pPr>
              <a:defRPr/>
            </a:pPr>
            <a:fld id="{3D0CAE8C-B19C-4977-8BCA-B32C13833C88}" type="datetimeFigureOut">
              <a:rPr lang="zh-CN" altLang="en-US"/>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282A551E-31EC-4F7A-A252-B2FCA315F68C}" type="slidenum">
              <a:rPr lang="zh-CN" altLang="en-US"/>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pPr>
              <a:defRPr/>
            </a:pPr>
            <a:fld id="{EB0D3A26-0640-4C70-A709-B1491CCE26F4}" type="datetimeFigureOut">
              <a:rPr lang="zh-CN" altLang="en-US"/>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CE231408-E647-409A-B508-321AFC4E7C0E}" type="slidenum">
              <a:rPr lang="zh-CN" altLang="en-US"/>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10"/>
          </p:nvPr>
        </p:nvSpPr>
        <p:spPr/>
        <p:txBody>
          <a:bodyPr/>
          <a:lstStyle>
            <a:lvl1pPr>
              <a:defRPr/>
            </a:lvl1pPr>
          </a:lstStyle>
          <a:p>
            <a:pPr>
              <a:defRPr/>
            </a:pPr>
            <a:fld id="{71B29D4B-2CA7-47A8-86E5-FE890B1AEF36}" type="datetimeFigureOut">
              <a:rPr lang="zh-CN" altLang="en-US"/>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AA2127CC-6915-48A9-B008-AF3C75820C2D}" type="slidenum">
              <a:rPr lang="zh-CN" altLang="en-US"/>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8" name="矩形 7"/>
          <p:cNvSpPr/>
          <p:nvPr userDrawn="1"/>
        </p:nvSpPr>
        <p:spPr>
          <a:xfrm>
            <a:off x="0" y="0"/>
            <a:ext cx="12192000" cy="6858001"/>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p>
        </p:txBody>
      </p:sp>
      <p:sp>
        <p:nvSpPr>
          <p:cNvPr id="2" name="Title 1"/>
          <p:cNvSpPr>
            <a:spLocks noGrp="1"/>
          </p:cNvSpPr>
          <p:nvPr>
            <p:ph type="title"/>
          </p:nvPr>
        </p:nvSpPr>
        <p:spPr>
          <a:xfrm>
            <a:off x="810573" y="1219200"/>
            <a:ext cx="7176654" cy="2424694"/>
          </a:xfrm>
        </p:spPr>
        <p:txBody>
          <a:bodyPr anchor="ctr"/>
          <a:lstStyle>
            <a:lvl1pPr algn="ctr">
              <a:lnSpc>
                <a:spcPct val="150000"/>
              </a:lnSpc>
              <a:defRPr sz="4400">
                <a:solidFill>
                  <a:schemeClr val="accent1"/>
                </a:solidFill>
              </a:defRPr>
            </a:lvl1pPr>
          </a:lstStyle>
          <a:p>
            <a:r>
              <a:rPr lang="zh-CN" altLang="en-US" dirty="0"/>
              <a:t>单击此处编辑母版标题样式</a:t>
            </a:r>
            <a:endParaRPr lang="en-US" dirty="0"/>
          </a:p>
        </p:txBody>
      </p:sp>
      <p:sp>
        <p:nvSpPr>
          <p:cNvPr id="3" name="Text Placeholder 2"/>
          <p:cNvSpPr>
            <a:spLocks noGrp="1"/>
          </p:cNvSpPr>
          <p:nvPr>
            <p:ph type="body" idx="1"/>
          </p:nvPr>
        </p:nvSpPr>
        <p:spPr>
          <a:xfrm>
            <a:off x="791001" y="3832133"/>
            <a:ext cx="7215799" cy="855891"/>
          </a:xfrm>
        </p:spPr>
        <p:txBody>
          <a:bodyPr anchor="ctr"/>
          <a:lstStyle>
            <a:lvl1pPr marL="0" indent="0" algn="ctr">
              <a:lnSpc>
                <a:spcPct val="150000"/>
              </a:lnSpc>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11" name="Date Placeholder 3"/>
          <p:cNvSpPr>
            <a:spLocks noGrp="1"/>
          </p:cNvSpPr>
          <p:nvPr>
            <p:ph type="dt" sz="half" idx="10"/>
          </p:nvPr>
        </p:nvSpPr>
        <p:spPr/>
        <p:txBody>
          <a:bodyPr/>
          <a:lstStyle>
            <a:lvl1pPr>
              <a:defRPr/>
            </a:lvl1pPr>
          </a:lstStyle>
          <a:p>
            <a:pPr>
              <a:defRPr/>
            </a:pPr>
            <a:fld id="{5F91990E-E653-4FD8-923B-A2D860A8A90E}" type="datetimeFigureOut">
              <a:rPr lang="zh-CN" altLang="en-US"/>
            </a:fld>
            <a:endParaRPr lang="zh-CN" altLang="en-US"/>
          </a:p>
        </p:txBody>
      </p:sp>
      <p:sp>
        <p:nvSpPr>
          <p:cNvPr id="12" name="Footer Placeholder 4"/>
          <p:cNvSpPr>
            <a:spLocks noGrp="1"/>
          </p:cNvSpPr>
          <p:nvPr>
            <p:ph type="ftr" sz="quarter" idx="11"/>
          </p:nvPr>
        </p:nvSpPr>
        <p:spPr/>
        <p:txBody>
          <a:bodyPr/>
          <a:lstStyle>
            <a:lvl1pPr>
              <a:defRPr/>
            </a:lvl1pPr>
          </a:lstStyle>
          <a:p>
            <a:pPr>
              <a:defRPr/>
            </a:pPr>
            <a:endParaRPr lang="zh-CN" altLang="en-US"/>
          </a:p>
        </p:txBody>
      </p:sp>
      <p:sp>
        <p:nvSpPr>
          <p:cNvPr id="13" name="Slide Number Placeholder 5"/>
          <p:cNvSpPr>
            <a:spLocks noGrp="1"/>
          </p:cNvSpPr>
          <p:nvPr>
            <p:ph type="sldNum" sz="quarter" idx="12"/>
          </p:nvPr>
        </p:nvSpPr>
        <p:spPr/>
        <p:txBody>
          <a:bodyPr/>
          <a:lstStyle>
            <a:lvl1pPr>
              <a:defRPr/>
            </a:lvl1pPr>
          </a:lstStyle>
          <a:p>
            <a:pPr>
              <a:defRPr/>
            </a:pPr>
            <a:fld id="{C66B55DE-A138-432A-8102-1E3083C6FACE}" type="slidenum">
              <a:rPr lang="zh-CN" altLang="en-US"/>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3"/>
          <p:cNvSpPr>
            <a:spLocks noGrp="1"/>
          </p:cNvSpPr>
          <p:nvPr>
            <p:ph type="dt" sz="half" idx="10"/>
          </p:nvPr>
        </p:nvSpPr>
        <p:spPr/>
        <p:txBody>
          <a:bodyPr/>
          <a:lstStyle>
            <a:lvl1pPr>
              <a:defRPr/>
            </a:lvl1pPr>
          </a:lstStyle>
          <a:p>
            <a:pPr>
              <a:defRPr/>
            </a:pPr>
            <a:fld id="{4F503295-1E4B-43CB-ACE7-ED4E99C07012}" type="datetimeFigureOut">
              <a:rPr lang="zh-CN" altLang="en-US"/>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8C0F0ABD-4112-4B46-AE5F-F7B3FCC15149}" type="slidenum">
              <a:rPr lang="zh-CN" altLang="en-US"/>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839789" y="2505075"/>
            <a:ext cx="5157787"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6172201" y="2505075"/>
            <a:ext cx="5183188"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3"/>
          <p:cNvSpPr>
            <a:spLocks noGrp="1"/>
          </p:cNvSpPr>
          <p:nvPr>
            <p:ph type="dt" sz="half" idx="10"/>
          </p:nvPr>
        </p:nvSpPr>
        <p:spPr/>
        <p:txBody>
          <a:bodyPr/>
          <a:lstStyle>
            <a:lvl1pPr>
              <a:defRPr/>
            </a:lvl1pPr>
          </a:lstStyle>
          <a:p>
            <a:pPr>
              <a:defRPr/>
            </a:pPr>
            <a:fld id="{741170D5-879E-4918-AA43-1581FF74425B}" type="datetimeFigureOut">
              <a:rPr lang="zh-CN" altLang="en-US"/>
            </a:fld>
            <a:endParaRPr lang="zh-CN" altLang="en-US"/>
          </a:p>
        </p:txBody>
      </p:sp>
      <p:sp>
        <p:nvSpPr>
          <p:cNvPr id="8" name="Footer Placeholder 4"/>
          <p:cNvSpPr>
            <a:spLocks noGrp="1"/>
          </p:cNvSpPr>
          <p:nvPr>
            <p:ph type="ftr" sz="quarter" idx="11"/>
          </p:nvPr>
        </p:nvSpPr>
        <p:spPr/>
        <p:txBody>
          <a:bodyPr/>
          <a:lstStyle>
            <a:lvl1pPr>
              <a:defRPr/>
            </a:lvl1pPr>
          </a:lstStyle>
          <a:p>
            <a:pPr>
              <a:defRPr/>
            </a:pPr>
            <a:endParaRPr lang="zh-CN" altLang="en-US"/>
          </a:p>
        </p:txBody>
      </p:sp>
      <p:sp>
        <p:nvSpPr>
          <p:cNvPr id="9" name="Slide Number Placeholder 5"/>
          <p:cNvSpPr>
            <a:spLocks noGrp="1"/>
          </p:cNvSpPr>
          <p:nvPr>
            <p:ph type="sldNum" sz="quarter" idx="12"/>
          </p:nvPr>
        </p:nvSpPr>
        <p:spPr/>
        <p:txBody>
          <a:bodyPr/>
          <a:lstStyle>
            <a:lvl1pPr>
              <a:defRPr/>
            </a:lvl1pPr>
          </a:lstStyle>
          <a:p>
            <a:pPr>
              <a:defRPr/>
            </a:pPr>
            <a:fld id="{14CF617F-1FAF-4B1F-8DA8-C199C45268F9}" type="slidenum">
              <a:rPr lang="zh-CN" altLang="en-US"/>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pPr>
              <a:defRPr/>
            </a:pPr>
            <a:fld id="{1A7857CE-0B02-4E23-8C71-0AC50F027A2D}" type="datetimeFigureOut">
              <a:rPr lang="zh-CN" altLang="en-US"/>
            </a:fld>
            <a:endParaRPr lang="zh-CN" altLang="en-US"/>
          </a:p>
        </p:txBody>
      </p:sp>
      <p:sp>
        <p:nvSpPr>
          <p:cNvPr id="4" name="Footer Placeholder 4"/>
          <p:cNvSpPr>
            <a:spLocks noGrp="1"/>
          </p:cNvSpPr>
          <p:nvPr>
            <p:ph type="ftr" sz="quarter" idx="11"/>
          </p:nvPr>
        </p:nvSpPr>
        <p:spPr/>
        <p:txBody>
          <a:bodyPr/>
          <a:lstStyle>
            <a:lvl1pPr>
              <a:defRPr/>
            </a:lvl1pPr>
          </a:lstStyle>
          <a:p>
            <a:pPr>
              <a:defRPr/>
            </a:pPr>
            <a:endParaRPr lang="zh-CN" altLang="en-US"/>
          </a:p>
        </p:txBody>
      </p:sp>
      <p:sp>
        <p:nvSpPr>
          <p:cNvPr id="5" name="Slide Number Placeholder 5"/>
          <p:cNvSpPr>
            <a:spLocks noGrp="1"/>
          </p:cNvSpPr>
          <p:nvPr>
            <p:ph type="sldNum" sz="quarter" idx="12"/>
          </p:nvPr>
        </p:nvSpPr>
        <p:spPr/>
        <p:txBody>
          <a:bodyPr/>
          <a:lstStyle>
            <a:lvl1pPr>
              <a:defRPr/>
            </a:lvl1pPr>
          </a:lstStyle>
          <a:p>
            <a:pPr>
              <a:defRPr/>
            </a:pPr>
            <a:fld id="{61637C59-ACF1-46EC-AA2B-C1494FFFC09F}" type="slidenum">
              <a:rPr lang="zh-CN" altLang="en-US"/>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
        <p:nvSpPr>
          <p:cNvPr id="6" name="矩形 5"/>
          <p:cNvSpPr/>
          <p:nvPr userDrawn="1"/>
        </p:nvSpPr>
        <p:spPr>
          <a:xfrm>
            <a:off x="-1" y="0"/>
            <a:ext cx="12192002" cy="6858001"/>
          </a:xfrm>
          <a:prstGeom prst="rect">
            <a:avLst/>
          </a:prstGeom>
          <a:solidFill>
            <a:srgbClr val="27272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lvl="0" algn="ctr" defTabSz="914400" eaLnBrk="1" latinLnBrk="0" hangingPunct="1"/>
            <a:endParaRPr lang="zh-CN" altLang="en-US" sz="1800"/>
          </a:p>
        </p:txBody>
      </p:sp>
      <p:sp>
        <p:nvSpPr>
          <p:cNvPr id="3" name="Date Placeholder 1"/>
          <p:cNvSpPr>
            <a:spLocks noGrp="1"/>
          </p:cNvSpPr>
          <p:nvPr>
            <p:ph type="dt" sz="half" idx="10"/>
          </p:nvPr>
        </p:nvSpPr>
        <p:spPr/>
        <p:txBody>
          <a:bodyPr/>
          <a:lstStyle>
            <a:lvl1pPr>
              <a:defRPr/>
            </a:lvl1pPr>
          </a:lstStyle>
          <a:p>
            <a:pPr>
              <a:defRPr/>
            </a:pPr>
            <a:fld id="{9BEC2F33-1B8F-49A4-B81C-5C1A866997DB}" type="datetimeFigureOut">
              <a:rPr lang="zh-CN" altLang="en-US"/>
            </a:fld>
            <a:endParaRPr lang="zh-CN" altLang="en-US"/>
          </a:p>
        </p:txBody>
      </p:sp>
      <p:sp>
        <p:nvSpPr>
          <p:cNvPr id="4" name="Footer Placeholder 2"/>
          <p:cNvSpPr>
            <a:spLocks noGrp="1"/>
          </p:cNvSpPr>
          <p:nvPr>
            <p:ph type="ftr" sz="quarter" idx="11"/>
          </p:nvPr>
        </p:nvSpPr>
        <p:spPr/>
        <p:txBody>
          <a:bodyPr/>
          <a:lstStyle>
            <a:lvl1pPr>
              <a:defRPr/>
            </a:lvl1pPr>
          </a:lstStyle>
          <a:p>
            <a:pPr>
              <a:defRPr/>
            </a:pPr>
            <a:endParaRPr lang="zh-CN" altLang="en-US"/>
          </a:p>
        </p:txBody>
      </p:sp>
      <p:sp>
        <p:nvSpPr>
          <p:cNvPr id="5" name="Slide Number Placeholder 3"/>
          <p:cNvSpPr>
            <a:spLocks noGrp="1"/>
          </p:cNvSpPr>
          <p:nvPr>
            <p:ph type="sldNum" sz="quarter" idx="12"/>
          </p:nvPr>
        </p:nvSpPr>
        <p:spPr/>
        <p:txBody>
          <a:bodyPr/>
          <a:lstStyle>
            <a:lvl1pPr>
              <a:defRPr/>
            </a:lvl1pPr>
          </a:lstStyle>
          <a:p>
            <a:pPr>
              <a:defRPr/>
            </a:pPr>
            <a:fld id="{B5047A2D-2746-4C2C-8659-5794A5D30568}" type="slidenum">
              <a:rPr lang="zh-CN" altLang="en-US"/>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Date Placeholder 3"/>
          <p:cNvSpPr>
            <a:spLocks noGrp="1"/>
          </p:cNvSpPr>
          <p:nvPr>
            <p:ph type="dt" sz="half" idx="10"/>
          </p:nvPr>
        </p:nvSpPr>
        <p:spPr/>
        <p:txBody>
          <a:bodyPr/>
          <a:lstStyle>
            <a:lvl1pPr>
              <a:defRPr/>
            </a:lvl1pPr>
          </a:lstStyle>
          <a:p>
            <a:pPr>
              <a:defRPr/>
            </a:pPr>
            <a:fld id="{518EF24E-7ACB-4130-A95E-31B492E4DC89}" type="datetimeFigureOut">
              <a:rPr lang="zh-CN" altLang="en-US"/>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D47E9992-9A03-4D74-B6F7-FDB10D1C5093}" type="slidenum">
              <a:rPr lang="zh-CN" altLang="en-US"/>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Date Placeholder 3"/>
          <p:cNvSpPr>
            <a:spLocks noGrp="1"/>
          </p:cNvSpPr>
          <p:nvPr>
            <p:ph type="dt" sz="half" idx="10"/>
          </p:nvPr>
        </p:nvSpPr>
        <p:spPr/>
        <p:txBody>
          <a:bodyPr/>
          <a:lstStyle>
            <a:lvl1pPr>
              <a:defRPr/>
            </a:lvl1pPr>
          </a:lstStyle>
          <a:p>
            <a:pPr>
              <a:defRPr/>
            </a:pPr>
            <a:fld id="{1EF34395-4959-4A0C-96FB-5F242B3DEB06}" type="datetimeFigureOut">
              <a:rPr lang="zh-CN" altLang="en-US"/>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238EBC8F-9660-4E80-9F8E-C4E5D79BDABB}" type="slidenum">
              <a:rPr lang="zh-CN" altLang="en-US"/>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矩形 7"/>
          <p:cNvSpPr/>
          <p:nvPr userDrawn="1"/>
        </p:nvSpPr>
        <p:spPr>
          <a:xfrm>
            <a:off x="-1" y="0"/>
            <a:ext cx="12192002" cy="6858001"/>
          </a:xfrm>
          <a:prstGeom prst="rect">
            <a:avLst/>
          </a:prstGeom>
          <a:blipFill dpi="0" rotWithShape="1">
            <a:blip r:embed="rId1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lvl="0" algn="ctr"/>
            <a:endParaRPr lang="zh-CN" altLang="en-US"/>
          </a:p>
        </p:txBody>
      </p:sp>
      <p:sp>
        <p:nvSpPr>
          <p:cNvPr id="1027" name="Text Placeholder 2"/>
          <p:cNvSpPr>
            <a:spLocks noGrp="1"/>
          </p:cNvSpPr>
          <p:nvPr>
            <p:ph type="body" idx="1"/>
          </p:nvPr>
        </p:nvSpPr>
        <p:spPr bwMode="auto">
          <a:xfrm>
            <a:off x="754063" y="1543050"/>
            <a:ext cx="10680700" cy="481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a:t>单击此处编辑母版文本样式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defTabSz="1218565" eaLnBrk="1" fontAlgn="auto" hangingPunct="1">
              <a:spcBef>
                <a:spcPts val="0"/>
              </a:spcBef>
              <a:spcAft>
                <a:spcPts val="0"/>
              </a:spcAft>
              <a:defRPr sz="1200">
                <a:solidFill>
                  <a:schemeClr val="bg1">
                    <a:lumMod val="65000"/>
                  </a:schemeClr>
                </a:solidFill>
                <a:latin typeface="+mn-lt"/>
                <a:ea typeface="+mn-ea"/>
              </a:defRPr>
            </a:lvl1pPr>
          </a:lstStyle>
          <a:p>
            <a:pPr>
              <a:defRPr/>
            </a:pPr>
            <a:fld id="{CE9557E7-78E4-435A-A3A8-EB5A40A4B307}" type="datetimeFigureOut">
              <a:rPr lang="zh-CN" altLang="en-US"/>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defTabSz="1218565" eaLnBrk="1" fontAlgn="auto" hangingPunct="1">
              <a:spcBef>
                <a:spcPts val="0"/>
              </a:spcBef>
              <a:spcAft>
                <a:spcPts val="0"/>
              </a:spcAft>
              <a:defRPr sz="1200">
                <a:solidFill>
                  <a:schemeClr val="bg1">
                    <a:lumMod val="65000"/>
                  </a:schemeClr>
                </a:solidFill>
                <a:latin typeface="+mn-lt"/>
                <a:ea typeface="+mn-ea"/>
              </a:defRPr>
            </a:lvl1pPr>
          </a:lstStyle>
          <a:p>
            <a:pPr>
              <a:defRPr/>
            </a:pPr>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defTabSz="1218565" eaLnBrk="1" fontAlgn="auto" hangingPunct="1">
              <a:spcBef>
                <a:spcPts val="0"/>
              </a:spcBef>
              <a:spcAft>
                <a:spcPts val="0"/>
              </a:spcAft>
              <a:defRPr sz="1200">
                <a:solidFill>
                  <a:schemeClr val="bg1">
                    <a:lumMod val="65000"/>
                  </a:schemeClr>
                </a:solidFill>
                <a:latin typeface="+mn-lt"/>
                <a:ea typeface="+mn-ea"/>
              </a:defRPr>
            </a:lvl1pPr>
          </a:lstStyle>
          <a:p>
            <a:pPr>
              <a:defRPr/>
            </a:pPr>
            <a:fld id="{EB3DC92C-287B-43BD-8FAB-B84E3B43B89E}" type="slidenum">
              <a:rPr lang="zh-CN" altLang="en-US"/>
            </a:fld>
            <a:endParaRPr lang="zh-CN" altLang="en-US"/>
          </a:p>
        </p:txBody>
      </p:sp>
      <p:sp>
        <p:nvSpPr>
          <p:cNvPr id="1031" name="Title Placeholder 1"/>
          <p:cNvSpPr>
            <a:spLocks noGrp="1"/>
          </p:cNvSpPr>
          <p:nvPr>
            <p:ph type="title"/>
          </p:nvPr>
        </p:nvSpPr>
        <p:spPr bwMode="auto">
          <a:xfrm>
            <a:off x="981869" y="139700"/>
            <a:ext cx="10228262" cy="833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lstStyle/>
          <a:p>
            <a:pPr lvl="0"/>
            <a:r>
              <a:rPr lang="zh-CN" altLang="en-US"/>
              <a:t>单击此处编辑母版标题样式</a:t>
            </a:r>
            <a:endParaRPr lang="en-US"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lnSpc>
          <a:spcPct val="90000"/>
        </a:lnSpc>
        <a:spcBef>
          <a:spcPct val="0"/>
        </a:spcBef>
        <a:spcAft>
          <a:spcPct val="0"/>
        </a:spcAft>
        <a:defRPr sz="4000" kern="1200">
          <a:solidFill>
            <a:schemeClr val="accent1">
              <a:lumMod val="75000"/>
            </a:schemeClr>
          </a:solidFill>
          <a:latin typeface="+mj-lt"/>
          <a:ea typeface="+mj-ea"/>
          <a:cs typeface="+mj-cs"/>
        </a:defRPr>
      </a:lvl1pPr>
      <a:lvl2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2pPr>
      <a:lvl3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3pPr>
      <a:lvl4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4pPr>
      <a:lvl5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5pPr>
      <a:lvl6pPr marL="4572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6pPr>
      <a:lvl7pPr marL="9144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7pPr>
      <a:lvl8pPr marL="13716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8pPr>
      <a:lvl9pPr marL="18288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9pPr>
    </p:titleStyle>
    <p:bodyStyle>
      <a:lvl1pPr marL="357505" indent="-357505" algn="l" rtl="0" eaLnBrk="0" fontAlgn="base" hangingPunct="0">
        <a:lnSpc>
          <a:spcPct val="90000"/>
        </a:lnSpc>
        <a:spcBef>
          <a:spcPts val="1800"/>
        </a:spcBef>
        <a:spcAft>
          <a:spcPct val="0"/>
        </a:spcAft>
        <a:buClr>
          <a:schemeClr val="tx1"/>
        </a:buClr>
        <a:buSzPct val="80000"/>
        <a:buFont typeface="Wingdings 2" panose="05020102010507070707" pitchFamily="18" charset="2"/>
        <a:buChar char="ê"/>
        <a:defRPr sz="2400" kern="1200">
          <a:solidFill>
            <a:schemeClr val="tx1"/>
          </a:solidFill>
          <a:latin typeface="+mn-lt"/>
          <a:ea typeface="+mn-ea"/>
          <a:cs typeface="+mn-cs"/>
        </a:defRPr>
      </a:lvl1pPr>
      <a:lvl2pPr marL="357505" indent="-357505" algn="l" rtl="0" eaLnBrk="0" fontAlgn="base" hangingPunct="0">
        <a:lnSpc>
          <a:spcPct val="130000"/>
        </a:lnSpc>
        <a:spcBef>
          <a:spcPct val="0"/>
        </a:spcBef>
        <a:spcAft>
          <a:spcPct val="0"/>
        </a:spcAft>
        <a:buClr>
          <a:schemeClr val="tx1"/>
        </a:buClr>
        <a:buFont typeface="Wingdings 2" panose="05020102010507070707" pitchFamily="18" charset="2"/>
        <a:buChar char="ê"/>
        <a:defRPr sz="16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rgbClr val="262626"/>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9" Type="http://schemas.openxmlformats.org/officeDocument/2006/relationships/tags" Target="../tags/tag13.xml"/><Relationship Id="rId8" Type="http://schemas.openxmlformats.org/officeDocument/2006/relationships/tags" Target="../tags/tag12.xml"/><Relationship Id="rId7" Type="http://schemas.openxmlformats.org/officeDocument/2006/relationships/tags" Target="../tags/tag11.xml"/><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0" Type="http://schemas.openxmlformats.org/officeDocument/2006/relationships/slideLayout" Target="../slideLayouts/slideLayout6.xml"/><Relationship Id="rId1" Type="http://schemas.openxmlformats.org/officeDocument/2006/relationships/tags" Target="../tags/tag5.xml"/></Relationships>
</file>

<file path=ppt/slides/_rels/slide19.xml.rels><?xml version="1.0" encoding="UTF-8" standalone="yes"?>
<Relationships xmlns="http://schemas.openxmlformats.org/package/2006/relationships"><Relationship Id="rId9" Type="http://schemas.openxmlformats.org/officeDocument/2006/relationships/tags" Target="../tags/tag22.xml"/><Relationship Id="rId8" Type="http://schemas.openxmlformats.org/officeDocument/2006/relationships/tags" Target="../tags/tag21.xml"/><Relationship Id="rId7" Type="http://schemas.openxmlformats.org/officeDocument/2006/relationships/tags" Target="../tags/tag20.xml"/><Relationship Id="rId6" Type="http://schemas.openxmlformats.org/officeDocument/2006/relationships/tags" Target="../tags/tag19.xml"/><Relationship Id="rId5" Type="http://schemas.openxmlformats.org/officeDocument/2006/relationships/tags" Target="../tags/tag18.xml"/><Relationship Id="rId4" Type="http://schemas.openxmlformats.org/officeDocument/2006/relationships/tags" Target="../tags/tag17.xml"/><Relationship Id="rId3" Type="http://schemas.openxmlformats.org/officeDocument/2006/relationships/tags" Target="../tags/tag16.xml"/><Relationship Id="rId2" Type="http://schemas.openxmlformats.org/officeDocument/2006/relationships/tags" Target="../tags/tag15.xml"/><Relationship Id="rId17" Type="http://schemas.openxmlformats.org/officeDocument/2006/relationships/slideLayout" Target="../slideLayouts/slideLayout6.xml"/><Relationship Id="rId16" Type="http://schemas.openxmlformats.org/officeDocument/2006/relationships/tags" Target="../tags/tag29.xml"/><Relationship Id="rId15" Type="http://schemas.openxmlformats.org/officeDocument/2006/relationships/tags" Target="../tags/tag28.xml"/><Relationship Id="rId14" Type="http://schemas.openxmlformats.org/officeDocument/2006/relationships/tags" Target="../tags/tag27.xml"/><Relationship Id="rId13" Type="http://schemas.openxmlformats.org/officeDocument/2006/relationships/tags" Target="../tags/tag26.xml"/><Relationship Id="rId12" Type="http://schemas.openxmlformats.org/officeDocument/2006/relationships/tags" Target="../tags/tag25.xml"/><Relationship Id="rId11" Type="http://schemas.openxmlformats.org/officeDocument/2006/relationships/tags" Target="../tags/tag24.xml"/><Relationship Id="rId10" Type="http://schemas.openxmlformats.org/officeDocument/2006/relationships/tags" Target="../tags/tag23.xml"/><Relationship Id="rId1" Type="http://schemas.openxmlformats.org/officeDocument/2006/relationships/tags" Target="../tags/tag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4" Type="http://schemas.openxmlformats.org/officeDocument/2006/relationships/slideLayout" Target="../slideLayouts/slideLayout6.xml"/><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tags" Target="../tags/tag3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tags" Target="../tags/tag33.xml"/></Relationships>
</file>

<file path=ppt/slides/_rels/slide25.xml.rels><?xml version="1.0" encoding="UTF-8" standalone="yes"?>
<Relationships xmlns="http://schemas.openxmlformats.org/package/2006/relationships"><Relationship Id="rId4" Type="http://schemas.openxmlformats.org/officeDocument/2006/relationships/slideLayout" Target="../slideLayouts/slideLayout6.xml"/><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标题 5"/>
          <p:cNvSpPr>
            <a:spLocks noGrp="1"/>
          </p:cNvSpPr>
          <p:nvPr>
            <p:ph type="ctrTitle"/>
          </p:nvPr>
        </p:nvSpPr>
        <p:spPr/>
        <p:txBody>
          <a:bodyPr>
            <a:noAutofit/>
          </a:bodyPr>
          <a:lstStyle/>
          <a:p>
            <a:r>
              <a:rPr lang="zh-CN" altLang="en-US" sz="4800" dirty="0">
                <a:latin typeface="+mj-ea"/>
              </a:rPr>
              <a:t>学生开学教育教学</a:t>
            </a:r>
            <a:br>
              <a:rPr lang="en-US" altLang="zh-CN" sz="4800" dirty="0">
                <a:latin typeface="+mj-ea"/>
              </a:rPr>
            </a:br>
            <a:r>
              <a:rPr lang="zh-CN" altLang="en-US" sz="4800" dirty="0">
                <a:latin typeface="+mj-ea"/>
              </a:rPr>
              <a:t>黑板风通用模板</a:t>
            </a:r>
            <a:endParaRPr lang="zh-CN" altLang="en-US" sz="4800" dirty="0">
              <a:latin typeface="+mj-ea"/>
            </a:endParaRPr>
          </a:p>
        </p:txBody>
      </p:sp>
      <p:sp>
        <p:nvSpPr>
          <p:cNvPr id="7" name="副标题 6"/>
          <p:cNvSpPr>
            <a:spLocks noGrp="1"/>
          </p:cNvSpPr>
          <p:nvPr>
            <p:ph type="subTitle" idx="1"/>
          </p:nvPr>
        </p:nvSpPr>
        <p:spPr/>
        <p:txBody>
          <a:bodyPr/>
          <a:lstStyle/>
          <a:p>
            <a:r>
              <a:rPr lang="zh-CN" altLang="en-US" dirty="0"/>
              <a:t>老师：亮亮图文    日期：</a:t>
            </a:r>
            <a:r>
              <a:rPr lang="en-US" altLang="zh-CN" dirty="0"/>
              <a:t>20xx</a:t>
            </a:r>
            <a:r>
              <a:rPr lang="en-US" altLang="zh-CN" dirty="0"/>
              <a:t>/09/01</a:t>
            </a:r>
            <a:endParaRPr lang="en-US" altLang="zh-CN" dirty="0"/>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sp>
        <p:nvSpPr>
          <p:cNvPr id="21" name="자유형 62"/>
          <p:cNvSpPr/>
          <p:nvPr/>
        </p:nvSpPr>
        <p:spPr bwMode="auto">
          <a:xfrm>
            <a:off x="1066801" y="2503218"/>
            <a:ext cx="1366992" cy="3238978"/>
          </a:xfrm>
          <a:custGeom>
            <a:avLst/>
            <a:gdLst>
              <a:gd name="connsiteX0" fmla="*/ 0 w 1212696"/>
              <a:gd name="connsiteY0" fmla="*/ 806370 h 3960440"/>
              <a:gd name="connsiteX1" fmla="*/ 606348 w 1212696"/>
              <a:gd name="connsiteY1" fmla="*/ 0 h 3960440"/>
              <a:gd name="connsiteX2" fmla="*/ 1212696 w 1212696"/>
              <a:gd name="connsiteY2" fmla="*/ 806370 h 3960440"/>
              <a:gd name="connsiteX3" fmla="*/ 909522 w 1212696"/>
              <a:gd name="connsiteY3" fmla="*/ 806370 h 3960440"/>
              <a:gd name="connsiteX4" fmla="*/ 909522 w 1212696"/>
              <a:gd name="connsiteY4" fmla="*/ 3960440 h 3960440"/>
              <a:gd name="connsiteX5" fmla="*/ 303174 w 1212696"/>
              <a:gd name="connsiteY5" fmla="*/ 3960440 h 3960440"/>
              <a:gd name="connsiteX6" fmla="*/ 303174 w 1212696"/>
              <a:gd name="connsiteY6" fmla="*/ 806370 h 3960440"/>
              <a:gd name="connsiteX7" fmla="*/ 0 w 1212696"/>
              <a:gd name="connsiteY7" fmla="*/ 806370 h 3960440"/>
              <a:gd name="connsiteX0-1" fmla="*/ 288032 w 1500728"/>
              <a:gd name="connsiteY0-2" fmla="*/ 806370 h 3960440"/>
              <a:gd name="connsiteX1-3" fmla="*/ 894380 w 1500728"/>
              <a:gd name="connsiteY1-4" fmla="*/ 0 h 3960440"/>
              <a:gd name="connsiteX2-5" fmla="*/ 1500728 w 1500728"/>
              <a:gd name="connsiteY2-6" fmla="*/ 806370 h 3960440"/>
              <a:gd name="connsiteX3-7" fmla="*/ 1197554 w 1500728"/>
              <a:gd name="connsiteY3-8" fmla="*/ 806370 h 3960440"/>
              <a:gd name="connsiteX4-9" fmla="*/ 1197554 w 1500728"/>
              <a:gd name="connsiteY4-10" fmla="*/ 3960440 h 3960440"/>
              <a:gd name="connsiteX5-11" fmla="*/ 0 w 1500728"/>
              <a:gd name="connsiteY5-12" fmla="*/ 3960440 h 3960440"/>
              <a:gd name="connsiteX6-13" fmla="*/ 591206 w 1500728"/>
              <a:gd name="connsiteY6-14" fmla="*/ 806370 h 3960440"/>
              <a:gd name="connsiteX7-15" fmla="*/ 288032 w 1500728"/>
              <a:gd name="connsiteY7-16" fmla="*/ 806370 h 3960440"/>
              <a:gd name="connsiteX0-17" fmla="*/ 288032 w 1500728"/>
              <a:gd name="connsiteY0-18" fmla="*/ 806370 h 3960440"/>
              <a:gd name="connsiteX1-19" fmla="*/ 894380 w 1500728"/>
              <a:gd name="connsiteY1-20" fmla="*/ 0 h 3960440"/>
              <a:gd name="connsiteX2-21" fmla="*/ 1500728 w 1500728"/>
              <a:gd name="connsiteY2-22" fmla="*/ 806370 h 3960440"/>
              <a:gd name="connsiteX3-23" fmla="*/ 1197554 w 1500728"/>
              <a:gd name="connsiteY3-24" fmla="*/ 806370 h 3960440"/>
              <a:gd name="connsiteX4-25" fmla="*/ 576064 w 1500728"/>
              <a:gd name="connsiteY4-26" fmla="*/ 3888432 h 3960440"/>
              <a:gd name="connsiteX5-27" fmla="*/ 0 w 1500728"/>
              <a:gd name="connsiteY5-28" fmla="*/ 3960440 h 3960440"/>
              <a:gd name="connsiteX6-29" fmla="*/ 591206 w 1500728"/>
              <a:gd name="connsiteY6-30" fmla="*/ 806370 h 3960440"/>
              <a:gd name="connsiteX7-31" fmla="*/ 288032 w 1500728"/>
              <a:gd name="connsiteY7-32" fmla="*/ 806370 h 3960440"/>
              <a:gd name="connsiteX0-33" fmla="*/ 288032 w 1500728"/>
              <a:gd name="connsiteY0-34" fmla="*/ 806370 h 3960440"/>
              <a:gd name="connsiteX1-35" fmla="*/ 894380 w 1500728"/>
              <a:gd name="connsiteY1-36" fmla="*/ 0 h 3960440"/>
              <a:gd name="connsiteX2-37" fmla="*/ 1500728 w 1500728"/>
              <a:gd name="connsiteY2-38" fmla="*/ 806370 h 3960440"/>
              <a:gd name="connsiteX3-39" fmla="*/ 1197554 w 1500728"/>
              <a:gd name="connsiteY3-40" fmla="*/ 806370 h 3960440"/>
              <a:gd name="connsiteX4-41" fmla="*/ 576064 w 1500728"/>
              <a:gd name="connsiteY4-42" fmla="*/ 3960440 h 3960440"/>
              <a:gd name="connsiteX5-43" fmla="*/ 0 w 1500728"/>
              <a:gd name="connsiteY5-44" fmla="*/ 3960440 h 3960440"/>
              <a:gd name="connsiteX6-45" fmla="*/ 591206 w 1500728"/>
              <a:gd name="connsiteY6-46" fmla="*/ 806370 h 3960440"/>
              <a:gd name="connsiteX7-47" fmla="*/ 288032 w 1500728"/>
              <a:gd name="connsiteY7-48" fmla="*/ 806370 h 3960440"/>
              <a:gd name="connsiteX0-49" fmla="*/ 437381 w 1650077"/>
              <a:gd name="connsiteY0-50" fmla="*/ 806370 h 3960440"/>
              <a:gd name="connsiteX1-51" fmla="*/ 1043729 w 1650077"/>
              <a:gd name="connsiteY1-52" fmla="*/ 0 h 3960440"/>
              <a:gd name="connsiteX2-53" fmla="*/ 1650077 w 1650077"/>
              <a:gd name="connsiteY2-54" fmla="*/ 806370 h 3960440"/>
              <a:gd name="connsiteX3-55" fmla="*/ 1346903 w 1650077"/>
              <a:gd name="connsiteY3-56" fmla="*/ 806370 h 3960440"/>
              <a:gd name="connsiteX4-57" fmla="*/ 725413 w 1650077"/>
              <a:gd name="connsiteY4-58" fmla="*/ 3960440 h 3960440"/>
              <a:gd name="connsiteX5-59" fmla="*/ 0 w 1650077"/>
              <a:gd name="connsiteY5-60" fmla="*/ 3960440 h 3960440"/>
              <a:gd name="connsiteX6-61" fmla="*/ 740555 w 1650077"/>
              <a:gd name="connsiteY6-62" fmla="*/ 806370 h 3960440"/>
              <a:gd name="connsiteX7-63" fmla="*/ 437381 w 1650077"/>
              <a:gd name="connsiteY7-64" fmla="*/ 806370 h 3960440"/>
              <a:gd name="connsiteX0-65" fmla="*/ 437381 w 1650077"/>
              <a:gd name="connsiteY0-66" fmla="*/ 806370 h 3960440"/>
              <a:gd name="connsiteX1-67" fmla="*/ 1043729 w 1650077"/>
              <a:gd name="connsiteY1-68" fmla="*/ 0 h 3960440"/>
              <a:gd name="connsiteX2-69" fmla="*/ 1650077 w 1650077"/>
              <a:gd name="connsiteY2-70" fmla="*/ 806370 h 3960440"/>
              <a:gd name="connsiteX3-71" fmla="*/ 1346903 w 1650077"/>
              <a:gd name="connsiteY3-72" fmla="*/ 806370 h 3960440"/>
              <a:gd name="connsiteX4-73" fmla="*/ 648073 w 1650077"/>
              <a:gd name="connsiteY4-74" fmla="*/ 3960440 h 3960440"/>
              <a:gd name="connsiteX5-75" fmla="*/ 0 w 1650077"/>
              <a:gd name="connsiteY5-76" fmla="*/ 3960440 h 3960440"/>
              <a:gd name="connsiteX6-77" fmla="*/ 740555 w 1650077"/>
              <a:gd name="connsiteY6-78" fmla="*/ 806370 h 3960440"/>
              <a:gd name="connsiteX7-79" fmla="*/ 437381 w 1650077"/>
              <a:gd name="connsiteY7-80" fmla="*/ 806370 h 3960440"/>
              <a:gd name="connsiteX0-81" fmla="*/ 437381 w 1650077"/>
              <a:gd name="connsiteY0-82" fmla="*/ 806370 h 3960440"/>
              <a:gd name="connsiteX1-83" fmla="*/ 1043729 w 1650077"/>
              <a:gd name="connsiteY1-84" fmla="*/ 0 h 3960440"/>
              <a:gd name="connsiteX2-85" fmla="*/ 1650077 w 1650077"/>
              <a:gd name="connsiteY2-86" fmla="*/ 806370 h 3960440"/>
              <a:gd name="connsiteX3-87" fmla="*/ 1346903 w 1650077"/>
              <a:gd name="connsiteY3-88" fmla="*/ 806370 h 3960440"/>
              <a:gd name="connsiteX4-89" fmla="*/ 532657 w 1650077"/>
              <a:gd name="connsiteY4-90" fmla="*/ 3958952 h 3960440"/>
              <a:gd name="connsiteX5-91" fmla="*/ 0 w 1650077"/>
              <a:gd name="connsiteY5-92" fmla="*/ 3960440 h 3960440"/>
              <a:gd name="connsiteX6-93" fmla="*/ 740555 w 1650077"/>
              <a:gd name="connsiteY6-94" fmla="*/ 806370 h 3960440"/>
              <a:gd name="connsiteX7-95" fmla="*/ 437381 w 1650077"/>
              <a:gd name="connsiteY7-96" fmla="*/ 806370 h 3960440"/>
              <a:gd name="connsiteX0-97" fmla="*/ 437381 w 1650077"/>
              <a:gd name="connsiteY0-98" fmla="*/ 806370 h 3960440"/>
              <a:gd name="connsiteX1-99" fmla="*/ 1043729 w 1650077"/>
              <a:gd name="connsiteY1-100" fmla="*/ 0 h 3960440"/>
              <a:gd name="connsiteX2-101" fmla="*/ 1650077 w 1650077"/>
              <a:gd name="connsiteY2-102" fmla="*/ 806370 h 3960440"/>
              <a:gd name="connsiteX3-103" fmla="*/ 1346903 w 1650077"/>
              <a:gd name="connsiteY3-104" fmla="*/ 806370 h 3960440"/>
              <a:gd name="connsiteX4-105" fmla="*/ 599357 w 1650077"/>
              <a:gd name="connsiteY4-106" fmla="*/ 3957464 h 3960440"/>
              <a:gd name="connsiteX5-107" fmla="*/ 0 w 1650077"/>
              <a:gd name="connsiteY5-108" fmla="*/ 3960440 h 3960440"/>
              <a:gd name="connsiteX6-109" fmla="*/ 740555 w 1650077"/>
              <a:gd name="connsiteY6-110" fmla="*/ 806370 h 3960440"/>
              <a:gd name="connsiteX7-111" fmla="*/ 437381 w 1650077"/>
              <a:gd name="connsiteY7-112" fmla="*/ 806370 h 3960440"/>
              <a:gd name="connsiteX0-113" fmla="*/ 451668 w 1664364"/>
              <a:gd name="connsiteY0-114" fmla="*/ 806370 h 3958059"/>
              <a:gd name="connsiteX1-115" fmla="*/ 1058016 w 1664364"/>
              <a:gd name="connsiteY1-116" fmla="*/ 0 h 3958059"/>
              <a:gd name="connsiteX2-117" fmla="*/ 1664364 w 1664364"/>
              <a:gd name="connsiteY2-118" fmla="*/ 806370 h 3958059"/>
              <a:gd name="connsiteX3-119" fmla="*/ 1361190 w 1664364"/>
              <a:gd name="connsiteY3-120" fmla="*/ 806370 h 3958059"/>
              <a:gd name="connsiteX4-121" fmla="*/ 613644 w 1664364"/>
              <a:gd name="connsiteY4-122" fmla="*/ 3957464 h 3958059"/>
              <a:gd name="connsiteX5-123" fmla="*/ 0 w 1664364"/>
              <a:gd name="connsiteY5-124" fmla="*/ 3958059 h 3958059"/>
              <a:gd name="connsiteX6-125" fmla="*/ 754842 w 1664364"/>
              <a:gd name="connsiteY6-126" fmla="*/ 806370 h 3958059"/>
              <a:gd name="connsiteX7-127" fmla="*/ 451668 w 1664364"/>
              <a:gd name="connsiteY7-128" fmla="*/ 806370 h 3958059"/>
              <a:gd name="connsiteX0-129" fmla="*/ 458812 w 1671508"/>
              <a:gd name="connsiteY0-130" fmla="*/ 806370 h 3958059"/>
              <a:gd name="connsiteX1-131" fmla="*/ 1065160 w 1671508"/>
              <a:gd name="connsiteY1-132" fmla="*/ 0 h 3958059"/>
              <a:gd name="connsiteX2-133" fmla="*/ 1671508 w 1671508"/>
              <a:gd name="connsiteY2-134" fmla="*/ 806370 h 3958059"/>
              <a:gd name="connsiteX3-135" fmla="*/ 1368334 w 1671508"/>
              <a:gd name="connsiteY3-136" fmla="*/ 806370 h 3958059"/>
              <a:gd name="connsiteX4-137" fmla="*/ 620788 w 1671508"/>
              <a:gd name="connsiteY4-138" fmla="*/ 3957464 h 3958059"/>
              <a:gd name="connsiteX5-139" fmla="*/ 0 w 1671508"/>
              <a:gd name="connsiteY5-140" fmla="*/ 3958059 h 3958059"/>
              <a:gd name="connsiteX6-141" fmla="*/ 761986 w 1671508"/>
              <a:gd name="connsiteY6-142" fmla="*/ 806370 h 3958059"/>
              <a:gd name="connsiteX7-143" fmla="*/ 458812 w 1671508"/>
              <a:gd name="connsiteY7-144" fmla="*/ 806370 h 3958059"/>
              <a:gd name="connsiteX0-145" fmla="*/ 458812 w 1671508"/>
              <a:gd name="connsiteY0-146" fmla="*/ 806370 h 3958060"/>
              <a:gd name="connsiteX1-147" fmla="*/ 1065160 w 1671508"/>
              <a:gd name="connsiteY1-148" fmla="*/ 0 h 3958060"/>
              <a:gd name="connsiteX2-149" fmla="*/ 1671508 w 1671508"/>
              <a:gd name="connsiteY2-150" fmla="*/ 806370 h 3958060"/>
              <a:gd name="connsiteX3-151" fmla="*/ 1368334 w 1671508"/>
              <a:gd name="connsiteY3-152" fmla="*/ 806370 h 3958060"/>
              <a:gd name="connsiteX4-153" fmla="*/ 559399 w 1671508"/>
              <a:gd name="connsiteY4-154" fmla="*/ 3958060 h 3958060"/>
              <a:gd name="connsiteX5-155" fmla="*/ 0 w 1671508"/>
              <a:gd name="connsiteY5-156" fmla="*/ 3958059 h 3958060"/>
              <a:gd name="connsiteX6-157" fmla="*/ 761986 w 1671508"/>
              <a:gd name="connsiteY6-158" fmla="*/ 806370 h 3958060"/>
              <a:gd name="connsiteX7-159" fmla="*/ 458812 w 1671508"/>
              <a:gd name="connsiteY7-160" fmla="*/ 806370 h 3958060"/>
              <a:gd name="connsiteX0-161" fmla="*/ 458812 w 1671508"/>
              <a:gd name="connsiteY0-162" fmla="*/ 806370 h 3958953"/>
              <a:gd name="connsiteX1-163" fmla="*/ 1065160 w 1671508"/>
              <a:gd name="connsiteY1-164" fmla="*/ 0 h 3958953"/>
              <a:gd name="connsiteX2-165" fmla="*/ 1671508 w 1671508"/>
              <a:gd name="connsiteY2-166" fmla="*/ 806370 h 3958953"/>
              <a:gd name="connsiteX3-167" fmla="*/ 1368334 w 1671508"/>
              <a:gd name="connsiteY3-168" fmla="*/ 806370 h 3958953"/>
              <a:gd name="connsiteX4-169" fmla="*/ 599335 w 1671508"/>
              <a:gd name="connsiteY4-170" fmla="*/ 3958953 h 3958953"/>
              <a:gd name="connsiteX5-171" fmla="*/ 0 w 1671508"/>
              <a:gd name="connsiteY5-172" fmla="*/ 3958059 h 3958953"/>
              <a:gd name="connsiteX6-173" fmla="*/ 761986 w 1671508"/>
              <a:gd name="connsiteY6-174" fmla="*/ 806370 h 3958953"/>
              <a:gd name="connsiteX7-175" fmla="*/ 458812 w 1671508"/>
              <a:gd name="connsiteY7-176" fmla="*/ 806370 h 3958953"/>
              <a:gd name="connsiteX0-177" fmla="*/ 458812 w 1671508"/>
              <a:gd name="connsiteY0-178" fmla="*/ 808751 h 3961334"/>
              <a:gd name="connsiteX1-179" fmla="*/ 1207471 w 1671508"/>
              <a:gd name="connsiteY1-180" fmla="*/ 0 h 3961334"/>
              <a:gd name="connsiteX2-181" fmla="*/ 1671508 w 1671508"/>
              <a:gd name="connsiteY2-182" fmla="*/ 808751 h 3961334"/>
              <a:gd name="connsiteX3-183" fmla="*/ 1368334 w 1671508"/>
              <a:gd name="connsiteY3-184" fmla="*/ 808751 h 3961334"/>
              <a:gd name="connsiteX4-185" fmla="*/ 599335 w 1671508"/>
              <a:gd name="connsiteY4-186" fmla="*/ 3961334 h 3961334"/>
              <a:gd name="connsiteX5-187" fmla="*/ 0 w 1671508"/>
              <a:gd name="connsiteY5-188" fmla="*/ 3960440 h 3961334"/>
              <a:gd name="connsiteX6-189" fmla="*/ 761986 w 1671508"/>
              <a:gd name="connsiteY6-190" fmla="*/ 808751 h 3961334"/>
              <a:gd name="connsiteX7-191" fmla="*/ 458812 w 1671508"/>
              <a:gd name="connsiteY7-192" fmla="*/ 808751 h 396133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1671508" h="3961334">
                <a:moveTo>
                  <a:pt x="458812" y="808751"/>
                </a:moveTo>
                <a:lnTo>
                  <a:pt x="1207471" y="0"/>
                </a:lnTo>
                <a:lnTo>
                  <a:pt x="1671508" y="808751"/>
                </a:lnTo>
                <a:lnTo>
                  <a:pt x="1368334" y="808751"/>
                </a:lnTo>
                <a:lnTo>
                  <a:pt x="599335" y="3961334"/>
                </a:lnTo>
                <a:lnTo>
                  <a:pt x="0" y="3960440"/>
                </a:lnTo>
                <a:lnTo>
                  <a:pt x="761986" y="808751"/>
                </a:lnTo>
                <a:lnTo>
                  <a:pt x="458812" y="808751"/>
                </a:lnTo>
                <a:close/>
              </a:path>
            </a:pathLst>
          </a:custGeom>
          <a:solidFill>
            <a:schemeClr val="accent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ko-KR" dirty="0"/>
              <a:t> </a:t>
            </a:r>
            <a:endParaRPr lang="ko-KR" altLang="en-US" dirty="0"/>
          </a:p>
        </p:txBody>
      </p:sp>
      <p:sp>
        <p:nvSpPr>
          <p:cNvPr id="22" name="Rectangle 42"/>
          <p:cNvSpPr>
            <a:spLocks noChangeArrowheads="1"/>
          </p:cNvSpPr>
          <p:nvPr/>
        </p:nvSpPr>
        <p:spPr bwMode="auto">
          <a:xfrm>
            <a:off x="2542079" y="2503218"/>
            <a:ext cx="2266725" cy="1261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5400" dirty="0">
                <a:latin typeface="+mn-lt"/>
              </a:rPr>
              <a:t>68</a:t>
            </a:r>
            <a:r>
              <a:rPr lang="en-US" altLang="zh-CN" sz="2800" dirty="0">
                <a:latin typeface="+mn-lt"/>
              </a:rPr>
              <a:t>%</a:t>
            </a:r>
            <a:endParaRPr lang="en-US" altLang="zh-CN" sz="2800" dirty="0">
              <a:latin typeface="+mn-lt"/>
            </a:endParaRPr>
          </a:p>
          <a:p>
            <a:pPr algn="ctr">
              <a:defRPr/>
            </a:pPr>
            <a:r>
              <a:rPr lang="zh-CN" altLang="en-US" sz="2800" dirty="0">
                <a:latin typeface="+mn-lt"/>
              </a:rPr>
              <a:t>文本</a:t>
            </a:r>
            <a:endParaRPr lang="zh-CN" altLang="en-US" sz="4000" dirty="0">
              <a:latin typeface="+mn-lt"/>
            </a:endParaRPr>
          </a:p>
        </p:txBody>
      </p:sp>
      <p:sp>
        <p:nvSpPr>
          <p:cNvPr id="23" name="矩形 22"/>
          <p:cNvSpPr/>
          <p:nvPr/>
        </p:nvSpPr>
        <p:spPr>
          <a:xfrm>
            <a:off x="2343201" y="4163806"/>
            <a:ext cx="2648485" cy="17024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a:t>
            </a:r>
            <a:endParaRPr lang="zh-CN" altLang="zh-CN" sz="1800" dirty="0">
              <a:solidFill>
                <a:schemeClr val="tx1"/>
              </a:solidFill>
              <a:latin typeface="+mj-ea"/>
              <a:ea typeface="+mj-ea"/>
            </a:endParaRPr>
          </a:p>
        </p:txBody>
      </p:sp>
      <p:sp>
        <p:nvSpPr>
          <p:cNvPr id="25" name="자유형 62"/>
          <p:cNvSpPr/>
          <p:nvPr/>
        </p:nvSpPr>
        <p:spPr bwMode="auto">
          <a:xfrm flipH="1" flipV="1">
            <a:off x="7200314" y="2503218"/>
            <a:ext cx="1366992" cy="3238978"/>
          </a:xfrm>
          <a:custGeom>
            <a:avLst/>
            <a:gdLst>
              <a:gd name="connsiteX0" fmla="*/ 0 w 1212696"/>
              <a:gd name="connsiteY0" fmla="*/ 806370 h 3960440"/>
              <a:gd name="connsiteX1" fmla="*/ 606348 w 1212696"/>
              <a:gd name="connsiteY1" fmla="*/ 0 h 3960440"/>
              <a:gd name="connsiteX2" fmla="*/ 1212696 w 1212696"/>
              <a:gd name="connsiteY2" fmla="*/ 806370 h 3960440"/>
              <a:gd name="connsiteX3" fmla="*/ 909522 w 1212696"/>
              <a:gd name="connsiteY3" fmla="*/ 806370 h 3960440"/>
              <a:gd name="connsiteX4" fmla="*/ 909522 w 1212696"/>
              <a:gd name="connsiteY4" fmla="*/ 3960440 h 3960440"/>
              <a:gd name="connsiteX5" fmla="*/ 303174 w 1212696"/>
              <a:gd name="connsiteY5" fmla="*/ 3960440 h 3960440"/>
              <a:gd name="connsiteX6" fmla="*/ 303174 w 1212696"/>
              <a:gd name="connsiteY6" fmla="*/ 806370 h 3960440"/>
              <a:gd name="connsiteX7" fmla="*/ 0 w 1212696"/>
              <a:gd name="connsiteY7" fmla="*/ 806370 h 3960440"/>
              <a:gd name="connsiteX0-1" fmla="*/ 288032 w 1500728"/>
              <a:gd name="connsiteY0-2" fmla="*/ 806370 h 3960440"/>
              <a:gd name="connsiteX1-3" fmla="*/ 894380 w 1500728"/>
              <a:gd name="connsiteY1-4" fmla="*/ 0 h 3960440"/>
              <a:gd name="connsiteX2-5" fmla="*/ 1500728 w 1500728"/>
              <a:gd name="connsiteY2-6" fmla="*/ 806370 h 3960440"/>
              <a:gd name="connsiteX3-7" fmla="*/ 1197554 w 1500728"/>
              <a:gd name="connsiteY3-8" fmla="*/ 806370 h 3960440"/>
              <a:gd name="connsiteX4-9" fmla="*/ 1197554 w 1500728"/>
              <a:gd name="connsiteY4-10" fmla="*/ 3960440 h 3960440"/>
              <a:gd name="connsiteX5-11" fmla="*/ 0 w 1500728"/>
              <a:gd name="connsiteY5-12" fmla="*/ 3960440 h 3960440"/>
              <a:gd name="connsiteX6-13" fmla="*/ 591206 w 1500728"/>
              <a:gd name="connsiteY6-14" fmla="*/ 806370 h 3960440"/>
              <a:gd name="connsiteX7-15" fmla="*/ 288032 w 1500728"/>
              <a:gd name="connsiteY7-16" fmla="*/ 806370 h 3960440"/>
              <a:gd name="connsiteX0-17" fmla="*/ 288032 w 1500728"/>
              <a:gd name="connsiteY0-18" fmla="*/ 806370 h 3960440"/>
              <a:gd name="connsiteX1-19" fmla="*/ 894380 w 1500728"/>
              <a:gd name="connsiteY1-20" fmla="*/ 0 h 3960440"/>
              <a:gd name="connsiteX2-21" fmla="*/ 1500728 w 1500728"/>
              <a:gd name="connsiteY2-22" fmla="*/ 806370 h 3960440"/>
              <a:gd name="connsiteX3-23" fmla="*/ 1197554 w 1500728"/>
              <a:gd name="connsiteY3-24" fmla="*/ 806370 h 3960440"/>
              <a:gd name="connsiteX4-25" fmla="*/ 576064 w 1500728"/>
              <a:gd name="connsiteY4-26" fmla="*/ 3888432 h 3960440"/>
              <a:gd name="connsiteX5-27" fmla="*/ 0 w 1500728"/>
              <a:gd name="connsiteY5-28" fmla="*/ 3960440 h 3960440"/>
              <a:gd name="connsiteX6-29" fmla="*/ 591206 w 1500728"/>
              <a:gd name="connsiteY6-30" fmla="*/ 806370 h 3960440"/>
              <a:gd name="connsiteX7-31" fmla="*/ 288032 w 1500728"/>
              <a:gd name="connsiteY7-32" fmla="*/ 806370 h 3960440"/>
              <a:gd name="connsiteX0-33" fmla="*/ 288032 w 1500728"/>
              <a:gd name="connsiteY0-34" fmla="*/ 806370 h 3960440"/>
              <a:gd name="connsiteX1-35" fmla="*/ 894380 w 1500728"/>
              <a:gd name="connsiteY1-36" fmla="*/ 0 h 3960440"/>
              <a:gd name="connsiteX2-37" fmla="*/ 1500728 w 1500728"/>
              <a:gd name="connsiteY2-38" fmla="*/ 806370 h 3960440"/>
              <a:gd name="connsiteX3-39" fmla="*/ 1197554 w 1500728"/>
              <a:gd name="connsiteY3-40" fmla="*/ 806370 h 3960440"/>
              <a:gd name="connsiteX4-41" fmla="*/ 576064 w 1500728"/>
              <a:gd name="connsiteY4-42" fmla="*/ 3960440 h 3960440"/>
              <a:gd name="connsiteX5-43" fmla="*/ 0 w 1500728"/>
              <a:gd name="connsiteY5-44" fmla="*/ 3960440 h 3960440"/>
              <a:gd name="connsiteX6-45" fmla="*/ 591206 w 1500728"/>
              <a:gd name="connsiteY6-46" fmla="*/ 806370 h 3960440"/>
              <a:gd name="connsiteX7-47" fmla="*/ 288032 w 1500728"/>
              <a:gd name="connsiteY7-48" fmla="*/ 806370 h 3960440"/>
              <a:gd name="connsiteX0-49" fmla="*/ 437381 w 1650077"/>
              <a:gd name="connsiteY0-50" fmla="*/ 806370 h 3960440"/>
              <a:gd name="connsiteX1-51" fmla="*/ 1043729 w 1650077"/>
              <a:gd name="connsiteY1-52" fmla="*/ 0 h 3960440"/>
              <a:gd name="connsiteX2-53" fmla="*/ 1650077 w 1650077"/>
              <a:gd name="connsiteY2-54" fmla="*/ 806370 h 3960440"/>
              <a:gd name="connsiteX3-55" fmla="*/ 1346903 w 1650077"/>
              <a:gd name="connsiteY3-56" fmla="*/ 806370 h 3960440"/>
              <a:gd name="connsiteX4-57" fmla="*/ 725413 w 1650077"/>
              <a:gd name="connsiteY4-58" fmla="*/ 3960440 h 3960440"/>
              <a:gd name="connsiteX5-59" fmla="*/ 0 w 1650077"/>
              <a:gd name="connsiteY5-60" fmla="*/ 3960440 h 3960440"/>
              <a:gd name="connsiteX6-61" fmla="*/ 740555 w 1650077"/>
              <a:gd name="connsiteY6-62" fmla="*/ 806370 h 3960440"/>
              <a:gd name="connsiteX7-63" fmla="*/ 437381 w 1650077"/>
              <a:gd name="connsiteY7-64" fmla="*/ 806370 h 3960440"/>
              <a:gd name="connsiteX0-65" fmla="*/ 437381 w 1650077"/>
              <a:gd name="connsiteY0-66" fmla="*/ 806370 h 3960440"/>
              <a:gd name="connsiteX1-67" fmla="*/ 1043729 w 1650077"/>
              <a:gd name="connsiteY1-68" fmla="*/ 0 h 3960440"/>
              <a:gd name="connsiteX2-69" fmla="*/ 1650077 w 1650077"/>
              <a:gd name="connsiteY2-70" fmla="*/ 806370 h 3960440"/>
              <a:gd name="connsiteX3-71" fmla="*/ 1346903 w 1650077"/>
              <a:gd name="connsiteY3-72" fmla="*/ 806370 h 3960440"/>
              <a:gd name="connsiteX4-73" fmla="*/ 648073 w 1650077"/>
              <a:gd name="connsiteY4-74" fmla="*/ 3960440 h 3960440"/>
              <a:gd name="connsiteX5-75" fmla="*/ 0 w 1650077"/>
              <a:gd name="connsiteY5-76" fmla="*/ 3960440 h 3960440"/>
              <a:gd name="connsiteX6-77" fmla="*/ 740555 w 1650077"/>
              <a:gd name="connsiteY6-78" fmla="*/ 806370 h 3960440"/>
              <a:gd name="connsiteX7-79" fmla="*/ 437381 w 1650077"/>
              <a:gd name="connsiteY7-80" fmla="*/ 806370 h 3960440"/>
              <a:gd name="connsiteX0-81" fmla="*/ 437381 w 1650077"/>
              <a:gd name="connsiteY0-82" fmla="*/ 806370 h 3960440"/>
              <a:gd name="connsiteX1-83" fmla="*/ 1043729 w 1650077"/>
              <a:gd name="connsiteY1-84" fmla="*/ 0 h 3960440"/>
              <a:gd name="connsiteX2-85" fmla="*/ 1650077 w 1650077"/>
              <a:gd name="connsiteY2-86" fmla="*/ 806370 h 3960440"/>
              <a:gd name="connsiteX3-87" fmla="*/ 1346903 w 1650077"/>
              <a:gd name="connsiteY3-88" fmla="*/ 806370 h 3960440"/>
              <a:gd name="connsiteX4-89" fmla="*/ 532657 w 1650077"/>
              <a:gd name="connsiteY4-90" fmla="*/ 3958952 h 3960440"/>
              <a:gd name="connsiteX5-91" fmla="*/ 0 w 1650077"/>
              <a:gd name="connsiteY5-92" fmla="*/ 3960440 h 3960440"/>
              <a:gd name="connsiteX6-93" fmla="*/ 740555 w 1650077"/>
              <a:gd name="connsiteY6-94" fmla="*/ 806370 h 3960440"/>
              <a:gd name="connsiteX7-95" fmla="*/ 437381 w 1650077"/>
              <a:gd name="connsiteY7-96" fmla="*/ 806370 h 3960440"/>
              <a:gd name="connsiteX0-97" fmla="*/ 437381 w 1650077"/>
              <a:gd name="connsiteY0-98" fmla="*/ 806370 h 3960440"/>
              <a:gd name="connsiteX1-99" fmla="*/ 1043729 w 1650077"/>
              <a:gd name="connsiteY1-100" fmla="*/ 0 h 3960440"/>
              <a:gd name="connsiteX2-101" fmla="*/ 1650077 w 1650077"/>
              <a:gd name="connsiteY2-102" fmla="*/ 806370 h 3960440"/>
              <a:gd name="connsiteX3-103" fmla="*/ 1346903 w 1650077"/>
              <a:gd name="connsiteY3-104" fmla="*/ 806370 h 3960440"/>
              <a:gd name="connsiteX4-105" fmla="*/ 599357 w 1650077"/>
              <a:gd name="connsiteY4-106" fmla="*/ 3957464 h 3960440"/>
              <a:gd name="connsiteX5-107" fmla="*/ 0 w 1650077"/>
              <a:gd name="connsiteY5-108" fmla="*/ 3960440 h 3960440"/>
              <a:gd name="connsiteX6-109" fmla="*/ 740555 w 1650077"/>
              <a:gd name="connsiteY6-110" fmla="*/ 806370 h 3960440"/>
              <a:gd name="connsiteX7-111" fmla="*/ 437381 w 1650077"/>
              <a:gd name="connsiteY7-112" fmla="*/ 806370 h 3960440"/>
              <a:gd name="connsiteX0-113" fmla="*/ 451668 w 1664364"/>
              <a:gd name="connsiteY0-114" fmla="*/ 806370 h 3958059"/>
              <a:gd name="connsiteX1-115" fmla="*/ 1058016 w 1664364"/>
              <a:gd name="connsiteY1-116" fmla="*/ 0 h 3958059"/>
              <a:gd name="connsiteX2-117" fmla="*/ 1664364 w 1664364"/>
              <a:gd name="connsiteY2-118" fmla="*/ 806370 h 3958059"/>
              <a:gd name="connsiteX3-119" fmla="*/ 1361190 w 1664364"/>
              <a:gd name="connsiteY3-120" fmla="*/ 806370 h 3958059"/>
              <a:gd name="connsiteX4-121" fmla="*/ 613644 w 1664364"/>
              <a:gd name="connsiteY4-122" fmla="*/ 3957464 h 3958059"/>
              <a:gd name="connsiteX5-123" fmla="*/ 0 w 1664364"/>
              <a:gd name="connsiteY5-124" fmla="*/ 3958059 h 3958059"/>
              <a:gd name="connsiteX6-125" fmla="*/ 754842 w 1664364"/>
              <a:gd name="connsiteY6-126" fmla="*/ 806370 h 3958059"/>
              <a:gd name="connsiteX7-127" fmla="*/ 451668 w 1664364"/>
              <a:gd name="connsiteY7-128" fmla="*/ 806370 h 3958059"/>
              <a:gd name="connsiteX0-129" fmla="*/ 458812 w 1671508"/>
              <a:gd name="connsiteY0-130" fmla="*/ 806370 h 3958059"/>
              <a:gd name="connsiteX1-131" fmla="*/ 1065160 w 1671508"/>
              <a:gd name="connsiteY1-132" fmla="*/ 0 h 3958059"/>
              <a:gd name="connsiteX2-133" fmla="*/ 1671508 w 1671508"/>
              <a:gd name="connsiteY2-134" fmla="*/ 806370 h 3958059"/>
              <a:gd name="connsiteX3-135" fmla="*/ 1368334 w 1671508"/>
              <a:gd name="connsiteY3-136" fmla="*/ 806370 h 3958059"/>
              <a:gd name="connsiteX4-137" fmla="*/ 620788 w 1671508"/>
              <a:gd name="connsiteY4-138" fmla="*/ 3957464 h 3958059"/>
              <a:gd name="connsiteX5-139" fmla="*/ 0 w 1671508"/>
              <a:gd name="connsiteY5-140" fmla="*/ 3958059 h 3958059"/>
              <a:gd name="connsiteX6-141" fmla="*/ 761986 w 1671508"/>
              <a:gd name="connsiteY6-142" fmla="*/ 806370 h 3958059"/>
              <a:gd name="connsiteX7-143" fmla="*/ 458812 w 1671508"/>
              <a:gd name="connsiteY7-144" fmla="*/ 806370 h 3958059"/>
              <a:gd name="connsiteX0-145" fmla="*/ 458812 w 1671508"/>
              <a:gd name="connsiteY0-146" fmla="*/ 806370 h 3958060"/>
              <a:gd name="connsiteX1-147" fmla="*/ 1065160 w 1671508"/>
              <a:gd name="connsiteY1-148" fmla="*/ 0 h 3958060"/>
              <a:gd name="connsiteX2-149" fmla="*/ 1671508 w 1671508"/>
              <a:gd name="connsiteY2-150" fmla="*/ 806370 h 3958060"/>
              <a:gd name="connsiteX3-151" fmla="*/ 1368334 w 1671508"/>
              <a:gd name="connsiteY3-152" fmla="*/ 806370 h 3958060"/>
              <a:gd name="connsiteX4-153" fmla="*/ 559399 w 1671508"/>
              <a:gd name="connsiteY4-154" fmla="*/ 3958060 h 3958060"/>
              <a:gd name="connsiteX5-155" fmla="*/ 0 w 1671508"/>
              <a:gd name="connsiteY5-156" fmla="*/ 3958059 h 3958060"/>
              <a:gd name="connsiteX6-157" fmla="*/ 761986 w 1671508"/>
              <a:gd name="connsiteY6-158" fmla="*/ 806370 h 3958060"/>
              <a:gd name="connsiteX7-159" fmla="*/ 458812 w 1671508"/>
              <a:gd name="connsiteY7-160" fmla="*/ 806370 h 3958060"/>
              <a:gd name="connsiteX0-161" fmla="*/ 458812 w 1671508"/>
              <a:gd name="connsiteY0-162" fmla="*/ 806370 h 3958953"/>
              <a:gd name="connsiteX1-163" fmla="*/ 1065160 w 1671508"/>
              <a:gd name="connsiteY1-164" fmla="*/ 0 h 3958953"/>
              <a:gd name="connsiteX2-165" fmla="*/ 1671508 w 1671508"/>
              <a:gd name="connsiteY2-166" fmla="*/ 806370 h 3958953"/>
              <a:gd name="connsiteX3-167" fmla="*/ 1368334 w 1671508"/>
              <a:gd name="connsiteY3-168" fmla="*/ 806370 h 3958953"/>
              <a:gd name="connsiteX4-169" fmla="*/ 599335 w 1671508"/>
              <a:gd name="connsiteY4-170" fmla="*/ 3958953 h 3958953"/>
              <a:gd name="connsiteX5-171" fmla="*/ 0 w 1671508"/>
              <a:gd name="connsiteY5-172" fmla="*/ 3958059 h 3958953"/>
              <a:gd name="connsiteX6-173" fmla="*/ 761986 w 1671508"/>
              <a:gd name="connsiteY6-174" fmla="*/ 806370 h 3958953"/>
              <a:gd name="connsiteX7-175" fmla="*/ 458812 w 1671508"/>
              <a:gd name="connsiteY7-176" fmla="*/ 806370 h 3958953"/>
              <a:gd name="connsiteX0-177" fmla="*/ 458812 w 1671508"/>
              <a:gd name="connsiteY0-178" fmla="*/ 808751 h 3961334"/>
              <a:gd name="connsiteX1-179" fmla="*/ 1207471 w 1671508"/>
              <a:gd name="connsiteY1-180" fmla="*/ 0 h 3961334"/>
              <a:gd name="connsiteX2-181" fmla="*/ 1671508 w 1671508"/>
              <a:gd name="connsiteY2-182" fmla="*/ 808751 h 3961334"/>
              <a:gd name="connsiteX3-183" fmla="*/ 1368334 w 1671508"/>
              <a:gd name="connsiteY3-184" fmla="*/ 808751 h 3961334"/>
              <a:gd name="connsiteX4-185" fmla="*/ 599335 w 1671508"/>
              <a:gd name="connsiteY4-186" fmla="*/ 3961334 h 3961334"/>
              <a:gd name="connsiteX5-187" fmla="*/ 0 w 1671508"/>
              <a:gd name="connsiteY5-188" fmla="*/ 3960440 h 3961334"/>
              <a:gd name="connsiteX6-189" fmla="*/ 761986 w 1671508"/>
              <a:gd name="connsiteY6-190" fmla="*/ 808751 h 3961334"/>
              <a:gd name="connsiteX7-191" fmla="*/ 458812 w 1671508"/>
              <a:gd name="connsiteY7-192" fmla="*/ 808751 h 396133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1671508" h="3961334">
                <a:moveTo>
                  <a:pt x="458812" y="808751"/>
                </a:moveTo>
                <a:lnTo>
                  <a:pt x="1207471" y="0"/>
                </a:lnTo>
                <a:lnTo>
                  <a:pt x="1671508" y="808751"/>
                </a:lnTo>
                <a:lnTo>
                  <a:pt x="1368334" y="808751"/>
                </a:lnTo>
                <a:lnTo>
                  <a:pt x="599335" y="3961334"/>
                </a:lnTo>
                <a:lnTo>
                  <a:pt x="0" y="3960440"/>
                </a:lnTo>
                <a:lnTo>
                  <a:pt x="761986" y="808751"/>
                </a:lnTo>
                <a:lnTo>
                  <a:pt x="458812" y="808751"/>
                </a:lnTo>
                <a:close/>
              </a:path>
            </a:pathLst>
          </a:custGeom>
          <a:solidFill>
            <a:schemeClr val="accent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ko-KR" dirty="0"/>
              <a:t> </a:t>
            </a:r>
            <a:endParaRPr lang="ko-KR" altLang="en-US" dirty="0"/>
          </a:p>
        </p:txBody>
      </p:sp>
      <p:sp>
        <p:nvSpPr>
          <p:cNvPr id="26" name="Rectangle 42"/>
          <p:cNvSpPr>
            <a:spLocks noChangeArrowheads="1"/>
          </p:cNvSpPr>
          <p:nvPr/>
        </p:nvSpPr>
        <p:spPr bwMode="auto">
          <a:xfrm>
            <a:off x="8675592" y="2503218"/>
            <a:ext cx="2266725" cy="1261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5400" dirty="0">
                <a:latin typeface="+mn-lt"/>
              </a:rPr>
              <a:t>2</a:t>
            </a:r>
            <a:r>
              <a:rPr lang="en-US" altLang="zh-CN" sz="2800" dirty="0">
                <a:latin typeface="+mn-lt"/>
              </a:rPr>
              <a:t>%</a:t>
            </a:r>
            <a:endParaRPr lang="en-US" altLang="zh-CN" sz="2800" dirty="0">
              <a:latin typeface="+mn-lt"/>
            </a:endParaRPr>
          </a:p>
          <a:p>
            <a:pPr algn="ctr">
              <a:defRPr/>
            </a:pPr>
            <a:r>
              <a:rPr lang="zh-CN" altLang="en-US" sz="2800" dirty="0">
                <a:latin typeface="+mn-lt"/>
              </a:rPr>
              <a:t>文本</a:t>
            </a:r>
            <a:endParaRPr lang="zh-CN" altLang="en-US" sz="4000" dirty="0">
              <a:latin typeface="+mn-lt"/>
            </a:endParaRPr>
          </a:p>
        </p:txBody>
      </p:sp>
      <p:sp>
        <p:nvSpPr>
          <p:cNvPr id="29" name="矩形 28"/>
          <p:cNvSpPr/>
          <p:nvPr/>
        </p:nvSpPr>
        <p:spPr>
          <a:xfrm>
            <a:off x="8476714" y="4163806"/>
            <a:ext cx="2648485" cy="17024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12" name="Freeform 25"/>
          <p:cNvSpPr/>
          <p:nvPr/>
        </p:nvSpPr>
        <p:spPr bwMode="auto">
          <a:xfrm>
            <a:off x="5709859" y="1865450"/>
            <a:ext cx="772282" cy="993502"/>
          </a:xfrm>
          <a:custGeom>
            <a:avLst/>
            <a:gdLst>
              <a:gd name="T0" fmla="*/ 44 w 250"/>
              <a:gd name="T1" fmla="*/ 81 h 323"/>
              <a:gd name="T2" fmla="*/ 44 w 250"/>
              <a:gd name="T3" fmla="*/ 242 h 323"/>
              <a:gd name="T4" fmla="*/ 44 w 250"/>
              <a:gd name="T5" fmla="*/ 242 h 323"/>
              <a:gd name="T6" fmla="*/ 125 w 250"/>
              <a:gd name="T7" fmla="*/ 323 h 323"/>
              <a:gd name="T8" fmla="*/ 206 w 250"/>
              <a:gd name="T9" fmla="*/ 242 h 323"/>
              <a:gd name="T10" fmla="*/ 206 w 250"/>
              <a:gd name="T11" fmla="*/ 242 h 323"/>
              <a:gd name="T12" fmla="*/ 206 w 250"/>
              <a:gd name="T13" fmla="*/ 81 h 323"/>
              <a:gd name="T14" fmla="*/ 125 w 250"/>
              <a:gd name="T15" fmla="*/ 0 h 323"/>
              <a:gd name="T16" fmla="*/ 44 w 250"/>
              <a:gd name="T17" fmla="*/ 81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0" h="323">
                <a:moveTo>
                  <a:pt x="44" y="81"/>
                </a:moveTo>
                <a:cubicBezTo>
                  <a:pt x="0" y="125"/>
                  <a:pt x="0" y="197"/>
                  <a:pt x="44" y="242"/>
                </a:cubicBezTo>
                <a:cubicBezTo>
                  <a:pt x="44" y="242"/>
                  <a:pt x="44" y="242"/>
                  <a:pt x="44" y="242"/>
                </a:cubicBezTo>
                <a:cubicBezTo>
                  <a:pt x="125" y="323"/>
                  <a:pt x="125" y="323"/>
                  <a:pt x="125" y="323"/>
                </a:cubicBezTo>
                <a:cubicBezTo>
                  <a:pt x="206" y="242"/>
                  <a:pt x="206" y="242"/>
                  <a:pt x="206" y="242"/>
                </a:cubicBezTo>
                <a:cubicBezTo>
                  <a:pt x="206" y="242"/>
                  <a:pt x="206" y="242"/>
                  <a:pt x="206" y="242"/>
                </a:cubicBezTo>
                <a:cubicBezTo>
                  <a:pt x="250" y="197"/>
                  <a:pt x="250" y="125"/>
                  <a:pt x="206" y="81"/>
                </a:cubicBezTo>
                <a:cubicBezTo>
                  <a:pt x="125" y="0"/>
                  <a:pt x="125" y="0"/>
                  <a:pt x="125" y="0"/>
                </a:cubicBezTo>
                <a:lnTo>
                  <a:pt x="44" y="81"/>
                </a:lnTo>
                <a:close/>
              </a:path>
            </a:pathLst>
          </a:custGeom>
          <a:solidFill>
            <a:schemeClr val="accent1"/>
          </a:solidFill>
          <a:ln>
            <a:noFill/>
          </a:ln>
          <a:effectLst>
            <a:outerShdw dist="35921" dir="2700000" algn="ctr" rotWithShape="0">
              <a:srgbClr val="C7C4C4"/>
            </a:outerShdw>
          </a:effectLst>
        </p:spPr>
        <p:txBody>
          <a:bodyPr/>
          <a:lstStyle/>
          <a:p>
            <a:pPr>
              <a:defRPr/>
            </a:pPr>
            <a:endParaRPr lang="zh-CN" altLang="en-US"/>
          </a:p>
        </p:txBody>
      </p:sp>
      <p:sp>
        <p:nvSpPr>
          <p:cNvPr id="13" name="Freeform 28"/>
          <p:cNvSpPr/>
          <p:nvPr/>
        </p:nvSpPr>
        <p:spPr bwMode="auto">
          <a:xfrm>
            <a:off x="4734903" y="2417837"/>
            <a:ext cx="702075" cy="702075"/>
          </a:xfrm>
          <a:custGeom>
            <a:avLst/>
            <a:gdLst>
              <a:gd name="T0" fmla="*/ 228 w 228"/>
              <a:gd name="T1" fmla="*/ 114 h 228"/>
              <a:gd name="T2" fmla="*/ 114 w 228"/>
              <a:gd name="T3" fmla="*/ 0 h 228"/>
              <a:gd name="T4" fmla="*/ 114 w 228"/>
              <a:gd name="T5" fmla="*/ 0 h 228"/>
              <a:gd name="T6" fmla="*/ 0 w 228"/>
              <a:gd name="T7" fmla="*/ 0 h 228"/>
              <a:gd name="T8" fmla="*/ 0 w 228"/>
              <a:gd name="T9" fmla="*/ 114 h 228"/>
              <a:gd name="T10" fmla="*/ 0 w 228"/>
              <a:gd name="T11" fmla="*/ 114 h 228"/>
              <a:gd name="T12" fmla="*/ 114 w 228"/>
              <a:gd name="T13" fmla="*/ 228 h 228"/>
              <a:gd name="T14" fmla="*/ 228 w 228"/>
              <a:gd name="T15" fmla="*/ 228 h 228"/>
              <a:gd name="T16" fmla="*/ 228 w 228"/>
              <a:gd name="T17" fmla="*/ 114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8" h="228">
                <a:moveTo>
                  <a:pt x="228" y="114"/>
                </a:moveTo>
                <a:cubicBezTo>
                  <a:pt x="228" y="51"/>
                  <a:pt x="177" y="0"/>
                  <a:pt x="114" y="0"/>
                </a:cubicBezTo>
                <a:cubicBezTo>
                  <a:pt x="114" y="0"/>
                  <a:pt x="114" y="0"/>
                  <a:pt x="114" y="0"/>
                </a:cubicBezTo>
                <a:cubicBezTo>
                  <a:pt x="0" y="0"/>
                  <a:pt x="0" y="0"/>
                  <a:pt x="0" y="0"/>
                </a:cubicBezTo>
                <a:cubicBezTo>
                  <a:pt x="0" y="114"/>
                  <a:pt x="0" y="114"/>
                  <a:pt x="0" y="114"/>
                </a:cubicBezTo>
                <a:cubicBezTo>
                  <a:pt x="0" y="114"/>
                  <a:pt x="0" y="114"/>
                  <a:pt x="0" y="114"/>
                </a:cubicBezTo>
                <a:cubicBezTo>
                  <a:pt x="0" y="177"/>
                  <a:pt x="51" y="228"/>
                  <a:pt x="114" y="228"/>
                </a:cubicBezTo>
                <a:cubicBezTo>
                  <a:pt x="228" y="228"/>
                  <a:pt x="228" y="228"/>
                  <a:pt x="228" y="228"/>
                </a:cubicBezTo>
                <a:lnTo>
                  <a:pt x="228" y="114"/>
                </a:lnTo>
                <a:close/>
              </a:path>
            </a:pathLst>
          </a:custGeom>
          <a:solidFill>
            <a:schemeClr val="accent1"/>
          </a:solidFill>
          <a:ln>
            <a:noFill/>
          </a:ln>
          <a:effectLst>
            <a:outerShdw dist="35921" dir="2700000" algn="ctr" rotWithShape="0">
              <a:srgbClr val="C7C4C4"/>
            </a:outerShdw>
          </a:effectLst>
        </p:spPr>
        <p:txBody>
          <a:bodyPr/>
          <a:lstStyle/>
          <a:p>
            <a:pPr>
              <a:defRPr/>
            </a:pPr>
            <a:endParaRPr lang="zh-CN" altLang="en-US"/>
          </a:p>
        </p:txBody>
      </p:sp>
      <p:sp>
        <p:nvSpPr>
          <p:cNvPr id="18" name="Freeform 29"/>
          <p:cNvSpPr/>
          <p:nvPr/>
        </p:nvSpPr>
        <p:spPr bwMode="auto">
          <a:xfrm>
            <a:off x="4186490" y="3379547"/>
            <a:ext cx="997475" cy="770957"/>
          </a:xfrm>
          <a:custGeom>
            <a:avLst/>
            <a:gdLst>
              <a:gd name="T0" fmla="*/ 242 w 323"/>
              <a:gd name="T1" fmla="*/ 45 h 250"/>
              <a:gd name="T2" fmla="*/ 81 w 323"/>
              <a:gd name="T3" fmla="*/ 45 h 250"/>
              <a:gd name="T4" fmla="*/ 81 w 323"/>
              <a:gd name="T5" fmla="*/ 45 h 250"/>
              <a:gd name="T6" fmla="*/ 0 w 323"/>
              <a:gd name="T7" fmla="*/ 125 h 250"/>
              <a:gd name="T8" fmla="*/ 81 w 323"/>
              <a:gd name="T9" fmla="*/ 206 h 250"/>
              <a:gd name="T10" fmla="*/ 81 w 323"/>
              <a:gd name="T11" fmla="*/ 206 h 250"/>
              <a:gd name="T12" fmla="*/ 242 w 323"/>
              <a:gd name="T13" fmla="*/ 206 h 250"/>
              <a:gd name="T14" fmla="*/ 323 w 323"/>
              <a:gd name="T15" fmla="*/ 125 h 250"/>
              <a:gd name="T16" fmla="*/ 242 w 323"/>
              <a:gd name="T17" fmla="*/ 45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3" h="250">
                <a:moveTo>
                  <a:pt x="242" y="45"/>
                </a:moveTo>
                <a:cubicBezTo>
                  <a:pt x="197" y="0"/>
                  <a:pt x="125" y="0"/>
                  <a:pt x="81" y="45"/>
                </a:cubicBezTo>
                <a:cubicBezTo>
                  <a:pt x="81" y="45"/>
                  <a:pt x="81" y="45"/>
                  <a:pt x="81" y="45"/>
                </a:cubicBezTo>
                <a:cubicBezTo>
                  <a:pt x="0" y="125"/>
                  <a:pt x="0" y="125"/>
                  <a:pt x="0" y="125"/>
                </a:cubicBezTo>
                <a:cubicBezTo>
                  <a:pt x="81" y="206"/>
                  <a:pt x="81" y="206"/>
                  <a:pt x="81" y="206"/>
                </a:cubicBezTo>
                <a:cubicBezTo>
                  <a:pt x="81" y="206"/>
                  <a:pt x="81" y="206"/>
                  <a:pt x="81" y="206"/>
                </a:cubicBezTo>
                <a:cubicBezTo>
                  <a:pt x="125" y="250"/>
                  <a:pt x="197" y="250"/>
                  <a:pt x="242" y="206"/>
                </a:cubicBezTo>
                <a:cubicBezTo>
                  <a:pt x="323" y="125"/>
                  <a:pt x="323" y="125"/>
                  <a:pt x="323" y="125"/>
                </a:cubicBezTo>
                <a:lnTo>
                  <a:pt x="242" y="45"/>
                </a:lnTo>
                <a:close/>
              </a:path>
            </a:pathLst>
          </a:custGeom>
          <a:solidFill>
            <a:schemeClr val="accent1"/>
          </a:solidFill>
          <a:ln>
            <a:noFill/>
          </a:ln>
          <a:effectLst>
            <a:outerShdw dist="35921" dir="2700000" algn="ctr" rotWithShape="0">
              <a:srgbClr val="C7C4C4"/>
            </a:outerShdw>
          </a:effectLst>
        </p:spPr>
        <p:txBody>
          <a:bodyPr/>
          <a:lstStyle/>
          <a:p>
            <a:pPr>
              <a:defRPr/>
            </a:pPr>
            <a:endParaRPr lang="zh-CN" altLang="en-US"/>
          </a:p>
        </p:txBody>
      </p:sp>
      <p:sp>
        <p:nvSpPr>
          <p:cNvPr id="19" name="Freeform 30"/>
          <p:cNvSpPr/>
          <p:nvPr/>
        </p:nvSpPr>
        <p:spPr bwMode="auto">
          <a:xfrm>
            <a:off x="7008035" y="3379547"/>
            <a:ext cx="997475" cy="770957"/>
          </a:xfrm>
          <a:custGeom>
            <a:avLst/>
            <a:gdLst>
              <a:gd name="T0" fmla="*/ 242 w 323"/>
              <a:gd name="T1" fmla="*/ 45 h 250"/>
              <a:gd name="T2" fmla="*/ 81 w 323"/>
              <a:gd name="T3" fmla="*/ 45 h 250"/>
              <a:gd name="T4" fmla="*/ 81 w 323"/>
              <a:gd name="T5" fmla="*/ 45 h 250"/>
              <a:gd name="T6" fmla="*/ 0 w 323"/>
              <a:gd name="T7" fmla="*/ 125 h 250"/>
              <a:gd name="T8" fmla="*/ 81 w 323"/>
              <a:gd name="T9" fmla="*/ 206 h 250"/>
              <a:gd name="T10" fmla="*/ 81 w 323"/>
              <a:gd name="T11" fmla="*/ 206 h 250"/>
              <a:gd name="T12" fmla="*/ 242 w 323"/>
              <a:gd name="T13" fmla="*/ 206 h 250"/>
              <a:gd name="T14" fmla="*/ 323 w 323"/>
              <a:gd name="T15" fmla="*/ 125 h 250"/>
              <a:gd name="T16" fmla="*/ 242 w 323"/>
              <a:gd name="T17" fmla="*/ 45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3" h="250">
                <a:moveTo>
                  <a:pt x="242" y="45"/>
                </a:moveTo>
                <a:cubicBezTo>
                  <a:pt x="198" y="0"/>
                  <a:pt x="126" y="0"/>
                  <a:pt x="81" y="45"/>
                </a:cubicBezTo>
                <a:cubicBezTo>
                  <a:pt x="81" y="45"/>
                  <a:pt x="81" y="45"/>
                  <a:pt x="81" y="45"/>
                </a:cubicBezTo>
                <a:cubicBezTo>
                  <a:pt x="0" y="125"/>
                  <a:pt x="0" y="125"/>
                  <a:pt x="0" y="125"/>
                </a:cubicBezTo>
                <a:cubicBezTo>
                  <a:pt x="81" y="206"/>
                  <a:pt x="81" y="206"/>
                  <a:pt x="81" y="206"/>
                </a:cubicBezTo>
                <a:cubicBezTo>
                  <a:pt x="81" y="206"/>
                  <a:pt x="81" y="206"/>
                  <a:pt x="81" y="206"/>
                </a:cubicBezTo>
                <a:cubicBezTo>
                  <a:pt x="126" y="250"/>
                  <a:pt x="198" y="250"/>
                  <a:pt x="242" y="206"/>
                </a:cubicBezTo>
                <a:cubicBezTo>
                  <a:pt x="323" y="125"/>
                  <a:pt x="323" y="125"/>
                  <a:pt x="323" y="125"/>
                </a:cubicBezTo>
                <a:lnTo>
                  <a:pt x="242" y="45"/>
                </a:lnTo>
                <a:close/>
              </a:path>
            </a:pathLst>
          </a:custGeom>
          <a:solidFill>
            <a:schemeClr val="accent1"/>
          </a:solidFill>
          <a:ln>
            <a:noFill/>
          </a:ln>
          <a:effectLst>
            <a:outerShdw dist="35921" dir="2700000" algn="ctr" rotWithShape="0">
              <a:srgbClr val="C7C4C4"/>
            </a:outerShdw>
          </a:effectLst>
        </p:spPr>
        <p:txBody>
          <a:bodyPr/>
          <a:lstStyle/>
          <a:p>
            <a:pPr>
              <a:defRPr/>
            </a:pPr>
            <a:endParaRPr lang="zh-CN" altLang="en-US"/>
          </a:p>
        </p:txBody>
      </p:sp>
      <p:sp>
        <p:nvSpPr>
          <p:cNvPr id="20" name="Freeform 31"/>
          <p:cNvSpPr/>
          <p:nvPr/>
        </p:nvSpPr>
        <p:spPr bwMode="auto">
          <a:xfrm>
            <a:off x="6736477" y="2417837"/>
            <a:ext cx="703400" cy="702075"/>
          </a:xfrm>
          <a:custGeom>
            <a:avLst/>
            <a:gdLst>
              <a:gd name="T0" fmla="*/ 114 w 228"/>
              <a:gd name="T1" fmla="*/ 228 h 228"/>
              <a:gd name="T2" fmla="*/ 228 w 228"/>
              <a:gd name="T3" fmla="*/ 114 h 228"/>
              <a:gd name="T4" fmla="*/ 228 w 228"/>
              <a:gd name="T5" fmla="*/ 114 h 228"/>
              <a:gd name="T6" fmla="*/ 228 w 228"/>
              <a:gd name="T7" fmla="*/ 0 h 228"/>
              <a:gd name="T8" fmla="*/ 114 w 228"/>
              <a:gd name="T9" fmla="*/ 0 h 228"/>
              <a:gd name="T10" fmla="*/ 114 w 228"/>
              <a:gd name="T11" fmla="*/ 0 h 228"/>
              <a:gd name="T12" fmla="*/ 0 w 228"/>
              <a:gd name="T13" fmla="*/ 114 h 228"/>
              <a:gd name="T14" fmla="*/ 0 w 228"/>
              <a:gd name="T15" fmla="*/ 228 h 228"/>
              <a:gd name="T16" fmla="*/ 114 w 228"/>
              <a:gd name="T17" fmla="*/ 228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8" h="228">
                <a:moveTo>
                  <a:pt x="114" y="228"/>
                </a:moveTo>
                <a:cubicBezTo>
                  <a:pt x="177" y="228"/>
                  <a:pt x="228" y="177"/>
                  <a:pt x="228" y="114"/>
                </a:cubicBezTo>
                <a:cubicBezTo>
                  <a:pt x="228" y="114"/>
                  <a:pt x="228" y="114"/>
                  <a:pt x="228" y="114"/>
                </a:cubicBezTo>
                <a:cubicBezTo>
                  <a:pt x="228" y="0"/>
                  <a:pt x="228" y="0"/>
                  <a:pt x="228" y="0"/>
                </a:cubicBezTo>
                <a:cubicBezTo>
                  <a:pt x="114" y="0"/>
                  <a:pt x="114" y="0"/>
                  <a:pt x="114" y="0"/>
                </a:cubicBezTo>
                <a:cubicBezTo>
                  <a:pt x="114" y="0"/>
                  <a:pt x="114" y="0"/>
                  <a:pt x="114" y="0"/>
                </a:cubicBezTo>
                <a:cubicBezTo>
                  <a:pt x="51" y="0"/>
                  <a:pt x="0" y="51"/>
                  <a:pt x="0" y="114"/>
                </a:cubicBezTo>
                <a:cubicBezTo>
                  <a:pt x="0" y="228"/>
                  <a:pt x="0" y="228"/>
                  <a:pt x="0" y="228"/>
                </a:cubicBezTo>
                <a:lnTo>
                  <a:pt x="114" y="228"/>
                </a:lnTo>
                <a:close/>
              </a:path>
            </a:pathLst>
          </a:custGeom>
          <a:solidFill>
            <a:schemeClr val="accent1"/>
          </a:solidFill>
          <a:ln>
            <a:noFill/>
          </a:ln>
          <a:effectLst>
            <a:outerShdw dist="35921" dir="2700000" algn="ctr" rotWithShape="0">
              <a:srgbClr val="C7C4C4"/>
            </a:outerShdw>
          </a:effectLst>
        </p:spPr>
        <p:txBody>
          <a:bodyPr/>
          <a:lstStyle/>
          <a:p>
            <a:pPr>
              <a:defRPr/>
            </a:pPr>
            <a:endParaRPr lang="zh-CN" altLang="en-US"/>
          </a:p>
        </p:txBody>
      </p:sp>
      <p:sp>
        <p:nvSpPr>
          <p:cNvPr id="21" name="Freeform 35"/>
          <p:cNvSpPr>
            <a:spLocks noEditPoints="1"/>
          </p:cNvSpPr>
          <p:nvPr/>
        </p:nvSpPr>
        <p:spPr bwMode="auto">
          <a:xfrm>
            <a:off x="6921931" y="2609914"/>
            <a:ext cx="332492" cy="325869"/>
          </a:xfrm>
          <a:custGeom>
            <a:avLst/>
            <a:gdLst>
              <a:gd name="T0" fmla="*/ 2147483646 w 108"/>
              <a:gd name="T1" fmla="*/ 2147483646 h 107"/>
              <a:gd name="T2" fmla="*/ 2147483646 w 108"/>
              <a:gd name="T3" fmla="*/ 2147483646 h 107"/>
              <a:gd name="T4" fmla="*/ 2147483646 w 108"/>
              <a:gd name="T5" fmla="*/ 2147483646 h 107"/>
              <a:gd name="T6" fmla="*/ 2147483646 w 108"/>
              <a:gd name="T7" fmla="*/ 2147483646 h 107"/>
              <a:gd name="T8" fmla="*/ 2147483646 w 108"/>
              <a:gd name="T9" fmla="*/ 2147483646 h 107"/>
              <a:gd name="T10" fmla="*/ 2147483646 w 108"/>
              <a:gd name="T11" fmla="*/ 2147483646 h 107"/>
              <a:gd name="T12" fmla="*/ 2147483646 w 108"/>
              <a:gd name="T13" fmla="*/ 2147483646 h 107"/>
              <a:gd name="T14" fmla="*/ 2147483646 w 108"/>
              <a:gd name="T15" fmla="*/ 2147483646 h 107"/>
              <a:gd name="T16" fmla="*/ 2147483646 w 108"/>
              <a:gd name="T17" fmla="*/ 2147483646 h 107"/>
              <a:gd name="T18" fmla="*/ 2147483646 w 108"/>
              <a:gd name="T19" fmla="*/ 2147483646 h 107"/>
              <a:gd name="T20" fmla="*/ 2147483646 w 108"/>
              <a:gd name="T21" fmla="*/ 2147483646 h 107"/>
              <a:gd name="T22" fmla="*/ 2147483646 w 108"/>
              <a:gd name="T23" fmla="*/ 2147483646 h 107"/>
              <a:gd name="T24" fmla="*/ 2147483646 w 108"/>
              <a:gd name="T25" fmla="*/ 2147483646 h 107"/>
              <a:gd name="T26" fmla="*/ 2147483646 w 108"/>
              <a:gd name="T27" fmla="*/ 2147483646 h 107"/>
              <a:gd name="T28" fmla="*/ 2147483646 w 108"/>
              <a:gd name="T29" fmla="*/ 2147483646 h 107"/>
              <a:gd name="T30" fmla="*/ 2147483646 w 108"/>
              <a:gd name="T31" fmla="*/ 2147483646 h 107"/>
              <a:gd name="T32" fmla="*/ 2147483646 w 108"/>
              <a:gd name="T33" fmla="*/ 2147483646 h 107"/>
              <a:gd name="T34" fmla="*/ 2147483646 w 108"/>
              <a:gd name="T35" fmla="*/ 2147483646 h 107"/>
              <a:gd name="T36" fmla="*/ 2147483646 w 108"/>
              <a:gd name="T37" fmla="*/ 2147483646 h 107"/>
              <a:gd name="T38" fmla="*/ 2147483646 w 108"/>
              <a:gd name="T39" fmla="*/ 2147483646 h 107"/>
              <a:gd name="T40" fmla="*/ 2147483646 w 108"/>
              <a:gd name="T41" fmla="*/ 2147483646 h 107"/>
              <a:gd name="T42" fmla="*/ 2147483646 w 108"/>
              <a:gd name="T43" fmla="*/ 2147483646 h 107"/>
              <a:gd name="T44" fmla="*/ 2147483646 w 108"/>
              <a:gd name="T45" fmla="*/ 2147483646 h 107"/>
              <a:gd name="T46" fmla="*/ 2147483646 w 108"/>
              <a:gd name="T47" fmla="*/ 2147483646 h 107"/>
              <a:gd name="T48" fmla="*/ 2147483646 w 108"/>
              <a:gd name="T49" fmla="*/ 2147483646 h 107"/>
              <a:gd name="T50" fmla="*/ 2147483646 w 108"/>
              <a:gd name="T51" fmla="*/ 2147483646 h 107"/>
              <a:gd name="T52" fmla="*/ 2147483646 w 108"/>
              <a:gd name="T53" fmla="*/ 2147483646 h 107"/>
              <a:gd name="T54" fmla="*/ 2147483646 w 108"/>
              <a:gd name="T55" fmla="*/ 2147483646 h 107"/>
              <a:gd name="T56" fmla="*/ 2147483646 w 108"/>
              <a:gd name="T57" fmla="*/ 2147483646 h 107"/>
              <a:gd name="T58" fmla="*/ 2147483646 w 108"/>
              <a:gd name="T59" fmla="*/ 2147483646 h 107"/>
              <a:gd name="T60" fmla="*/ 2147483646 w 108"/>
              <a:gd name="T61" fmla="*/ 2147483646 h 107"/>
              <a:gd name="T62" fmla="*/ 2147483646 w 108"/>
              <a:gd name="T63" fmla="*/ 2147483646 h 107"/>
              <a:gd name="T64" fmla="*/ 2147483646 w 108"/>
              <a:gd name="T65" fmla="*/ 2147483646 h 107"/>
              <a:gd name="T66" fmla="*/ 2147483646 w 108"/>
              <a:gd name="T67" fmla="*/ 2147483646 h 107"/>
              <a:gd name="T68" fmla="*/ 2147483646 w 108"/>
              <a:gd name="T69" fmla="*/ 2147483646 h 107"/>
              <a:gd name="T70" fmla="*/ 2147483646 w 108"/>
              <a:gd name="T71" fmla="*/ 2147483646 h 107"/>
              <a:gd name="T72" fmla="*/ 2147483646 w 108"/>
              <a:gd name="T73" fmla="*/ 2147483646 h 107"/>
              <a:gd name="T74" fmla="*/ 2147483646 w 108"/>
              <a:gd name="T75" fmla="*/ 2147483646 h 107"/>
              <a:gd name="T76" fmla="*/ 2147483646 w 108"/>
              <a:gd name="T77" fmla="*/ 2147483646 h 107"/>
              <a:gd name="T78" fmla="*/ 2147483646 w 108"/>
              <a:gd name="T79" fmla="*/ 2147483646 h 107"/>
              <a:gd name="T80" fmla="*/ 2147483646 w 108"/>
              <a:gd name="T81" fmla="*/ 2147483646 h 107"/>
              <a:gd name="T82" fmla="*/ 2147483646 w 108"/>
              <a:gd name="T83" fmla="*/ 2147483646 h 107"/>
              <a:gd name="T84" fmla="*/ 2147483646 w 108"/>
              <a:gd name="T85" fmla="*/ 2147483646 h 107"/>
              <a:gd name="T86" fmla="*/ 2147483646 w 108"/>
              <a:gd name="T87" fmla="*/ 2147483646 h 107"/>
              <a:gd name="T88" fmla="*/ 2147483646 w 108"/>
              <a:gd name="T89" fmla="*/ 2147483646 h 107"/>
              <a:gd name="T90" fmla="*/ 2147483646 w 108"/>
              <a:gd name="T91" fmla="*/ 2147483646 h 107"/>
              <a:gd name="T92" fmla="*/ 2147483646 w 108"/>
              <a:gd name="T93" fmla="*/ 2147483646 h 107"/>
              <a:gd name="T94" fmla="*/ 2147483646 w 108"/>
              <a:gd name="T95" fmla="*/ 2147483646 h 107"/>
              <a:gd name="T96" fmla="*/ 2147483646 w 108"/>
              <a:gd name="T97" fmla="*/ 2147483646 h 107"/>
              <a:gd name="T98" fmla="*/ 2147483646 w 108"/>
              <a:gd name="T99" fmla="*/ 2147483646 h 10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08" h="107">
                <a:moveTo>
                  <a:pt x="62" y="58"/>
                </a:moveTo>
                <a:cubicBezTo>
                  <a:pt x="106" y="73"/>
                  <a:pt x="106" y="73"/>
                  <a:pt x="106" y="73"/>
                </a:cubicBezTo>
                <a:cubicBezTo>
                  <a:pt x="107" y="73"/>
                  <a:pt x="108" y="75"/>
                  <a:pt x="107" y="76"/>
                </a:cubicBezTo>
                <a:cubicBezTo>
                  <a:pt x="107" y="77"/>
                  <a:pt x="107" y="77"/>
                  <a:pt x="106" y="77"/>
                </a:cubicBezTo>
                <a:cubicBezTo>
                  <a:pt x="94" y="84"/>
                  <a:pt x="94" y="84"/>
                  <a:pt x="94" y="84"/>
                </a:cubicBezTo>
                <a:cubicBezTo>
                  <a:pt x="103" y="94"/>
                  <a:pt x="103" y="94"/>
                  <a:pt x="103" y="94"/>
                </a:cubicBezTo>
                <a:cubicBezTo>
                  <a:pt x="104" y="94"/>
                  <a:pt x="104" y="96"/>
                  <a:pt x="103" y="97"/>
                </a:cubicBezTo>
                <a:cubicBezTo>
                  <a:pt x="103" y="97"/>
                  <a:pt x="103" y="97"/>
                  <a:pt x="103" y="97"/>
                </a:cubicBezTo>
                <a:cubicBezTo>
                  <a:pt x="98" y="102"/>
                  <a:pt x="98" y="102"/>
                  <a:pt x="98" y="102"/>
                </a:cubicBezTo>
                <a:cubicBezTo>
                  <a:pt x="97" y="103"/>
                  <a:pt x="95" y="103"/>
                  <a:pt x="94" y="102"/>
                </a:cubicBezTo>
                <a:cubicBezTo>
                  <a:pt x="94" y="102"/>
                  <a:pt x="94" y="102"/>
                  <a:pt x="94" y="102"/>
                </a:cubicBezTo>
                <a:cubicBezTo>
                  <a:pt x="85" y="93"/>
                  <a:pt x="85" y="93"/>
                  <a:pt x="85" y="93"/>
                </a:cubicBezTo>
                <a:cubicBezTo>
                  <a:pt x="78" y="106"/>
                  <a:pt x="78" y="106"/>
                  <a:pt x="78" y="106"/>
                </a:cubicBezTo>
                <a:cubicBezTo>
                  <a:pt x="78" y="107"/>
                  <a:pt x="76" y="107"/>
                  <a:pt x="75" y="107"/>
                </a:cubicBezTo>
                <a:cubicBezTo>
                  <a:pt x="74" y="106"/>
                  <a:pt x="74" y="106"/>
                  <a:pt x="74" y="105"/>
                </a:cubicBezTo>
                <a:cubicBezTo>
                  <a:pt x="59" y="62"/>
                  <a:pt x="59" y="62"/>
                  <a:pt x="59" y="62"/>
                </a:cubicBezTo>
                <a:cubicBezTo>
                  <a:pt x="59" y="60"/>
                  <a:pt x="60" y="59"/>
                  <a:pt x="61" y="58"/>
                </a:cubicBezTo>
                <a:cubicBezTo>
                  <a:pt x="61" y="58"/>
                  <a:pt x="62" y="58"/>
                  <a:pt x="62" y="58"/>
                </a:cubicBezTo>
                <a:close/>
                <a:moveTo>
                  <a:pt x="54" y="69"/>
                </a:moveTo>
                <a:cubicBezTo>
                  <a:pt x="54" y="69"/>
                  <a:pt x="54" y="69"/>
                  <a:pt x="54" y="69"/>
                </a:cubicBezTo>
                <a:cubicBezTo>
                  <a:pt x="55" y="69"/>
                  <a:pt x="56" y="70"/>
                  <a:pt x="56" y="72"/>
                </a:cubicBezTo>
                <a:cubicBezTo>
                  <a:pt x="56" y="73"/>
                  <a:pt x="55" y="74"/>
                  <a:pt x="54" y="74"/>
                </a:cubicBezTo>
                <a:cubicBezTo>
                  <a:pt x="51" y="74"/>
                  <a:pt x="48" y="74"/>
                  <a:pt x="45" y="73"/>
                </a:cubicBezTo>
                <a:cubicBezTo>
                  <a:pt x="45" y="73"/>
                  <a:pt x="45" y="73"/>
                  <a:pt x="45" y="73"/>
                </a:cubicBezTo>
                <a:cubicBezTo>
                  <a:pt x="43" y="71"/>
                  <a:pt x="40" y="70"/>
                  <a:pt x="38" y="68"/>
                </a:cubicBezTo>
                <a:cubicBezTo>
                  <a:pt x="38" y="68"/>
                  <a:pt x="38" y="68"/>
                  <a:pt x="38" y="68"/>
                </a:cubicBezTo>
                <a:cubicBezTo>
                  <a:pt x="36" y="66"/>
                  <a:pt x="35" y="63"/>
                  <a:pt x="34" y="61"/>
                </a:cubicBezTo>
                <a:cubicBezTo>
                  <a:pt x="33" y="58"/>
                  <a:pt x="32" y="56"/>
                  <a:pt x="32" y="53"/>
                </a:cubicBezTo>
                <a:cubicBezTo>
                  <a:pt x="32" y="50"/>
                  <a:pt x="33" y="47"/>
                  <a:pt x="34" y="45"/>
                </a:cubicBezTo>
                <a:cubicBezTo>
                  <a:pt x="34" y="44"/>
                  <a:pt x="34" y="44"/>
                  <a:pt x="34" y="44"/>
                </a:cubicBezTo>
                <a:cubicBezTo>
                  <a:pt x="35" y="42"/>
                  <a:pt x="36" y="39"/>
                  <a:pt x="38" y="38"/>
                </a:cubicBezTo>
                <a:cubicBezTo>
                  <a:pt x="42" y="34"/>
                  <a:pt x="48" y="31"/>
                  <a:pt x="54" y="31"/>
                </a:cubicBezTo>
                <a:cubicBezTo>
                  <a:pt x="56" y="31"/>
                  <a:pt x="59" y="32"/>
                  <a:pt x="62" y="33"/>
                </a:cubicBezTo>
                <a:cubicBezTo>
                  <a:pt x="62" y="33"/>
                  <a:pt x="62" y="33"/>
                  <a:pt x="62" y="33"/>
                </a:cubicBezTo>
                <a:cubicBezTo>
                  <a:pt x="64" y="34"/>
                  <a:pt x="67" y="36"/>
                  <a:pt x="69" y="38"/>
                </a:cubicBezTo>
                <a:cubicBezTo>
                  <a:pt x="69" y="38"/>
                  <a:pt x="69" y="38"/>
                  <a:pt x="69" y="38"/>
                </a:cubicBezTo>
                <a:cubicBezTo>
                  <a:pt x="71" y="40"/>
                  <a:pt x="72" y="42"/>
                  <a:pt x="73" y="45"/>
                </a:cubicBezTo>
                <a:cubicBezTo>
                  <a:pt x="74" y="47"/>
                  <a:pt x="75" y="50"/>
                  <a:pt x="75" y="53"/>
                </a:cubicBezTo>
                <a:cubicBezTo>
                  <a:pt x="75" y="54"/>
                  <a:pt x="74" y="55"/>
                  <a:pt x="73" y="55"/>
                </a:cubicBezTo>
                <a:cubicBezTo>
                  <a:pt x="71" y="55"/>
                  <a:pt x="70" y="54"/>
                  <a:pt x="70" y="53"/>
                </a:cubicBezTo>
                <a:cubicBezTo>
                  <a:pt x="70" y="50"/>
                  <a:pt x="70" y="48"/>
                  <a:pt x="69" y="46"/>
                </a:cubicBezTo>
                <a:cubicBezTo>
                  <a:pt x="69" y="46"/>
                  <a:pt x="69" y="46"/>
                  <a:pt x="69" y="46"/>
                </a:cubicBezTo>
                <a:cubicBezTo>
                  <a:pt x="69" y="46"/>
                  <a:pt x="69" y="46"/>
                  <a:pt x="69" y="46"/>
                </a:cubicBezTo>
                <a:cubicBezTo>
                  <a:pt x="68" y="44"/>
                  <a:pt x="67" y="43"/>
                  <a:pt x="65" y="41"/>
                </a:cubicBezTo>
                <a:cubicBezTo>
                  <a:pt x="65" y="41"/>
                  <a:pt x="65" y="41"/>
                  <a:pt x="65" y="41"/>
                </a:cubicBezTo>
                <a:cubicBezTo>
                  <a:pt x="64" y="39"/>
                  <a:pt x="62" y="38"/>
                  <a:pt x="60" y="37"/>
                </a:cubicBezTo>
                <a:cubicBezTo>
                  <a:pt x="58" y="37"/>
                  <a:pt x="56" y="36"/>
                  <a:pt x="54" y="36"/>
                </a:cubicBezTo>
                <a:cubicBezTo>
                  <a:pt x="49" y="36"/>
                  <a:pt x="45" y="38"/>
                  <a:pt x="42" y="41"/>
                </a:cubicBezTo>
                <a:cubicBezTo>
                  <a:pt x="42" y="41"/>
                  <a:pt x="42" y="41"/>
                  <a:pt x="42" y="41"/>
                </a:cubicBezTo>
                <a:cubicBezTo>
                  <a:pt x="40" y="42"/>
                  <a:pt x="39" y="44"/>
                  <a:pt x="38" y="46"/>
                </a:cubicBezTo>
                <a:cubicBezTo>
                  <a:pt x="38" y="46"/>
                  <a:pt x="38" y="46"/>
                  <a:pt x="38" y="46"/>
                </a:cubicBezTo>
                <a:cubicBezTo>
                  <a:pt x="37" y="48"/>
                  <a:pt x="37" y="50"/>
                  <a:pt x="37" y="53"/>
                </a:cubicBezTo>
                <a:cubicBezTo>
                  <a:pt x="37" y="55"/>
                  <a:pt x="37" y="57"/>
                  <a:pt x="38" y="59"/>
                </a:cubicBezTo>
                <a:cubicBezTo>
                  <a:pt x="38" y="59"/>
                  <a:pt x="38" y="59"/>
                  <a:pt x="38" y="59"/>
                </a:cubicBezTo>
                <a:cubicBezTo>
                  <a:pt x="39" y="61"/>
                  <a:pt x="40" y="63"/>
                  <a:pt x="42" y="64"/>
                </a:cubicBezTo>
                <a:cubicBezTo>
                  <a:pt x="42" y="64"/>
                  <a:pt x="42" y="64"/>
                  <a:pt x="42" y="64"/>
                </a:cubicBezTo>
                <a:cubicBezTo>
                  <a:pt x="43" y="66"/>
                  <a:pt x="45" y="67"/>
                  <a:pt x="47" y="68"/>
                </a:cubicBezTo>
                <a:cubicBezTo>
                  <a:pt x="49" y="69"/>
                  <a:pt x="51" y="69"/>
                  <a:pt x="54" y="69"/>
                </a:cubicBezTo>
                <a:close/>
                <a:moveTo>
                  <a:pt x="54" y="84"/>
                </a:moveTo>
                <a:cubicBezTo>
                  <a:pt x="54" y="84"/>
                  <a:pt x="54" y="84"/>
                  <a:pt x="54" y="84"/>
                </a:cubicBezTo>
                <a:cubicBezTo>
                  <a:pt x="55" y="84"/>
                  <a:pt x="56" y="85"/>
                  <a:pt x="56" y="86"/>
                </a:cubicBezTo>
                <a:cubicBezTo>
                  <a:pt x="56" y="88"/>
                  <a:pt x="55" y="89"/>
                  <a:pt x="54" y="89"/>
                </a:cubicBezTo>
                <a:cubicBezTo>
                  <a:pt x="49" y="89"/>
                  <a:pt x="44" y="88"/>
                  <a:pt x="40" y="86"/>
                </a:cubicBezTo>
                <a:cubicBezTo>
                  <a:pt x="35" y="84"/>
                  <a:pt x="31" y="81"/>
                  <a:pt x="28" y="78"/>
                </a:cubicBezTo>
                <a:cubicBezTo>
                  <a:pt x="25" y="75"/>
                  <a:pt x="22" y="71"/>
                  <a:pt x="20" y="67"/>
                </a:cubicBezTo>
                <a:cubicBezTo>
                  <a:pt x="20" y="66"/>
                  <a:pt x="20" y="66"/>
                  <a:pt x="20" y="66"/>
                </a:cubicBezTo>
                <a:cubicBezTo>
                  <a:pt x="19" y="62"/>
                  <a:pt x="18" y="58"/>
                  <a:pt x="18" y="53"/>
                </a:cubicBezTo>
                <a:cubicBezTo>
                  <a:pt x="18" y="48"/>
                  <a:pt x="19" y="43"/>
                  <a:pt x="20" y="39"/>
                </a:cubicBezTo>
                <a:cubicBezTo>
                  <a:pt x="20" y="39"/>
                  <a:pt x="20" y="39"/>
                  <a:pt x="20" y="39"/>
                </a:cubicBezTo>
                <a:cubicBezTo>
                  <a:pt x="22" y="35"/>
                  <a:pt x="25" y="31"/>
                  <a:pt x="28" y="27"/>
                </a:cubicBezTo>
                <a:cubicBezTo>
                  <a:pt x="31" y="24"/>
                  <a:pt x="35" y="21"/>
                  <a:pt x="40" y="19"/>
                </a:cubicBezTo>
                <a:cubicBezTo>
                  <a:pt x="40" y="19"/>
                  <a:pt x="40" y="19"/>
                  <a:pt x="40" y="19"/>
                </a:cubicBezTo>
                <a:cubicBezTo>
                  <a:pt x="44" y="18"/>
                  <a:pt x="49" y="17"/>
                  <a:pt x="54" y="17"/>
                </a:cubicBezTo>
                <a:cubicBezTo>
                  <a:pt x="58" y="17"/>
                  <a:pt x="63" y="18"/>
                  <a:pt x="67" y="19"/>
                </a:cubicBezTo>
                <a:cubicBezTo>
                  <a:pt x="67" y="19"/>
                  <a:pt x="67" y="19"/>
                  <a:pt x="67" y="19"/>
                </a:cubicBezTo>
                <a:cubicBezTo>
                  <a:pt x="72" y="21"/>
                  <a:pt x="76" y="24"/>
                  <a:pt x="79" y="27"/>
                </a:cubicBezTo>
                <a:cubicBezTo>
                  <a:pt x="82" y="31"/>
                  <a:pt x="85" y="35"/>
                  <a:pt x="87" y="39"/>
                </a:cubicBezTo>
                <a:cubicBezTo>
                  <a:pt x="87" y="39"/>
                  <a:pt x="87" y="39"/>
                  <a:pt x="87" y="39"/>
                </a:cubicBezTo>
                <a:cubicBezTo>
                  <a:pt x="89" y="43"/>
                  <a:pt x="89" y="48"/>
                  <a:pt x="89" y="53"/>
                </a:cubicBezTo>
                <a:cubicBezTo>
                  <a:pt x="89" y="54"/>
                  <a:pt x="88" y="55"/>
                  <a:pt x="87" y="55"/>
                </a:cubicBezTo>
                <a:cubicBezTo>
                  <a:pt x="86" y="55"/>
                  <a:pt x="85" y="54"/>
                  <a:pt x="85" y="53"/>
                </a:cubicBezTo>
                <a:cubicBezTo>
                  <a:pt x="85" y="49"/>
                  <a:pt x="84" y="45"/>
                  <a:pt x="82" y="41"/>
                </a:cubicBezTo>
                <a:cubicBezTo>
                  <a:pt x="82" y="41"/>
                  <a:pt x="82" y="41"/>
                  <a:pt x="82" y="41"/>
                </a:cubicBezTo>
                <a:cubicBezTo>
                  <a:pt x="81" y="37"/>
                  <a:pt x="78" y="34"/>
                  <a:pt x="76" y="31"/>
                </a:cubicBezTo>
                <a:cubicBezTo>
                  <a:pt x="73" y="28"/>
                  <a:pt x="69" y="26"/>
                  <a:pt x="65" y="24"/>
                </a:cubicBezTo>
                <a:cubicBezTo>
                  <a:pt x="62" y="23"/>
                  <a:pt x="58" y="22"/>
                  <a:pt x="54" y="22"/>
                </a:cubicBezTo>
                <a:cubicBezTo>
                  <a:pt x="49" y="22"/>
                  <a:pt x="45" y="23"/>
                  <a:pt x="42" y="24"/>
                </a:cubicBezTo>
                <a:cubicBezTo>
                  <a:pt x="42" y="24"/>
                  <a:pt x="42" y="24"/>
                  <a:pt x="42" y="24"/>
                </a:cubicBezTo>
                <a:cubicBezTo>
                  <a:pt x="38" y="26"/>
                  <a:pt x="34" y="28"/>
                  <a:pt x="32" y="31"/>
                </a:cubicBezTo>
                <a:cubicBezTo>
                  <a:pt x="29" y="34"/>
                  <a:pt x="26" y="37"/>
                  <a:pt x="25" y="41"/>
                </a:cubicBezTo>
                <a:cubicBezTo>
                  <a:pt x="23" y="44"/>
                  <a:pt x="23" y="49"/>
                  <a:pt x="23" y="53"/>
                </a:cubicBezTo>
                <a:cubicBezTo>
                  <a:pt x="23" y="57"/>
                  <a:pt x="23" y="61"/>
                  <a:pt x="25" y="65"/>
                </a:cubicBezTo>
                <a:cubicBezTo>
                  <a:pt x="25" y="65"/>
                  <a:pt x="25" y="65"/>
                  <a:pt x="25" y="65"/>
                </a:cubicBezTo>
                <a:cubicBezTo>
                  <a:pt x="26" y="68"/>
                  <a:pt x="29" y="72"/>
                  <a:pt x="32" y="75"/>
                </a:cubicBezTo>
                <a:cubicBezTo>
                  <a:pt x="34" y="78"/>
                  <a:pt x="38" y="80"/>
                  <a:pt x="42" y="81"/>
                </a:cubicBezTo>
                <a:cubicBezTo>
                  <a:pt x="45" y="83"/>
                  <a:pt x="49" y="84"/>
                  <a:pt x="54" y="84"/>
                </a:cubicBezTo>
                <a:close/>
                <a:moveTo>
                  <a:pt x="54" y="98"/>
                </a:moveTo>
                <a:cubicBezTo>
                  <a:pt x="54" y="98"/>
                  <a:pt x="54" y="98"/>
                  <a:pt x="54" y="98"/>
                </a:cubicBezTo>
                <a:cubicBezTo>
                  <a:pt x="56" y="98"/>
                  <a:pt x="58" y="100"/>
                  <a:pt x="58" y="102"/>
                </a:cubicBezTo>
                <a:cubicBezTo>
                  <a:pt x="58" y="104"/>
                  <a:pt x="56" y="106"/>
                  <a:pt x="54" y="106"/>
                </a:cubicBezTo>
                <a:cubicBezTo>
                  <a:pt x="46" y="106"/>
                  <a:pt x="40" y="104"/>
                  <a:pt x="33" y="102"/>
                </a:cubicBezTo>
                <a:cubicBezTo>
                  <a:pt x="33" y="102"/>
                  <a:pt x="33" y="102"/>
                  <a:pt x="33" y="102"/>
                </a:cubicBezTo>
                <a:cubicBezTo>
                  <a:pt x="27" y="99"/>
                  <a:pt x="21" y="95"/>
                  <a:pt x="16" y="90"/>
                </a:cubicBezTo>
                <a:cubicBezTo>
                  <a:pt x="11" y="85"/>
                  <a:pt x="7" y="80"/>
                  <a:pt x="4" y="73"/>
                </a:cubicBezTo>
                <a:cubicBezTo>
                  <a:pt x="4" y="73"/>
                  <a:pt x="4" y="73"/>
                  <a:pt x="4" y="73"/>
                </a:cubicBezTo>
                <a:cubicBezTo>
                  <a:pt x="2" y="67"/>
                  <a:pt x="0" y="60"/>
                  <a:pt x="0" y="53"/>
                </a:cubicBezTo>
                <a:cubicBezTo>
                  <a:pt x="0" y="46"/>
                  <a:pt x="2" y="39"/>
                  <a:pt x="4" y="32"/>
                </a:cubicBezTo>
                <a:cubicBezTo>
                  <a:pt x="4" y="32"/>
                  <a:pt x="4" y="32"/>
                  <a:pt x="4" y="32"/>
                </a:cubicBezTo>
                <a:cubicBezTo>
                  <a:pt x="4" y="32"/>
                  <a:pt x="4" y="32"/>
                  <a:pt x="4" y="32"/>
                </a:cubicBezTo>
                <a:cubicBezTo>
                  <a:pt x="7" y="26"/>
                  <a:pt x="11" y="20"/>
                  <a:pt x="16" y="15"/>
                </a:cubicBezTo>
                <a:cubicBezTo>
                  <a:pt x="21" y="10"/>
                  <a:pt x="27" y="6"/>
                  <a:pt x="33" y="4"/>
                </a:cubicBezTo>
                <a:cubicBezTo>
                  <a:pt x="33" y="3"/>
                  <a:pt x="33" y="3"/>
                  <a:pt x="33" y="3"/>
                </a:cubicBezTo>
                <a:cubicBezTo>
                  <a:pt x="40" y="1"/>
                  <a:pt x="46" y="0"/>
                  <a:pt x="54" y="0"/>
                </a:cubicBezTo>
                <a:cubicBezTo>
                  <a:pt x="61" y="0"/>
                  <a:pt x="68" y="1"/>
                  <a:pt x="74" y="4"/>
                </a:cubicBezTo>
                <a:cubicBezTo>
                  <a:pt x="74" y="4"/>
                  <a:pt x="74" y="4"/>
                  <a:pt x="74" y="4"/>
                </a:cubicBezTo>
                <a:cubicBezTo>
                  <a:pt x="74" y="4"/>
                  <a:pt x="74" y="4"/>
                  <a:pt x="74" y="4"/>
                </a:cubicBezTo>
                <a:cubicBezTo>
                  <a:pt x="80" y="6"/>
                  <a:pt x="86" y="10"/>
                  <a:pt x="91" y="15"/>
                </a:cubicBezTo>
                <a:cubicBezTo>
                  <a:pt x="96" y="20"/>
                  <a:pt x="100" y="26"/>
                  <a:pt x="103" y="32"/>
                </a:cubicBezTo>
                <a:cubicBezTo>
                  <a:pt x="103" y="33"/>
                  <a:pt x="103" y="33"/>
                  <a:pt x="103" y="33"/>
                </a:cubicBezTo>
                <a:cubicBezTo>
                  <a:pt x="105" y="39"/>
                  <a:pt x="107" y="46"/>
                  <a:pt x="107" y="53"/>
                </a:cubicBezTo>
                <a:cubicBezTo>
                  <a:pt x="107" y="55"/>
                  <a:pt x="105" y="57"/>
                  <a:pt x="103" y="57"/>
                </a:cubicBezTo>
                <a:cubicBezTo>
                  <a:pt x="100" y="57"/>
                  <a:pt x="99" y="55"/>
                  <a:pt x="99" y="53"/>
                </a:cubicBezTo>
                <a:cubicBezTo>
                  <a:pt x="99" y="47"/>
                  <a:pt x="97" y="41"/>
                  <a:pt x="95" y="36"/>
                </a:cubicBezTo>
                <a:cubicBezTo>
                  <a:pt x="95" y="36"/>
                  <a:pt x="95" y="36"/>
                  <a:pt x="95" y="36"/>
                </a:cubicBezTo>
                <a:cubicBezTo>
                  <a:pt x="93" y="30"/>
                  <a:pt x="90" y="25"/>
                  <a:pt x="85" y="21"/>
                </a:cubicBezTo>
                <a:cubicBezTo>
                  <a:pt x="81" y="17"/>
                  <a:pt x="76" y="13"/>
                  <a:pt x="71" y="11"/>
                </a:cubicBezTo>
                <a:cubicBezTo>
                  <a:pt x="66" y="9"/>
                  <a:pt x="60" y="8"/>
                  <a:pt x="54" y="8"/>
                </a:cubicBezTo>
                <a:cubicBezTo>
                  <a:pt x="47" y="8"/>
                  <a:pt x="42" y="9"/>
                  <a:pt x="37" y="11"/>
                </a:cubicBezTo>
                <a:cubicBezTo>
                  <a:pt x="36" y="11"/>
                  <a:pt x="36" y="11"/>
                  <a:pt x="36" y="11"/>
                </a:cubicBezTo>
                <a:cubicBezTo>
                  <a:pt x="31" y="13"/>
                  <a:pt x="26" y="17"/>
                  <a:pt x="22" y="21"/>
                </a:cubicBezTo>
                <a:cubicBezTo>
                  <a:pt x="18" y="25"/>
                  <a:pt x="14" y="30"/>
                  <a:pt x="12" y="36"/>
                </a:cubicBezTo>
                <a:cubicBezTo>
                  <a:pt x="10" y="41"/>
                  <a:pt x="9" y="47"/>
                  <a:pt x="9" y="53"/>
                </a:cubicBezTo>
                <a:cubicBezTo>
                  <a:pt x="9" y="59"/>
                  <a:pt x="10" y="65"/>
                  <a:pt x="12" y="70"/>
                </a:cubicBezTo>
                <a:cubicBezTo>
                  <a:pt x="12" y="70"/>
                  <a:pt x="12" y="70"/>
                  <a:pt x="12" y="70"/>
                </a:cubicBezTo>
                <a:cubicBezTo>
                  <a:pt x="14" y="75"/>
                  <a:pt x="18" y="80"/>
                  <a:pt x="22" y="85"/>
                </a:cubicBezTo>
                <a:cubicBezTo>
                  <a:pt x="26" y="89"/>
                  <a:pt x="31" y="92"/>
                  <a:pt x="36" y="94"/>
                </a:cubicBezTo>
                <a:cubicBezTo>
                  <a:pt x="42" y="97"/>
                  <a:pt x="47" y="98"/>
                  <a:pt x="54" y="98"/>
                </a:cubicBezTo>
                <a:close/>
                <a:moveTo>
                  <a:pt x="99" y="76"/>
                </a:moveTo>
                <a:cubicBezTo>
                  <a:pt x="99" y="76"/>
                  <a:pt x="99" y="76"/>
                  <a:pt x="99" y="76"/>
                </a:cubicBezTo>
                <a:cubicBezTo>
                  <a:pt x="65" y="65"/>
                  <a:pt x="65" y="65"/>
                  <a:pt x="65" y="65"/>
                </a:cubicBezTo>
                <a:cubicBezTo>
                  <a:pt x="77" y="98"/>
                  <a:pt x="77" y="98"/>
                  <a:pt x="77" y="98"/>
                </a:cubicBezTo>
                <a:cubicBezTo>
                  <a:pt x="82" y="88"/>
                  <a:pt x="82" y="88"/>
                  <a:pt x="82" y="88"/>
                </a:cubicBezTo>
                <a:cubicBezTo>
                  <a:pt x="82" y="88"/>
                  <a:pt x="82" y="88"/>
                  <a:pt x="82" y="88"/>
                </a:cubicBezTo>
                <a:cubicBezTo>
                  <a:pt x="82" y="87"/>
                  <a:pt x="82" y="87"/>
                  <a:pt x="83" y="87"/>
                </a:cubicBezTo>
                <a:cubicBezTo>
                  <a:pt x="84" y="86"/>
                  <a:pt x="85" y="86"/>
                  <a:pt x="86" y="87"/>
                </a:cubicBezTo>
                <a:cubicBezTo>
                  <a:pt x="96" y="97"/>
                  <a:pt x="96" y="97"/>
                  <a:pt x="96" y="97"/>
                </a:cubicBezTo>
                <a:cubicBezTo>
                  <a:pt x="98" y="95"/>
                  <a:pt x="98" y="95"/>
                  <a:pt x="98" y="95"/>
                </a:cubicBezTo>
                <a:cubicBezTo>
                  <a:pt x="88" y="85"/>
                  <a:pt x="88" y="85"/>
                  <a:pt x="88" y="85"/>
                </a:cubicBezTo>
                <a:cubicBezTo>
                  <a:pt x="88" y="85"/>
                  <a:pt x="87" y="85"/>
                  <a:pt x="87" y="85"/>
                </a:cubicBezTo>
                <a:cubicBezTo>
                  <a:pt x="87" y="83"/>
                  <a:pt x="87" y="82"/>
                  <a:pt x="88" y="81"/>
                </a:cubicBezTo>
                <a:cubicBezTo>
                  <a:pt x="99" y="76"/>
                  <a:pt x="99" y="76"/>
                  <a:pt x="99" y="7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2" name="KSO_Shape"/>
          <p:cNvSpPr/>
          <p:nvPr/>
        </p:nvSpPr>
        <p:spPr bwMode="auto">
          <a:xfrm>
            <a:off x="5152363" y="2858952"/>
            <a:ext cx="1899422" cy="3006999"/>
          </a:xfrm>
          <a:custGeom>
            <a:avLst/>
            <a:gdLst>
              <a:gd name="T0" fmla="*/ 2147483646 w 3864"/>
              <a:gd name="T1" fmla="*/ 1817606605 h 6111"/>
              <a:gd name="T2" fmla="*/ 2147483646 w 3864"/>
              <a:gd name="T3" fmla="*/ 2147483646 h 6111"/>
              <a:gd name="T4" fmla="*/ 2147483646 w 3864"/>
              <a:gd name="T5" fmla="*/ 2147483646 h 6111"/>
              <a:gd name="T6" fmla="*/ 2147483646 w 3864"/>
              <a:gd name="T7" fmla="*/ 2147483646 h 6111"/>
              <a:gd name="T8" fmla="*/ 2147483646 w 3864"/>
              <a:gd name="T9" fmla="*/ 2147483646 h 6111"/>
              <a:gd name="T10" fmla="*/ 2147483646 w 3864"/>
              <a:gd name="T11" fmla="*/ 2147483646 h 6111"/>
              <a:gd name="T12" fmla="*/ 2147483646 w 3864"/>
              <a:gd name="T13" fmla="*/ 2147483646 h 6111"/>
              <a:gd name="T14" fmla="*/ 2147483646 w 3864"/>
              <a:gd name="T15" fmla="*/ 2147483646 h 6111"/>
              <a:gd name="T16" fmla="*/ 2147483646 w 3864"/>
              <a:gd name="T17" fmla="*/ 2147483646 h 6111"/>
              <a:gd name="T18" fmla="*/ 2147483646 w 3864"/>
              <a:gd name="T19" fmla="*/ 2147483646 h 6111"/>
              <a:gd name="T20" fmla="*/ 2147483646 w 3864"/>
              <a:gd name="T21" fmla="*/ 2147483646 h 6111"/>
              <a:gd name="T22" fmla="*/ 2147483646 w 3864"/>
              <a:gd name="T23" fmla="*/ 2147483646 h 6111"/>
              <a:gd name="T24" fmla="*/ 2147483646 w 3864"/>
              <a:gd name="T25" fmla="*/ 2147483646 h 6111"/>
              <a:gd name="T26" fmla="*/ 2147483646 w 3864"/>
              <a:gd name="T27" fmla="*/ 2147483646 h 6111"/>
              <a:gd name="T28" fmla="*/ 2147483646 w 3864"/>
              <a:gd name="T29" fmla="*/ 2147483646 h 6111"/>
              <a:gd name="T30" fmla="*/ 2147483646 w 3864"/>
              <a:gd name="T31" fmla="*/ 2147483646 h 6111"/>
              <a:gd name="T32" fmla="*/ 2147483646 w 3864"/>
              <a:gd name="T33" fmla="*/ 2147483646 h 6111"/>
              <a:gd name="T34" fmla="*/ 2147483646 w 3864"/>
              <a:gd name="T35" fmla="*/ 2147483646 h 6111"/>
              <a:gd name="T36" fmla="*/ 574134261 w 3864"/>
              <a:gd name="T37" fmla="*/ 2147483646 h 6111"/>
              <a:gd name="T38" fmla="*/ 906491754 w 3864"/>
              <a:gd name="T39" fmla="*/ 2147483646 h 6111"/>
              <a:gd name="T40" fmla="*/ 2147483646 w 3864"/>
              <a:gd name="T41" fmla="*/ 2147483646 h 6111"/>
              <a:gd name="T42" fmla="*/ 2147483646 w 3864"/>
              <a:gd name="T43" fmla="*/ 2147483646 h 6111"/>
              <a:gd name="T44" fmla="*/ 2147483646 w 3864"/>
              <a:gd name="T45" fmla="*/ 2147483646 h 6111"/>
              <a:gd name="T46" fmla="*/ 2147483646 w 3864"/>
              <a:gd name="T47" fmla="*/ 1817606605 h 6111"/>
              <a:gd name="T48" fmla="*/ 2147483646 w 3864"/>
              <a:gd name="T49" fmla="*/ 2147483646 h 6111"/>
              <a:gd name="T50" fmla="*/ 2147483646 w 3864"/>
              <a:gd name="T51" fmla="*/ 2147483646 h 6111"/>
              <a:gd name="T52" fmla="*/ 2147483646 w 3864"/>
              <a:gd name="T53" fmla="*/ 2147483646 h 6111"/>
              <a:gd name="T54" fmla="*/ 2147483646 w 3864"/>
              <a:gd name="T55" fmla="*/ 2147483646 h 6111"/>
              <a:gd name="T56" fmla="*/ 2147483646 w 3864"/>
              <a:gd name="T57" fmla="*/ 2147483646 h 6111"/>
              <a:gd name="T58" fmla="*/ 2147483646 w 3864"/>
              <a:gd name="T59" fmla="*/ 2147483646 h 6111"/>
              <a:gd name="T60" fmla="*/ 2147483646 w 3864"/>
              <a:gd name="T61" fmla="*/ 2147483646 h 6111"/>
              <a:gd name="T62" fmla="*/ 2147483646 w 3864"/>
              <a:gd name="T63" fmla="*/ 2147483646 h 6111"/>
              <a:gd name="T64" fmla="*/ 2147483646 w 3864"/>
              <a:gd name="T65" fmla="*/ 2147483646 h 6111"/>
              <a:gd name="T66" fmla="*/ 2147483646 w 3864"/>
              <a:gd name="T67" fmla="*/ 2147483646 h 6111"/>
              <a:gd name="T68" fmla="*/ 2147483646 w 3864"/>
              <a:gd name="T69" fmla="*/ 2147483646 h 6111"/>
              <a:gd name="T70" fmla="*/ 2147483646 w 3864"/>
              <a:gd name="T71" fmla="*/ 2147483646 h 6111"/>
              <a:gd name="T72" fmla="*/ 2147483646 w 3864"/>
              <a:gd name="T73" fmla="*/ 2147483646 h 6111"/>
              <a:gd name="T74" fmla="*/ 2147483646 w 3864"/>
              <a:gd name="T75" fmla="*/ 2147483646 h 6111"/>
              <a:gd name="T76" fmla="*/ 2147483646 w 3864"/>
              <a:gd name="T77" fmla="*/ 2147483646 h 6111"/>
              <a:gd name="T78" fmla="*/ 2147483646 w 3864"/>
              <a:gd name="T79" fmla="*/ 2147483646 h 6111"/>
              <a:gd name="T80" fmla="*/ 2147483646 w 3864"/>
              <a:gd name="T81" fmla="*/ 2147483646 h 6111"/>
              <a:gd name="T82" fmla="*/ 2147483646 w 3864"/>
              <a:gd name="T83" fmla="*/ 2147483646 h 6111"/>
              <a:gd name="T84" fmla="*/ 2147483646 w 3864"/>
              <a:gd name="T85" fmla="*/ 2147483646 h 6111"/>
              <a:gd name="T86" fmla="*/ 2147483646 w 3864"/>
              <a:gd name="T87" fmla="*/ 2147483646 h 6111"/>
              <a:gd name="T88" fmla="*/ 2147483646 w 3864"/>
              <a:gd name="T89" fmla="*/ 2147483646 h 6111"/>
              <a:gd name="T90" fmla="*/ 2147483646 w 3864"/>
              <a:gd name="T91" fmla="*/ 2147483646 h 6111"/>
              <a:gd name="T92" fmla="*/ 2147483646 w 3864"/>
              <a:gd name="T93" fmla="*/ 2147483646 h 6111"/>
              <a:gd name="T94" fmla="*/ 2147483646 w 3864"/>
              <a:gd name="T95" fmla="*/ 2147483646 h 6111"/>
              <a:gd name="T96" fmla="*/ 2147483646 w 3864"/>
              <a:gd name="T97" fmla="*/ 2147483646 h 6111"/>
              <a:gd name="T98" fmla="*/ 2147483646 w 3864"/>
              <a:gd name="T99" fmla="*/ 2147483646 h 6111"/>
              <a:gd name="T100" fmla="*/ 2147483646 w 3864"/>
              <a:gd name="T101" fmla="*/ 2147483646 h 6111"/>
              <a:gd name="T102" fmla="*/ 2147483646 w 3864"/>
              <a:gd name="T103" fmla="*/ 2147483646 h 6111"/>
              <a:gd name="T104" fmla="*/ 2147483646 w 3864"/>
              <a:gd name="T105" fmla="*/ 2147483646 h 6111"/>
              <a:gd name="T106" fmla="*/ 2147483646 w 3864"/>
              <a:gd name="T107" fmla="*/ 2147483646 h 6111"/>
              <a:gd name="T108" fmla="*/ 2147483646 w 3864"/>
              <a:gd name="T109" fmla="*/ 2147483646 h 6111"/>
              <a:gd name="T110" fmla="*/ 2147483646 w 3864"/>
              <a:gd name="T111" fmla="*/ 2147483646 h 6111"/>
              <a:gd name="T112" fmla="*/ 2147483646 w 3864"/>
              <a:gd name="T113" fmla="*/ 2147483646 h 6111"/>
              <a:gd name="T114" fmla="*/ 2147483646 w 3864"/>
              <a:gd name="T115" fmla="*/ 2147483646 h 6111"/>
              <a:gd name="T116" fmla="*/ 2147483646 w 3864"/>
              <a:gd name="T117" fmla="*/ 2147483646 h 6111"/>
              <a:gd name="T118" fmla="*/ 2147483646 w 3864"/>
              <a:gd name="T119" fmla="*/ 2147483646 h 611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864" h="6111">
                <a:moveTo>
                  <a:pt x="1932" y="0"/>
                </a:moveTo>
                <a:lnTo>
                  <a:pt x="1932" y="0"/>
                </a:lnTo>
                <a:lnTo>
                  <a:pt x="1982" y="0"/>
                </a:lnTo>
                <a:lnTo>
                  <a:pt x="2031" y="2"/>
                </a:lnTo>
                <a:lnTo>
                  <a:pt x="2081" y="5"/>
                </a:lnTo>
                <a:lnTo>
                  <a:pt x="2129" y="9"/>
                </a:lnTo>
                <a:lnTo>
                  <a:pt x="2178" y="15"/>
                </a:lnTo>
                <a:lnTo>
                  <a:pt x="2226" y="22"/>
                </a:lnTo>
                <a:lnTo>
                  <a:pt x="2273" y="30"/>
                </a:lnTo>
                <a:lnTo>
                  <a:pt x="2321" y="39"/>
                </a:lnTo>
                <a:lnTo>
                  <a:pt x="2367" y="48"/>
                </a:lnTo>
                <a:lnTo>
                  <a:pt x="2415" y="60"/>
                </a:lnTo>
                <a:lnTo>
                  <a:pt x="2460" y="73"/>
                </a:lnTo>
                <a:lnTo>
                  <a:pt x="2507" y="87"/>
                </a:lnTo>
                <a:lnTo>
                  <a:pt x="2551" y="101"/>
                </a:lnTo>
                <a:lnTo>
                  <a:pt x="2596" y="117"/>
                </a:lnTo>
                <a:lnTo>
                  <a:pt x="2640" y="133"/>
                </a:lnTo>
                <a:lnTo>
                  <a:pt x="2683" y="152"/>
                </a:lnTo>
                <a:lnTo>
                  <a:pt x="2727" y="170"/>
                </a:lnTo>
                <a:lnTo>
                  <a:pt x="2769" y="190"/>
                </a:lnTo>
                <a:lnTo>
                  <a:pt x="2811" y="211"/>
                </a:lnTo>
                <a:lnTo>
                  <a:pt x="2853" y="233"/>
                </a:lnTo>
                <a:lnTo>
                  <a:pt x="2893" y="255"/>
                </a:lnTo>
                <a:lnTo>
                  <a:pt x="2934" y="279"/>
                </a:lnTo>
                <a:lnTo>
                  <a:pt x="2973" y="304"/>
                </a:lnTo>
                <a:lnTo>
                  <a:pt x="3012" y="329"/>
                </a:lnTo>
                <a:lnTo>
                  <a:pt x="3050" y="356"/>
                </a:lnTo>
                <a:lnTo>
                  <a:pt x="3087" y="383"/>
                </a:lnTo>
                <a:lnTo>
                  <a:pt x="3124" y="412"/>
                </a:lnTo>
                <a:lnTo>
                  <a:pt x="3160" y="441"/>
                </a:lnTo>
                <a:lnTo>
                  <a:pt x="3196" y="471"/>
                </a:lnTo>
                <a:lnTo>
                  <a:pt x="3231" y="501"/>
                </a:lnTo>
                <a:lnTo>
                  <a:pt x="3265" y="532"/>
                </a:lnTo>
                <a:lnTo>
                  <a:pt x="3297" y="565"/>
                </a:lnTo>
                <a:lnTo>
                  <a:pt x="3330" y="599"/>
                </a:lnTo>
                <a:lnTo>
                  <a:pt x="3362" y="632"/>
                </a:lnTo>
                <a:lnTo>
                  <a:pt x="3393" y="667"/>
                </a:lnTo>
                <a:lnTo>
                  <a:pt x="3423" y="702"/>
                </a:lnTo>
                <a:lnTo>
                  <a:pt x="3452" y="739"/>
                </a:lnTo>
                <a:lnTo>
                  <a:pt x="3480" y="775"/>
                </a:lnTo>
                <a:lnTo>
                  <a:pt x="3507" y="813"/>
                </a:lnTo>
                <a:lnTo>
                  <a:pt x="3534" y="852"/>
                </a:lnTo>
                <a:lnTo>
                  <a:pt x="3560" y="890"/>
                </a:lnTo>
                <a:lnTo>
                  <a:pt x="3584" y="930"/>
                </a:lnTo>
                <a:lnTo>
                  <a:pt x="3607" y="970"/>
                </a:lnTo>
                <a:lnTo>
                  <a:pt x="3631" y="1011"/>
                </a:lnTo>
                <a:lnTo>
                  <a:pt x="3653" y="1051"/>
                </a:lnTo>
                <a:lnTo>
                  <a:pt x="3674" y="1094"/>
                </a:lnTo>
                <a:lnTo>
                  <a:pt x="3693" y="1136"/>
                </a:lnTo>
                <a:lnTo>
                  <a:pt x="3712" y="1179"/>
                </a:lnTo>
                <a:lnTo>
                  <a:pt x="3729" y="1223"/>
                </a:lnTo>
                <a:lnTo>
                  <a:pt x="3747" y="1267"/>
                </a:lnTo>
                <a:lnTo>
                  <a:pt x="3762" y="1312"/>
                </a:lnTo>
                <a:lnTo>
                  <a:pt x="3777" y="1357"/>
                </a:lnTo>
                <a:lnTo>
                  <a:pt x="3791" y="1402"/>
                </a:lnTo>
                <a:lnTo>
                  <a:pt x="3802" y="1449"/>
                </a:lnTo>
                <a:lnTo>
                  <a:pt x="3814" y="1495"/>
                </a:lnTo>
                <a:lnTo>
                  <a:pt x="3824" y="1543"/>
                </a:lnTo>
                <a:lnTo>
                  <a:pt x="3834" y="1589"/>
                </a:lnTo>
                <a:lnTo>
                  <a:pt x="3842" y="1638"/>
                </a:lnTo>
                <a:lnTo>
                  <a:pt x="3848" y="1685"/>
                </a:lnTo>
                <a:lnTo>
                  <a:pt x="3853" y="1734"/>
                </a:lnTo>
                <a:lnTo>
                  <a:pt x="3858" y="1783"/>
                </a:lnTo>
                <a:lnTo>
                  <a:pt x="3862" y="1832"/>
                </a:lnTo>
                <a:lnTo>
                  <a:pt x="3863" y="1882"/>
                </a:lnTo>
                <a:lnTo>
                  <a:pt x="3864" y="1932"/>
                </a:lnTo>
                <a:lnTo>
                  <a:pt x="3863" y="1999"/>
                </a:lnTo>
                <a:lnTo>
                  <a:pt x="3859" y="2065"/>
                </a:lnTo>
                <a:lnTo>
                  <a:pt x="3853" y="2130"/>
                </a:lnTo>
                <a:lnTo>
                  <a:pt x="3845" y="2195"/>
                </a:lnTo>
                <a:lnTo>
                  <a:pt x="3836" y="2260"/>
                </a:lnTo>
                <a:lnTo>
                  <a:pt x="3823" y="2324"/>
                </a:lnTo>
                <a:lnTo>
                  <a:pt x="3809" y="2387"/>
                </a:lnTo>
                <a:lnTo>
                  <a:pt x="3793" y="2449"/>
                </a:lnTo>
                <a:lnTo>
                  <a:pt x="3776" y="2511"/>
                </a:lnTo>
                <a:lnTo>
                  <a:pt x="3755" y="2571"/>
                </a:lnTo>
                <a:lnTo>
                  <a:pt x="3733" y="2631"/>
                </a:lnTo>
                <a:lnTo>
                  <a:pt x="3709" y="2690"/>
                </a:lnTo>
                <a:lnTo>
                  <a:pt x="3683" y="2747"/>
                </a:lnTo>
                <a:lnTo>
                  <a:pt x="3656" y="2804"/>
                </a:lnTo>
                <a:lnTo>
                  <a:pt x="3626" y="2859"/>
                </a:lnTo>
                <a:lnTo>
                  <a:pt x="3596" y="2914"/>
                </a:lnTo>
                <a:lnTo>
                  <a:pt x="3566" y="2963"/>
                </a:lnTo>
                <a:lnTo>
                  <a:pt x="3534" y="3011"/>
                </a:lnTo>
                <a:lnTo>
                  <a:pt x="3502" y="3058"/>
                </a:lnTo>
                <a:lnTo>
                  <a:pt x="3467" y="3103"/>
                </a:lnTo>
                <a:lnTo>
                  <a:pt x="3432" y="3148"/>
                </a:lnTo>
                <a:lnTo>
                  <a:pt x="3395" y="3193"/>
                </a:lnTo>
                <a:lnTo>
                  <a:pt x="3358" y="3234"/>
                </a:lnTo>
                <a:lnTo>
                  <a:pt x="3318" y="3276"/>
                </a:lnTo>
                <a:lnTo>
                  <a:pt x="3278" y="3317"/>
                </a:lnTo>
                <a:lnTo>
                  <a:pt x="3237" y="3356"/>
                </a:lnTo>
                <a:lnTo>
                  <a:pt x="3194" y="3393"/>
                </a:lnTo>
                <a:lnTo>
                  <a:pt x="3150" y="3431"/>
                </a:lnTo>
                <a:lnTo>
                  <a:pt x="3106" y="3465"/>
                </a:lnTo>
                <a:lnTo>
                  <a:pt x="3059" y="3500"/>
                </a:lnTo>
                <a:lnTo>
                  <a:pt x="3013" y="3533"/>
                </a:lnTo>
                <a:lnTo>
                  <a:pt x="2965" y="3564"/>
                </a:lnTo>
                <a:lnTo>
                  <a:pt x="2965" y="3763"/>
                </a:lnTo>
                <a:lnTo>
                  <a:pt x="3040" y="3756"/>
                </a:lnTo>
                <a:lnTo>
                  <a:pt x="3184" y="3744"/>
                </a:lnTo>
                <a:lnTo>
                  <a:pt x="3240" y="3879"/>
                </a:lnTo>
                <a:lnTo>
                  <a:pt x="3257" y="3921"/>
                </a:lnTo>
                <a:lnTo>
                  <a:pt x="3272" y="3961"/>
                </a:lnTo>
                <a:lnTo>
                  <a:pt x="3283" y="4003"/>
                </a:lnTo>
                <a:lnTo>
                  <a:pt x="3293" y="4044"/>
                </a:lnTo>
                <a:lnTo>
                  <a:pt x="3301" y="4084"/>
                </a:lnTo>
                <a:lnTo>
                  <a:pt x="3305" y="4125"/>
                </a:lnTo>
                <a:lnTo>
                  <a:pt x="3309" y="4166"/>
                </a:lnTo>
                <a:lnTo>
                  <a:pt x="3310" y="4206"/>
                </a:lnTo>
                <a:lnTo>
                  <a:pt x="3309" y="4248"/>
                </a:lnTo>
                <a:lnTo>
                  <a:pt x="3305" y="4289"/>
                </a:lnTo>
                <a:lnTo>
                  <a:pt x="3300" y="4329"/>
                </a:lnTo>
                <a:lnTo>
                  <a:pt x="3292" y="4370"/>
                </a:lnTo>
                <a:lnTo>
                  <a:pt x="3282" y="4409"/>
                </a:lnTo>
                <a:lnTo>
                  <a:pt x="3269" y="4449"/>
                </a:lnTo>
                <a:lnTo>
                  <a:pt x="3256" y="4487"/>
                </a:lnTo>
                <a:lnTo>
                  <a:pt x="3239" y="4527"/>
                </a:lnTo>
                <a:lnTo>
                  <a:pt x="3224" y="4560"/>
                </a:lnTo>
                <a:lnTo>
                  <a:pt x="3240" y="4600"/>
                </a:lnTo>
                <a:lnTo>
                  <a:pt x="3257" y="4642"/>
                </a:lnTo>
                <a:lnTo>
                  <a:pt x="3272" y="4682"/>
                </a:lnTo>
                <a:lnTo>
                  <a:pt x="3283" y="4724"/>
                </a:lnTo>
                <a:lnTo>
                  <a:pt x="3293" y="4765"/>
                </a:lnTo>
                <a:lnTo>
                  <a:pt x="3301" y="4805"/>
                </a:lnTo>
                <a:lnTo>
                  <a:pt x="3305" y="4846"/>
                </a:lnTo>
                <a:lnTo>
                  <a:pt x="3309" y="4888"/>
                </a:lnTo>
                <a:lnTo>
                  <a:pt x="3310" y="4927"/>
                </a:lnTo>
                <a:lnTo>
                  <a:pt x="3309" y="4969"/>
                </a:lnTo>
                <a:lnTo>
                  <a:pt x="3305" y="5010"/>
                </a:lnTo>
                <a:lnTo>
                  <a:pt x="3300" y="5050"/>
                </a:lnTo>
                <a:lnTo>
                  <a:pt x="3292" y="5091"/>
                </a:lnTo>
                <a:lnTo>
                  <a:pt x="3282" y="5130"/>
                </a:lnTo>
                <a:lnTo>
                  <a:pt x="3269" y="5170"/>
                </a:lnTo>
                <a:lnTo>
                  <a:pt x="3256" y="5209"/>
                </a:lnTo>
                <a:lnTo>
                  <a:pt x="3239" y="5248"/>
                </a:lnTo>
                <a:lnTo>
                  <a:pt x="3191" y="5356"/>
                </a:lnTo>
                <a:lnTo>
                  <a:pt x="3073" y="5366"/>
                </a:lnTo>
                <a:lnTo>
                  <a:pt x="886" y="5559"/>
                </a:lnTo>
                <a:lnTo>
                  <a:pt x="735" y="5573"/>
                </a:lnTo>
                <a:lnTo>
                  <a:pt x="681" y="5430"/>
                </a:lnTo>
                <a:lnTo>
                  <a:pt x="668" y="5395"/>
                </a:lnTo>
                <a:lnTo>
                  <a:pt x="656" y="5359"/>
                </a:lnTo>
                <a:lnTo>
                  <a:pt x="646" y="5323"/>
                </a:lnTo>
                <a:lnTo>
                  <a:pt x="636" y="5286"/>
                </a:lnTo>
                <a:lnTo>
                  <a:pt x="628" y="5249"/>
                </a:lnTo>
                <a:lnTo>
                  <a:pt x="623" y="5210"/>
                </a:lnTo>
                <a:lnTo>
                  <a:pt x="618" y="5172"/>
                </a:lnTo>
                <a:lnTo>
                  <a:pt x="616" y="5133"/>
                </a:lnTo>
                <a:lnTo>
                  <a:pt x="614" y="5091"/>
                </a:lnTo>
                <a:lnTo>
                  <a:pt x="617" y="5049"/>
                </a:lnTo>
                <a:lnTo>
                  <a:pt x="621" y="5006"/>
                </a:lnTo>
                <a:lnTo>
                  <a:pt x="628" y="4963"/>
                </a:lnTo>
                <a:lnTo>
                  <a:pt x="633" y="4941"/>
                </a:lnTo>
                <a:lnTo>
                  <a:pt x="638" y="4919"/>
                </a:lnTo>
                <a:lnTo>
                  <a:pt x="645" y="4897"/>
                </a:lnTo>
                <a:lnTo>
                  <a:pt x="652" y="4875"/>
                </a:lnTo>
                <a:lnTo>
                  <a:pt x="659" y="4853"/>
                </a:lnTo>
                <a:lnTo>
                  <a:pt x="668" y="4831"/>
                </a:lnTo>
                <a:lnTo>
                  <a:pt x="677" y="4808"/>
                </a:lnTo>
                <a:lnTo>
                  <a:pt x="688" y="4786"/>
                </a:lnTo>
                <a:lnTo>
                  <a:pt x="700" y="4759"/>
                </a:lnTo>
                <a:lnTo>
                  <a:pt x="681" y="4709"/>
                </a:lnTo>
                <a:lnTo>
                  <a:pt x="668" y="4674"/>
                </a:lnTo>
                <a:lnTo>
                  <a:pt x="656" y="4638"/>
                </a:lnTo>
                <a:lnTo>
                  <a:pt x="646" y="4602"/>
                </a:lnTo>
                <a:lnTo>
                  <a:pt x="636" y="4565"/>
                </a:lnTo>
                <a:lnTo>
                  <a:pt x="628" y="4528"/>
                </a:lnTo>
                <a:lnTo>
                  <a:pt x="623" y="4489"/>
                </a:lnTo>
                <a:lnTo>
                  <a:pt x="618" y="4451"/>
                </a:lnTo>
                <a:lnTo>
                  <a:pt x="616" y="4412"/>
                </a:lnTo>
                <a:lnTo>
                  <a:pt x="614" y="4370"/>
                </a:lnTo>
                <a:lnTo>
                  <a:pt x="617" y="4327"/>
                </a:lnTo>
                <a:lnTo>
                  <a:pt x="621" y="4285"/>
                </a:lnTo>
                <a:lnTo>
                  <a:pt x="628" y="4242"/>
                </a:lnTo>
                <a:lnTo>
                  <a:pt x="633" y="4220"/>
                </a:lnTo>
                <a:lnTo>
                  <a:pt x="638" y="4198"/>
                </a:lnTo>
                <a:lnTo>
                  <a:pt x="645" y="4176"/>
                </a:lnTo>
                <a:lnTo>
                  <a:pt x="652" y="4154"/>
                </a:lnTo>
                <a:lnTo>
                  <a:pt x="659" y="4132"/>
                </a:lnTo>
                <a:lnTo>
                  <a:pt x="668" y="4110"/>
                </a:lnTo>
                <a:lnTo>
                  <a:pt x="677" y="4087"/>
                </a:lnTo>
                <a:lnTo>
                  <a:pt x="688" y="4064"/>
                </a:lnTo>
                <a:lnTo>
                  <a:pt x="736" y="3960"/>
                </a:lnTo>
                <a:lnTo>
                  <a:pt x="851" y="3950"/>
                </a:lnTo>
                <a:lnTo>
                  <a:pt x="934" y="3943"/>
                </a:lnTo>
                <a:lnTo>
                  <a:pt x="934" y="3586"/>
                </a:lnTo>
                <a:lnTo>
                  <a:pt x="885" y="3555"/>
                </a:lnTo>
                <a:lnTo>
                  <a:pt x="836" y="3522"/>
                </a:lnTo>
                <a:lnTo>
                  <a:pt x="789" y="3489"/>
                </a:lnTo>
                <a:lnTo>
                  <a:pt x="742" y="3454"/>
                </a:lnTo>
                <a:lnTo>
                  <a:pt x="697" y="3417"/>
                </a:lnTo>
                <a:lnTo>
                  <a:pt x="653" y="3378"/>
                </a:lnTo>
                <a:lnTo>
                  <a:pt x="610" y="3340"/>
                </a:lnTo>
                <a:lnTo>
                  <a:pt x="568" y="3299"/>
                </a:lnTo>
                <a:lnTo>
                  <a:pt x="527" y="3258"/>
                </a:lnTo>
                <a:lnTo>
                  <a:pt x="488" y="3215"/>
                </a:lnTo>
                <a:lnTo>
                  <a:pt x="450" y="3170"/>
                </a:lnTo>
                <a:lnTo>
                  <a:pt x="414" y="3125"/>
                </a:lnTo>
                <a:lnTo>
                  <a:pt x="378" y="3079"/>
                </a:lnTo>
                <a:lnTo>
                  <a:pt x="344" y="3031"/>
                </a:lnTo>
                <a:lnTo>
                  <a:pt x="311" y="2982"/>
                </a:lnTo>
                <a:lnTo>
                  <a:pt x="280" y="2934"/>
                </a:lnTo>
                <a:lnTo>
                  <a:pt x="248" y="2878"/>
                </a:lnTo>
                <a:lnTo>
                  <a:pt x="217" y="2821"/>
                </a:lnTo>
                <a:lnTo>
                  <a:pt x="188" y="2763"/>
                </a:lnTo>
                <a:lnTo>
                  <a:pt x="162" y="2705"/>
                </a:lnTo>
                <a:lnTo>
                  <a:pt x="136" y="2644"/>
                </a:lnTo>
                <a:lnTo>
                  <a:pt x="113" y="2584"/>
                </a:lnTo>
                <a:lnTo>
                  <a:pt x="92" y="2523"/>
                </a:lnTo>
                <a:lnTo>
                  <a:pt x="73" y="2460"/>
                </a:lnTo>
                <a:lnTo>
                  <a:pt x="56" y="2396"/>
                </a:lnTo>
                <a:lnTo>
                  <a:pt x="42" y="2332"/>
                </a:lnTo>
                <a:lnTo>
                  <a:pt x="29" y="2267"/>
                </a:lnTo>
                <a:lnTo>
                  <a:pt x="19" y="2201"/>
                </a:lnTo>
                <a:lnTo>
                  <a:pt x="11" y="2135"/>
                </a:lnTo>
                <a:lnTo>
                  <a:pt x="5" y="2067"/>
                </a:lnTo>
                <a:lnTo>
                  <a:pt x="1" y="2000"/>
                </a:lnTo>
                <a:lnTo>
                  <a:pt x="0" y="1932"/>
                </a:lnTo>
                <a:lnTo>
                  <a:pt x="0" y="1882"/>
                </a:lnTo>
                <a:lnTo>
                  <a:pt x="3" y="1832"/>
                </a:lnTo>
                <a:lnTo>
                  <a:pt x="5" y="1783"/>
                </a:lnTo>
                <a:lnTo>
                  <a:pt x="10" y="1734"/>
                </a:lnTo>
                <a:lnTo>
                  <a:pt x="15" y="1685"/>
                </a:lnTo>
                <a:lnTo>
                  <a:pt x="22" y="1638"/>
                </a:lnTo>
                <a:lnTo>
                  <a:pt x="30" y="1589"/>
                </a:lnTo>
                <a:lnTo>
                  <a:pt x="39" y="1543"/>
                </a:lnTo>
                <a:lnTo>
                  <a:pt x="49" y="1495"/>
                </a:lnTo>
                <a:lnTo>
                  <a:pt x="61" y="1449"/>
                </a:lnTo>
                <a:lnTo>
                  <a:pt x="73" y="1402"/>
                </a:lnTo>
                <a:lnTo>
                  <a:pt x="86" y="1357"/>
                </a:lnTo>
                <a:lnTo>
                  <a:pt x="101" y="1312"/>
                </a:lnTo>
                <a:lnTo>
                  <a:pt x="118" y="1267"/>
                </a:lnTo>
                <a:lnTo>
                  <a:pt x="134" y="1223"/>
                </a:lnTo>
                <a:lnTo>
                  <a:pt x="151" y="1179"/>
                </a:lnTo>
                <a:lnTo>
                  <a:pt x="171" y="1136"/>
                </a:lnTo>
                <a:lnTo>
                  <a:pt x="191" y="1094"/>
                </a:lnTo>
                <a:lnTo>
                  <a:pt x="212" y="1051"/>
                </a:lnTo>
                <a:lnTo>
                  <a:pt x="232" y="1011"/>
                </a:lnTo>
                <a:lnTo>
                  <a:pt x="256" y="970"/>
                </a:lnTo>
                <a:lnTo>
                  <a:pt x="279" y="930"/>
                </a:lnTo>
                <a:lnTo>
                  <a:pt x="304" y="890"/>
                </a:lnTo>
                <a:lnTo>
                  <a:pt x="330" y="852"/>
                </a:lnTo>
                <a:lnTo>
                  <a:pt x="357" y="813"/>
                </a:lnTo>
                <a:lnTo>
                  <a:pt x="383" y="775"/>
                </a:lnTo>
                <a:lnTo>
                  <a:pt x="411" y="739"/>
                </a:lnTo>
                <a:lnTo>
                  <a:pt x="441" y="702"/>
                </a:lnTo>
                <a:lnTo>
                  <a:pt x="470" y="667"/>
                </a:lnTo>
                <a:lnTo>
                  <a:pt x="502" y="632"/>
                </a:lnTo>
                <a:lnTo>
                  <a:pt x="533" y="599"/>
                </a:lnTo>
                <a:lnTo>
                  <a:pt x="566" y="565"/>
                </a:lnTo>
                <a:lnTo>
                  <a:pt x="599" y="532"/>
                </a:lnTo>
                <a:lnTo>
                  <a:pt x="633" y="501"/>
                </a:lnTo>
                <a:lnTo>
                  <a:pt x="668" y="471"/>
                </a:lnTo>
                <a:lnTo>
                  <a:pt x="703" y="441"/>
                </a:lnTo>
                <a:lnTo>
                  <a:pt x="739" y="412"/>
                </a:lnTo>
                <a:lnTo>
                  <a:pt x="776" y="383"/>
                </a:lnTo>
                <a:lnTo>
                  <a:pt x="813" y="356"/>
                </a:lnTo>
                <a:lnTo>
                  <a:pt x="851" y="329"/>
                </a:lnTo>
                <a:lnTo>
                  <a:pt x="891" y="304"/>
                </a:lnTo>
                <a:lnTo>
                  <a:pt x="930" y="279"/>
                </a:lnTo>
                <a:lnTo>
                  <a:pt x="970" y="255"/>
                </a:lnTo>
                <a:lnTo>
                  <a:pt x="1010" y="233"/>
                </a:lnTo>
                <a:lnTo>
                  <a:pt x="1052" y="211"/>
                </a:lnTo>
                <a:lnTo>
                  <a:pt x="1094" y="190"/>
                </a:lnTo>
                <a:lnTo>
                  <a:pt x="1137" y="170"/>
                </a:lnTo>
                <a:lnTo>
                  <a:pt x="1180" y="152"/>
                </a:lnTo>
                <a:lnTo>
                  <a:pt x="1224" y="133"/>
                </a:lnTo>
                <a:lnTo>
                  <a:pt x="1268" y="117"/>
                </a:lnTo>
                <a:lnTo>
                  <a:pt x="1312" y="101"/>
                </a:lnTo>
                <a:lnTo>
                  <a:pt x="1357" y="87"/>
                </a:lnTo>
                <a:lnTo>
                  <a:pt x="1403" y="73"/>
                </a:lnTo>
                <a:lnTo>
                  <a:pt x="1449" y="60"/>
                </a:lnTo>
                <a:lnTo>
                  <a:pt x="1496" y="48"/>
                </a:lnTo>
                <a:lnTo>
                  <a:pt x="1542" y="39"/>
                </a:lnTo>
                <a:lnTo>
                  <a:pt x="1590" y="30"/>
                </a:lnTo>
                <a:lnTo>
                  <a:pt x="1637" y="22"/>
                </a:lnTo>
                <a:lnTo>
                  <a:pt x="1686" y="15"/>
                </a:lnTo>
                <a:lnTo>
                  <a:pt x="1735" y="9"/>
                </a:lnTo>
                <a:lnTo>
                  <a:pt x="1783" y="5"/>
                </a:lnTo>
                <a:lnTo>
                  <a:pt x="1832" y="2"/>
                </a:lnTo>
                <a:lnTo>
                  <a:pt x="1882" y="0"/>
                </a:lnTo>
                <a:lnTo>
                  <a:pt x="1932" y="0"/>
                </a:lnTo>
                <a:close/>
                <a:moveTo>
                  <a:pt x="1507" y="2300"/>
                </a:moveTo>
                <a:lnTo>
                  <a:pt x="1507" y="2300"/>
                </a:lnTo>
                <a:lnTo>
                  <a:pt x="1533" y="2310"/>
                </a:lnTo>
                <a:lnTo>
                  <a:pt x="1557" y="2318"/>
                </a:lnTo>
                <a:lnTo>
                  <a:pt x="1569" y="2321"/>
                </a:lnTo>
                <a:lnTo>
                  <a:pt x="1580" y="2323"/>
                </a:lnTo>
                <a:lnTo>
                  <a:pt x="1592" y="2324"/>
                </a:lnTo>
                <a:lnTo>
                  <a:pt x="1604" y="2324"/>
                </a:lnTo>
                <a:lnTo>
                  <a:pt x="1619" y="2324"/>
                </a:lnTo>
                <a:lnTo>
                  <a:pt x="1633" y="2322"/>
                </a:lnTo>
                <a:lnTo>
                  <a:pt x="1648" y="2318"/>
                </a:lnTo>
                <a:lnTo>
                  <a:pt x="1663" y="2314"/>
                </a:lnTo>
                <a:lnTo>
                  <a:pt x="1677" y="2308"/>
                </a:lnTo>
                <a:lnTo>
                  <a:pt x="1691" y="2300"/>
                </a:lnTo>
                <a:lnTo>
                  <a:pt x="1705" y="2289"/>
                </a:lnTo>
                <a:lnTo>
                  <a:pt x="1718" y="2279"/>
                </a:lnTo>
                <a:lnTo>
                  <a:pt x="1750" y="2251"/>
                </a:lnTo>
                <a:lnTo>
                  <a:pt x="1782" y="2276"/>
                </a:lnTo>
                <a:lnTo>
                  <a:pt x="1801" y="2290"/>
                </a:lnTo>
                <a:lnTo>
                  <a:pt x="1819" y="2303"/>
                </a:lnTo>
                <a:lnTo>
                  <a:pt x="1838" y="2314"/>
                </a:lnTo>
                <a:lnTo>
                  <a:pt x="1855" y="2323"/>
                </a:lnTo>
                <a:lnTo>
                  <a:pt x="1873" y="2330"/>
                </a:lnTo>
                <a:lnTo>
                  <a:pt x="1890" y="2336"/>
                </a:lnTo>
                <a:lnTo>
                  <a:pt x="1908" y="2339"/>
                </a:lnTo>
                <a:lnTo>
                  <a:pt x="1924" y="2340"/>
                </a:lnTo>
                <a:lnTo>
                  <a:pt x="1939" y="2340"/>
                </a:lnTo>
                <a:lnTo>
                  <a:pt x="1954" y="2338"/>
                </a:lnTo>
                <a:lnTo>
                  <a:pt x="1969" y="2333"/>
                </a:lnTo>
                <a:lnTo>
                  <a:pt x="1984" y="2328"/>
                </a:lnTo>
                <a:lnTo>
                  <a:pt x="1999" y="2319"/>
                </a:lnTo>
                <a:lnTo>
                  <a:pt x="2013" y="2309"/>
                </a:lnTo>
                <a:lnTo>
                  <a:pt x="2028" y="2296"/>
                </a:lnTo>
                <a:lnTo>
                  <a:pt x="2044" y="2282"/>
                </a:lnTo>
                <a:lnTo>
                  <a:pt x="2077" y="2246"/>
                </a:lnTo>
                <a:lnTo>
                  <a:pt x="2113" y="2279"/>
                </a:lnTo>
                <a:lnTo>
                  <a:pt x="2134" y="2295"/>
                </a:lnTo>
                <a:lnTo>
                  <a:pt x="2154" y="2308"/>
                </a:lnTo>
                <a:lnTo>
                  <a:pt x="2175" y="2319"/>
                </a:lnTo>
                <a:lnTo>
                  <a:pt x="2194" y="2326"/>
                </a:lnTo>
                <a:lnTo>
                  <a:pt x="2215" y="2332"/>
                </a:lnTo>
                <a:lnTo>
                  <a:pt x="2235" y="2336"/>
                </a:lnTo>
                <a:lnTo>
                  <a:pt x="2255" y="2337"/>
                </a:lnTo>
                <a:lnTo>
                  <a:pt x="2275" y="2336"/>
                </a:lnTo>
                <a:lnTo>
                  <a:pt x="2291" y="2333"/>
                </a:lnTo>
                <a:lnTo>
                  <a:pt x="2308" y="2330"/>
                </a:lnTo>
                <a:lnTo>
                  <a:pt x="2324" y="2325"/>
                </a:lnTo>
                <a:lnTo>
                  <a:pt x="2342" y="2319"/>
                </a:lnTo>
                <a:lnTo>
                  <a:pt x="2359" y="2314"/>
                </a:lnTo>
                <a:lnTo>
                  <a:pt x="2377" y="2307"/>
                </a:lnTo>
                <a:lnTo>
                  <a:pt x="2412" y="2290"/>
                </a:lnTo>
                <a:lnTo>
                  <a:pt x="2484" y="2175"/>
                </a:lnTo>
                <a:lnTo>
                  <a:pt x="2653" y="2281"/>
                </a:lnTo>
                <a:lnTo>
                  <a:pt x="2239" y="2948"/>
                </a:lnTo>
                <a:lnTo>
                  <a:pt x="2239" y="3826"/>
                </a:lnTo>
                <a:lnTo>
                  <a:pt x="2564" y="3799"/>
                </a:lnTo>
                <a:lnTo>
                  <a:pt x="2564" y="3450"/>
                </a:lnTo>
                <a:lnTo>
                  <a:pt x="2564" y="3332"/>
                </a:lnTo>
                <a:lnTo>
                  <a:pt x="2668" y="3274"/>
                </a:lnTo>
                <a:lnTo>
                  <a:pt x="2712" y="3248"/>
                </a:lnTo>
                <a:lnTo>
                  <a:pt x="2756" y="3222"/>
                </a:lnTo>
                <a:lnTo>
                  <a:pt x="2799" y="3194"/>
                </a:lnTo>
                <a:lnTo>
                  <a:pt x="2841" y="3163"/>
                </a:lnTo>
                <a:lnTo>
                  <a:pt x="2882" y="3132"/>
                </a:lnTo>
                <a:lnTo>
                  <a:pt x="2921" y="3100"/>
                </a:lnTo>
                <a:lnTo>
                  <a:pt x="2960" y="3066"/>
                </a:lnTo>
                <a:lnTo>
                  <a:pt x="2997" y="3031"/>
                </a:lnTo>
                <a:lnTo>
                  <a:pt x="3033" y="2995"/>
                </a:lnTo>
                <a:lnTo>
                  <a:pt x="3067" y="2958"/>
                </a:lnTo>
                <a:lnTo>
                  <a:pt x="3101" y="2918"/>
                </a:lnTo>
                <a:lnTo>
                  <a:pt x="3134" y="2879"/>
                </a:lnTo>
                <a:lnTo>
                  <a:pt x="3165" y="2838"/>
                </a:lnTo>
                <a:lnTo>
                  <a:pt x="3195" y="2797"/>
                </a:lnTo>
                <a:lnTo>
                  <a:pt x="3223" y="2754"/>
                </a:lnTo>
                <a:lnTo>
                  <a:pt x="3250" y="2711"/>
                </a:lnTo>
                <a:lnTo>
                  <a:pt x="3275" y="2667"/>
                </a:lnTo>
                <a:lnTo>
                  <a:pt x="3299" y="2624"/>
                </a:lnTo>
                <a:lnTo>
                  <a:pt x="3319" y="2578"/>
                </a:lnTo>
                <a:lnTo>
                  <a:pt x="3340" y="2533"/>
                </a:lnTo>
                <a:lnTo>
                  <a:pt x="3359" y="2487"/>
                </a:lnTo>
                <a:lnTo>
                  <a:pt x="3376" y="2439"/>
                </a:lnTo>
                <a:lnTo>
                  <a:pt x="3393" y="2391"/>
                </a:lnTo>
                <a:lnTo>
                  <a:pt x="3406" y="2343"/>
                </a:lnTo>
                <a:lnTo>
                  <a:pt x="3419" y="2293"/>
                </a:lnTo>
                <a:lnTo>
                  <a:pt x="3431" y="2243"/>
                </a:lnTo>
                <a:lnTo>
                  <a:pt x="3440" y="2193"/>
                </a:lnTo>
                <a:lnTo>
                  <a:pt x="3448" y="2142"/>
                </a:lnTo>
                <a:lnTo>
                  <a:pt x="3454" y="2089"/>
                </a:lnTo>
                <a:lnTo>
                  <a:pt x="3459" y="2037"/>
                </a:lnTo>
                <a:lnTo>
                  <a:pt x="3461" y="1985"/>
                </a:lnTo>
                <a:lnTo>
                  <a:pt x="3462" y="1932"/>
                </a:lnTo>
                <a:lnTo>
                  <a:pt x="3462" y="1892"/>
                </a:lnTo>
                <a:lnTo>
                  <a:pt x="3460" y="1853"/>
                </a:lnTo>
                <a:lnTo>
                  <a:pt x="3458" y="1814"/>
                </a:lnTo>
                <a:lnTo>
                  <a:pt x="3454" y="1775"/>
                </a:lnTo>
                <a:lnTo>
                  <a:pt x="3449" y="1737"/>
                </a:lnTo>
                <a:lnTo>
                  <a:pt x="3445" y="1698"/>
                </a:lnTo>
                <a:lnTo>
                  <a:pt x="3438" y="1661"/>
                </a:lnTo>
                <a:lnTo>
                  <a:pt x="3431" y="1623"/>
                </a:lnTo>
                <a:lnTo>
                  <a:pt x="3423" y="1586"/>
                </a:lnTo>
                <a:lnTo>
                  <a:pt x="3415" y="1548"/>
                </a:lnTo>
                <a:lnTo>
                  <a:pt x="3404" y="1512"/>
                </a:lnTo>
                <a:lnTo>
                  <a:pt x="3394" y="1476"/>
                </a:lnTo>
                <a:lnTo>
                  <a:pt x="3382" y="1440"/>
                </a:lnTo>
                <a:lnTo>
                  <a:pt x="3369" y="1406"/>
                </a:lnTo>
                <a:lnTo>
                  <a:pt x="3357" y="1371"/>
                </a:lnTo>
                <a:lnTo>
                  <a:pt x="3341" y="1336"/>
                </a:lnTo>
                <a:lnTo>
                  <a:pt x="3328" y="1301"/>
                </a:lnTo>
                <a:lnTo>
                  <a:pt x="3311" y="1267"/>
                </a:lnTo>
                <a:lnTo>
                  <a:pt x="3295" y="1235"/>
                </a:lnTo>
                <a:lnTo>
                  <a:pt x="3278" y="1202"/>
                </a:lnTo>
                <a:lnTo>
                  <a:pt x="3259" y="1170"/>
                </a:lnTo>
                <a:lnTo>
                  <a:pt x="3240" y="1137"/>
                </a:lnTo>
                <a:lnTo>
                  <a:pt x="3221" y="1106"/>
                </a:lnTo>
                <a:lnTo>
                  <a:pt x="3201" y="1076"/>
                </a:lnTo>
                <a:lnTo>
                  <a:pt x="3180" y="1046"/>
                </a:lnTo>
                <a:lnTo>
                  <a:pt x="3158" y="1015"/>
                </a:lnTo>
                <a:lnTo>
                  <a:pt x="3136" y="986"/>
                </a:lnTo>
                <a:lnTo>
                  <a:pt x="3113" y="957"/>
                </a:lnTo>
                <a:lnTo>
                  <a:pt x="3090" y="930"/>
                </a:lnTo>
                <a:lnTo>
                  <a:pt x="3065" y="902"/>
                </a:lnTo>
                <a:lnTo>
                  <a:pt x="3040" y="875"/>
                </a:lnTo>
                <a:lnTo>
                  <a:pt x="3014" y="849"/>
                </a:lnTo>
                <a:lnTo>
                  <a:pt x="2987" y="824"/>
                </a:lnTo>
                <a:lnTo>
                  <a:pt x="2961" y="798"/>
                </a:lnTo>
                <a:lnTo>
                  <a:pt x="2934" y="774"/>
                </a:lnTo>
                <a:lnTo>
                  <a:pt x="2905" y="751"/>
                </a:lnTo>
                <a:lnTo>
                  <a:pt x="2877" y="728"/>
                </a:lnTo>
                <a:lnTo>
                  <a:pt x="2848" y="704"/>
                </a:lnTo>
                <a:lnTo>
                  <a:pt x="2818" y="683"/>
                </a:lnTo>
                <a:lnTo>
                  <a:pt x="2788" y="663"/>
                </a:lnTo>
                <a:lnTo>
                  <a:pt x="2756" y="642"/>
                </a:lnTo>
                <a:lnTo>
                  <a:pt x="2725" y="622"/>
                </a:lnTo>
                <a:lnTo>
                  <a:pt x="2694" y="603"/>
                </a:lnTo>
                <a:lnTo>
                  <a:pt x="2661" y="586"/>
                </a:lnTo>
                <a:lnTo>
                  <a:pt x="2629" y="568"/>
                </a:lnTo>
                <a:lnTo>
                  <a:pt x="2595" y="552"/>
                </a:lnTo>
                <a:lnTo>
                  <a:pt x="2561" y="536"/>
                </a:lnTo>
                <a:lnTo>
                  <a:pt x="2528" y="521"/>
                </a:lnTo>
                <a:lnTo>
                  <a:pt x="2493" y="507"/>
                </a:lnTo>
                <a:lnTo>
                  <a:pt x="2458" y="494"/>
                </a:lnTo>
                <a:lnTo>
                  <a:pt x="2423" y="481"/>
                </a:lnTo>
                <a:lnTo>
                  <a:pt x="2387" y="470"/>
                </a:lnTo>
                <a:lnTo>
                  <a:pt x="2351" y="459"/>
                </a:lnTo>
                <a:lnTo>
                  <a:pt x="2314" y="449"/>
                </a:lnTo>
                <a:lnTo>
                  <a:pt x="2277" y="440"/>
                </a:lnTo>
                <a:lnTo>
                  <a:pt x="2240" y="431"/>
                </a:lnTo>
                <a:lnTo>
                  <a:pt x="2203" y="424"/>
                </a:lnTo>
                <a:lnTo>
                  <a:pt x="2164" y="419"/>
                </a:lnTo>
                <a:lnTo>
                  <a:pt x="2127" y="413"/>
                </a:lnTo>
                <a:lnTo>
                  <a:pt x="2088" y="408"/>
                </a:lnTo>
                <a:lnTo>
                  <a:pt x="2049" y="405"/>
                </a:lnTo>
                <a:lnTo>
                  <a:pt x="2011" y="402"/>
                </a:lnTo>
                <a:lnTo>
                  <a:pt x="1972" y="401"/>
                </a:lnTo>
                <a:lnTo>
                  <a:pt x="1932" y="401"/>
                </a:lnTo>
                <a:lnTo>
                  <a:pt x="1893" y="401"/>
                </a:lnTo>
                <a:lnTo>
                  <a:pt x="1853" y="402"/>
                </a:lnTo>
                <a:lnTo>
                  <a:pt x="1814" y="405"/>
                </a:lnTo>
                <a:lnTo>
                  <a:pt x="1775" y="408"/>
                </a:lnTo>
                <a:lnTo>
                  <a:pt x="1737" y="413"/>
                </a:lnTo>
                <a:lnTo>
                  <a:pt x="1699" y="419"/>
                </a:lnTo>
                <a:lnTo>
                  <a:pt x="1660" y="424"/>
                </a:lnTo>
                <a:lnTo>
                  <a:pt x="1623" y="431"/>
                </a:lnTo>
                <a:lnTo>
                  <a:pt x="1586" y="440"/>
                </a:lnTo>
                <a:lnTo>
                  <a:pt x="1549" y="449"/>
                </a:lnTo>
                <a:lnTo>
                  <a:pt x="1513" y="459"/>
                </a:lnTo>
                <a:lnTo>
                  <a:pt x="1477" y="470"/>
                </a:lnTo>
                <a:lnTo>
                  <a:pt x="1441" y="481"/>
                </a:lnTo>
                <a:lnTo>
                  <a:pt x="1405" y="494"/>
                </a:lnTo>
                <a:lnTo>
                  <a:pt x="1370" y="507"/>
                </a:lnTo>
                <a:lnTo>
                  <a:pt x="1335" y="521"/>
                </a:lnTo>
                <a:lnTo>
                  <a:pt x="1302" y="536"/>
                </a:lnTo>
                <a:lnTo>
                  <a:pt x="1268" y="552"/>
                </a:lnTo>
                <a:lnTo>
                  <a:pt x="1234" y="568"/>
                </a:lnTo>
                <a:lnTo>
                  <a:pt x="1202" y="586"/>
                </a:lnTo>
                <a:lnTo>
                  <a:pt x="1169" y="603"/>
                </a:lnTo>
                <a:lnTo>
                  <a:pt x="1138" y="622"/>
                </a:lnTo>
                <a:lnTo>
                  <a:pt x="1107" y="642"/>
                </a:lnTo>
                <a:lnTo>
                  <a:pt x="1076" y="663"/>
                </a:lnTo>
                <a:lnTo>
                  <a:pt x="1045" y="683"/>
                </a:lnTo>
                <a:lnTo>
                  <a:pt x="1016" y="704"/>
                </a:lnTo>
                <a:lnTo>
                  <a:pt x="987" y="728"/>
                </a:lnTo>
                <a:lnTo>
                  <a:pt x="958" y="751"/>
                </a:lnTo>
                <a:lnTo>
                  <a:pt x="930" y="774"/>
                </a:lnTo>
                <a:lnTo>
                  <a:pt x="902" y="798"/>
                </a:lnTo>
                <a:lnTo>
                  <a:pt x="876" y="824"/>
                </a:lnTo>
                <a:lnTo>
                  <a:pt x="849" y="849"/>
                </a:lnTo>
                <a:lnTo>
                  <a:pt x="823" y="875"/>
                </a:lnTo>
                <a:lnTo>
                  <a:pt x="799" y="902"/>
                </a:lnTo>
                <a:lnTo>
                  <a:pt x="775" y="930"/>
                </a:lnTo>
                <a:lnTo>
                  <a:pt x="750" y="957"/>
                </a:lnTo>
                <a:lnTo>
                  <a:pt x="728" y="986"/>
                </a:lnTo>
                <a:lnTo>
                  <a:pt x="705" y="1015"/>
                </a:lnTo>
                <a:lnTo>
                  <a:pt x="684" y="1046"/>
                </a:lnTo>
                <a:lnTo>
                  <a:pt x="662" y="1076"/>
                </a:lnTo>
                <a:lnTo>
                  <a:pt x="642" y="1106"/>
                </a:lnTo>
                <a:lnTo>
                  <a:pt x="623" y="1137"/>
                </a:lnTo>
                <a:lnTo>
                  <a:pt x="604" y="1170"/>
                </a:lnTo>
                <a:lnTo>
                  <a:pt x="585" y="1202"/>
                </a:lnTo>
                <a:lnTo>
                  <a:pt x="569" y="1235"/>
                </a:lnTo>
                <a:lnTo>
                  <a:pt x="552" y="1267"/>
                </a:lnTo>
                <a:lnTo>
                  <a:pt x="537" y="1301"/>
                </a:lnTo>
                <a:lnTo>
                  <a:pt x="522" y="1336"/>
                </a:lnTo>
                <a:lnTo>
                  <a:pt x="508" y="1371"/>
                </a:lnTo>
                <a:lnTo>
                  <a:pt x="494" y="1406"/>
                </a:lnTo>
                <a:lnTo>
                  <a:pt x="482" y="1440"/>
                </a:lnTo>
                <a:lnTo>
                  <a:pt x="470" y="1476"/>
                </a:lnTo>
                <a:lnTo>
                  <a:pt x="459" y="1512"/>
                </a:lnTo>
                <a:lnTo>
                  <a:pt x="450" y="1548"/>
                </a:lnTo>
                <a:lnTo>
                  <a:pt x="440" y="1586"/>
                </a:lnTo>
                <a:lnTo>
                  <a:pt x="432" y="1623"/>
                </a:lnTo>
                <a:lnTo>
                  <a:pt x="425" y="1661"/>
                </a:lnTo>
                <a:lnTo>
                  <a:pt x="418" y="1698"/>
                </a:lnTo>
                <a:lnTo>
                  <a:pt x="414" y="1737"/>
                </a:lnTo>
                <a:lnTo>
                  <a:pt x="409" y="1775"/>
                </a:lnTo>
                <a:lnTo>
                  <a:pt x="405" y="1814"/>
                </a:lnTo>
                <a:lnTo>
                  <a:pt x="403" y="1853"/>
                </a:lnTo>
                <a:lnTo>
                  <a:pt x="402" y="1892"/>
                </a:lnTo>
                <a:lnTo>
                  <a:pt x="401" y="1932"/>
                </a:lnTo>
                <a:lnTo>
                  <a:pt x="402" y="1986"/>
                </a:lnTo>
                <a:lnTo>
                  <a:pt x="405" y="2040"/>
                </a:lnTo>
                <a:lnTo>
                  <a:pt x="410" y="2093"/>
                </a:lnTo>
                <a:lnTo>
                  <a:pt x="416" y="2146"/>
                </a:lnTo>
                <a:lnTo>
                  <a:pt x="424" y="2199"/>
                </a:lnTo>
                <a:lnTo>
                  <a:pt x="434" y="2251"/>
                </a:lnTo>
                <a:lnTo>
                  <a:pt x="446" y="2301"/>
                </a:lnTo>
                <a:lnTo>
                  <a:pt x="459" y="2352"/>
                </a:lnTo>
                <a:lnTo>
                  <a:pt x="474" y="2402"/>
                </a:lnTo>
                <a:lnTo>
                  <a:pt x="490" y="2451"/>
                </a:lnTo>
                <a:lnTo>
                  <a:pt x="509" y="2498"/>
                </a:lnTo>
                <a:lnTo>
                  <a:pt x="529" y="2546"/>
                </a:lnTo>
                <a:lnTo>
                  <a:pt x="549" y="2592"/>
                </a:lnTo>
                <a:lnTo>
                  <a:pt x="573" y="2638"/>
                </a:lnTo>
                <a:lnTo>
                  <a:pt x="597" y="2682"/>
                </a:lnTo>
                <a:lnTo>
                  <a:pt x="623" y="2726"/>
                </a:lnTo>
                <a:lnTo>
                  <a:pt x="650" y="2770"/>
                </a:lnTo>
                <a:lnTo>
                  <a:pt x="679" y="2814"/>
                </a:lnTo>
                <a:lnTo>
                  <a:pt x="711" y="2856"/>
                </a:lnTo>
                <a:lnTo>
                  <a:pt x="743" y="2896"/>
                </a:lnTo>
                <a:lnTo>
                  <a:pt x="777" y="2937"/>
                </a:lnTo>
                <a:lnTo>
                  <a:pt x="812" y="2975"/>
                </a:lnTo>
                <a:lnTo>
                  <a:pt x="848" y="3014"/>
                </a:lnTo>
                <a:lnTo>
                  <a:pt x="885" y="3050"/>
                </a:lnTo>
                <a:lnTo>
                  <a:pt x="924" y="3085"/>
                </a:lnTo>
                <a:lnTo>
                  <a:pt x="964" y="3118"/>
                </a:lnTo>
                <a:lnTo>
                  <a:pt x="1004" y="3151"/>
                </a:lnTo>
                <a:lnTo>
                  <a:pt x="1047" y="3182"/>
                </a:lnTo>
                <a:lnTo>
                  <a:pt x="1090" y="3211"/>
                </a:lnTo>
                <a:lnTo>
                  <a:pt x="1135" y="3239"/>
                </a:lnTo>
                <a:lnTo>
                  <a:pt x="1180" y="3266"/>
                </a:lnTo>
                <a:lnTo>
                  <a:pt x="1226" y="3291"/>
                </a:lnTo>
                <a:lnTo>
                  <a:pt x="1335" y="3348"/>
                </a:lnTo>
                <a:lnTo>
                  <a:pt x="1335" y="3469"/>
                </a:lnTo>
                <a:lnTo>
                  <a:pt x="1335" y="3838"/>
                </a:lnTo>
                <a:lnTo>
                  <a:pt x="1674" y="3838"/>
                </a:lnTo>
                <a:lnTo>
                  <a:pt x="1674" y="2948"/>
                </a:lnTo>
                <a:lnTo>
                  <a:pt x="1260" y="2281"/>
                </a:lnTo>
                <a:lnTo>
                  <a:pt x="1431" y="2175"/>
                </a:lnTo>
                <a:lnTo>
                  <a:pt x="1507" y="2300"/>
                </a:lnTo>
                <a:close/>
                <a:moveTo>
                  <a:pt x="2326" y="2429"/>
                </a:moveTo>
                <a:lnTo>
                  <a:pt x="2326" y="2429"/>
                </a:lnTo>
                <a:lnTo>
                  <a:pt x="2305" y="2432"/>
                </a:lnTo>
                <a:lnTo>
                  <a:pt x="2284" y="2435"/>
                </a:lnTo>
                <a:lnTo>
                  <a:pt x="2258" y="2437"/>
                </a:lnTo>
                <a:lnTo>
                  <a:pt x="2234" y="2437"/>
                </a:lnTo>
                <a:lnTo>
                  <a:pt x="2208" y="2433"/>
                </a:lnTo>
                <a:lnTo>
                  <a:pt x="2184" y="2429"/>
                </a:lnTo>
                <a:lnTo>
                  <a:pt x="2158" y="2420"/>
                </a:lnTo>
                <a:lnTo>
                  <a:pt x="2134" y="2411"/>
                </a:lnTo>
                <a:lnTo>
                  <a:pt x="2109" y="2397"/>
                </a:lnTo>
                <a:lnTo>
                  <a:pt x="2083" y="2382"/>
                </a:lnTo>
                <a:lnTo>
                  <a:pt x="2063" y="2396"/>
                </a:lnTo>
                <a:lnTo>
                  <a:pt x="2045" y="2409"/>
                </a:lnTo>
                <a:lnTo>
                  <a:pt x="2024" y="2419"/>
                </a:lnTo>
                <a:lnTo>
                  <a:pt x="2004" y="2427"/>
                </a:lnTo>
                <a:lnTo>
                  <a:pt x="1983" y="2434"/>
                </a:lnTo>
                <a:lnTo>
                  <a:pt x="1962" y="2438"/>
                </a:lnTo>
                <a:lnTo>
                  <a:pt x="1941" y="2440"/>
                </a:lnTo>
                <a:lnTo>
                  <a:pt x="1920" y="2440"/>
                </a:lnTo>
                <a:lnTo>
                  <a:pt x="1900" y="2439"/>
                </a:lnTo>
                <a:lnTo>
                  <a:pt x="1879" y="2435"/>
                </a:lnTo>
                <a:lnTo>
                  <a:pt x="1858" y="2430"/>
                </a:lnTo>
                <a:lnTo>
                  <a:pt x="1837" y="2423"/>
                </a:lnTo>
                <a:lnTo>
                  <a:pt x="1816" y="2415"/>
                </a:lnTo>
                <a:lnTo>
                  <a:pt x="1794" y="2404"/>
                </a:lnTo>
                <a:lnTo>
                  <a:pt x="1773" y="2393"/>
                </a:lnTo>
                <a:lnTo>
                  <a:pt x="1752" y="2379"/>
                </a:lnTo>
                <a:lnTo>
                  <a:pt x="1735" y="2390"/>
                </a:lnTo>
                <a:lnTo>
                  <a:pt x="1716" y="2399"/>
                </a:lnTo>
                <a:lnTo>
                  <a:pt x="1699" y="2408"/>
                </a:lnTo>
                <a:lnTo>
                  <a:pt x="1679" y="2413"/>
                </a:lnTo>
                <a:lnTo>
                  <a:pt x="1660" y="2418"/>
                </a:lnTo>
                <a:lnTo>
                  <a:pt x="1642" y="2422"/>
                </a:lnTo>
                <a:lnTo>
                  <a:pt x="1622" y="2424"/>
                </a:lnTo>
                <a:lnTo>
                  <a:pt x="1602" y="2424"/>
                </a:lnTo>
                <a:lnTo>
                  <a:pt x="1585" y="2424"/>
                </a:lnTo>
                <a:lnTo>
                  <a:pt x="1860" y="2866"/>
                </a:lnTo>
                <a:lnTo>
                  <a:pt x="1875" y="2891"/>
                </a:lnTo>
                <a:lnTo>
                  <a:pt x="1875" y="2918"/>
                </a:lnTo>
                <a:lnTo>
                  <a:pt x="1875" y="3838"/>
                </a:lnTo>
                <a:lnTo>
                  <a:pt x="2038" y="3838"/>
                </a:lnTo>
                <a:lnTo>
                  <a:pt x="2038" y="2918"/>
                </a:lnTo>
                <a:lnTo>
                  <a:pt x="2038" y="2891"/>
                </a:lnTo>
                <a:lnTo>
                  <a:pt x="2053" y="2866"/>
                </a:lnTo>
                <a:lnTo>
                  <a:pt x="2326" y="2429"/>
                </a:lnTo>
                <a:close/>
                <a:moveTo>
                  <a:pt x="2506" y="5533"/>
                </a:moveTo>
                <a:lnTo>
                  <a:pt x="1402" y="5631"/>
                </a:lnTo>
                <a:lnTo>
                  <a:pt x="1405" y="5656"/>
                </a:lnTo>
                <a:lnTo>
                  <a:pt x="1410" y="5681"/>
                </a:lnTo>
                <a:lnTo>
                  <a:pt x="1417" y="5705"/>
                </a:lnTo>
                <a:lnTo>
                  <a:pt x="1424" y="5729"/>
                </a:lnTo>
                <a:lnTo>
                  <a:pt x="1432" y="5753"/>
                </a:lnTo>
                <a:lnTo>
                  <a:pt x="1441" y="5776"/>
                </a:lnTo>
                <a:lnTo>
                  <a:pt x="1451" y="5798"/>
                </a:lnTo>
                <a:lnTo>
                  <a:pt x="1463" y="5820"/>
                </a:lnTo>
                <a:lnTo>
                  <a:pt x="1475" y="5842"/>
                </a:lnTo>
                <a:lnTo>
                  <a:pt x="1489" y="5862"/>
                </a:lnTo>
                <a:lnTo>
                  <a:pt x="1503" y="5883"/>
                </a:lnTo>
                <a:lnTo>
                  <a:pt x="1516" y="5902"/>
                </a:lnTo>
                <a:lnTo>
                  <a:pt x="1533" y="5921"/>
                </a:lnTo>
                <a:lnTo>
                  <a:pt x="1549" y="5938"/>
                </a:lnTo>
                <a:lnTo>
                  <a:pt x="1566" y="5956"/>
                </a:lnTo>
                <a:lnTo>
                  <a:pt x="1584" y="5973"/>
                </a:lnTo>
                <a:lnTo>
                  <a:pt x="1602" y="5988"/>
                </a:lnTo>
                <a:lnTo>
                  <a:pt x="1622" y="6003"/>
                </a:lnTo>
                <a:lnTo>
                  <a:pt x="1642" y="6017"/>
                </a:lnTo>
                <a:lnTo>
                  <a:pt x="1663" y="6031"/>
                </a:lnTo>
                <a:lnTo>
                  <a:pt x="1685" y="6043"/>
                </a:lnTo>
                <a:lnTo>
                  <a:pt x="1706" y="6055"/>
                </a:lnTo>
                <a:lnTo>
                  <a:pt x="1729" y="6065"/>
                </a:lnTo>
                <a:lnTo>
                  <a:pt x="1752" y="6074"/>
                </a:lnTo>
                <a:lnTo>
                  <a:pt x="1775" y="6082"/>
                </a:lnTo>
                <a:lnTo>
                  <a:pt x="1799" y="6091"/>
                </a:lnTo>
                <a:lnTo>
                  <a:pt x="1823" y="6096"/>
                </a:lnTo>
                <a:lnTo>
                  <a:pt x="1849" y="6102"/>
                </a:lnTo>
                <a:lnTo>
                  <a:pt x="1873" y="6106"/>
                </a:lnTo>
                <a:lnTo>
                  <a:pt x="1900" y="6109"/>
                </a:lnTo>
                <a:lnTo>
                  <a:pt x="1925" y="6110"/>
                </a:lnTo>
                <a:lnTo>
                  <a:pt x="1951" y="6111"/>
                </a:lnTo>
                <a:lnTo>
                  <a:pt x="1980" y="6110"/>
                </a:lnTo>
                <a:lnTo>
                  <a:pt x="2008" y="6109"/>
                </a:lnTo>
                <a:lnTo>
                  <a:pt x="2035" y="6106"/>
                </a:lnTo>
                <a:lnTo>
                  <a:pt x="2063" y="6100"/>
                </a:lnTo>
                <a:lnTo>
                  <a:pt x="2090" y="6094"/>
                </a:lnTo>
                <a:lnTo>
                  <a:pt x="2117" y="6087"/>
                </a:lnTo>
                <a:lnTo>
                  <a:pt x="2142" y="6078"/>
                </a:lnTo>
                <a:lnTo>
                  <a:pt x="2168" y="6067"/>
                </a:lnTo>
                <a:lnTo>
                  <a:pt x="2192" y="6057"/>
                </a:lnTo>
                <a:lnTo>
                  <a:pt x="2215" y="6044"/>
                </a:lnTo>
                <a:lnTo>
                  <a:pt x="2239" y="6031"/>
                </a:lnTo>
                <a:lnTo>
                  <a:pt x="2262" y="6016"/>
                </a:lnTo>
                <a:lnTo>
                  <a:pt x="2284" y="6001"/>
                </a:lnTo>
                <a:lnTo>
                  <a:pt x="2305" y="5985"/>
                </a:lnTo>
                <a:lnTo>
                  <a:pt x="2324" y="5968"/>
                </a:lnTo>
                <a:lnTo>
                  <a:pt x="2344" y="5949"/>
                </a:lnTo>
                <a:lnTo>
                  <a:pt x="2362" y="5929"/>
                </a:lnTo>
                <a:lnTo>
                  <a:pt x="2379" y="5909"/>
                </a:lnTo>
                <a:lnTo>
                  <a:pt x="2396" y="5889"/>
                </a:lnTo>
                <a:lnTo>
                  <a:pt x="2412" y="5866"/>
                </a:lnTo>
                <a:lnTo>
                  <a:pt x="2425" y="5844"/>
                </a:lnTo>
                <a:lnTo>
                  <a:pt x="2439" y="5821"/>
                </a:lnTo>
                <a:lnTo>
                  <a:pt x="2451" y="5797"/>
                </a:lnTo>
                <a:lnTo>
                  <a:pt x="2463" y="5772"/>
                </a:lnTo>
                <a:lnTo>
                  <a:pt x="2473" y="5747"/>
                </a:lnTo>
                <a:lnTo>
                  <a:pt x="2481" y="5721"/>
                </a:lnTo>
                <a:lnTo>
                  <a:pt x="2489" y="5695"/>
                </a:lnTo>
                <a:lnTo>
                  <a:pt x="2495" y="5668"/>
                </a:lnTo>
                <a:lnTo>
                  <a:pt x="2500" y="5641"/>
                </a:lnTo>
                <a:lnTo>
                  <a:pt x="2503" y="5613"/>
                </a:lnTo>
                <a:lnTo>
                  <a:pt x="2506" y="5584"/>
                </a:lnTo>
                <a:lnTo>
                  <a:pt x="2507" y="5556"/>
                </a:lnTo>
                <a:lnTo>
                  <a:pt x="2506" y="5533"/>
                </a:lnTo>
                <a:close/>
                <a:moveTo>
                  <a:pt x="2908" y="4892"/>
                </a:moveTo>
                <a:lnTo>
                  <a:pt x="1018" y="5060"/>
                </a:lnTo>
                <a:lnTo>
                  <a:pt x="1015" y="5089"/>
                </a:lnTo>
                <a:lnTo>
                  <a:pt x="1015" y="5118"/>
                </a:lnTo>
                <a:lnTo>
                  <a:pt x="1017" y="5144"/>
                </a:lnTo>
                <a:lnTo>
                  <a:pt x="2906" y="4978"/>
                </a:lnTo>
                <a:lnTo>
                  <a:pt x="2908" y="4953"/>
                </a:lnTo>
                <a:lnTo>
                  <a:pt x="2910" y="4927"/>
                </a:lnTo>
                <a:lnTo>
                  <a:pt x="2910" y="4910"/>
                </a:lnTo>
                <a:lnTo>
                  <a:pt x="2908" y="4892"/>
                </a:lnTo>
                <a:close/>
                <a:moveTo>
                  <a:pt x="2908" y="4171"/>
                </a:moveTo>
                <a:lnTo>
                  <a:pt x="1018" y="4337"/>
                </a:lnTo>
                <a:lnTo>
                  <a:pt x="1015" y="4368"/>
                </a:lnTo>
                <a:lnTo>
                  <a:pt x="1015" y="4397"/>
                </a:lnTo>
                <a:lnTo>
                  <a:pt x="1017" y="4423"/>
                </a:lnTo>
                <a:lnTo>
                  <a:pt x="2906" y="4257"/>
                </a:lnTo>
                <a:lnTo>
                  <a:pt x="2908" y="4232"/>
                </a:lnTo>
                <a:lnTo>
                  <a:pt x="2910" y="4206"/>
                </a:lnTo>
                <a:lnTo>
                  <a:pt x="2910" y="4189"/>
                </a:lnTo>
                <a:lnTo>
                  <a:pt x="2908" y="4171"/>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24" name="KSO_Shape"/>
          <p:cNvSpPr/>
          <p:nvPr/>
        </p:nvSpPr>
        <p:spPr bwMode="auto">
          <a:xfrm>
            <a:off x="4533553" y="3655988"/>
            <a:ext cx="307323" cy="252517"/>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5" name="KSO_Shape"/>
          <p:cNvSpPr/>
          <p:nvPr/>
        </p:nvSpPr>
        <p:spPr bwMode="auto">
          <a:xfrm>
            <a:off x="4944459" y="2608590"/>
            <a:ext cx="282963" cy="325869"/>
          </a:xfrm>
          <a:custGeom>
            <a:avLst/>
            <a:gdLst>
              <a:gd name="T0" fmla="*/ 98292770 w 5280"/>
              <a:gd name="T1" fmla="*/ 190397298 h 6084"/>
              <a:gd name="T2" fmla="*/ 105944270 w 5280"/>
              <a:gd name="T3" fmla="*/ 192162022 h 6084"/>
              <a:gd name="T4" fmla="*/ 112712916 w 5280"/>
              <a:gd name="T5" fmla="*/ 195691469 h 6084"/>
              <a:gd name="T6" fmla="*/ 118500648 w 5280"/>
              <a:gd name="T7" fmla="*/ 200593619 h 6084"/>
              <a:gd name="T8" fmla="*/ 122816855 w 5280"/>
              <a:gd name="T9" fmla="*/ 206868471 h 6084"/>
              <a:gd name="T10" fmla="*/ 125661534 w 5280"/>
              <a:gd name="T11" fmla="*/ 213927367 h 6084"/>
              <a:gd name="T12" fmla="*/ 126642447 w 5280"/>
              <a:gd name="T13" fmla="*/ 221868624 h 6084"/>
              <a:gd name="T14" fmla="*/ 126348268 w 5280"/>
              <a:gd name="T15" fmla="*/ 569623180 h 6084"/>
              <a:gd name="T16" fmla="*/ 124190008 w 5280"/>
              <a:gd name="T17" fmla="*/ 577172416 h 6084"/>
              <a:gd name="T18" fmla="*/ 120462475 w 5280"/>
              <a:gd name="T19" fmla="*/ 583741285 h 6084"/>
              <a:gd name="T20" fmla="*/ 115165355 w 5280"/>
              <a:gd name="T21" fmla="*/ 589231467 h 6084"/>
              <a:gd name="T22" fmla="*/ 108788949 w 5280"/>
              <a:gd name="T23" fmla="*/ 593349260 h 6084"/>
              <a:gd name="T24" fmla="*/ 101431630 w 5280"/>
              <a:gd name="T25" fmla="*/ 595800335 h 6084"/>
              <a:gd name="T26" fmla="*/ 31783344 w 5280"/>
              <a:gd name="T27" fmla="*/ 596486686 h 6084"/>
              <a:gd name="T28" fmla="*/ 25406937 w 5280"/>
              <a:gd name="T29" fmla="*/ 595800335 h 6084"/>
              <a:gd name="T30" fmla="*/ 18049618 w 5280"/>
              <a:gd name="T31" fmla="*/ 593349260 h 6084"/>
              <a:gd name="T32" fmla="*/ 11673526 w 5280"/>
              <a:gd name="T33" fmla="*/ 589231467 h 6084"/>
              <a:gd name="T34" fmla="*/ 6376406 w 5280"/>
              <a:gd name="T35" fmla="*/ 583741285 h 6084"/>
              <a:gd name="T36" fmla="*/ 2550500 w 5280"/>
              <a:gd name="T37" fmla="*/ 577172416 h 6084"/>
              <a:gd name="T38" fmla="*/ 490613 w 5280"/>
              <a:gd name="T39" fmla="*/ 569623180 h 6084"/>
              <a:gd name="T40" fmla="*/ 0 w 5280"/>
              <a:gd name="T41" fmla="*/ 221868624 h 6084"/>
              <a:gd name="T42" fmla="*/ 1078973 w 5280"/>
              <a:gd name="T43" fmla="*/ 213927367 h 6084"/>
              <a:gd name="T44" fmla="*/ 3825906 w 5280"/>
              <a:gd name="T45" fmla="*/ 206868471 h 6084"/>
              <a:gd name="T46" fmla="*/ 8338233 w 5280"/>
              <a:gd name="T47" fmla="*/ 200593619 h 6084"/>
              <a:gd name="T48" fmla="*/ 14027905 w 5280"/>
              <a:gd name="T49" fmla="*/ 195691469 h 6084"/>
              <a:gd name="T50" fmla="*/ 20796551 w 5280"/>
              <a:gd name="T51" fmla="*/ 192162022 h 6084"/>
              <a:gd name="T52" fmla="*/ 28448051 w 5280"/>
              <a:gd name="T53" fmla="*/ 190397298 h 6084"/>
              <a:gd name="T54" fmla="*/ 187854755 w 5280"/>
              <a:gd name="T55" fmla="*/ 219417549 h 6084"/>
              <a:gd name="T56" fmla="*/ 409650800 w 5280"/>
              <a:gd name="T57" fmla="*/ 0 h 6084"/>
              <a:gd name="T58" fmla="*/ 488324365 w 5280"/>
              <a:gd name="T59" fmla="*/ 219417549 h 6084"/>
              <a:gd name="T60" fmla="*/ 148125732 w 5280"/>
              <a:gd name="T61" fmla="*/ 219417549 h 6084"/>
              <a:gd name="T62" fmla="*/ 208062633 w 5280"/>
              <a:gd name="T63" fmla="*/ 259908819 h 6084"/>
              <a:gd name="T64" fmla="*/ 389246802 w 5280"/>
              <a:gd name="T65" fmla="*/ 504033129 h 6084"/>
              <a:gd name="T66" fmla="*/ 319990755 w 5280"/>
              <a:gd name="T67" fmla="*/ 531778997 h 6084"/>
              <a:gd name="T68" fmla="*/ 208062633 w 5280"/>
              <a:gd name="T69" fmla="*/ 531778997 h 6084"/>
              <a:gd name="T70" fmla="*/ 344220659 w 5280"/>
              <a:gd name="T71" fmla="*/ 461188789 h 6084"/>
              <a:gd name="T72" fmla="*/ 344220659 w 5280"/>
              <a:gd name="T73" fmla="*/ 461188789 h 6084"/>
              <a:gd name="T74" fmla="*/ 274964300 w 5280"/>
              <a:gd name="T75" fmla="*/ 461188789 h 6084"/>
              <a:gd name="T76" fmla="*/ 253187148 w 5280"/>
              <a:gd name="T77" fmla="*/ 461188789 h 6084"/>
              <a:gd name="T78" fmla="*/ 389246802 w 5280"/>
              <a:gd name="T79" fmla="*/ 445011945 h 6084"/>
              <a:gd name="T80" fmla="*/ 274964300 w 5280"/>
              <a:gd name="T81" fmla="*/ 445011945 h 6084"/>
              <a:gd name="T82" fmla="*/ 208062633 w 5280"/>
              <a:gd name="T83" fmla="*/ 417266077 h 6084"/>
              <a:gd name="T84" fmla="*/ 208062633 w 5280"/>
              <a:gd name="T85" fmla="*/ 417266077 h 6084"/>
              <a:gd name="T86" fmla="*/ 344220659 w 5280"/>
              <a:gd name="T87" fmla="*/ 374421738 h 6084"/>
              <a:gd name="T88" fmla="*/ 319990755 w 5280"/>
              <a:gd name="T89" fmla="*/ 374421738 h 6084"/>
              <a:gd name="T90" fmla="*/ 253187148 w 5280"/>
              <a:gd name="T91" fmla="*/ 402167606 h 6084"/>
              <a:gd name="T92" fmla="*/ 243181269 w 5280"/>
              <a:gd name="T93" fmla="*/ 200789630 h 6084"/>
              <a:gd name="T94" fmla="*/ 243181269 w 5280"/>
              <a:gd name="T95" fmla="*/ 141474430 h 6084"/>
              <a:gd name="T96" fmla="*/ 243181269 w 5280"/>
              <a:gd name="T97" fmla="*/ 141474430 h 6084"/>
              <a:gd name="T98" fmla="*/ 243181269 w 5280"/>
              <a:gd name="T99" fmla="*/ 102355550 h 6084"/>
              <a:gd name="T100" fmla="*/ 351381545 w 5280"/>
              <a:gd name="T101" fmla="*/ 61079924 h 6084"/>
              <a:gd name="T102" fmla="*/ 438098850 w 5280"/>
              <a:gd name="T103" fmla="*/ 79609837 h 6084"/>
              <a:gd name="T104" fmla="*/ 375611450 w 5280"/>
              <a:gd name="T105" fmla="*/ 80982539 h 6084"/>
              <a:gd name="T106" fmla="*/ 459876315 w 5280"/>
              <a:gd name="T107" fmla="*/ 219417549 h 608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5280" h="6084">
                <a:moveTo>
                  <a:pt x="324" y="1940"/>
                </a:moveTo>
                <a:lnTo>
                  <a:pt x="969" y="1940"/>
                </a:lnTo>
                <a:lnTo>
                  <a:pt x="986" y="1940"/>
                </a:lnTo>
                <a:lnTo>
                  <a:pt x="1002" y="1942"/>
                </a:lnTo>
                <a:lnTo>
                  <a:pt x="1018" y="1943"/>
                </a:lnTo>
                <a:lnTo>
                  <a:pt x="1034" y="1947"/>
                </a:lnTo>
                <a:lnTo>
                  <a:pt x="1049" y="1950"/>
                </a:lnTo>
                <a:lnTo>
                  <a:pt x="1065" y="1955"/>
                </a:lnTo>
                <a:lnTo>
                  <a:pt x="1080" y="1960"/>
                </a:lnTo>
                <a:lnTo>
                  <a:pt x="1094" y="1966"/>
                </a:lnTo>
                <a:lnTo>
                  <a:pt x="1109" y="1972"/>
                </a:lnTo>
                <a:lnTo>
                  <a:pt x="1122" y="1979"/>
                </a:lnTo>
                <a:lnTo>
                  <a:pt x="1136" y="1987"/>
                </a:lnTo>
                <a:lnTo>
                  <a:pt x="1149" y="1996"/>
                </a:lnTo>
                <a:lnTo>
                  <a:pt x="1162" y="2005"/>
                </a:lnTo>
                <a:lnTo>
                  <a:pt x="1174" y="2014"/>
                </a:lnTo>
                <a:lnTo>
                  <a:pt x="1185" y="2025"/>
                </a:lnTo>
                <a:lnTo>
                  <a:pt x="1197" y="2035"/>
                </a:lnTo>
                <a:lnTo>
                  <a:pt x="1208" y="2046"/>
                </a:lnTo>
                <a:lnTo>
                  <a:pt x="1218" y="2058"/>
                </a:lnTo>
                <a:lnTo>
                  <a:pt x="1228" y="2071"/>
                </a:lnTo>
                <a:lnTo>
                  <a:pt x="1237" y="2083"/>
                </a:lnTo>
                <a:lnTo>
                  <a:pt x="1245" y="2096"/>
                </a:lnTo>
                <a:lnTo>
                  <a:pt x="1252" y="2110"/>
                </a:lnTo>
                <a:lnTo>
                  <a:pt x="1260" y="2123"/>
                </a:lnTo>
                <a:lnTo>
                  <a:pt x="1266" y="2137"/>
                </a:lnTo>
                <a:lnTo>
                  <a:pt x="1272" y="2152"/>
                </a:lnTo>
                <a:lnTo>
                  <a:pt x="1277" y="2168"/>
                </a:lnTo>
                <a:lnTo>
                  <a:pt x="1281" y="2182"/>
                </a:lnTo>
                <a:lnTo>
                  <a:pt x="1285" y="2198"/>
                </a:lnTo>
                <a:lnTo>
                  <a:pt x="1288" y="2214"/>
                </a:lnTo>
                <a:lnTo>
                  <a:pt x="1290" y="2230"/>
                </a:lnTo>
                <a:lnTo>
                  <a:pt x="1291" y="2247"/>
                </a:lnTo>
                <a:lnTo>
                  <a:pt x="1291" y="2263"/>
                </a:lnTo>
                <a:lnTo>
                  <a:pt x="1291" y="5761"/>
                </a:lnTo>
                <a:lnTo>
                  <a:pt x="1291" y="5778"/>
                </a:lnTo>
                <a:lnTo>
                  <a:pt x="1290" y="5794"/>
                </a:lnTo>
                <a:lnTo>
                  <a:pt x="1288" y="5810"/>
                </a:lnTo>
                <a:lnTo>
                  <a:pt x="1285" y="5827"/>
                </a:lnTo>
                <a:lnTo>
                  <a:pt x="1281" y="5842"/>
                </a:lnTo>
                <a:lnTo>
                  <a:pt x="1277" y="5857"/>
                </a:lnTo>
                <a:lnTo>
                  <a:pt x="1272" y="5872"/>
                </a:lnTo>
                <a:lnTo>
                  <a:pt x="1266" y="5887"/>
                </a:lnTo>
                <a:lnTo>
                  <a:pt x="1260" y="5901"/>
                </a:lnTo>
                <a:lnTo>
                  <a:pt x="1252" y="5915"/>
                </a:lnTo>
                <a:lnTo>
                  <a:pt x="1245" y="5928"/>
                </a:lnTo>
                <a:lnTo>
                  <a:pt x="1237" y="5941"/>
                </a:lnTo>
                <a:lnTo>
                  <a:pt x="1228" y="5954"/>
                </a:lnTo>
                <a:lnTo>
                  <a:pt x="1218" y="5966"/>
                </a:lnTo>
                <a:lnTo>
                  <a:pt x="1208" y="5978"/>
                </a:lnTo>
                <a:lnTo>
                  <a:pt x="1197" y="5989"/>
                </a:lnTo>
                <a:lnTo>
                  <a:pt x="1185" y="5999"/>
                </a:lnTo>
                <a:lnTo>
                  <a:pt x="1174" y="6010"/>
                </a:lnTo>
                <a:lnTo>
                  <a:pt x="1162" y="6019"/>
                </a:lnTo>
                <a:lnTo>
                  <a:pt x="1149" y="6028"/>
                </a:lnTo>
                <a:lnTo>
                  <a:pt x="1136" y="6037"/>
                </a:lnTo>
                <a:lnTo>
                  <a:pt x="1122" y="6045"/>
                </a:lnTo>
                <a:lnTo>
                  <a:pt x="1109" y="6052"/>
                </a:lnTo>
                <a:lnTo>
                  <a:pt x="1094" y="6058"/>
                </a:lnTo>
                <a:lnTo>
                  <a:pt x="1080" y="6064"/>
                </a:lnTo>
                <a:lnTo>
                  <a:pt x="1065" y="6070"/>
                </a:lnTo>
                <a:lnTo>
                  <a:pt x="1049" y="6074"/>
                </a:lnTo>
                <a:lnTo>
                  <a:pt x="1034" y="6077"/>
                </a:lnTo>
                <a:lnTo>
                  <a:pt x="1018" y="6081"/>
                </a:lnTo>
                <a:lnTo>
                  <a:pt x="1002" y="6082"/>
                </a:lnTo>
                <a:lnTo>
                  <a:pt x="986" y="6084"/>
                </a:lnTo>
                <a:lnTo>
                  <a:pt x="969" y="6084"/>
                </a:lnTo>
                <a:lnTo>
                  <a:pt x="324" y="6084"/>
                </a:lnTo>
                <a:lnTo>
                  <a:pt x="307" y="6084"/>
                </a:lnTo>
                <a:lnTo>
                  <a:pt x="290" y="6082"/>
                </a:lnTo>
                <a:lnTo>
                  <a:pt x="275" y="6081"/>
                </a:lnTo>
                <a:lnTo>
                  <a:pt x="259" y="6077"/>
                </a:lnTo>
                <a:lnTo>
                  <a:pt x="243" y="6074"/>
                </a:lnTo>
                <a:lnTo>
                  <a:pt x="228" y="6070"/>
                </a:lnTo>
                <a:lnTo>
                  <a:pt x="212" y="6064"/>
                </a:lnTo>
                <a:lnTo>
                  <a:pt x="198" y="6058"/>
                </a:lnTo>
                <a:lnTo>
                  <a:pt x="184" y="6052"/>
                </a:lnTo>
                <a:lnTo>
                  <a:pt x="170" y="6045"/>
                </a:lnTo>
                <a:lnTo>
                  <a:pt x="157" y="6037"/>
                </a:lnTo>
                <a:lnTo>
                  <a:pt x="143" y="6028"/>
                </a:lnTo>
                <a:lnTo>
                  <a:pt x="131" y="6019"/>
                </a:lnTo>
                <a:lnTo>
                  <a:pt x="119" y="6010"/>
                </a:lnTo>
                <a:lnTo>
                  <a:pt x="106" y="5999"/>
                </a:lnTo>
                <a:lnTo>
                  <a:pt x="95" y="5989"/>
                </a:lnTo>
                <a:lnTo>
                  <a:pt x="85" y="5978"/>
                </a:lnTo>
                <a:lnTo>
                  <a:pt x="75" y="5966"/>
                </a:lnTo>
                <a:lnTo>
                  <a:pt x="65" y="5954"/>
                </a:lnTo>
                <a:lnTo>
                  <a:pt x="56" y="5941"/>
                </a:lnTo>
                <a:lnTo>
                  <a:pt x="47" y="5928"/>
                </a:lnTo>
                <a:lnTo>
                  <a:pt x="39" y="5915"/>
                </a:lnTo>
                <a:lnTo>
                  <a:pt x="33" y="5901"/>
                </a:lnTo>
                <a:lnTo>
                  <a:pt x="26" y="5887"/>
                </a:lnTo>
                <a:lnTo>
                  <a:pt x="21" y="5872"/>
                </a:lnTo>
                <a:lnTo>
                  <a:pt x="15" y="5857"/>
                </a:lnTo>
                <a:lnTo>
                  <a:pt x="11" y="5842"/>
                </a:lnTo>
                <a:lnTo>
                  <a:pt x="7" y="5827"/>
                </a:lnTo>
                <a:lnTo>
                  <a:pt x="5" y="5810"/>
                </a:lnTo>
                <a:lnTo>
                  <a:pt x="3" y="5794"/>
                </a:lnTo>
                <a:lnTo>
                  <a:pt x="2" y="5778"/>
                </a:lnTo>
                <a:lnTo>
                  <a:pt x="0" y="5761"/>
                </a:lnTo>
                <a:lnTo>
                  <a:pt x="0" y="2263"/>
                </a:lnTo>
                <a:lnTo>
                  <a:pt x="2" y="2247"/>
                </a:lnTo>
                <a:lnTo>
                  <a:pt x="3" y="2230"/>
                </a:lnTo>
                <a:lnTo>
                  <a:pt x="5" y="2214"/>
                </a:lnTo>
                <a:lnTo>
                  <a:pt x="7" y="2198"/>
                </a:lnTo>
                <a:lnTo>
                  <a:pt x="11" y="2182"/>
                </a:lnTo>
                <a:lnTo>
                  <a:pt x="15" y="2168"/>
                </a:lnTo>
                <a:lnTo>
                  <a:pt x="21" y="2152"/>
                </a:lnTo>
                <a:lnTo>
                  <a:pt x="26" y="2137"/>
                </a:lnTo>
                <a:lnTo>
                  <a:pt x="33" y="2123"/>
                </a:lnTo>
                <a:lnTo>
                  <a:pt x="39" y="2110"/>
                </a:lnTo>
                <a:lnTo>
                  <a:pt x="47" y="2096"/>
                </a:lnTo>
                <a:lnTo>
                  <a:pt x="56" y="2083"/>
                </a:lnTo>
                <a:lnTo>
                  <a:pt x="65" y="2071"/>
                </a:lnTo>
                <a:lnTo>
                  <a:pt x="75" y="2058"/>
                </a:lnTo>
                <a:lnTo>
                  <a:pt x="85" y="2046"/>
                </a:lnTo>
                <a:lnTo>
                  <a:pt x="95" y="2035"/>
                </a:lnTo>
                <a:lnTo>
                  <a:pt x="106" y="2025"/>
                </a:lnTo>
                <a:lnTo>
                  <a:pt x="119" y="2014"/>
                </a:lnTo>
                <a:lnTo>
                  <a:pt x="131" y="2005"/>
                </a:lnTo>
                <a:lnTo>
                  <a:pt x="143" y="1996"/>
                </a:lnTo>
                <a:lnTo>
                  <a:pt x="157" y="1987"/>
                </a:lnTo>
                <a:lnTo>
                  <a:pt x="170" y="1979"/>
                </a:lnTo>
                <a:lnTo>
                  <a:pt x="184" y="1972"/>
                </a:lnTo>
                <a:lnTo>
                  <a:pt x="198" y="1966"/>
                </a:lnTo>
                <a:lnTo>
                  <a:pt x="212" y="1960"/>
                </a:lnTo>
                <a:lnTo>
                  <a:pt x="228" y="1955"/>
                </a:lnTo>
                <a:lnTo>
                  <a:pt x="243" y="1950"/>
                </a:lnTo>
                <a:lnTo>
                  <a:pt x="259" y="1947"/>
                </a:lnTo>
                <a:lnTo>
                  <a:pt x="275" y="1943"/>
                </a:lnTo>
                <a:lnTo>
                  <a:pt x="290" y="1942"/>
                </a:lnTo>
                <a:lnTo>
                  <a:pt x="307" y="1940"/>
                </a:lnTo>
                <a:lnTo>
                  <a:pt x="324" y="1940"/>
                </a:lnTo>
                <a:close/>
                <a:moveTo>
                  <a:pt x="1510" y="2238"/>
                </a:moveTo>
                <a:lnTo>
                  <a:pt x="1915" y="2238"/>
                </a:lnTo>
                <a:lnTo>
                  <a:pt x="1915" y="145"/>
                </a:lnTo>
                <a:lnTo>
                  <a:pt x="1915" y="0"/>
                </a:lnTo>
                <a:lnTo>
                  <a:pt x="2059" y="0"/>
                </a:lnTo>
                <a:lnTo>
                  <a:pt x="4107" y="0"/>
                </a:lnTo>
                <a:lnTo>
                  <a:pt x="4176" y="0"/>
                </a:lnTo>
                <a:lnTo>
                  <a:pt x="4220" y="53"/>
                </a:lnTo>
                <a:lnTo>
                  <a:pt x="4946" y="942"/>
                </a:lnTo>
                <a:lnTo>
                  <a:pt x="4978" y="983"/>
                </a:lnTo>
                <a:lnTo>
                  <a:pt x="4978" y="1033"/>
                </a:lnTo>
                <a:lnTo>
                  <a:pt x="4978" y="2238"/>
                </a:lnTo>
                <a:lnTo>
                  <a:pt x="5280" y="2238"/>
                </a:lnTo>
                <a:lnTo>
                  <a:pt x="5280" y="5793"/>
                </a:lnTo>
                <a:lnTo>
                  <a:pt x="1510" y="5793"/>
                </a:lnTo>
                <a:lnTo>
                  <a:pt x="1510" y="2238"/>
                </a:lnTo>
                <a:close/>
                <a:moveTo>
                  <a:pt x="2121" y="2651"/>
                </a:moveTo>
                <a:lnTo>
                  <a:pt x="2121" y="3528"/>
                </a:lnTo>
                <a:lnTo>
                  <a:pt x="3968" y="3528"/>
                </a:lnTo>
                <a:lnTo>
                  <a:pt x="3968" y="2651"/>
                </a:lnTo>
                <a:lnTo>
                  <a:pt x="2121" y="2651"/>
                </a:lnTo>
                <a:close/>
                <a:moveTo>
                  <a:pt x="3509" y="5141"/>
                </a:moveTo>
                <a:lnTo>
                  <a:pt x="3509" y="5424"/>
                </a:lnTo>
                <a:lnTo>
                  <a:pt x="3968" y="5424"/>
                </a:lnTo>
                <a:lnTo>
                  <a:pt x="3968" y="5141"/>
                </a:lnTo>
                <a:lnTo>
                  <a:pt x="3509" y="5141"/>
                </a:lnTo>
                <a:close/>
                <a:moveTo>
                  <a:pt x="2803" y="5141"/>
                </a:moveTo>
                <a:lnTo>
                  <a:pt x="2803" y="5424"/>
                </a:lnTo>
                <a:lnTo>
                  <a:pt x="3262" y="5424"/>
                </a:lnTo>
                <a:lnTo>
                  <a:pt x="3262" y="5141"/>
                </a:lnTo>
                <a:lnTo>
                  <a:pt x="2803" y="5141"/>
                </a:lnTo>
                <a:close/>
                <a:moveTo>
                  <a:pt x="2121" y="5141"/>
                </a:moveTo>
                <a:lnTo>
                  <a:pt x="2121" y="5424"/>
                </a:lnTo>
                <a:lnTo>
                  <a:pt x="2581" y="5424"/>
                </a:lnTo>
                <a:lnTo>
                  <a:pt x="2581" y="5141"/>
                </a:lnTo>
                <a:lnTo>
                  <a:pt x="2121" y="5141"/>
                </a:lnTo>
                <a:close/>
                <a:moveTo>
                  <a:pt x="3509" y="4704"/>
                </a:moveTo>
                <a:lnTo>
                  <a:pt x="3509" y="4987"/>
                </a:lnTo>
                <a:lnTo>
                  <a:pt x="3968" y="4987"/>
                </a:lnTo>
                <a:lnTo>
                  <a:pt x="3968" y="4704"/>
                </a:lnTo>
                <a:lnTo>
                  <a:pt x="3509" y="4704"/>
                </a:lnTo>
                <a:close/>
                <a:moveTo>
                  <a:pt x="2803" y="4704"/>
                </a:moveTo>
                <a:lnTo>
                  <a:pt x="2803" y="4987"/>
                </a:lnTo>
                <a:lnTo>
                  <a:pt x="3262" y="4987"/>
                </a:lnTo>
                <a:lnTo>
                  <a:pt x="3262" y="4704"/>
                </a:lnTo>
                <a:lnTo>
                  <a:pt x="2803" y="4704"/>
                </a:lnTo>
                <a:close/>
                <a:moveTo>
                  <a:pt x="2121" y="4704"/>
                </a:moveTo>
                <a:lnTo>
                  <a:pt x="2121" y="4987"/>
                </a:lnTo>
                <a:lnTo>
                  <a:pt x="2581" y="4987"/>
                </a:lnTo>
                <a:lnTo>
                  <a:pt x="2581" y="4704"/>
                </a:lnTo>
                <a:lnTo>
                  <a:pt x="2121" y="4704"/>
                </a:lnTo>
                <a:close/>
                <a:moveTo>
                  <a:pt x="3509" y="4256"/>
                </a:moveTo>
                <a:lnTo>
                  <a:pt x="3509" y="4539"/>
                </a:lnTo>
                <a:lnTo>
                  <a:pt x="3968" y="4539"/>
                </a:lnTo>
                <a:lnTo>
                  <a:pt x="3968" y="4256"/>
                </a:lnTo>
                <a:lnTo>
                  <a:pt x="3509" y="4256"/>
                </a:lnTo>
                <a:close/>
                <a:moveTo>
                  <a:pt x="2803" y="4256"/>
                </a:moveTo>
                <a:lnTo>
                  <a:pt x="2803" y="4539"/>
                </a:lnTo>
                <a:lnTo>
                  <a:pt x="3262" y="4539"/>
                </a:lnTo>
                <a:lnTo>
                  <a:pt x="3262" y="4256"/>
                </a:lnTo>
                <a:lnTo>
                  <a:pt x="2803" y="4256"/>
                </a:lnTo>
                <a:close/>
                <a:moveTo>
                  <a:pt x="2121" y="4256"/>
                </a:moveTo>
                <a:lnTo>
                  <a:pt x="2121" y="4539"/>
                </a:lnTo>
                <a:lnTo>
                  <a:pt x="2581" y="4539"/>
                </a:lnTo>
                <a:lnTo>
                  <a:pt x="2581" y="4256"/>
                </a:lnTo>
                <a:lnTo>
                  <a:pt x="2121" y="4256"/>
                </a:lnTo>
                <a:close/>
                <a:moveTo>
                  <a:pt x="3509" y="3819"/>
                </a:moveTo>
                <a:lnTo>
                  <a:pt x="3509" y="4102"/>
                </a:lnTo>
                <a:lnTo>
                  <a:pt x="3968" y="4102"/>
                </a:lnTo>
                <a:lnTo>
                  <a:pt x="3968" y="3819"/>
                </a:lnTo>
                <a:lnTo>
                  <a:pt x="3509" y="3819"/>
                </a:lnTo>
                <a:close/>
                <a:moveTo>
                  <a:pt x="2803" y="3819"/>
                </a:moveTo>
                <a:lnTo>
                  <a:pt x="2803" y="4102"/>
                </a:lnTo>
                <a:lnTo>
                  <a:pt x="3262" y="4102"/>
                </a:lnTo>
                <a:lnTo>
                  <a:pt x="3262" y="3819"/>
                </a:lnTo>
                <a:lnTo>
                  <a:pt x="2803" y="3819"/>
                </a:lnTo>
                <a:close/>
                <a:moveTo>
                  <a:pt x="2121" y="3819"/>
                </a:moveTo>
                <a:lnTo>
                  <a:pt x="2121" y="4102"/>
                </a:lnTo>
                <a:lnTo>
                  <a:pt x="2581" y="4102"/>
                </a:lnTo>
                <a:lnTo>
                  <a:pt x="2581" y="3819"/>
                </a:lnTo>
                <a:lnTo>
                  <a:pt x="2121" y="3819"/>
                </a:lnTo>
                <a:close/>
                <a:moveTo>
                  <a:pt x="2479" y="1864"/>
                </a:moveTo>
                <a:lnTo>
                  <a:pt x="2479" y="2048"/>
                </a:lnTo>
                <a:lnTo>
                  <a:pt x="4341" y="2048"/>
                </a:lnTo>
                <a:lnTo>
                  <a:pt x="4341" y="1864"/>
                </a:lnTo>
                <a:lnTo>
                  <a:pt x="2479" y="1864"/>
                </a:lnTo>
                <a:close/>
                <a:moveTo>
                  <a:pt x="2479" y="1443"/>
                </a:moveTo>
                <a:lnTo>
                  <a:pt x="2479" y="1627"/>
                </a:lnTo>
                <a:lnTo>
                  <a:pt x="4341" y="1627"/>
                </a:lnTo>
                <a:lnTo>
                  <a:pt x="4341" y="1443"/>
                </a:lnTo>
                <a:lnTo>
                  <a:pt x="2479" y="1443"/>
                </a:lnTo>
                <a:close/>
                <a:moveTo>
                  <a:pt x="2479" y="1044"/>
                </a:moveTo>
                <a:lnTo>
                  <a:pt x="2479" y="1228"/>
                </a:lnTo>
                <a:lnTo>
                  <a:pt x="3582" y="1228"/>
                </a:lnTo>
                <a:lnTo>
                  <a:pt x="3582" y="1044"/>
                </a:lnTo>
                <a:lnTo>
                  <a:pt x="2479" y="1044"/>
                </a:lnTo>
                <a:close/>
                <a:moveTo>
                  <a:pt x="2479" y="623"/>
                </a:moveTo>
                <a:lnTo>
                  <a:pt x="2479" y="807"/>
                </a:lnTo>
                <a:lnTo>
                  <a:pt x="3582" y="807"/>
                </a:lnTo>
                <a:lnTo>
                  <a:pt x="3582" y="623"/>
                </a:lnTo>
                <a:lnTo>
                  <a:pt x="2479" y="623"/>
                </a:lnTo>
                <a:close/>
                <a:moveTo>
                  <a:pt x="4167" y="447"/>
                </a:moveTo>
                <a:lnTo>
                  <a:pt x="4141" y="656"/>
                </a:lnTo>
                <a:lnTo>
                  <a:pt x="4466" y="812"/>
                </a:lnTo>
                <a:lnTo>
                  <a:pt x="4167" y="447"/>
                </a:lnTo>
                <a:close/>
                <a:moveTo>
                  <a:pt x="4688" y="1238"/>
                </a:moveTo>
                <a:lnTo>
                  <a:pt x="3922" y="871"/>
                </a:lnTo>
                <a:lnTo>
                  <a:pt x="3829" y="826"/>
                </a:lnTo>
                <a:lnTo>
                  <a:pt x="3842" y="722"/>
                </a:lnTo>
                <a:lnTo>
                  <a:pt x="3897" y="289"/>
                </a:lnTo>
                <a:lnTo>
                  <a:pt x="2203" y="289"/>
                </a:lnTo>
                <a:lnTo>
                  <a:pt x="2203" y="2238"/>
                </a:lnTo>
                <a:lnTo>
                  <a:pt x="4688" y="2238"/>
                </a:lnTo>
                <a:lnTo>
                  <a:pt x="4688" y="1238"/>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6" name="KSO_Shape"/>
          <p:cNvSpPr/>
          <p:nvPr/>
        </p:nvSpPr>
        <p:spPr bwMode="auto">
          <a:xfrm>
            <a:off x="5935383" y="2199267"/>
            <a:ext cx="323883" cy="328518"/>
          </a:xfrm>
          <a:custGeom>
            <a:avLst/>
            <a:gdLst>
              <a:gd name="T0" fmla="*/ 1575136 w 3826"/>
              <a:gd name="T1" fmla="*/ 952579 h 3884"/>
              <a:gd name="T2" fmla="*/ 1648376 w 3826"/>
              <a:gd name="T3" fmla="*/ 1177860 h 3884"/>
              <a:gd name="T4" fmla="*/ 1354950 w 3826"/>
              <a:gd name="T5" fmla="*/ 1470819 h 3884"/>
              <a:gd name="T6" fmla="*/ 1428654 w 3826"/>
              <a:gd name="T7" fmla="*/ 1177860 h 3884"/>
              <a:gd name="T8" fmla="*/ 1493088 w 3826"/>
              <a:gd name="T9" fmla="*/ 592407 h 3884"/>
              <a:gd name="T10" fmla="*/ 1598313 w 3826"/>
              <a:gd name="T11" fmla="*/ 278125 h 3884"/>
              <a:gd name="T12" fmla="*/ 1616391 w 3826"/>
              <a:gd name="T13" fmla="*/ 626709 h 3884"/>
              <a:gd name="T14" fmla="*/ 73704 w 3826"/>
              <a:gd name="T15" fmla="*/ 1800397 h 3884"/>
              <a:gd name="T16" fmla="*/ 0 w 3826"/>
              <a:gd name="T17" fmla="*/ 1727157 h 3884"/>
              <a:gd name="T18" fmla="*/ 2318 w 3826"/>
              <a:gd name="T19" fmla="*/ 298985 h 3884"/>
              <a:gd name="T20" fmla="*/ 1309059 w 3826"/>
              <a:gd name="T21" fmla="*/ 298985 h 3884"/>
              <a:gd name="T22" fmla="*/ 1318794 w 3826"/>
              <a:gd name="T23" fmla="*/ 1727157 h 3884"/>
              <a:gd name="T24" fmla="*/ 1245553 w 3826"/>
              <a:gd name="T25" fmla="*/ 1800397 h 3884"/>
              <a:gd name="T26" fmla="*/ 988748 w 3826"/>
              <a:gd name="T27" fmla="*/ 1324339 h 3884"/>
              <a:gd name="T28" fmla="*/ 230383 w 3826"/>
              <a:gd name="T29" fmla="*/ 1580678 h 3884"/>
              <a:gd name="T30" fmla="*/ 1135692 w 3826"/>
              <a:gd name="T31" fmla="*/ 921521 h 3884"/>
              <a:gd name="T32" fmla="*/ 1135692 w 3826"/>
              <a:gd name="T33" fmla="*/ 665183 h 3884"/>
              <a:gd name="T34" fmla="*/ 1135692 w 3826"/>
              <a:gd name="T35" fmla="*/ 518703 h 3884"/>
              <a:gd name="T36" fmla="*/ 293426 w 3826"/>
              <a:gd name="T37" fmla="*/ 408844 h 3884"/>
              <a:gd name="T38" fmla="*/ 183101 w 3826"/>
              <a:gd name="T39" fmla="*/ 591943 h 3884"/>
              <a:gd name="T40" fmla="*/ 183101 w 3826"/>
              <a:gd name="T41" fmla="*/ 848282 h 3884"/>
              <a:gd name="T42" fmla="*/ 183101 w 3826"/>
              <a:gd name="T43" fmla="*/ 994761 h 3884"/>
              <a:gd name="T44" fmla="*/ 1025831 w 3826"/>
              <a:gd name="T45" fmla="*/ 1104621 h 3884"/>
              <a:gd name="T46" fmla="*/ 1135692 w 3826"/>
              <a:gd name="T47" fmla="*/ 921521 h 3884"/>
              <a:gd name="T48" fmla="*/ 842730 w 3826"/>
              <a:gd name="T49" fmla="*/ 921521 h 3884"/>
              <a:gd name="T50" fmla="*/ 1061988 w 3826"/>
              <a:gd name="T51" fmla="*/ 1031381 h 3884"/>
              <a:gd name="T52" fmla="*/ 842730 w 3826"/>
              <a:gd name="T53" fmla="*/ 665183 h 3884"/>
              <a:gd name="T54" fmla="*/ 1061988 w 3826"/>
              <a:gd name="T55" fmla="*/ 848282 h 3884"/>
              <a:gd name="T56" fmla="*/ 842730 w 3826"/>
              <a:gd name="T57" fmla="*/ 665183 h 3884"/>
              <a:gd name="T58" fmla="*/ 1061988 w 3826"/>
              <a:gd name="T59" fmla="*/ 482084 h 3884"/>
              <a:gd name="T60" fmla="*/ 842730 w 3826"/>
              <a:gd name="T61" fmla="*/ 591943 h 3884"/>
              <a:gd name="T62" fmla="*/ 549304 w 3826"/>
              <a:gd name="T63" fmla="*/ 591943 h 3884"/>
              <a:gd name="T64" fmla="*/ 769489 w 3826"/>
              <a:gd name="T65" fmla="*/ 482084 h 3884"/>
              <a:gd name="T66" fmla="*/ 549304 w 3826"/>
              <a:gd name="T67" fmla="*/ 591943 h 3884"/>
              <a:gd name="T68" fmla="*/ 256805 w 3826"/>
              <a:gd name="T69" fmla="*/ 482084 h 3884"/>
              <a:gd name="T70" fmla="*/ 476527 w 3826"/>
              <a:gd name="T71" fmla="*/ 591943 h 3884"/>
              <a:gd name="T72" fmla="*/ 476527 w 3826"/>
              <a:gd name="T73" fmla="*/ 848282 h 3884"/>
              <a:gd name="T74" fmla="*/ 256805 w 3826"/>
              <a:gd name="T75" fmla="*/ 665183 h 3884"/>
              <a:gd name="T76" fmla="*/ 476527 w 3826"/>
              <a:gd name="T77" fmla="*/ 848282 h 3884"/>
              <a:gd name="T78" fmla="*/ 256805 w 3826"/>
              <a:gd name="T79" fmla="*/ 1031381 h 3884"/>
              <a:gd name="T80" fmla="*/ 476527 w 3826"/>
              <a:gd name="T81" fmla="*/ 921521 h 3884"/>
              <a:gd name="T82" fmla="*/ 769489 w 3826"/>
              <a:gd name="T83" fmla="*/ 665183 h 3884"/>
              <a:gd name="T84" fmla="*/ 549304 w 3826"/>
              <a:gd name="T85" fmla="*/ 848282 h 3884"/>
              <a:gd name="T86" fmla="*/ 769489 w 3826"/>
              <a:gd name="T87" fmla="*/ 665183 h 3884"/>
              <a:gd name="T88" fmla="*/ 769489 w 3826"/>
              <a:gd name="T89" fmla="*/ 1031381 h 3884"/>
              <a:gd name="T90" fmla="*/ 549304 w 3826"/>
              <a:gd name="T91" fmla="*/ 921521 h 3884"/>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3826" h="3884">
                <a:moveTo>
                  <a:pt x="3487" y="1352"/>
                </a:moveTo>
                <a:cubicBezTo>
                  <a:pt x="3417" y="1510"/>
                  <a:pt x="3401" y="1849"/>
                  <a:pt x="3398" y="2055"/>
                </a:cubicBezTo>
                <a:cubicBezTo>
                  <a:pt x="3398" y="2541"/>
                  <a:pt x="3398" y="2541"/>
                  <a:pt x="3398" y="2541"/>
                </a:cubicBezTo>
                <a:cubicBezTo>
                  <a:pt x="3556" y="2541"/>
                  <a:pt x="3556" y="2541"/>
                  <a:pt x="3556" y="2541"/>
                </a:cubicBezTo>
                <a:cubicBezTo>
                  <a:pt x="3556" y="3173"/>
                  <a:pt x="3556" y="3173"/>
                  <a:pt x="3556" y="3173"/>
                </a:cubicBezTo>
                <a:cubicBezTo>
                  <a:pt x="2923" y="3173"/>
                  <a:pt x="2923" y="3173"/>
                  <a:pt x="2923" y="3173"/>
                </a:cubicBezTo>
                <a:cubicBezTo>
                  <a:pt x="2923" y="2541"/>
                  <a:pt x="2923" y="2541"/>
                  <a:pt x="2923" y="2541"/>
                </a:cubicBezTo>
                <a:cubicBezTo>
                  <a:pt x="3082" y="2541"/>
                  <a:pt x="3082" y="2541"/>
                  <a:pt x="3082" y="2541"/>
                </a:cubicBezTo>
                <a:cubicBezTo>
                  <a:pt x="3082" y="2225"/>
                  <a:pt x="3082" y="2225"/>
                  <a:pt x="3082" y="2225"/>
                </a:cubicBezTo>
                <a:cubicBezTo>
                  <a:pt x="3082" y="2225"/>
                  <a:pt x="3043" y="1389"/>
                  <a:pt x="3221" y="1278"/>
                </a:cubicBezTo>
                <a:cubicBezTo>
                  <a:pt x="3130" y="1209"/>
                  <a:pt x="3070" y="1101"/>
                  <a:pt x="3070" y="978"/>
                </a:cubicBezTo>
                <a:cubicBezTo>
                  <a:pt x="3070" y="769"/>
                  <a:pt x="3240" y="600"/>
                  <a:pt x="3448" y="600"/>
                </a:cubicBezTo>
                <a:cubicBezTo>
                  <a:pt x="3657" y="600"/>
                  <a:pt x="3826" y="769"/>
                  <a:pt x="3826" y="978"/>
                </a:cubicBezTo>
                <a:cubicBezTo>
                  <a:pt x="3826" y="1173"/>
                  <a:pt x="3677" y="1332"/>
                  <a:pt x="3487" y="1352"/>
                </a:cubicBezTo>
                <a:close/>
                <a:moveTo>
                  <a:pt x="2687" y="3884"/>
                </a:moveTo>
                <a:cubicBezTo>
                  <a:pt x="159" y="3884"/>
                  <a:pt x="159" y="3884"/>
                  <a:pt x="159" y="3884"/>
                </a:cubicBezTo>
                <a:cubicBezTo>
                  <a:pt x="159" y="3726"/>
                  <a:pt x="159" y="3726"/>
                  <a:pt x="159" y="3726"/>
                </a:cubicBezTo>
                <a:cubicBezTo>
                  <a:pt x="0" y="3726"/>
                  <a:pt x="0" y="3726"/>
                  <a:pt x="0" y="3726"/>
                </a:cubicBezTo>
                <a:cubicBezTo>
                  <a:pt x="0" y="645"/>
                  <a:pt x="0" y="645"/>
                  <a:pt x="0" y="645"/>
                </a:cubicBezTo>
                <a:cubicBezTo>
                  <a:pt x="5" y="645"/>
                  <a:pt x="5" y="645"/>
                  <a:pt x="5" y="645"/>
                </a:cubicBezTo>
                <a:cubicBezTo>
                  <a:pt x="47" y="285"/>
                  <a:pt x="656" y="0"/>
                  <a:pt x="1403" y="0"/>
                </a:cubicBezTo>
                <a:cubicBezTo>
                  <a:pt x="2150" y="0"/>
                  <a:pt x="2780" y="285"/>
                  <a:pt x="2824" y="645"/>
                </a:cubicBezTo>
                <a:cubicBezTo>
                  <a:pt x="2845" y="645"/>
                  <a:pt x="2845" y="645"/>
                  <a:pt x="2845" y="645"/>
                </a:cubicBezTo>
                <a:cubicBezTo>
                  <a:pt x="2845" y="3726"/>
                  <a:pt x="2845" y="3726"/>
                  <a:pt x="2845" y="3726"/>
                </a:cubicBezTo>
                <a:cubicBezTo>
                  <a:pt x="2687" y="3726"/>
                  <a:pt x="2687" y="3726"/>
                  <a:pt x="2687" y="3726"/>
                </a:cubicBezTo>
                <a:lnTo>
                  <a:pt x="2687" y="3884"/>
                </a:lnTo>
                <a:close/>
                <a:moveTo>
                  <a:pt x="2416" y="3410"/>
                </a:moveTo>
                <a:cubicBezTo>
                  <a:pt x="2133" y="2857"/>
                  <a:pt x="2133" y="2857"/>
                  <a:pt x="2133" y="2857"/>
                </a:cubicBezTo>
                <a:cubicBezTo>
                  <a:pt x="779" y="2857"/>
                  <a:pt x="779" y="2857"/>
                  <a:pt x="779" y="2857"/>
                </a:cubicBezTo>
                <a:cubicBezTo>
                  <a:pt x="497" y="3410"/>
                  <a:pt x="497" y="3410"/>
                  <a:pt x="497" y="3410"/>
                </a:cubicBezTo>
                <a:lnTo>
                  <a:pt x="2416" y="3410"/>
                </a:lnTo>
                <a:close/>
                <a:moveTo>
                  <a:pt x="2450" y="1988"/>
                </a:moveTo>
                <a:cubicBezTo>
                  <a:pt x="2450" y="1830"/>
                  <a:pt x="2450" y="1830"/>
                  <a:pt x="2450" y="1830"/>
                </a:cubicBezTo>
                <a:cubicBezTo>
                  <a:pt x="2450" y="1435"/>
                  <a:pt x="2450" y="1435"/>
                  <a:pt x="2450" y="1435"/>
                </a:cubicBezTo>
                <a:cubicBezTo>
                  <a:pt x="2450" y="1277"/>
                  <a:pt x="2450" y="1277"/>
                  <a:pt x="2450" y="1277"/>
                </a:cubicBezTo>
                <a:cubicBezTo>
                  <a:pt x="2450" y="1119"/>
                  <a:pt x="2450" y="1119"/>
                  <a:pt x="2450" y="1119"/>
                </a:cubicBezTo>
                <a:cubicBezTo>
                  <a:pt x="2450" y="988"/>
                  <a:pt x="2344" y="882"/>
                  <a:pt x="2213" y="882"/>
                </a:cubicBezTo>
                <a:cubicBezTo>
                  <a:pt x="633" y="882"/>
                  <a:pt x="633" y="882"/>
                  <a:pt x="633" y="882"/>
                </a:cubicBezTo>
                <a:cubicBezTo>
                  <a:pt x="502" y="882"/>
                  <a:pt x="395" y="988"/>
                  <a:pt x="395" y="1119"/>
                </a:cubicBezTo>
                <a:cubicBezTo>
                  <a:pt x="395" y="1277"/>
                  <a:pt x="395" y="1277"/>
                  <a:pt x="395" y="1277"/>
                </a:cubicBezTo>
                <a:cubicBezTo>
                  <a:pt x="395" y="1435"/>
                  <a:pt x="395" y="1435"/>
                  <a:pt x="395" y="1435"/>
                </a:cubicBezTo>
                <a:cubicBezTo>
                  <a:pt x="395" y="1830"/>
                  <a:pt x="395" y="1830"/>
                  <a:pt x="395" y="1830"/>
                </a:cubicBezTo>
                <a:cubicBezTo>
                  <a:pt x="395" y="1988"/>
                  <a:pt x="395" y="1988"/>
                  <a:pt x="395" y="1988"/>
                </a:cubicBezTo>
                <a:cubicBezTo>
                  <a:pt x="395" y="2146"/>
                  <a:pt x="395" y="2146"/>
                  <a:pt x="395" y="2146"/>
                </a:cubicBezTo>
                <a:cubicBezTo>
                  <a:pt x="395" y="2277"/>
                  <a:pt x="502" y="2383"/>
                  <a:pt x="633" y="2383"/>
                </a:cubicBezTo>
                <a:cubicBezTo>
                  <a:pt x="2213" y="2383"/>
                  <a:pt x="2213" y="2383"/>
                  <a:pt x="2213" y="2383"/>
                </a:cubicBezTo>
                <a:cubicBezTo>
                  <a:pt x="2344" y="2383"/>
                  <a:pt x="2450" y="2277"/>
                  <a:pt x="2450" y="2146"/>
                </a:cubicBezTo>
                <a:lnTo>
                  <a:pt x="2450" y="1988"/>
                </a:lnTo>
                <a:close/>
                <a:moveTo>
                  <a:pt x="1818" y="2225"/>
                </a:moveTo>
                <a:cubicBezTo>
                  <a:pt x="1818" y="1988"/>
                  <a:pt x="1818" y="1988"/>
                  <a:pt x="1818" y="1988"/>
                </a:cubicBezTo>
                <a:cubicBezTo>
                  <a:pt x="2291" y="1988"/>
                  <a:pt x="2291" y="1988"/>
                  <a:pt x="2291" y="1988"/>
                </a:cubicBezTo>
                <a:cubicBezTo>
                  <a:pt x="2291" y="2225"/>
                  <a:pt x="2291" y="2225"/>
                  <a:pt x="2291" y="2225"/>
                </a:cubicBezTo>
                <a:lnTo>
                  <a:pt x="1818" y="2225"/>
                </a:lnTo>
                <a:close/>
                <a:moveTo>
                  <a:pt x="1818" y="1435"/>
                </a:moveTo>
                <a:cubicBezTo>
                  <a:pt x="2291" y="1435"/>
                  <a:pt x="2291" y="1435"/>
                  <a:pt x="2291" y="1435"/>
                </a:cubicBezTo>
                <a:cubicBezTo>
                  <a:pt x="2291" y="1830"/>
                  <a:pt x="2291" y="1830"/>
                  <a:pt x="2291" y="1830"/>
                </a:cubicBezTo>
                <a:cubicBezTo>
                  <a:pt x="1818" y="1830"/>
                  <a:pt x="1818" y="1830"/>
                  <a:pt x="1818" y="1830"/>
                </a:cubicBezTo>
                <a:lnTo>
                  <a:pt x="1818" y="1435"/>
                </a:lnTo>
                <a:close/>
                <a:moveTo>
                  <a:pt x="1818" y="1040"/>
                </a:moveTo>
                <a:cubicBezTo>
                  <a:pt x="2291" y="1040"/>
                  <a:pt x="2291" y="1040"/>
                  <a:pt x="2291" y="1040"/>
                </a:cubicBezTo>
                <a:cubicBezTo>
                  <a:pt x="2291" y="1277"/>
                  <a:pt x="2291" y="1277"/>
                  <a:pt x="2291" y="1277"/>
                </a:cubicBezTo>
                <a:cubicBezTo>
                  <a:pt x="1818" y="1277"/>
                  <a:pt x="1818" y="1277"/>
                  <a:pt x="1818" y="1277"/>
                </a:cubicBezTo>
                <a:lnTo>
                  <a:pt x="1818" y="1040"/>
                </a:lnTo>
                <a:close/>
                <a:moveTo>
                  <a:pt x="1185" y="1277"/>
                </a:moveTo>
                <a:cubicBezTo>
                  <a:pt x="1185" y="1040"/>
                  <a:pt x="1185" y="1040"/>
                  <a:pt x="1185" y="1040"/>
                </a:cubicBezTo>
                <a:cubicBezTo>
                  <a:pt x="1660" y="1040"/>
                  <a:pt x="1660" y="1040"/>
                  <a:pt x="1660" y="1040"/>
                </a:cubicBezTo>
                <a:cubicBezTo>
                  <a:pt x="1660" y="1277"/>
                  <a:pt x="1660" y="1277"/>
                  <a:pt x="1660" y="1277"/>
                </a:cubicBezTo>
                <a:lnTo>
                  <a:pt x="1185" y="1277"/>
                </a:lnTo>
                <a:close/>
                <a:moveTo>
                  <a:pt x="554" y="1277"/>
                </a:moveTo>
                <a:cubicBezTo>
                  <a:pt x="554" y="1040"/>
                  <a:pt x="554" y="1040"/>
                  <a:pt x="554" y="1040"/>
                </a:cubicBezTo>
                <a:cubicBezTo>
                  <a:pt x="1028" y="1040"/>
                  <a:pt x="1028" y="1040"/>
                  <a:pt x="1028" y="1040"/>
                </a:cubicBezTo>
                <a:cubicBezTo>
                  <a:pt x="1028" y="1277"/>
                  <a:pt x="1028" y="1277"/>
                  <a:pt x="1028" y="1277"/>
                </a:cubicBezTo>
                <a:lnTo>
                  <a:pt x="554" y="1277"/>
                </a:lnTo>
                <a:close/>
                <a:moveTo>
                  <a:pt x="1028" y="1830"/>
                </a:moveTo>
                <a:cubicBezTo>
                  <a:pt x="554" y="1830"/>
                  <a:pt x="554" y="1830"/>
                  <a:pt x="554" y="1830"/>
                </a:cubicBezTo>
                <a:cubicBezTo>
                  <a:pt x="554" y="1435"/>
                  <a:pt x="554" y="1435"/>
                  <a:pt x="554" y="1435"/>
                </a:cubicBezTo>
                <a:cubicBezTo>
                  <a:pt x="1028" y="1435"/>
                  <a:pt x="1028" y="1435"/>
                  <a:pt x="1028" y="1435"/>
                </a:cubicBezTo>
                <a:lnTo>
                  <a:pt x="1028" y="1830"/>
                </a:lnTo>
                <a:close/>
                <a:moveTo>
                  <a:pt x="1028" y="2225"/>
                </a:moveTo>
                <a:cubicBezTo>
                  <a:pt x="554" y="2225"/>
                  <a:pt x="554" y="2225"/>
                  <a:pt x="554" y="2225"/>
                </a:cubicBezTo>
                <a:cubicBezTo>
                  <a:pt x="554" y="1988"/>
                  <a:pt x="554" y="1988"/>
                  <a:pt x="554" y="1988"/>
                </a:cubicBezTo>
                <a:cubicBezTo>
                  <a:pt x="1028" y="1988"/>
                  <a:pt x="1028" y="1988"/>
                  <a:pt x="1028" y="1988"/>
                </a:cubicBezTo>
                <a:lnTo>
                  <a:pt x="1028" y="2225"/>
                </a:lnTo>
                <a:close/>
                <a:moveTo>
                  <a:pt x="1660" y="1435"/>
                </a:moveTo>
                <a:cubicBezTo>
                  <a:pt x="1660" y="1830"/>
                  <a:pt x="1660" y="1830"/>
                  <a:pt x="1660" y="1830"/>
                </a:cubicBezTo>
                <a:cubicBezTo>
                  <a:pt x="1185" y="1830"/>
                  <a:pt x="1185" y="1830"/>
                  <a:pt x="1185" y="1830"/>
                </a:cubicBezTo>
                <a:cubicBezTo>
                  <a:pt x="1185" y="1435"/>
                  <a:pt x="1185" y="1435"/>
                  <a:pt x="1185" y="1435"/>
                </a:cubicBezTo>
                <a:lnTo>
                  <a:pt x="1660" y="1435"/>
                </a:lnTo>
                <a:close/>
                <a:moveTo>
                  <a:pt x="1660" y="1988"/>
                </a:moveTo>
                <a:cubicBezTo>
                  <a:pt x="1660" y="2225"/>
                  <a:pt x="1660" y="2225"/>
                  <a:pt x="1660" y="2225"/>
                </a:cubicBezTo>
                <a:cubicBezTo>
                  <a:pt x="1185" y="2225"/>
                  <a:pt x="1185" y="2225"/>
                  <a:pt x="1185" y="2225"/>
                </a:cubicBezTo>
                <a:cubicBezTo>
                  <a:pt x="1185" y="1988"/>
                  <a:pt x="1185" y="1988"/>
                  <a:pt x="1185" y="1988"/>
                </a:cubicBezTo>
                <a:lnTo>
                  <a:pt x="1660" y="1988"/>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7" name="KSO_Shape"/>
          <p:cNvSpPr/>
          <p:nvPr/>
        </p:nvSpPr>
        <p:spPr bwMode="auto">
          <a:xfrm>
            <a:off x="7345162" y="3606065"/>
            <a:ext cx="323219" cy="323219"/>
          </a:xfrm>
          <a:custGeom>
            <a:avLst/>
            <a:gdLst>
              <a:gd name="T0" fmla="*/ 1726800 w 2775"/>
              <a:gd name="T1" fmla="*/ 1800397 h 2775"/>
              <a:gd name="T2" fmla="*/ 1007300 w 2775"/>
              <a:gd name="T3" fmla="*/ 1731625 h 2775"/>
              <a:gd name="T4" fmla="*/ 1187499 w 2775"/>
              <a:gd name="T5" fmla="*/ 1728381 h 2775"/>
              <a:gd name="T6" fmla="*/ 1280191 w 2775"/>
              <a:gd name="T7" fmla="*/ 1548017 h 2775"/>
              <a:gd name="T8" fmla="*/ 1367050 w 2775"/>
              <a:gd name="T9" fmla="*/ 1728381 h 2775"/>
              <a:gd name="T10" fmla="*/ 1546601 w 2775"/>
              <a:gd name="T11" fmla="*/ 1548017 h 2775"/>
              <a:gd name="T12" fmla="*/ 1726800 w 2775"/>
              <a:gd name="T13" fmla="*/ 1368302 h 2775"/>
              <a:gd name="T14" fmla="*/ 1546601 w 2775"/>
              <a:gd name="T15" fmla="*/ 1187938 h 2775"/>
              <a:gd name="T16" fmla="*/ 1726800 w 2775"/>
              <a:gd name="T17" fmla="*/ 1008222 h 2775"/>
              <a:gd name="T18" fmla="*/ 1546601 w 2775"/>
              <a:gd name="T19" fmla="*/ 828507 h 2775"/>
              <a:gd name="T20" fmla="*/ 1477892 w 2775"/>
              <a:gd name="T21" fmla="*/ 755842 h 2775"/>
              <a:gd name="T22" fmla="*/ 1726800 w 2775"/>
              <a:gd name="T23" fmla="*/ 755842 h 2775"/>
              <a:gd name="T24" fmla="*/ 1798750 w 2775"/>
              <a:gd name="T25" fmla="*/ 1800397 h 2775"/>
              <a:gd name="T26" fmla="*/ 1367050 w 2775"/>
              <a:gd name="T27" fmla="*/ 1548017 h 2775"/>
              <a:gd name="T28" fmla="*/ 1413720 w 2775"/>
              <a:gd name="T29" fmla="*/ 1368302 h 2775"/>
              <a:gd name="T30" fmla="*/ 1546601 w 2775"/>
              <a:gd name="T31" fmla="*/ 1548017 h 2775"/>
              <a:gd name="T32" fmla="*/ 1483726 w 2775"/>
              <a:gd name="T33" fmla="*/ 1187938 h 2775"/>
              <a:gd name="T34" fmla="*/ 1546601 w 2775"/>
              <a:gd name="T35" fmla="*/ 1008222 h 2775"/>
              <a:gd name="T36" fmla="*/ 1483726 w 2775"/>
              <a:gd name="T37" fmla="*/ 1187938 h 2775"/>
              <a:gd name="T38" fmla="*/ 1726800 w 2775"/>
              <a:gd name="T39" fmla="*/ 755842 h 2775"/>
              <a:gd name="T40" fmla="*/ 1413720 w 2775"/>
              <a:gd name="T41" fmla="*/ 968646 h 2775"/>
              <a:gd name="T42" fmla="*/ 0 w 2775"/>
              <a:gd name="T43" fmla="*/ 968646 h 2775"/>
              <a:gd name="T44" fmla="*/ 631345 w 2775"/>
              <a:gd name="T45" fmla="*/ 103158 h 2775"/>
              <a:gd name="T46" fmla="*/ 530226 w 2775"/>
              <a:gd name="T47" fmla="*/ 60338 h 2775"/>
              <a:gd name="T48" fmla="*/ 836176 w 2775"/>
              <a:gd name="T49" fmla="*/ 0 h 2775"/>
              <a:gd name="T50" fmla="*/ 836176 w 2775"/>
              <a:gd name="T51" fmla="*/ 105104 h 2775"/>
              <a:gd name="T52" fmla="*/ 783672 w 2775"/>
              <a:gd name="T53" fmla="*/ 260165 h 2775"/>
              <a:gd name="T54" fmla="*/ 1174535 w 2775"/>
              <a:gd name="T55" fmla="*/ 298444 h 2775"/>
              <a:gd name="T56" fmla="*/ 1186203 w 2775"/>
              <a:gd name="T57" fmla="*/ 209560 h 2775"/>
              <a:gd name="T58" fmla="*/ 1267876 w 2775"/>
              <a:gd name="T59" fmla="*/ 369811 h 2775"/>
              <a:gd name="T60" fmla="*/ 1166109 w 2775"/>
              <a:gd name="T61" fmla="*/ 428851 h 2775"/>
              <a:gd name="T62" fmla="*/ 1145366 w 2775"/>
              <a:gd name="T63" fmla="*/ 631923 h 2775"/>
              <a:gd name="T64" fmla="*/ 1033876 w 2775"/>
              <a:gd name="T65" fmla="*/ 637113 h 2775"/>
              <a:gd name="T66" fmla="*/ 709129 w 2775"/>
              <a:gd name="T67" fmla="*/ 416524 h 2775"/>
              <a:gd name="T68" fmla="*/ 372066 w 2775"/>
              <a:gd name="T69" fmla="*/ 631274 h 2775"/>
              <a:gd name="T70" fmla="*/ 269002 w 2775"/>
              <a:gd name="T71" fmla="*/ 629328 h 2775"/>
              <a:gd name="T72" fmla="*/ 261872 w 2775"/>
              <a:gd name="T73" fmla="*/ 942694 h 2775"/>
              <a:gd name="T74" fmla="*/ 156216 w 2775"/>
              <a:gd name="T75" fmla="*/ 993949 h 2775"/>
              <a:gd name="T76" fmla="*/ 335767 w 2775"/>
              <a:gd name="T77" fmla="*/ 1254114 h 2775"/>
              <a:gd name="T78" fmla="*/ 316969 w 2775"/>
              <a:gd name="T79" fmla="*/ 1359867 h 2775"/>
              <a:gd name="T80" fmla="*/ 680608 w 2775"/>
              <a:gd name="T81" fmla="*/ 1520768 h 2775"/>
              <a:gd name="T82" fmla="*/ 731816 w 2775"/>
              <a:gd name="T83" fmla="*/ 1413717 h 2775"/>
              <a:gd name="T84" fmla="*/ 1099344 w 2775"/>
              <a:gd name="T85" fmla="*/ 1360516 h 2775"/>
              <a:gd name="T86" fmla="*/ 1067582 w 2775"/>
              <a:gd name="T87" fmla="*/ 1254763 h 2775"/>
              <a:gd name="T88" fmla="*/ 1260097 w 2775"/>
              <a:gd name="T89" fmla="*/ 995246 h 2775"/>
              <a:gd name="T90" fmla="*/ 1149255 w 2775"/>
              <a:gd name="T91" fmla="*/ 942694 h 2775"/>
              <a:gd name="T92" fmla="*/ 1145366 w 2775"/>
              <a:gd name="T93" fmla="*/ 631923 h 2775"/>
              <a:gd name="T94" fmla="*/ 626808 w 2775"/>
              <a:gd name="T95" fmla="*/ 1022496 h 2775"/>
              <a:gd name="T96" fmla="*/ 680608 w 2775"/>
              <a:gd name="T97" fmla="*/ 497623 h 2775"/>
              <a:gd name="T98" fmla="*/ 733112 w 2775"/>
              <a:gd name="T99" fmla="*/ 497623 h 2775"/>
              <a:gd name="T100" fmla="*/ 784968 w 2775"/>
              <a:gd name="T101" fmla="*/ 1022496 h 2775"/>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775" h="2775">
                <a:moveTo>
                  <a:pt x="2664" y="2775"/>
                </a:moveTo>
                <a:cubicBezTo>
                  <a:pt x="2664" y="2775"/>
                  <a:pt x="2664" y="2775"/>
                  <a:pt x="2664" y="2775"/>
                </a:cubicBezTo>
                <a:cubicBezTo>
                  <a:pt x="2427" y="2775"/>
                  <a:pt x="1974" y="2775"/>
                  <a:pt x="1554" y="2775"/>
                </a:cubicBezTo>
                <a:cubicBezTo>
                  <a:pt x="1554" y="2669"/>
                  <a:pt x="1554" y="2669"/>
                  <a:pt x="1554" y="2669"/>
                </a:cubicBezTo>
                <a:cubicBezTo>
                  <a:pt x="1559" y="2667"/>
                  <a:pt x="1564" y="2666"/>
                  <a:pt x="1568" y="2664"/>
                </a:cubicBezTo>
                <a:cubicBezTo>
                  <a:pt x="1832" y="2664"/>
                  <a:pt x="1832" y="2664"/>
                  <a:pt x="1832" y="2664"/>
                </a:cubicBezTo>
                <a:cubicBezTo>
                  <a:pt x="1832" y="2511"/>
                  <a:pt x="1832" y="2511"/>
                  <a:pt x="1832" y="2511"/>
                </a:cubicBezTo>
                <a:cubicBezTo>
                  <a:pt x="1882" y="2473"/>
                  <a:pt x="1931" y="2432"/>
                  <a:pt x="1975" y="2386"/>
                </a:cubicBezTo>
                <a:cubicBezTo>
                  <a:pt x="2109" y="2386"/>
                  <a:pt x="2109" y="2386"/>
                  <a:pt x="2109" y="2386"/>
                </a:cubicBezTo>
                <a:cubicBezTo>
                  <a:pt x="2109" y="2664"/>
                  <a:pt x="2109" y="2664"/>
                  <a:pt x="2109" y="2664"/>
                </a:cubicBezTo>
                <a:cubicBezTo>
                  <a:pt x="2386" y="2664"/>
                  <a:pt x="2386" y="2664"/>
                  <a:pt x="2386" y="2664"/>
                </a:cubicBezTo>
                <a:cubicBezTo>
                  <a:pt x="2386" y="2386"/>
                  <a:pt x="2386" y="2386"/>
                  <a:pt x="2386" y="2386"/>
                </a:cubicBezTo>
                <a:cubicBezTo>
                  <a:pt x="2664" y="2386"/>
                  <a:pt x="2664" y="2386"/>
                  <a:pt x="2664" y="2386"/>
                </a:cubicBezTo>
                <a:cubicBezTo>
                  <a:pt x="2664" y="2109"/>
                  <a:pt x="2664" y="2109"/>
                  <a:pt x="2664" y="2109"/>
                </a:cubicBezTo>
                <a:cubicBezTo>
                  <a:pt x="2386" y="2109"/>
                  <a:pt x="2386" y="2109"/>
                  <a:pt x="2386" y="2109"/>
                </a:cubicBezTo>
                <a:cubicBezTo>
                  <a:pt x="2386" y="1831"/>
                  <a:pt x="2386" y="1831"/>
                  <a:pt x="2386" y="1831"/>
                </a:cubicBezTo>
                <a:cubicBezTo>
                  <a:pt x="2664" y="1831"/>
                  <a:pt x="2664" y="1831"/>
                  <a:pt x="2664" y="1831"/>
                </a:cubicBezTo>
                <a:cubicBezTo>
                  <a:pt x="2664" y="1554"/>
                  <a:pt x="2664" y="1554"/>
                  <a:pt x="2664" y="1554"/>
                </a:cubicBezTo>
                <a:cubicBezTo>
                  <a:pt x="2386" y="1554"/>
                  <a:pt x="2386" y="1554"/>
                  <a:pt x="2386" y="1554"/>
                </a:cubicBezTo>
                <a:cubicBezTo>
                  <a:pt x="2386" y="1277"/>
                  <a:pt x="2386" y="1277"/>
                  <a:pt x="2386" y="1277"/>
                </a:cubicBezTo>
                <a:cubicBezTo>
                  <a:pt x="2307" y="1277"/>
                  <a:pt x="2307" y="1277"/>
                  <a:pt x="2307" y="1277"/>
                </a:cubicBezTo>
                <a:cubicBezTo>
                  <a:pt x="2300" y="1238"/>
                  <a:pt x="2291" y="1202"/>
                  <a:pt x="2280" y="1165"/>
                </a:cubicBezTo>
                <a:cubicBezTo>
                  <a:pt x="2433" y="1165"/>
                  <a:pt x="2566" y="1165"/>
                  <a:pt x="2664" y="1165"/>
                </a:cubicBezTo>
                <a:cubicBezTo>
                  <a:pt x="2664" y="1165"/>
                  <a:pt x="2664" y="1165"/>
                  <a:pt x="2664" y="1165"/>
                </a:cubicBezTo>
                <a:cubicBezTo>
                  <a:pt x="2775" y="1165"/>
                  <a:pt x="2775" y="1165"/>
                  <a:pt x="2775" y="1165"/>
                </a:cubicBezTo>
                <a:cubicBezTo>
                  <a:pt x="2775" y="2775"/>
                  <a:pt x="2775" y="2775"/>
                  <a:pt x="2775" y="2775"/>
                </a:cubicBezTo>
                <a:lnTo>
                  <a:pt x="2664" y="2775"/>
                </a:lnTo>
                <a:close/>
                <a:moveTo>
                  <a:pt x="2109" y="2386"/>
                </a:moveTo>
                <a:cubicBezTo>
                  <a:pt x="2109" y="2224"/>
                  <a:pt x="2109" y="2224"/>
                  <a:pt x="2109" y="2224"/>
                </a:cubicBezTo>
                <a:cubicBezTo>
                  <a:pt x="2135" y="2187"/>
                  <a:pt x="2159" y="2149"/>
                  <a:pt x="2181" y="2109"/>
                </a:cubicBezTo>
                <a:cubicBezTo>
                  <a:pt x="2386" y="2109"/>
                  <a:pt x="2386" y="2109"/>
                  <a:pt x="2386" y="2109"/>
                </a:cubicBezTo>
                <a:cubicBezTo>
                  <a:pt x="2386" y="2386"/>
                  <a:pt x="2386" y="2386"/>
                  <a:pt x="2386" y="2386"/>
                </a:cubicBezTo>
                <a:lnTo>
                  <a:pt x="2109" y="2386"/>
                </a:lnTo>
                <a:close/>
                <a:moveTo>
                  <a:pt x="2289" y="1831"/>
                </a:moveTo>
                <a:cubicBezTo>
                  <a:pt x="2312" y="1742"/>
                  <a:pt x="2326" y="1650"/>
                  <a:pt x="2329" y="1554"/>
                </a:cubicBezTo>
                <a:cubicBezTo>
                  <a:pt x="2386" y="1554"/>
                  <a:pt x="2386" y="1554"/>
                  <a:pt x="2386" y="1554"/>
                </a:cubicBezTo>
                <a:cubicBezTo>
                  <a:pt x="2386" y="1831"/>
                  <a:pt x="2386" y="1831"/>
                  <a:pt x="2386" y="1831"/>
                </a:cubicBezTo>
                <a:lnTo>
                  <a:pt x="2289" y="1831"/>
                </a:lnTo>
                <a:close/>
                <a:moveTo>
                  <a:pt x="2664" y="1165"/>
                </a:moveTo>
                <a:cubicBezTo>
                  <a:pt x="2664" y="1165"/>
                  <a:pt x="2664" y="1165"/>
                  <a:pt x="2664" y="1165"/>
                </a:cubicBezTo>
                <a:cubicBezTo>
                  <a:pt x="2566" y="1165"/>
                  <a:pt x="2336" y="1165"/>
                  <a:pt x="2664" y="1165"/>
                </a:cubicBezTo>
                <a:close/>
                <a:moveTo>
                  <a:pt x="2181" y="1493"/>
                </a:moveTo>
                <a:cubicBezTo>
                  <a:pt x="2181" y="2097"/>
                  <a:pt x="1697" y="2587"/>
                  <a:pt x="1093" y="2587"/>
                </a:cubicBezTo>
                <a:cubicBezTo>
                  <a:pt x="489" y="2587"/>
                  <a:pt x="0" y="2097"/>
                  <a:pt x="0" y="1493"/>
                </a:cubicBezTo>
                <a:cubicBezTo>
                  <a:pt x="0" y="906"/>
                  <a:pt x="506" y="401"/>
                  <a:pt x="974" y="401"/>
                </a:cubicBezTo>
                <a:cubicBezTo>
                  <a:pt x="974" y="159"/>
                  <a:pt x="974" y="159"/>
                  <a:pt x="974" y="159"/>
                </a:cubicBezTo>
                <a:cubicBezTo>
                  <a:pt x="894" y="159"/>
                  <a:pt x="894" y="159"/>
                  <a:pt x="894" y="159"/>
                </a:cubicBezTo>
                <a:cubicBezTo>
                  <a:pt x="894" y="159"/>
                  <a:pt x="818" y="162"/>
                  <a:pt x="818" y="93"/>
                </a:cubicBezTo>
                <a:cubicBezTo>
                  <a:pt x="818" y="93"/>
                  <a:pt x="808" y="0"/>
                  <a:pt x="899" y="0"/>
                </a:cubicBezTo>
                <a:cubicBezTo>
                  <a:pt x="1290" y="0"/>
                  <a:pt x="1290" y="0"/>
                  <a:pt x="1290" y="0"/>
                </a:cubicBezTo>
                <a:cubicBezTo>
                  <a:pt x="1290" y="0"/>
                  <a:pt x="1376" y="5"/>
                  <a:pt x="1376" y="83"/>
                </a:cubicBezTo>
                <a:cubicBezTo>
                  <a:pt x="1376" y="83"/>
                  <a:pt x="1370" y="162"/>
                  <a:pt x="1290" y="162"/>
                </a:cubicBezTo>
                <a:cubicBezTo>
                  <a:pt x="1209" y="162"/>
                  <a:pt x="1209" y="162"/>
                  <a:pt x="1209" y="162"/>
                </a:cubicBezTo>
                <a:cubicBezTo>
                  <a:pt x="1209" y="401"/>
                  <a:pt x="1209" y="401"/>
                  <a:pt x="1209" y="401"/>
                </a:cubicBezTo>
                <a:cubicBezTo>
                  <a:pt x="1428" y="421"/>
                  <a:pt x="1539" y="493"/>
                  <a:pt x="1692" y="580"/>
                </a:cubicBezTo>
                <a:cubicBezTo>
                  <a:pt x="1812" y="460"/>
                  <a:pt x="1812" y="460"/>
                  <a:pt x="1812" y="460"/>
                </a:cubicBezTo>
                <a:cubicBezTo>
                  <a:pt x="1753" y="406"/>
                  <a:pt x="1753" y="406"/>
                  <a:pt x="1753" y="406"/>
                </a:cubicBezTo>
                <a:cubicBezTo>
                  <a:pt x="1830" y="323"/>
                  <a:pt x="1830" y="323"/>
                  <a:pt x="1830" y="323"/>
                </a:cubicBezTo>
                <a:cubicBezTo>
                  <a:pt x="2034" y="492"/>
                  <a:pt x="2034" y="492"/>
                  <a:pt x="2034" y="492"/>
                </a:cubicBezTo>
                <a:cubicBezTo>
                  <a:pt x="1956" y="570"/>
                  <a:pt x="1956" y="570"/>
                  <a:pt x="1956" y="570"/>
                </a:cubicBezTo>
                <a:cubicBezTo>
                  <a:pt x="1908" y="532"/>
                  <a:pt x="1908" y="532"/>
                  <a:pt x="1908" y="532"/>
                </a:cubicBezTo>
                <a:cubicBezTo>
                  <a:pt x="1799" y="661"/>
                  <a:pt x="1799" y="661"/>
                  <a:pt x="1799" y="661"/>
                </a:cubicBezTo>
                <a:cubicBezTo>
                  <a:pt x="2033" y="861"/>
                  <a:pt x="2181" y="1160"/>
                  <a:pt x="2181" y="1493"/>
                </a:cubicBezTo>
                <a:close/>
                <a:moveTo>
                  <a:pt x="1767" y="974"/>
                </a:moveTo>
                <a:cubicBezTo>
                  <a:pt x="1761" y="966"/>
                  <a:pt x="1653" y="1052"/>
                  <a:pt x="1653" y="1052"/>
                </a:cubicBezTo>
                <a:cubicBezTo>
                  <a:pt x="1595" y="982"/>
                  <a:pt x="1595" y="982"/>
                  <a:pt x="1595" y="982"/>
                </a:cubicBezTo>
                <a:cubicBezTo>
                  <a:pt x="1595" y="982"/>
                  <a:pt x="1671" y="912"/>
                  <a:pt x="1698" y="894"/>
                </a:cubicBezTo>
                <a:cubicBezTo>
                  <a:pt x="1545" y="741"/>
                  <a:pt x="1328" y="642"/>
                  <a:pt x="1094" y="642"/>
                </a:cubicBezTo>
                <a:cubicBezTo>
                  <a:pt x="856" y="642"/>
                  <a:pt x="641" y="741"/>
                  <a:pt x="486" y="897"/>
                </a:cubicBezTo>
                <a:cubicBezTo>
                  <a:pt x="499" y="913"/>
                  <a:pt x="574" y="973"/>
                  <a:pt x="574" y="973"/>
                </a:cubicBezTo>
                <a:cubicBezTo>
                  <a:pt x="510" y="1059"/>
                  <a:pt x="510" y="1059"/>
                  <a:pt x="510" y="1059"/>
                </a:cubicBezTo>
                <a:cubicBezTo>
                  <a:pt x="510" y="1059"/>
                  <a:pt x="420" y="964"/>
                  <a:pt x="415" y="970"/>
                </a:cubicBezTo>
                <a:cubicBezTo>
                  <a:pt x="320" y="1101"/>
                  <a:pt x="249" y="1284"/>
                  <a:pt x="241" y="1456"/>
                </a:cubicBezTo>
                <a:cubicBezTo>
                  <a:pt x="311" y="1454"/>
                  <a:pt x="404" y="1453"/>
                  <a:pt x="404" y="1453"/>
                </a:cubicBezTo>
                <a:cubicBezTo>
                  <a:pt x="402" y="1534"/>
                  <a:pt x="402" y="1534"/>
                  <a:pt x="402" y="1534"/>
                </a:cubicBezTo>
                <a:cubicBezTo>
                  <a:pt x="402" y="1534"/>
                  <a:pt x="240" y="1527"/>
                  <a:pt x="241" y="1532"/>
                </a:cubicBezTo>
                <a:cubicBezTo>
                  <a:pt x="248" y="1711"/>
                  <a:pt x="310" y="1875"/>
                  <a:pt x="411" y="2008"/>
                </a:cubicBezTo>
                <a:cubicBezTo>
                  <a:pt x="449" y="1983"/>
                  <a:pt x="518" y="1933"/>
                  <a:pt x="518" y="1933"/>
                </a:cubicBezTo>
                <a:cubicBezTo>
                  <a:pt x="578" y="1999"/>
                  <a:pt x="578" y="1999"/>
                  <a:pt x="578" y="1999"/>
                </a:cubicBezTo>
                <a:cubicBezTo>
                  <a:pt x="578" y="1999"/>
                  <a:pt x="479" y="2087"/>
                  <a:pt x="489" y="2096"/>
                </a:cubicBezTo>
                <a:cubicBezTo>
                  <a:pt x="513" y="2121"/>
                  <a:pt x="540" y="2144"/>
                  <a:pt x="567" y="2165"/>
                </a:cubicBezTo>
                <a:cubicBezTo>
                  <a:pt x="702" y="2270"/>
                  <a:pt x="868" y="2335"/>
                  <a:pt x="1050" y="2344"/>
                </a:cubicBezTo>
                <a:cubicBezTo>
                  <a:pt x="1049" y="2284"/>
                  <a:pt x="1053" y="2178"/>
                  <a:pt x="1053" y="2178"/>
                </a:cubicBezTo>
                <a:cubicBezTo>
                  <a:pt x="1129" y="2179"/>
                  <a:pt x="1129" y="2179"/>
                  <a:pt x="1129" y="2179"/>
                </a:cubicBezTo>
                <a:cubicBezTo>
                  <a:pt x="1129" y="2179"/>
                  <a:pt x="1125" y="2344"/>
                  <a:pt x="1131" y="2344"/>
                </a:cubicBezTo>
                <a:cubicBezTo>
                  <a:pt x="1352" y="2335"/>
                  <a:pt x="1550" y="2243"/>
                  <a:pt x="1696" y="2097"/>
                </a:cubicBezTo>
                <a:cubicBezTo>
                  <a:pt x="1710" y="2084"/>
                  <a:pt x="1599" y="2002"/>
                  <a:pt x="1599" y="2002"/>
                </a:cubicBezTo>
                <a:cubicBezTo>
                  <a:pt x="1647" y="1934"/>
                  <a:pt x="1647" y="1934"/>
                  <a:pt x="1647" y="1934"/>
                </a:cubicBezTo>
                <a:cubicBezTo>
                  <a:pt x="1647" y="1934"/>
                  <a:pt x="1764" y="2021"/>
                  <a:pt x="1771" y="2012"/>
                </a:cubicBezTo>
                <a:cubicBezTo>
                  <a:pt x="1873" y="1879"/>
                  <a:pt x="1936" y="1714"/>
                  <a:pt x="1944" y="1534"/>
                </a:cubicBezTo>
                <a:cubicBezTo>
                  <a:pt x="1944" y="1527"/>
                  <a:pt x="1776" y="1535"/>
                  <a:pt x="1776" y="1535"/>
                </a:cubicBezTo>
                <a:cubicBezTo>
                  <a:pt x="1773" y="1453"/>
                  <a:pt x="1773" y="1453"/>
                  <a:pt x="1773" y="1453"/>
                </a:cubicBezTo>
                <a:cubicBezTo>
                  <a:pt x="1773" y="1453"/>
                  <a:pt x="1909" y="1453"/>
                  <a:pt x="1944" y="1451"/>
                </a:cubicBezTo>
                <a:cubicBezTo>
                  <a:pt x="1934" y="1272"/>
                  <a:pt x="1870" y="1107"/>
                  <a:pt x="1767" y="974"/>
                </a:cubicBezTo>
                <a:close/>
                <a:moveTo>
                  <a:pt x="1087" y="1696"/>
                </a:moveTo>
                <a:cubicBezTo>
                  <a:pt x="1018" y="1696"/>
                  <a:pt x="967" y="1645"/>
                  <a:pt x="967" y="1576"/>
                </a:cubicBezTo>
                <a:cubicBezTo>
                  <a:pt x="967" y="1457"/>
                  <a:pt x="1050" y="1451"/>
                  <a:pt x="1050" y="1451"/>
                </a:cubicBezTo>
                <a:cubicBezTo>
                  <a:pt x="1050" y="1295"/>
                  <a:pt x="1050" y="767"/>
                  <a:pt x="1050" y="767"/>
                </a:cubicBezTo>
                <a:cubicBezTo>
                  <a:pt x="1050" y="745"/>
                  <a:pt x="1068" y="727"/>
                  <a:pt x="1090" y="727"/>
                </a:cubicBezTo>
                <a:cubicBezTo>
                  <a:pt x="1113" y="727"/>
                  <a:pt x="1131" y="745"/>
                  <a:pt x="1131" y="767"/>
                </a:cubicBezTo>
                <a:cubicBezTo>
                  <a:pt x="1131" y="767"/>
                  <a:pt x="1131" y="1289"/>
                  <a:pt x="1131" y="1449"/>
                </a:cubicBezTo>
                <a:cubicBezTo>
                  <a:pt x="1131" y="1449"/>
                  <a:pt x="1211" y="1460"/>
                  <a:pt x="1211" y="1576"/>
                </a:cubicBezTo>
                <a:cubicBezTo>
                  <a:pt x="1211" y="1645"/>
                  <a:pt x="1156" y="1696"/>
                  <a:pt x="1087" y="169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8" name="圆角矩形 21"/>
          <p:cNvSpPr/>
          <p:nvPr/>
        </p:nvSpPr>
        <p:spPr>
          <a:xfrm>
            <a:off x="3838178" y="6120592"/>
            <a:ext cx="4515644" cy="677747"/>
          </a:xfrm>
          <a:prstGeom prst="roundRect">
            <a:avLst>
              <a:gd name="adj" fmla="val 500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accent1"/>
                </a:solidFill>
              </a:rPr>
              <a:t>请输入小标题</a:t>
            </a:r>
            <a:endParaRPr lang="zh-CN" altLang="en-US" dirty="0">
              <a:solidFill>
                <a:schemeClr val="accent1"/>
              </a:solidFill>
            </a:endParaRPr>
          </a:p>
        </p:txBody>
      </p:sp>
      <p:sp>
        <p:nvSpPr>
          <p:cNvPr id="29" name="矩形 28"/>
          <p:cNvSpPr/>
          <p:nvPr/>
        </p:nvSpPr>
        <p:spPr>
          <a:xfrm>
            <a:off x="341907" y="1694045"/>
            <a:ext cx="3520367" cy="4647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更多模板亮亮图文旗舰店：https://liangliangtuwen.tmall.com</a:t>
            </a:r>
            <a:endParaRPr lang="zh-CN" altLang="en-US" sz="2000" dirty="0">
              <a:solidFill>
                <a:schemeClr val="tx1"/>
              </a:solidFill>
              <a:latin typeface="幼圆" panose="02010509060101010101" pitchFamily="49" charset="-122"/>
              <a:ea typeface="幼圆" panose="02010509060101010101" pitchFamily="49" charset="-122"/>
            </a:endParaRPr>
          </a:p>
        </p:txBody>
      </p:sp>
      <p:sp>
        <p:nvSpPr>
          <p:cNvPr id="30" name="矩形 29"/>
          <p:cNvSpPr/>
          <p:nvPr/>
        </p:nvSpPr>
        <p:spPr>
          <a:xfrm>
            <a:off x="8318124" y="1694045"/>
            <a:ext cx="3520367" cy="4647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sp>
        <p:nvSpPr>
          <p:cNvPr id="25" name="KSO_Shape"/>
          <p:cNvSpPr/>
          <p:nvPr/>
        </p:nvSpPr>
        <p:spPr bwMode="auto">
          <a:xfrm>
            <a:off x="919089" y="2139813"/>
            <a:ext cx="1542044" cy="1097422"/>
          </a:xfrm>
          <a:custGeom>
            <a:avLst/>
            <a:gdLst>
              <a:gd name="T0" fmla="*/ 2147483646 w 4961"/>
              <a:gd name="T1" fmla="*/ 2147483646 h 3535"/>
              <a:gd name="T2" fmla="*/ 2147483646 w 4961"/>
              <a:gd name="T3" fmla="*/ 2147483646 h 3535"/>
              <a:gd name="T4" fmla="*/ 2147483646 w 4961"/>
              <a:gd name="T5" fmla="*/ 2147483646 h 3535"/>
              <a:gd name="T6" fmla="*/ 2147483646 w 4961"/>
              <a:gd name="T7" fmla="*/ 2147483646 h 3535"/>
              <a:gd name="T8" fmla="*/ 2147483646 w 4961"/>
              <a:gd name="T9" fmla="*/ 2147483646 h 3535"/>
              <a:gd name="T10" fmla="*/ 2147483646 w 4961"/>
              <a:gd name="T11" fmla="*/ 2147483646 h 3535"/>
              <a:gd name="T12" fmla="*/ 2147483646 w 4961"/>
              <a:gd name="T13" fmla="*/ 2147483646 h 3535"/>
              <a:gd name="T14" fmla="*/ 2147483646 w 4961"/>
              <a:gd name="T15" fmla="*/ 2147483646 h 3535"/>
              <a:gd name="T16" fmla="*/ 2147483646 w 4961"/>
              <a:gd name="T17" fmla="*/ 2147483646 h 3535"/>
              <a:gd name="T18" fmla="*/ 2147483646 w 4961"/>
              <a:gd name="T19" fmla="*/ 2147483646 h 3535"/>
              <a:gd name="T20" fmla="*/ 2147483646 w 4961"/>
              <a:gd name="T21" fmla="*/ 1072681068 h 3535"/>
              <a:gd name="T22" fmla="*/ 2147483646 w 4961"/>
              <a:gd name="T23" fmla="*/ 225773275 h 3535"/>
              <a:gd name="T24" fmla="*/ 2147483646 w 4961"/>
              <a:gd name="T25" fmla="*/ 2147483646 h 3535"/>
              <a:gd name="T26" fmla="*/ 2147483646 w 4961"/>
              <a:gd name="T27" fmla="*/ 2147483646 h 3535"/>
              <a:gd name="T28" fmla="*/ 2147483646 w 4961"/>
              <a:gd name="T29" fmla="*/ 2147483646 h 3535"/>
              <a:gd name="T30" fmla="*/ 2147483646 w 4961"/>
              <a:gd name="T31" fmla="*/ 2147483646 h 3535"/>
              <a:gd name="T32" fmla="*/ 2147483646 w 4961"/>
              <a:gd name="T33" fmla="*/ 2147483646 h 3535"/>
              <a:gd name="T34" fmla="*/ 2147483646 w 4961"/>
              <a:gd name="T35" fmla="*/ 2147483646 h 3535"/>
              <a:gd name="T36" fmla="*/ 2147483646 w 4961"/>
              <a:gd name="T37" fmla="*/ 2147483646 h 3535"/>
              <a:gd name="T38" fmla="*/ 2147483646 w 4961"/>
              <a:gd name="T39" fmla="*/ 2147483646 h 3535"/>
              <a:gd name="T40" fmla="*/ 2147483646 w 4961"/>
              <a:gd name="T41" fmla="*/ 2147483646 h 3535"/>
              <a:gd name="T42" fmla="*/ 2147483646 w 4961"/>
              <a:gd name="T43" fmla="*/ 2147483646 h 3535"/>
              <a:gd name="T44" fmla="*/ 2147483646 w 4961"/>
              <a:gd name="T45" fmla="*/ 2147483646 h 3535"/>
              <a:gd name="T46" fmla="*/ 2147483646 w 4961"/>
              <a:gd name="T47" fmla="*/ 2147483646 h 3535"/>
              <a:gd name="T48" fmla="*/ 2147483646 w 4961"/>
              <a:gd name="T49" fmla="*/ 2147483646 h 3535"/>
              <a:gd name="T50" fmla="*/ 2147483646 w 4961"/>
              <a:gd name="T51" fmla="*/ 2147483646 h 3535"/>
              <a:gd name="T52" fmla="*/ 2147483646 w 4961"/>
              <a:gd name="T53" fmla="*/ 2147483646 h 3535"/>
              <a:gd name="T54" fmla="*/ 2147483646 w 4961"/>
              <a:gd name="T55" fmla="*/ 2147483646 h 3535"/>
              <a:gd name="T56" fmla="*/ 2147483646 w 4961"/>
              <a:gd name="T57" fmla="*/ 2147483646 h 3535"/>
              <a:gd name="T58" fmla="*/ 2147483646 w 4961"/>
              <a:gd name="T59" fmla="*/ 2147483646 h 3535"/>
              <a:gd name="T60" fmla="*/ 2147483646 w 4961"/>
              <a:gd name="T61" fmla="*/ 2147483646 h 3535"/>
              <a:gd name="T62" fmla="*/ 169864868 w 4961"/>
              <a:gd name="T63" fmla="*/ 2147483646 h 3535"/>
              <a:gd name="T64" fmla="*/ 849325108 w 4961"/>
              <a:gd name="T65" fmla="*/ 2147483646 h 3535"/>
              <a:gd name="T66" fmla="*/ 2147483646 w 4961"/>
              <a:gd name="T67" fmla="*/ 2147483646 h 3535"/>
              <a:gd name="T68" fmla="*/ 2147483646 w 4961"/>
              <a:gd name="T69" fmla="*/ 2147483646 h 3535"/>
              <a:gd name="T70" fmla="*/ 2147483646 w 4961"/>
              <a:gd name="T71" fmla="*/ 2147483646 h 3535"/>
              <a:gd name="T72" fmla="*/ 2147483646 w 4961"/>
              <a:gd name="T73" fmla="*/ 2147483646 h 3535"/>
              <a:gd name="T74" fmla="*/ 2147483646 w 4961"/>
              <a:gd name="T75" fmla="*/ 2147483646 h 3535"/>
              <a:gd name="T76" fmla="*/ 2147483646 w 4961"/>
              <a:gd name="T77" fmla="*/ 2147483646 h 3535"/>
              <a:gd name="T78" fmla="*/ 2147483646 w 4961"/>
              <a:gd name="T79" fmla="*/ 2147483646 h 3535"/>
              <a:gd name="T80" fmla="*/ 2147483646 w 4961"/>
              <a:gd name="T81" fmla="*/ 2147483646 h 3535"/>
              <a:gd name="T82" fmla="*/ 2147483646 w 4961"/>
              <a:gd name="T83" fmla="*/ 2147483646 h 3535"/>
              <a:gd name="T84" fmla="*/ 2147483646 w 4961"/>
              <a:gd name="T85" fmla="*/ 2147483646 h 3535"/>
              <a:gd name="T86" fmla="*/ 2147483646 w 4961"/>
              <a:gd name="T87" fmla="*/ 2147483646 h 3535"/>
              <a:gd name="T88" fmla="*/ 2147483646 w 4961"/>
              <a:gd name="T89" fmla="*/ 2147483646 h 3535"/>
              <a:gd name="T90" fmla="*/ 2147483646 w 4961"/>
              <a:gd name="T91" fmla="*/ 2147483646 h 3535"/>
              <a:gd name="T92" fmla="*/ 2147483646 w 4961"/>
              <a:gd name="T93" fmla="*/ 2147483646 h 3535"/>
              <a:gd name="T94" fmla="*/ 2147483646 w 4961"/>
              <a:gd name="T95" fmla="*/ 2147483646 h 3535"/>
              <a:gd name="T96" fmla="*/ 2147483646 w 4961"/>
              <a:gd name="T97" fmla="*/ 2147483646 h 3535"/>
              <a:gd name="T98" fmla="*/ 2147483646 w 4961"/>
              <a:gd name="T99" fmla="*/ 2147483646 h 3535"/>
              <a:gd name="T100" fmla="*/ 2147483646 w 4961"/>
              <a:gd name="T101" fmla="*/ 2147483646 h 3535"/>
              <a:gd name="T102" fmla="*/ 2147483646 w 4961"/>
              <a:gd name="T103" fmla="*/ 2147483646 h 3535"/>
              <a:gd name="T104" fmla="*/ 2147483646 w 4961"/>
              <a:gd name="T105" fmla="*/ 2147483646 h 3535"/>
              <a:gd name="T106" fmla="*/ 2147483646 w 4961"/>
              <a:gd name="T107" fmla="*/ 2147483646 h 3535"/>
              <a:gd name="T108" fmla="*/ 2147483646 w 4961"/>
              <a:gd name="T109" fmla="*/ 2147483646 h 353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961" h="3535">
                <a:moveTo>
                  <a:pt x="4743" y="2654"/>
                </a:moveTo>
                <a:lnTo>
                  <a:pt x="2631" y="1330"/>
                </a:lnTo>
                <a:lnTo>
                  <a:pt x="2631" y="1206"/>
                </a:lnTo>
                <a:lnTo>
                  <a:pt x="2631" y="1193"/>
                </a:lnTo>
                <a:lnTo>
                  <a:pt x="2632" y="1181"/>
                </a:lnTo>
                <a:lnTo>
                  <a:pt x="2634" y="1169"/>
                </a:lnTo>
                <a:lnTo>
                  <a:pt x="2636" y="1157"/>
                </a:lnTo>
                <a:lnTo>
                  <a:pt x="2641" y="1144"/>
                </a:lnTo>
                <a:lnTo>
                  <a:pt x="2645" y="1131"/>
                </a:lnTo>
                <a:lnTo>
                  <a:pt x="2651" y="1120"/>
                </a:lnTo>
                <a:lnTo>
                  <a:pt x="2656" y="1108"/>
                </a:lnTo>
                <a:lnTo>
                  <a:pt x="2664" y="1096"/>
                </a:lnTo>
                <a:lnTo>
                  <a:pt x="2673" y="1085"/>
                </a:lnTo>
                <a:lnTo>
                  <a:pt x="2681" y="1073"/>
                </a:lnTo>
                <a:lnTo>
                  <a:pt x="2692" y="1062"/>
                </a:lnTo>
                <a:lnTo>
                  <a:pt x="2705" y="1051"/>
                </a:lnTo>
                <a:lnTo>
                  <a:pt x="2717" y="1040"/>
                </a:lnTo>
                <a:lnTo>
                  <a:pt x="2731" y="1030"/>
                </a:lnTo>
                <a:lnTo>
                  <a:pt x="2746" y="1019"/>
                </a:lnTo>
                <a:lnTo>
                  <a:pt x="2784" y="996"/>
                </a:lnTo>
                <a:lnTo>
                  <a:pt x="2807" y="982"/>
                </a:lnTo>
                <a:lnTo>
                  <a:pt x="2831" y="965"/>
                </a:lnTo>
                <a:lnTo>
                  <a:pt x="2857" y="948"/>
                </a:lnTo>
                <a:lnTo>
                  <a:pt x="2884" y="927"/>
                </a:lnTo>
                <a:lnTo>
                  <a:pt x="2911" y="904"/>
                </a:lnTo>
                <a:lnTo>
                  <a:pt x="2938" y="879"/>
                </a:lnTo>
                <a:lnTo>
                  <a:pt x="2950" y="864"/>
                </a:lnTo>
                <a:lnTo>
                  <a:pt x="2963" y="850"/>
                </a:lnTo>
                <a:lnTo>
                  <a:pt x="2975" y="835"/>
                </a:lnTo>
                <a:lnTo>
                  <a:pt x="2986" y="819"/>
                </a:lnTo>
                <a:lnTo>
                  <a:pt x="2997" y="802"/>
                </a:lnTo>
                <a:lnTo>
                  <a:pt x="3008" y="784"/>
                </a:lnTo>
                <a:lnTo>
                  <a:pt x="3018" y="767"/>
                </a:lnTo>
                <a:lnTo>
                  <a:pt x="3027" y="747"/>
                </a:lnTo>
                <a:lnTo>
                  <a:pt x="3035" y="727"/>
                </a:lnTo>
                <a:lnTo>
                  <a:pt x="3043" y="705"/>
                </a:lnTo>
                <a:lnTo>
                  <a:pt x="3050" y="683"/>
                </a:lnTo>
                <a:lnTo>
                  <a:pt x="3055" y="660"/>
                </a:lnTo>
                <a:lnTo>
                  <a:pt x="3060" y="637"/>
                </a:lnTo>
                <a:lnTo>
                  <a:pt x="3063" y="612"/>
                </a:lnTo>
                <a:lnTo>
                  <a:pt x="3064" y="585"/>
                </a:lnTo>
                <a:lnTo>
                  <a:pt x="3065" y="558"/>
                </a:lnTo>
                <a:lnTo>
                  <a:pt x="3064" y="531"/>
                </a:lnTo>
                <a:lnTo>
                  <a:pt x="3062" y="504"/>
                </a:lnTo>
                <a:lnTo>
                  <a:pt x="3058" y="477"/>
                </a:lnTo>
                <a:lnTo>
                  <a:pt x="3054" y="452"/>
                </a:lnTo>
                <a:lnTo>
                  <a:pt x="3047" y="427"/>
                </a:lnTo>
                <a:lnTo>
                  <a:pt x="3041" y="403"/>
                </a:lnTo>
                <a:lnTo>
                  <a:pt x="3032" y="379"/>
                </a:lnTo>
                <a:lnTo>
                  <a:pt x="3023" y="355"/>
                </a:lnTo>
                <a:lnTo>
                  <a:pt x="3012" y="334"/>
                </a:lnTo>
                <a:lnTo>
                  <a:pt x="3001" y="312"/>
                </a:lnTo>
                <a:lnTo>
                  <a:pt x="2989" y="290"/>
                </a:lnTo>
                <a:lnTo>
                  <a:pt x="2976" y="270"/>
                </a:lnTo>
                <a:lnTo>
                  <a:pt x="2962" y="250"/>
                </a:lnTo>
                <a:lnTo>
                  <a:pt x="2947" y="230"/>
                </a:lnTo>
                <a:lnTo>
                  <a:pt x="2932" y="212"/>
                </a:lnTo>
                <a:lnTo>
                  <a:pt x="2916" y="194"/>
                </a:lnTo>
                <a:lnTo>
                  <a:pt x="2899" y="177"/>
                </a:lnTo>
                <a:lnTo>
                  <a:pt x="2882" y="161"/>
                </a:lnTo>
                <a:lnTo>
                  <a:pt x="2864" y="146"/>
                </a:lnTo>
                <a:lnTo>
                  <a:pt x="2845" y="130"/>
                </a:lnTo>
                <a:lnTo>
                  <a:pt x="2828" y="117"/>
                </a:lnTo>
                <a:lnTo>
                  <a:pt x="2808" y="104"/>
                </a:lnTo>
                <a:lnTo>
                  <a:pt x="2789" y="91"/>
                </a:lnTo>
                <a:lnTo>
                  <a:pt x="2769" y="80"/>
                </a:lnTo>
                <a:lnTo>
                  <a:pt x="2750" y="69"/>
                </a:lnTo>
                <a:lnTo>
                  <a:pt x="2730" y="59"/>
                </a:lnTo>
                <a:lnTo>
                  <a:pt x="2710" y="50"/>
                </a:lnTo>
                <a:lnTo>
                  <a:pt x="2690" y="42"/>
                </a:lnTo>
                <a:lnTo>
                  <a:pt x="2670" y="35"/>
                </a:lnTo>
                <a:lnTo>
                  <a:pt x="2651" y="28"/>
                </a:lnTo>
                <a:lnTo>
                  <a:pt x="2631" y="24"/>
                </a:lnTo>
                <a:lnTo>
                  <a:pt x="2611" y="19"/>
                </a:lnTo>
                <a:lnTo>
                  <a:pt x="2572" y="11"/>
                </a:lnTo>
                <a:lnTo>
                  <a:pt x="2533" y="6"/>
                </a:lnTo>
                <a:lnTo>
                  <a:pt x="2494" y="3"/>
                </a:lnTo>
                <a:lnTo>
                  <a:pt x="2454" y="0"/>
                </a:lnTo>
                <a:lnTo>
                  <a:pt x="2414" y="2"/>
                </a:lnTo>
                <a:lnTo>
                  <a:pt x="2375" y="4"/>
                </a:lnTo>
                <a:lnTo>
                  <a:pt x="2336" y="9"/>
                </a:lnTo>
                <a:lnTo>
                  <a:pt x="2298" y="17"/>
                </a:lnTo>
                <a:lnTo>
                  <a:pt x="2278" y="21"/>
                </a:lnTo>
                <a:lnTo>
                  <a:pt x="2259" y="27"/>
                </a:lnTo>
                <a:lnTo>
                  <a:pt x="2241" y="33"/>
                </a:lnTo>
                <a:lnTo>
                  <a:pt x="2222" y="40"/>
                </a:lnTo>
                <a:lnTo>
                  <a:pt x="2203" y="48"/>
                </a:lnTo>
                <a:lnTo>
                  <a:pt x="2186" y="55"/>
                </a:lnTo>
                <a:lnTo>
                  <a:pt x="2168" y="64"/>
                </a:lnTo>
                <a:lnTo>
                  <a:pt x="2151" y="74"/>
                </a:lnTo>
                <a:lnTo>
                  <a:pt x="2133" y="84"/>
                </a:lnTo>
                <a:lnTo>
                  <a:pt x="2115" y="95"/>
                </a:lnTo>
                <a:lnTo>
                  <a:pt x="2099" y="107"/>
                </a:lnTo>
                <a:lnTo>
                  <a:pt x="2082" y="119"/>
                </a:lnTo>
                <a:lnTo>
                  <a:pt x="2066" y="133"/>
                </a:lnTo>
                <a:lnTo>
                  <a:pt x="2051" y="148"/>
                </a:lnTo>
                <a:lnTo>
                  <a:pt x="2035" y="162"/>
                </a:lnTo>
                <a:lnTo>
                  <a:pt x="2020" y="179"/>
                </a:lnTo>
                <a:lnTo>
                  <a:pt x="1995" y="207"/>
                </a:lnTo>
                <a:lnTo>
                  <a:pt x="1971" y="236"/>
                </a:lnTo>
                <a:lnTo>
                  <a:pt x="1951" y="264"/>
                </a:lnTo>
                <a:lnTo>
                  <a:pt x="1932" y="293"/>
                </a:lnTo>
                <a:lnTo>
                  <a:pt x="1916" y="321"/>
                </a:lnTo>
                <a:lnTo>
                  <a:pt x="1902" y="350"/>
                </a:lnTo>
                <a:lnTo>
                  <a:pt x="1890" y="380"/>
                </a:lnTo>
                <a:lnTo>
                  <a:pt x="1879" y="412"/>
                </a:lnTo>
                <a:lnTo>
                  <a:pt x="1870" y="443"/>
                </a:lnTo>
                <a:lnTo>
                  <a:pt x="1864" y="477"/>
                </a:lnTo>
                <a:lnTo>
                  <a:pt x="1858" y="514"/>
                </a:lnTo>
                <a:lnTo>
                  <a:pt x="1854" y="552"/>
                </a:lnTo>
                <a:lnTo>
                  <a:pt x="1851" y="593"/>
                </a:lnTo>
                <a:lnTo>
                  <a:pt x="1848" y="636"/>
                </a:lnTo>
                <a:lnTo>
                  <a:pt x="1847" y="682"/>
                </a:lnTo>
                <a:lnTo>
                  <a:pt x="1846" y="731"/>
                </a:lnTo>
                <a:lnTo>
                  <a:pt x="2166" y="731"/>
                </a:lnTo>
                <a:lnTo>
                  <a:pt x="2166" y="668"/>
                </a:lnTo>
                <a:lnTo>
                  <a:pt x="2167" y="641"/>
                </a:lnTo>
                <a:lnTo>
                  <a:pt x="2167" y="614"/>
                </a:lnTo>
                <a:lnTo>
                  <a:pt x="2169" y="586"/>
                </a:lnTo>
                <a:lnTo>
                  <a:pt x="2173" y="559"/>
                </a:lnTo>
                <a:lnTo>
                  <a:pt x="2177" y="534"/>
                </a:lnTo>
                <a:lnTo>
                  <a:pt x="2182" y="507"/>
                </a:lnTo>
                <a:lnTo>
                  <a:pt x="2191" y="483"/>
                </a:lnTo>
                <a:lnTo>
                  <a:pt x="2201" y="459"/>
                </a:lnTo>
                <a:lnTo>
                  <a:pt x="2207" y="448"/>
                </a:lnTo>
                <a:lnTo>
                  <a:pt x="2213" y="436"/>
                </a:lnTo>
                <a:lnTo>
                  <a:pt x="2221" y="426"/>
                </a:lnTo>
                <a:lnTo>
                  <a:pt x="2229" y="415"/>
                </a:lnTo>
                <a:lnTo>
                  <a:pt x="2237" y="405"/>
                </a:lnTo>
                <a:lnTo>
                  <a:pt x="2247" y="395"/>
                </a:lnTo>
                <a:lnTo>
                  <a:pt x="2257" y="386"/>
                </a:lnTo>
                <a:lnTo>
                  <a:pt x="2268" y="377"/>
                </a:lnTo>
                <a:lnTo>
                  <a:pt x="2280" y="370"/>
                </a:lnTo>
                <a:lnTo>
                  <a:pt x="2293" y="362"/>
                </a:lnTo>
                <a:lnTo>
                  <a:pt x="2307" y="354"/>
                </a:lnTo>
                <a:lnTo>
                  <a:pt x="2322" y="348"/>
                </a:lnTo>
                <a:lnTo>
                  <a:pt x="2337" y="342"/>
                </a:lnTo>
                <a:lnTo>
                  <a:pt x="2354" y="337"/>
                </a:lnTo>
                <a:lnTo>
                  <a:pt x="2373" y="331"/>
                </a:lnTo>
                <a:lnTo>
                  <a:pt x="2391" y="327"/>
                </a:lnTo>
                <a:lnTo>
                  <a:pt x="2412" y="324"/>
                </a:lnTo>
                <a:lnTo>
                  <a:pt x="2433" y="321"/>
                </a:lnTo>
                <a:lnTo>
                  <a:pt x="2454" y="320"/>
                </a:lnTo>
                <a:lnTo>
                  <a:pt x="2475" y="320"/>
                </a:lnTo>
                <a:lnTo>
                  <a:pt x="2495" y="321"/>
                </a:lnTo>
                <a:lnTo>
                  <a:pt x="2514" y="325"/>
                </a:lnTo>
                <a:lnTo>
                  <a:pt x="2533" y="328"/>
                </a:lnTo>
                <a:lnTo>
                  <a:pt x="2552" y="332"/>
                </a:lnTo>
                <a:lnTo>
                  <a:pt x="2569" y="338"/>
                </a:lnTo>
                <a:lnTo>
                  <a:pt x="2587" y="345"/>
                </a:lnTo>
                <a:lnTo>
                  <a:pt x="2603" y="352"/>
                </a:lnTo>
                <a:lnTo>
                  <a:pt x="2619" y="361"/>
                </a:lnTo>
                <a:lnTo>
                  <a:pt x="2634" y="370"/>
                </a:lnTo>
                <a:lnTo>
                  <a:pt x="2649" y="380"/>
                </a:lnTo>
                <a:lnTo>
                  <a:pt x="2662" y="391"/>
                </a:lnTo>
                <a:lnTo>
                  <a:pt x="2674" y="402"/>
                </a:lnTo>
                <a:lnTo>
                  <a:pt x="2687" y="416"/>
                </a:lnTo>
                <a:lnTo>
                  <a:pt x="2698" y="431"/>
                </a:lnTo>
                <a:lnTo>
                  <a:pt x="2707" y="449"/>
                </a:lnTo>
                <a:lnTo>
                  <a:pt x="2714" y="469"/>
                </a:lnTo>
                <a:lnTo>
                  <a:pt x="2719" y="488"/>
                </a:lnTo>
                <a:lnTo>
                  <a:pt x="2723" y="509"/>
                </a:lnTo>
                <a:lnTo>
                  <a:pt x="2724" y="530"/>
                </a:lnTo>
                <a:lnTo>
                  <a:pt x="2723" y="552"/>
                </a:lnTo>
                <a:lnTo>
                  <a:pt x="2720" y="574"/>
                </a:lnTo>
                <a:lnTo>
                  <a:pt x="2714" y="596"/>
                </a:lnTo>
                <a:lnTo>
                  <a:pt x="2707" y="617"/>
                </a:lnTo>
                <a:lnTo>
                  <a:pt x="2697" y="638"/>
                </a:lnTo>
                <a:lnTo>
                  <a:pt x="2691" y="649"/>
                </a:lnTo>
                <a:lnTo>
                  <a:pt x="2685" y="658"/>
                </a:lnTo>
                <a:lnTo>
                  <a:pt x="2677" y="668"/>
                </a:lnTo>
                <a:lnTo>
                  <a:pt x="2669" y="678"/>
                </a:lnTo>
                <a:lnTo>
                  <a:pt x="2661" y="686"/>
                </a:lnTo>
                <a:lnTo>
                  <a:pt x="2652" y="694"/>
                </a:lnTo>
                <a:lnTo>
                  <a:pt x="2642" y="703"/>
                </a:lnTo>
                <a:lnTo>
                  <a:pt x="2632" y="710"/>
                </a:lnTo>
                <a:lnTo>
                  <a:pt x="2452" y="832"/>
                </a:lnTo>
                <a:lnTo>
                  <a:pt x="2433" y="846"/>
                </a:lnTo>
                <a:lnTo>
                  <a:pt x="2415" y="859"/>
                </a:lnTo>
                <a:lnTo>
                  <a:pt x="2399" y="872"/>
                </a:lnTo>
                <a:lnTo>
                  <a:pt x="2385" y="885"/>
                </a:lnTo>
                <a:lnTo>
                  <a:pt x="2373" y="900"/>
                </a:lnTo>
                <a:lnTo>
                  <a:pt x="2361" y="914"/>
                </a:lnTo>
                <a:lnTo>
                  <a:pt x="2351" y="928"/>
                </a:lnTo>
                <a:lnTo>
                  <a:pt x="2342" y="943"/>
                </a:lnTo>
                <a:lnTo>
                  <a:pt x="2334" y="959"/>
                </a:lnTo>
                <a:lnTo>
                  <a:pt x="2328" y="975"/>
                </a:lnTo>
                <a:lnTo>
                  <a:pt x="2322" y="992"/>
                </a:lnTo>
                <a:lnTo>
                  <a:pt x="2318" y="1009"/>
                </a:lnTo>
                <a:lnTo>
                  <a:pt x="2314" y="1027"/>
                </a:lnTo>
                <a:lnTo>
                  <a:pt x="2312" y="1046"/>
                </a:lnTo>
                <a:lnTo>
                  <a:pt x="2311" y="1065"/>
                </a:lnTo>
                <a:lnTo>
                  <a:pt x="2310" y="1085"/>
                </a:lnTo>
                <a:lnTo>
                  <a:pt x="2310" y="1330"/>
                </a:lnTo>
                <a:lnTo>
                  <a:pt x="218" y="2649"/>
                </a:lnTo>
                <a:lnTo>
                  <a:pt x="196" y="2664"/>
                </a:lnTo>
                <a:lnTo>
                  <a:pt x="177" y="2678"/>
                </a:lnTo>
                <a:lnTo>
                  <a:pt x="157" y="2693"/>
                </a:lnTo>
                <a:lnTo>
                  <a:pt x="139" y="2709"/>
                </a:lnTo>
                <a:lnTo>
                  <a:pt x="123" y="2725"/>
                </a:lnTo>
                <a:lnTo>
                  <a:pt x="107" y="2742"/>
                </a:lnTo>
                <a:lnTo>
                  <a:pt x="93" y="2758"/>
                </a:lnTo>
                <a:lnTo>
                  <a:pt x="80" y="2776"/>
                </a:lnTo>
                <a:lnTo>
                  <a:pt x="68" y="2793"/>
                </a:lnTo>
                <a:lnTo>
                  <a:pt x="57" y="2811"/>
                </a:lnTo>
                <a:lnTo>
                  <a:pt x="48" y="2830"/>
                </a:lnTo>
                <a:lnTo>
                  <a:pt x="39" y="2847"/>
                </a:lnTo>
                <a:lnTo>
                  <a:pt x="31" y="2866"/>
                </a:lnTo>
                <a:lnTo>
                  <a:pt x="24" y="2884"/>
                </a:lnTo>
                <a:lnTo>
                  <a:pt x="18" y="2903"/>
                </a:lnTo>
                <a:lnTo>
                  <a:pt x="13" y="2922"/>
                </a:lnTo>
                <a:lnTo>
                  <a:pt x="9" y="2941"/>
                </a:lnTo>
                <a:lnTo>
                  <a:pt x="6" y="2959"/>
                </a:lnTo>
                <a:lnTo>
                  <a:pt x="3" y="2978"/>
                </a:lnTo>
                <a:lnTo>
                  <a:pt x="1" y="2997"/>
                </a:lnTo>
                <a:lnTo>
                  <a:pt x="0" y="3015"/>
                </a:lnTo>
                <a:lnTo>
                  <a:pt x="0" y="3034"/>
                </a:lnTo>
                <a:lnTo>
                  <a:pt x="1" y="3070"/>
                </a:lnTo>
                <a:lnTo>
                  <a:pt x="3" y="3105"/>
                </a:lnTo>
                <a:lnTo>
                  <a:pt x="8" y="3139"/>
                </a:lnTo>
                <a:lnTo>
                  <a:pt x="15" y="3171"/>
                </a:lnTo>
                <a:lnTo>
                  <a:pt x="23" y="3202"/>
                </a:lnTo>
                <a:lnTo>
                  <a:pt x="31" y="3232"/>
                </a:lnTo>
                <a:lnTo>
                  <a:pt x="44" y="3260"/>
                </a:lnTo>
                <a:lnTo>
                  <a:pt x="58" y="3290"/>
                </a:lnTo>
                <a:lnTo>
                  <a:pt x="75" y="3320"/>
                </a:lnTo>
                <a:lnTo>
                  <a:pt x="84" y="3334"/>
                </a:lnTo>
                <a:lnTo>
                  <a:pt x="94" y="3347"/>
                </a:lnTo>
                <a:lnTo>
                  <a:pt x="105" y="3361"/>
                </a:lnTo>
                <a:lnTo>
                  <a:pt x="117" y="3375"/>
                </a:lnTo>
                <a:lnTo>
                  <a:pt x="129" y="3389"/>
                </a:lnTo>
                <a:lnTo>
                  <a:pt x="142" y="3401"/>
                </a:lnTo>
                <a:lnTo>
                  <a:pt x="157" y="3414"/>
                </a:lnTo>
                <a:lnTo>
                  <a:pt x="171" y="3426"/>
                </a:lnTo>
                <a:lnTo>
                  <a:pt x="186" y="3438"/>
                </a:lnTo>
                <a:lnTo>
                  <a:pt x="203" y="3449"/>
                </a:lnTo>
                <a:lnTo>
                  <a:pt x="219" y="3460"/>
                </a:lnTo>
                <a:lnTo>
                  <a:pt x="237" y="3470"/>
                </a:lnTo>
                <a:lnTo>
                  <a:pt x="256" y="3480"/>
                </a:lnTo>
                <a:lnTo>
                  <a:pt x="275" y="3489"/>
                </a:lnTo>
                <a:lnTo>
                  <a:pt x="295" y="3497"/>
                </a:lnTo>
                <a:lnTo>
                  <a:pt x="317" y="3504"/>
                </a:lnTo>
                <a:lnTo>
                  <a:pt x="339" y="3511"/>
                </a:lnTo>
                <a:lnTo>
                  <a:pt x="362" y="3518"/>
                </a:lnTo>
                <a:lnTo>
                  <a:pt x="386" y="3522"/>
                </a:lnTo>
                <a:lnTo>
                  <a:pt x="411" y="3526"/>
                </a:lnTo>
                <a:lnTo>
                  <a:pt x="437" y="3530"/>
                </a:lnTo>
                <a:lnTo>
                  <a:pt x="463" y="3533"/>
                </a:lnTo>
                <a:lnTo>
                  <a:pt x="491" y="3534"/>
                </a:lnTo>
                <a:lnTo>
                  <a:pt x="519" y="3535"/>
                </a:lnTo>
                <a:lnTo>
                  <a:pt x="4466" y="3535"/>
                </a:lnTo>
                <a:lnTo>
                  <a:pt x="4468" y="3535"/>
                </a:lnTo>
                <a:lnTo>
                  <a:pt x="4493" y="3534"/>
                </a:lnTo>
                <a:lnTo>
                  <a:pt x="4518" y="3533"/>
                </a:lnTo>
                <a:lnTo>
                  <a:pt x="4542" y="3530"/>
                </a:lnTo>
                <a:lnTo>
                  <a:pt x="4567" y="3526"/>
                </a:lnTo>
                <a:lnTo>
                  <a:pt x="4588" y="3522"/>
                </a:lnTo>
                <a:lnTo>
                  <a:pt x="4612" y="3516"/>
                </a:lnTo>
                <a:lnTo>
                  <a:pt x="4632" y="3511"/>
                </a:lnTo>
                <a:lnTo>
                  <a:pt x="4653" y="3503"/>
                </a:lnTo>
                <a:lnTo>
                  <a:pt x="4673" y="3496"/>
                </a:lnTo>
                <a:lnTo>
                  <a:pt x="4693" y="3488"/>
                </a:lnTo>
                <a:lnTo>
                  <a:pt x="4712" y="3478"/>
                </a:lnTo>
                <a:lnTo>
                  <a:pt x="4729" y="3468"/>
                </a:lnTo>
                <a:lnTo>
                  <a:pt x="4746" y="3458"/>
                </a:lnTo>
                <a:lnTo>
                  <a:pt x="4763" y="3447"/>
                </a:lnTo>
                <a:lnTo>
                  <a:pt x="4779" y="3435"/>
                </a:lnTo>
                <a:lnTo>
                  <a:pt x="4794" y="3424"/>
                </a:lnTo>
                <a:lnTo>
                  <a:pt x="4808" y="3411"/>
                </a:lnTo>
                <a:lnTo>
                  <a:pt x="4822" y="3399"/>
                </a:lnTo>
                <a:lnTo>
                  <a:pt x="4835" y="3386"/>
                </a:lnTo>
                <a:lnTo>
                  <a:pt x="4848" y="3371"/>
                </a:lnTo>
                <a:lnTo>
                  <a:pt x="4859" y="3358"/>
                </a:lnTo>
                <a:lnTo>
                  <a:pt x="4870" y="3344"/>
                </a:lnTo>
                <a:lnTo>
                  <a:pt x="4891" y="3315"/>
                </a:lnTo>
                <a:lnTo>
                  <a:pt x="4907" y="3286"/>
                </a:lnTo>
                <a:lnTo>
                  <a:pt x="4923" y="3256"/>
                </a:lnTo>
                <a:lnTo>
                  <a:pt x="4935" y="3226"/>
                </a:lnTo>
                <a:lnTo>
                  <a:pt x="4945" y="3197"/>
                </a:lnTo>
                <a:lnTo>
                  <a:pt x="4951" y="3166"/>
                </a:lnTo>
                <a:lnTo>
                  <a:pt x="4957" y="3133"/>
                </a:lnTo>
                <a:lnTo>
                  <a:pt x="4960" y="3099"/>
                </a:lnTo>
                <a:lnTo>
                  <a:pt x="4961" y="3063"/>
                </a:lnTo>
                <a:lnTo>
                  <a:pt x="4960" y="3025"/>
                </a:lnTo>
                <a:lnTo>
                  <a:pt x="4956" y="2988"/>
                </a:lnTo>
                <a:lnTo>
                  <a:pt x="4952" y="2968"/>
                </a:lnTo>
                <a:lnTo>
                  <a:pt x="4948" y="2949"/>
                </a:lnTo>
                <a:lnTo>
                  <a:pt x="4944" y="2931"/>
                </a:lnTo>
                <a:lnTo>
                  <a:pt x="4939" y="2912"/>
                </a:lnTo>
                <a:lnTo>
                  <a:pt x="4933" y="2893"/>
                </a:lnTo>
                <a:lnTo>
                  <a:pt x="4926" y="2875"/>
                </a:lnTo>
                <a:lnTo>
                  <a:pt x="4918" y="2856"/>
                </a:lnTo>
                <a:lnTo>
                  <a:pt x="4911" y="2837"/>
                </a:lnTo>
                <a:lnTo>
                  <a:pt x="4901" y="2820"/>
                </a:lnTo>
                <a:lnTo>
                  <a:pt x="4891" y="2802"/>
                </a:lnTo>
                <a:lnTo>
                  <a:pt x="4881" y="2784"/>
                </a:lnTo>
                <a:lnTo>
                  <a:pt x="4869" y="2768"/>
                </a:lnTo>
                <a:lnTo>
                  <a:pt x="4857" y="2751"/>
                </a:lnTo>
                <a:lnTo>
                  <a:pt x="4843" y="2735"/>
                </a:lnTo>
                <a:lnTo>
                  <a:pt x="4829" y="2721"/>
                </a:lnTo>
                <a:lnTo>
                  <a:pt x="4814" y="2705"/>
                </a:lnTo>
                <a:lnTo>
                  <a:pt x="4797" y="2691"/>
                </a:lnTo>
                <a:lnTo>
                  <a:pt x="4781" y="2678"/>
                </a:lnTo>
                <a:lnTo>
                  <a:pt x="4762" y="2666"/>
                </a:lnTo>
                <a:lnTo>
                  <a:pt x="4743" y="2654"/>
                </a:lnTo>
                <a:close/>
                <a:moveTo>
                  <a:pt x="4461" y="3188"/>
                </a:moveTo>
                <a:lnTo>
                  <a:pt x="515" y="3188"/>
                </a:lnTo>
                <a:lnTo>
                  <a:pt x="502" y="3188"/>
                </a:lnTo>
                <a:lnTo>
                  <a:pt x="490" y="3186"/>
                </a:lnTo>
                <a:lnTo>
                  <a:pt x="478" y="3183"/>
                </a:lnTo>
                <a:lnTo>
                  <a:pt x="467" y="3180"/>
                </a:lnTo>
                <a:lnTo>
                  <a:pt x="456" y="3177"/>
                </a:lnTo>
                <a:lnTo>
                  <a:pt x="446" y="3171"/>
                </a:lnTo>
                <a:lnTo>
                  <a:pt x="436" y="3166"/>
                </a:lnTo>
                <a:lnTo>
                  <a:pt x="426" y="3160"/>
                </a:lnTo>
                <a:lnTo>
                  <a:pt x="417" y="3154"/>
                </a:lnTo>
                <a:lnTo>
                  <a:pt x="410" y="3146"/>
                </a:lnTo>
                <a:lnTo>
                  <a:pt x="402" y="3138"/>
                </a:lnTo>
                <a:lnTo>
                  <a:pt x="395" y="3130"/>
                </a:lnTo>
                <a:lnTo>
                  <a:pt x="390" y="3121"/>
                </a:lnTo>
                <a:lnTo>
                  <a:pt x="384" y="3111"/>
                </a:lnTo>
                <a:lnTo>
                  <a:pt x="380" y="3102"/>
                </a:lnTo>
                <a:lnTo>
                  <a:pt x="375" y="3092"/>
                </a:lnTo>
                <a:lnTo>
                  <a:pt x="372" y="3081"/>
                </a:lnTo>
                <a:lnTo>
                  <a:pt x="370" y="3071"/>
                </a:lnTo>
                <a:lnTo>
                  <a:pt x="369" y="3060"/>
                </a:lnTo>
                <a:lnTo>
                  <a:pt x="369" y="3050"/>
                </a:lnTo>
                <a:lnTo>
                  <a:pt x="369" y="3039"/>
                </a:lnTo>
                <a:lnTo>
                  <a:pt x="370" y="3028"/>
                </a:lnTo>
                <a:lnTo>
                  <a:pt x="372" y="3017"/>
                </a:lnTo>
                <a:lnTo>
                  <a:pt x="374" y="3006"/>
                </a:lnTo>
                <a:lnTo>
                  <a:pt x="379" y="2997"/>
                </a:lnTo>
                <a:lnTo>
                  <a:pt x="383" y="2986"/>
                </a:lnTo>
                <a:lnTo>
                  <a:pt x="390" y="2976"/>
                </a:lnTo>
                <a:lnTo>
                  <a:pt x="396" y="2966"/>
                </a:lnTo>
                <a:lnTo>
                  <a:pt x="405" y="2956"/>
                </a:lnTo>
                <a:lnTo>
                  <a:pt x="414" y="2946"/>
                </a:lnTo>
                <a:lnTo>
                  <a:pt x="424" y="2937"/>
                </a:lnTo>
                <a:lnTo>
                  <a:pt x="435" y="2928"/>
                </a:lnTo>
                <a:lnTo>
                  <a:pt x="2484" y="1647"/>
                </a:lnTo>
                <a:lnTo>
                  <a:pt x="4542" y="2934"/>
                </a:lnTo>
                <a:lnTo>
                  <a:pt x="4553" y="2942"/>
                </a:lnTo>
                <a:lnTo>
                  <a:pt x="4563" y="2949"/>
                </a:lnTo>
                <a:lnTo>
                  <a:pt x="4572" y="2958"/>
                </a:lnTo>
                <a:lnTo>
                  <a:pt x="4581" y="2968"/>
                </a:lnTo>
                <a:lnTo>
                  <a:pt x="4587" y="2977"/>
                </a:lnTo>
                <a:lnTo>
                  <a:pt x="4593" y="2987"/>
                </a:lnTo>
                <a:lnTo>
                  <a:pt x="4597" y="2998"/>
                </a:lnTo>
                <a:lnTo>
                  <a:pt x="4601" y="3008"/>
                </a:lnTo>
                <a:lnTo>
                  <a:pt x="4604" y="3019"/>
                </a:lnTo>
                <a:lnTo>
                  <a:pt x="4605" y="3028"/>
                </a:lnTo>
                <a:lnTo>
                  <a:pt x="4606" y="3039"/>
                </a:lnTo>
                <a:lnTo>
                  <a:pt x="4606" y="3050"/>
                </a:lnTo>
                <a:lnTo>
                  <a:pt x="4605" y="3061"/>
                </a:lnTo>
                <a:lnTo>
                  <a:pt x="4604" y="3071"/>
                </a:lnTo>
                <a:lnTo>
                  <a:pt x="4601" y="3082"/>
                </a:lnTo>
                <a:lnTo>
                  <a:pt x="4597" y="3092"/>
                </a:lnTo>
                <a:lnTo>
                  <a:pt x="4593" y="3102"/>
                </a:lnTo>
                <a:lnTo>
                  <a:pt x="4588" y="3112"/>
                </a:lnTo>
                <a:lnTo>
                  <a:pt x="4583" y="3122"/>
                </a:lnTo>
                <a:lnTo>
                  <a:pt x="4576" y="3131"/>
                </a:lnTo>
                <a:lnTo>
                  <a:pt x="4570" y="3139"/>
                </a:lnTo>
                <a:lnTo>
                  <a:pt x="4562" y="3147"/>
                </a:lnTo>
                <a:lnTo>
                  <a:pt x="4554" y="3155"/>
                </a:lnTo>
                <a:lnTo>
                  <a:pt x="4546" y="3161"/>
                </a:lnTo>
                <a:lnTo>
                  <a:pt x="4537" y="3168"/>
                </a:lnTo>
                <a:lnTo>
                  <a:pt x="4527" y="3174"/>
                </a:lnTo>
                <a:lnTo>
                  <a:pt x="4517" y="3178"/>
                </a:lnTo>
                <a:lnTo>
                  <a:pt x="4507" y="3182"/>
                </a:lnTo>
                <a:lnTo>
                  <a:pt x="4496" y="3185"/>
                </a:lnTo>
                <a:lnTo>
                  <a:pt x="4485" y="3187"/>
                </a:lnTo>
                <a:lnTo>
                  <a:pt x="4473" y="3188"/>
                </a:lnTo>
                <a:lnTo>
                  <a:pt x="4461" y="3188"/>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tIns="576000" anchor="ctr">
            <a:scene3d>
              <a:camera prst="orthographicFront"/>
              <a:lightRig rig="threePt" dir="t"/>
            </a:scene3d>
            <a:sp3d contourW="12700">
              <a:contourClr>
                <a:srgbClr val="FFFFFF"/>
              </a:contourClr>
            </a:sp3d>
          </a:bodyPr>
          <a:lstStyle/>
          <a:p>
            <a:pPr algn="ctr">
              <a:defRPr/>
            </a:pPr>
            <a:endParaRPr lang="zh-CN" altLang="en-US" sz="4400" dirty="0"/>
          </a:p>
        </p:txBody>
      </p:sp>
      <p:sp>
        <p:nvSpPr>
          <p:cNvPr id="26" name="矩形 25"/>
          <p:cNvSpPr/>
          <p:nvPr/>
        </p:nvSpPr>
        <p:spPr>
          <a:xfrm>
            <a:off x="2706190" y="2187639"/>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7" name="KSO_Shape"/>
          <p:cNvSpPr/>
          <p:nvPr/>
        </p:nvSpPr>
        <p:spPr bwMode="auto">
          <a:xfrm>
            <a:off x="919089" y="3490311"/>
            <a:ext cx="1542044" cy="1097422"/>
          </a:xfrm>
          <a:custGeom>
            <a:avLst/>
            <a:gdLst>
              <a:gd name="T0" fmla="*/ 2147483646 w 4961"/>
              <a:gd name="T1" fmla="*/ 2147483646 h 3535"/>
              <a:gd name="T2" fmla="*/ 2147483646 w 4961"/>
              <a:gd name="T3" fmla="*/ 2147483646 h 3535"/>
              <a:gd name="T4" fmla="*/ 2147483646 w 4961"/>
              <a:gd name="T5" fmla="*/ 2147483646 h 3535"/>
              <a:gd name="T6" fmla="*/ 2147483646 w 4961"/>
              <a:gd name="T7" fmla="*/ 2147483646 h 3535"/>
              <a:gd name="T8" fmla="*/ 2147483646 w 4961"/>
              <a:gd name="T9" fmla="*/ 2147483646 h 3535"/>
              <a:gd name="T10" fmla="*/ 2147483646 w 4961"/>
              <a:gd name="T11" fmla="*/ 2147483646 h 3535"/>
              <a:gd name="T12" fmla="*/ 2147483646 w 4961"/>
              <a:gd name="T13" fmla="*/ 2147483646 h 3535"/>
              <a:gd name="T14" fmla="*/ 2147483646 w 4961"/>
              <a:gd name="T15" fmla="*/ 2147483646 h 3535"/>
              <a:gd name="T16" fmla="*/ 2147483646 w 4961"/>
              <a:gd name="T17" fmla="*/ 2147483646 h 3535"/>
              <a:gd name="T18" fmla="*/ 2147483646 w 4961"/>
              <a:gd name="T19" fmla="*/ 2147483646 h 3535"/>
              <a:gd name="T20" fmla="*/ 2147483646 w 4961"/>
              <a:gd name="T21" fmla="*/ 1072681068 h 3535"/>
              <a:gd name="T22" fmla="*/ 2147483646 w 4961"/>
              <a:gd name="T23" fmla="*/ 225773275 h 3535"/>
              <a:gd name="T24" fmla="*/ 2147483646 w 4961"/>
              <a:gd name="T25" fmla="*/ 2147483646 h 3535"/>
              <a:gd name="T26" fmla="*/ 2147483646 w 4961"/>
              <a:gd name="T27" fmla="*/ 2147483646 h 3535"/>
              <a:gd name="T28" fmla="*/ 2147483646 w 4961"/>
              <a:gd name="T29" fmla="*/ 2147483646 h 3535"/>
              <a:gd name="T30" fmla="*/ 2147483646 w 4961"/>
              <a:gd name="T31" fmla="*/ 2147483646 h 3535"/>
              <a:gd name="T32" fmla="*/ 2147483646 w 4961"/>
              <a:gd name="T33" fmla="*/ 2147483646 h 3535"/>
              <a:gd name="T34" fmla="*/ 2147483646 w 4961"/>
              <a:gd name="T35" fmla="*/ 2147483646 h 3535"/>
              <a:gd name="T36" fmla="*/ 2147483646 w 4961"/>
              <a:gd name="T37" fmla="*/ 2147483646 h 3535"/>
              <a:gd name="T38" fmla="*/ 2147483646 w 4961"/>
              <a:gd name="T39" fmla="*/ 2147483646 h 3535"/>
              <a:gd name="T40" fmla="*/ 2147483646 w 4961"/>
              <a:gd name="T41" fmla="*/ 2147483646 h 3535"/>
              <a:gd name="T42" fmla="*/ 2147483646 w 4961"/>
              <a:gd name="T43" fmla="*/ 2147483646 h 3535"/>
              <a:gd name="T44" fmla="*/ 2147483646 w 4961"/>
              <a:gd name="T45" fmla="*/ 2147483646 h 3535"/>
              <a:gd name="T46" fmla="*/ 2147483646 w 4961"/>
              <a:gd name="T47" fmla="*/ 2147483646 h 3535"/>
              <a:gd name="T48" fmla="*/ 2147483646 w 4961"/>
              <a:gd name="T49" fmla="*/ 2147483646 h 3535"/>
              <a:gd name="T50" fmla="*/ 2147483646 w 4961"/>
              <a:gd name="T51" fmla="*/ 2147483646 h 3535"/>
              <a:gd name="T52" fmla="*/ 2147483646 w 4961"/>
              <a:gd name="T53" fmla="*/ 2147483646 h 3535"/>
              <a:gd name="T54" fmla="*/ 2147483646 w 4961"/>
              <a:gd name="T55" fmla="*/ 2147483646 h 3535"/>
              <a:gd name="T56" fmla="*/ 2147483646 w 4961"/>
              <a:gd name="T57" fmla="*/ 2147483646 h 3535"/>
              <a:gd name="T58" fmla="*/ 2147483646 w 4961"/>
              <a:gd name="T59" fmla="*/ 2147483646 h 3535"/>
              <a:gd name="T60" fmla="*/ 2147483646 w 4961"/>
              <a:gd name="T61" fmla="*/ 2147483646 h 3535"/>
              <a:gd name="T62" fmla="*/ 169864868 w 4961"/>
              <a:gd name="T63" fmla="*/ 2147483646 h 3535"/>
              <a:gd name="T64" fmla="*/ 849325108 w 4961"/>
              <a:gd name="T65" fmla="*/ 2147483646 h 3535"/>
              <a:gd name="T66" fmla="*/ 2147483646 w 4961"/>
              <a:gd name="T67" fmla="*/ 2147483646 h 3535"/>
              <a:gd name="T68" fmla="*/ 2147483646 w 4961"/>
              <a:gd name="T69" fmla="*/ 2147483646 h 3535"/>
              <a:gd name="T70" fmla="*/ 2147483646 w 4961"/>
              <a:gd name="T71" fmla="*/ 2147483646 h 3535"/>
              <a:gd name="T72" fmla="*/ 2147483646 w 4961"/>
              <a:gd name="T73" fmla="*/ 2147483646 h 3535"/>
              <a:gd name="T74" fmla="*/ 2147483646 w 4961"/>
              <a:gd name="T75" fmla="*/ 2147483646 h 3535"/>
              <a:gd name="T76" fmla="*/ 2147483646 w 4961"/>
              <a:gd name="T77" fmla="*/ 2147483646 h 3535"/>
              <a:gd name="T78" fmla="*/ 2147483646 w 4961"/>
              <a:gd name="T79" fmla="*/ 2147483646 h 3535"/>
              <a:gd name="T80" fmla="*/ 2147483646 w 4961"/>
              <a:gd name="T81" fmla="*/ 2147483646 h 3535"/>
              <a:gd name="T82" fmla="*/ 2147483646 w 4961"/>
              <a:gd name="T83" fmla="*/ 2147483646 h 3535"/>
              <a:gd name="T84" fmla="*/ 2147483646 w 4961"/>
              <a:gd name="T85" fmla="*/ 2147483646 h 3535"/>
              <a:gd name="T86" fmla="*/ 2147483646 w 4961"/>
              <a:gd name="T87" fmla="*/ 2147483646 h 3535"/>
              <a:gd name="T88" fmla="*/ 2147483646 w 4961"/>
              <a:gd name="T89" fmla="*/ 2147483646 h 3535"/>
              <a:gd name="T90" fmla="*/ 2147483646 w 4961"/>
              <a:gd name="T91" fmla="*/ 2147483646 h 3535"/>
              <a:gd name="T92" fmla="*/ 2147483646 w 4961"/>
              <a:gd name="T93" fmla="*/ 2147483646 h 3535"/>
              <a:gd name="T94" fmla="*/ 2147483646 w 4961"/>
              <a:gd name="T95" fmla="*/ 2147483646 h 3535"/>
              <a:gd name="T96" fmla="*/ 2147483646 w 4961"/>
              <a:gd name="T97" fmla="*/ 2147483646 h 3535"/>
              <a:gd name="T98" fmla="*/ 2147483646 w 4961"/>
              <a:gd name="T99" fmla="*/ 2147483646 h 3535"/>
              <a:gd name="T100" fmla="*/ 2147483646 w 4961"/>
              <a:gd name="T101" fmla="*/ 2147483646 h 3535"/>
              <a:gd name="T102" fmla="*/ 2147483646 w 4961"/>
              <a:gd name="T103" fmla="*/ 2147483646 h 3535"/>
              <a:gd name="T104" fmla="*/ 2147483646 w 4961"/>
              <a:gd name="T105" fmla="*/ 2147483646 h 3535"/>
              <a:gd name="T106" fmla="*/ 2147483646 w 4961"/>
              <a:gd name="T107" fmla="*/ 2147483646 h 3535"/>
              <a:gd name="T108" fmla="*/ 2147483646 w 4961"/>
              <a:gd name="T109" fmla="*/ 2147483646 h 353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961" h="3535">
                <a:moveTo>
                  <a:pt x="4743" y="2654"/>
                </a:moveTo>
                <a:lnTo>
                  <a:pt x="2631" y="1330"/>
                </a:lnTo>
                <a:lnTo>
                  <a:pt x="2631" y="1206"/>
                </a:lnTo>
                <a:lnTo>
                  <a:pt x="2631" y="1193"/>
                </a:lnTo>
                <a:lnTo>
                  <a:pt x="2632" y="1181"/>
                </a:lnTo>
                <a:lnTo>
                  <a:pt x="2634" y="1169"/>
                </a:lnTo>
                <a:lnTo>
                  <a:pt x="2636" y="1157"/>
                </a:lnTo>
                <a:lnTo>
                  <a:pt x="2641" y="1144"/>
                </a:lnTo>
                <a:lnTo>
                  <a:pt x="2645" y="1131"/>
                </a:lnTo>
                <a:lnTo>
                  <a:pt x="2651" y="1120"/>
                </a:lnTo>
                <a:lnTo>
                  <a:pt x="2656" y="1108"/>
                </a:lnTo>
                <a:lnTo>
                  <a:pt x="2664" y="1096"/>
                </a:lnTo>
                <a:lnTo>
                  <a:pt x="2673" y="1085"/>
                </a:lnTo>
                <a:lnTo>
                  <a:pt x="2681" y="1073"/>
                </a:lnTo>
                <a:lnTo>
                  <a:pt x="2692" y="1062"/>
                </a:lnTo>
                <a:lnTo>
                  <a:pt x="2705" y="1051"/>
                </a:lnTo>
                <a:lnTo>
                  <a:pt x="2717" y="1040"/>
                </a:lnTo>
                <a:lnTo>
                  <a:pt x="2731" y="1030"/>
                </a:lnTo>
                <a:lnTo>
                  <a:pt x="2746" y="1019"/>
                </a:lnTo>
                <a:lnTo>
                  <a:pt x="2784" y="996"/>
                </a:lnTo>
                <a:lnTo>
                  <a:pt x="2807" y="982"/>
                </a:lnTo>
                <a:lnTo>
                  <a:pt x="2831" y="965"/>
                </a:lnTo>
                <a:lnTo>
                  <a:pt x="2857" y="948"/>
                </a:lnTo>
                <a:lnTo>
                  <a:pt x="2884" y="927"/>
                </a:lnTo>
                <a:lnTo>
                  <a:pt x="2911" y="904"/>
                </a:lnTo>
                <a:lnTo>
                  <a:pt x="2938" y="879"/>
                </a:lnTo>
                <a:lnTo>
                  <a:pt x="2950" y="864"/>
                </a:lnTo>
                <a:lnTo>
                  <a:pt x="2963" y="850"/>
                </a:lnTo>
                <a:lnTo>
                  <a:pt x="2975" y="835"/>
                </a:lnTo>
                <a:lnTo>
                  <a:pt x="2986" y="819"/>
                </a:lnTo>
                <a:lnTo>
                  <a:pt x="2997" y="802"/>
                </a:lnTo>
                <a:lnTo>
                  <a:pt x="3008" y="784"/>
                </a:lnTo>
                <a:lnTo>
                  <a:pt x="3018" y="767"/>
                </a:lnTo>
                <a:lnTo>
                  <a:pt x="3027" y="747"/>
                </a:lnTo>
                <a:lnTo>
                  <a:pt x="3035" y="727"/>
                </a:lnTo>
                <a:lnTo>
                  <a:pt x="3043" y="705"/>
                </a:lnTo>
                <a:lnTo>
                  <a:pt x="3050" y="683"/>
                </a:lnTo>
                <a:lnTo>
                  <a:pt x="3055" y="660"/>
                </a:lnTo>
                <a:lnTo>
                  <a:pt x="3060" y="637"/>
                </a:lnTo>
                <a:lnTo>
                  <a:pt x="3063" y="612"/>
                </a:lnTo>
                <a:lnTo>
                  <a:pt x="3064" y="585"/>
                </a:lnTo>
                <a:lnTo>
                  <a:pt x="3065" y="558"/>
                </a:lnTo>
                <a:lnTo>
                  <a:pt x="3064" y="531"/>
                </a:lnTo>
                <a:lnTo>
                  <a:pt x="3062" y="504"/>
                </a:lnTo>
                <a:lnTo>
                  <a:pt x="3058" y="477"/>
                </a:lnTo>
                <a:lnTo>
                  <a:pt x="3054" y="452"/>
                </a:lnTo>
                <a:lnTo>
                  <a:pt x="3047" y="427"/>
                </a:lnTo>
                <a:lnTo>
                  <a:pt x="3041" y="403"/>
                </a:lnTo>
                <a:lnTo>
                  <a:pt x="3032" y="379"/>
                </a:lnTo>
                <a:lnTo>
                  <a:pt x="3023" y="355"/>
                </a:lnTo>
                <a:lnTo>
                  <a:pt x="3012" y="334"/>
                </a:lnTo>
                <a:lnTo>
                  <a:pt x="3001" y="312"/>
                </a:lnTo>
                <a:lnTo>
                  <a:pt x="2989" y="290"/>
                </a:lnTo>
                <a:lnTo>
                  <a:pt x="2976" y="270"/>
                </a:lnTo>
                <a:lnTo>
                  <a:pt x="2962" y="250"/>
                </a:lnTo>
                <a:lnTo>
                  <a:pt x="2947" y="230"/>
                </a:lnTo>
                <a:lnTo>
                  <a:pt x="2932" y="212"/>
                </a:lnTo>
                <a:lnTo>
                  <a:pt x="2916" y="194"/>
                </a:lnTo>
                <a:lnTo>
                  <a:pt x="2899" y="177"/>
                </a:lnTo>
                <a:lnTo>
                  <a:pt x="2882" y="161"/>
                </a:lnTo>
                <a:lnTo>
                  <a:pt x="2864" y="146"/>
                </a:lnTo>
                <a:lnTo>
                  <a:pt x="2845" y="130"/>
                </a:lnTo>
                <a:lnTo>
                  <a:pt x="2828" y="117"/>
                </a:lnTo>
                <a:lnTo>
                  <a:pt x="2808" y="104"/>
                </a:lnTo>
                <a:lnTo>
                  <a:pt x="2789" y="91"/>
                </a:lnTo>
                <a:lnTo>
                  <a:pt x="2769" y="80"/>
                </a:lnTo>
                <a:lnTo>
                  <a:pt x="2750" y="69"/>
                </a:lnTo>
                <a:lnTo>
                  <a:pt x="2730" y="59"/>
                </a:lnTo>
                <a:lnTo>
                  <a:pt x="2710" y="50"/>
                </a:lnTo>
                <a:lnTo>
                  <a:pt x="2690" y="42"/>
                </a:lnTo>
                <a:lnTo>
                  <a:pt x="2670" y="35"/>
                </a:lnTo>
                <a:lnTo>
                  <a:pt x="2651" y="28"/>
                </a:lnTo>
                <a:lnTo>
                  <a:pt x="2631" y="24"/>
                </a:lnTo>
                <a:lnTo>
                  <a:pt x="2611" y="19"/>
                </a:lnTo>
                <a:lnTo>
                  <a:pt x="2572" y="11"/>
                </a:lnTo>
                <a:lnTo>
                  <a:pt x="2533" y="6"/>
                </a:lnTo>
                <a:lnTo>
                  <a:pt x="2494" y="3"/>
                </a:lnTo>
                <a:lnTo>
                  <a:pt x="2454" y="0"/>
                </a:lnTo>
                <a:lnTo>
                  <a:pt x="2414" y="2"/>
                </a:lnTo>
                <a:lnTo>
                  <a:pt x="2375" y="4"/>
                </a:lnTo>
                <a:lnTo>
                  <a:pt x="2336" y="9"/>
                </a:lnTo>
                <a:lnTo>
                  <a:pt x="2298" y="17"/>
                </a:lnTo>
                <a:lnTo>
                  <a:pt x="2278" y="21"/>
                </a:lnTo>
                <a:lnTo>
                  <a:pt x="2259" y="27"/>
                </a:lnTo>
                <a:lnTo>
                  <a:pt x="2241" y="33"/>
                </a:lnTo>
                <a:lnTo>
                  <a:pt x="2222" y="40"/>
                </a:lnTo>
                <a:lnTo>
                  <a:pt x="2203" y="48"/>
                </a:lnTo>
                <a:lnTo>
                  <a:pt x="2186" y="55"/>
                </a:lnTo>
                <a:lnTo>
                  <a:pt x="2168" y="64"/>
                </a:lnTo>
                <a:lnTo>
                  <a:pt x="2151" y="74"/>
                </a:lnTo>
                <a:lnTo>
                  <a:pt x="2133" y="84"/>
                </a:lnTo>
                <a:lnTo>
                  <a:pt x="2115" y="95"/>
                </a:lnTo>
                <a:lnTo>
                  <a:pt x="2099" y="107"/>
                </a:lnTo>
                <a:lnTo>
                  <a:pt x="2082" y="119"/>
                </a:lnTo>
                <a:lnTo>
                  <a:pt x="2066" y="133"/>
                </a:lnTo>
                <a:lnTo>
                  <a:pt x="2051" y="148"/>
                </a:lnTo>
                <a:lnTo>
                  <a:pt x="2035" y="162"/>
                </a:lnTo>
                <a:lnTo>
                  <a:pt x="2020" y="179"/>
                </a:lnTo>
                <a:lnTo>
                  <a:pt x="1995" y="207"/>
                </a:lnTo>
                <a:lnTo>
                  <a:pt x="1971" y="236"/>
                </a:lnTo>
                <a:lnTo>
                  <a:pt x="1951" y="264"/>
                </a:lnTo>
                <a:lnTo>
                  <a:pt x="1932" y="293"/>
                </a:lnTo>
                <a:lnTo>
                  <a:pt x="1916" y="321"/>
                </a:lnTo>
                <a:lnTo>
                  <a:pt x="1902" y="350"/>
                </a:lnTo>
                <a:lnTo>
                  <a:pt x="1890" y="380"/>
                </a:lnTo>
                <a:lnTo>
                  <a:pt x="1879" y="412"/>
                </a:lnTo>
                <a:lnTo>
                  <a:pt x="1870" y="443"/>
                </a:lnTo>
                <a:lnTo>
                  <a:pt x="1864" y="477"/>
                </a:lnTo>
                <a:lnTo>
                  <a:pt x="1858" y="514"/>
                </a:lnTo>
                <a:lnTo>
                  <a:pt x="1854" y="552"/>
                </a:lnTo>
                <a:lnTo>
                  <a:pt x="1851" y="593"/>
                </a:lnTo>
                <a:lnTo>
                  <a:pt x="1848" y="636"/>
                </a:lnTo>
                <a:lnTo>
                  <a:pt x="1847" y="682"/>
                </a:lnTo>
                <a:lnTo>
                  <a:pt x="1846" y="731"/>
                </a:lnTo>
                <a:lnTo>
                  <a:pt x="2166" y="731"/>
                </a:lnTo>
                <a:lnTo>
                  <a:pt x="2166" y="668"/>
                </a:lnTo>
                <a:lnTo>
                  <a:pt x="2167" y="641"/>
                </a:lnTo>
                <a:lnTo>
                  <a:pt x="2167" y="614"/>
                </a:lnTo>
                <a:lnTo>
                  <a:pt x="2169" y="586"/>
                </a:lnTo>
                <a:lnTo>
                  <a:pt x="2173" y="559"/>
                </a:lnTo>
                <a:lnTo>
                  <a:pt x="2177" y="534"/>
                </a:lnTo>
                <a:lnTo>
                  <a:pt x="2182" y="507"/>
                </a:lnTo>
                <a:lnTo>
                  <a:pt x="2191" y="483"/>
                </a:lnTo>
                <a:lnTo>
                  <a:pt x="2201" y="459"/>
                </a:lnTo>
                <a:lnTo>
                  <a:pt x="2207" y="448"/>
                </a:lnTo>
                <a:lnTo>
                  <a:pt x="2213" y="436"/>
                </a:lnTo>
                <a:lnTo>
                  <a:pt x="2221" y="426"/>
                </a:lnTo>
                <a:lnTo>
                  <a:pt x="2229" y="415"/>
                </a:lnTo>
                <a:lnTo>
                  <a:pt x="2237" y="405"/>
                </a:lnTo>
                <a:lnTo>
                  <a:pt x="2247" y="395"/>
                </a:lnTo>
                <a:lnTo>
                  <a:pt x="2257" y="386"/>
                </a:lnTo>
                <a:lnTo>
                  <a:pt x="2268" y="377"/>
                </a:lnTo>
                <a:lnTo>
                  <a:pt x="2280" y="370"/>
                </a:lnTo>
                <a:lnTo>
                  <a:pt x="2293" y="362"/>
                </a:lnTo>
                <a:lnTo>
                  <a:pt x="2307" y="354"/>
                </a:lnTo>
                <a:lnTo>
                  <a:pt x="2322" y="348"/>
                </a:lnTo>
                <a:lnTo>
                  <a:pt x="2337" y="342"/>
                </a:lnTo>
                <a:lnTo>
                  <a:pt x="2354" y="337"/>
                </a:lnTo>
                <a:lnTo>
                  <a:pt x="2373" y="331"/>
                </a:lnTo>
                <a:lnTo>
                  <a:pt x="2391" y="327"/>
                </a:lnTo>
                <a:lnTo>
                  <a:pt x="2412" y="324"/>
                </a:lnTo>
                <a:lnTo>
                  <a:pt x="2433" y="321"/>
                </a:lnTo>
                <a:lnTo>
                  <a:pt x="2454" y="320"/>
                </a:lnTo>
                <a:lnTo>
                  <a:pt x="2475" y="320"/>
                </a:lnTo>
                <a:lnTo>
                  <a:pt x="2495" y="321"/>
                </a:lnTo>
                <a:lnTo>
                  <a:pt x="2514" y="325"/>
                </a:lnTo>
                <a:lnTo>
                  <a:pt x="2533" y="328"/>
                </a:lnTo>
                <a:lnTo>
                  <a:pt x="2552" y="332"/>
                </a:lnTo>
                <a:lnTo>
                  <a:pt x="2569" y="338"/>
                </a:lnTo>
                <a:lnTo>
                  <a:pt x="2587" y="345"/>
                </a:lnTo>
                <a:lnTo>
                  <a:pt x="2603" y="352"/>
                </a:lnTo>
                <a:lnTo>
                  <a:pt x="2619" y="361"/>
                </a:lnTo>
                <a:lnTo>
                  <a:pt x="2634" y="370"/>
                </a:lnTo>
                <a:lnTo>
                  <a:pt x="2649" y="380"/>
                </a:lnTo>
                <a:lnTo>
                  <a:pt x="2662" y="391"/>
                </a:lnTo>
                <a:lnTo>
                  <a:pt x="2674" y="402"/>
                </a:lnTo>
                <a:lnTo>
                  <a:pt x="2687" y="416"/>
                </a:lnTo>
                <a:lnTo>
                  <a:pt x="2698" y="431"/>
                </a:lnTo>
                <a:lnTo>
                  <a:pt x="2707" y="449"/>
                </a:lnTo>
                <a:lnTo>
                  <a:pt x="2714" y="469"/>
                </a:lnTo>
                <a:lnTo>
                  <a:pt x="2719" y="488"/>
                </a:lnTo>
                <a:lnTo>
                  <a:pt x="2723" y="509"/>
                </a:lnTo>
                <a:lnTo>
                  <a:pt x="2724" y="530"/>
                </a:lnTo>
                <a:lnTo>
                  <a:pt x="2723" y="552"/>
                </a:lnTo>
                <a:lnTo>
                  <a:pt x="2720" y="574"/>
                </a:lnTo>
                <a:lnTo>
                  <a:pt x="2714" y="596"/>
                </a:lnTo>
                <a:lnTo>
                  <a:pt x="2707" y="617"/>
                </a:lnTo>
                <a:lnTo>
                  <a:pt x="2697" y="638"/>
                </a:lnTo>
                <a:lnTo>
                  <a:pt x="2691" y="649"/>
                </a:lnTo>
                <a:lnTo>
                  <a:pt x="2685" y="658"/>
                </a:lnTo>
                <a:lnTo>
                  <a:pt x="2677" y="668"/>
                </a:lnTo>
                <a:lnTo>
                  <a:pt x="2669" y="678"/>
                </a:lnTo>
                <a:lnTo>
                  <a:pt x="2661" y="686"/>
                </a:lnTo>
                <a:lnTo>
                  <a:pt x="2652" y="694"/>
                </a:lnTo>
                <a:lnTo>
                  <a:pt x="2642" y="703"/>
                </a:lnTo>
                <a:lnTo>
                  <a:pt x="2632" y="710"/>
                </a:lnTo>
                <a:lnTo>
                  <a:pt x="2452" y="832"/>
                </a:lnTo>
                <a:lnTo>
                  <a:pt x="2433" y="846"/>
                </a:lnTo>
                <a:lnTo>
                  <a:pt x="2415" y="859"/>
                </a:lnTo>
                <a:lnTo>
                  <a:pt x="2399" y="872"/>
                </a:lnTo>
                <a:lnTo>
                  <a:pt x="2385" y="885"/>
                </a:lnTo>
                <a:lnTo>
                  <a:pt x="2373" y="900"/>
                </a:lnTo>
                <a:lnTo>
                  <a:pt x="2361" y="914"/>
                </a:lnTo>
                <a:lnTo>
                  <a:pt x="2351" y="928"/>
                </a:lnTo>
                <a:lnTo>
                  <a:pt x="2342" y="943"/>
                </a:lnTo>
                <a:lnTo>
                  <a:pt x="2334" y="959"/>
                </a:lnTo>
                <a:lnTo>
                  <a:pt x="2328" y="975"/>
                </a:lnTo>
                <a:lnTo>
                  <a:pt x="2322" y="992"/>
                </a:lnTo>
                <a:lnTo>
                  <a:pt x="2318" y="1009"/>
                </a:lnTo>
                <a:lnTo>
                  <a:pt x="2314" y="1027"/>
                </a:lnTo>
                <a:lnTo>
                  <a:pt x="2312" y="1046"/>
                </a:lnTo>
                <a:lnTo>
                  <a:pt x="2311" y="1065"/>
                </a:lnTo>
                <a:lnTo>
                  <a:pt x="2310" y="1085"/>
                </a:lnTo>
                <a:lnTo>
                  <a:pt x="2310" y="1330"/>
                </a:lnTo>
                <a:lnTo>
                  <a:pt x="218" y="2649"/>
                </a:lnTo>
                <a:lnTo>
                  <a:pt x="196" y="2664"/>
                </a:lnTo>
                <a:lnTo>
                  <a:pt x="177" y="2678"/>
                </a:lnTo>
                <a:lnTo>
                  <a:pt x="157" y="2693"/>
                </a:lnTo>
                <a:lnTo>
                  <a:pt x="139" y="2709"/>
                </a:lnTo>
                <a:lnTo>
                  <a:pt x="123" y="2725"/>
                </a:lnTo>
                <a:lnTo>
                  <a:pt x="107" y="2742"/>
                </a:lnTo>
                <a:lnTo>
                  <a:pt x="93" y="2758"/>
                </a:lnTo>
                <a:lnTo>
                  <a:pt x="80" y="2776"/>
                </a:lnTo>
                <a:lnTo>
                  <a:pt x="68" y="2793"/>
                </a:lnTo>
                <a:lnTo>
                  <a:pt x="57" y="2811"/>
                </a:lnTo>
                <a:lnTo>
                  <a:pt x="48" y="2830"/>
                </a:lnTo>
                <a:lnTo>
                  <a:pt x="39" y="2847"/>
                </a:lnTo>
                <a:lnTo>
                  <a:pt x="31" y="2866"/>
                </a:lnTo>
                <a:lnTo>
                  <a:pt x="24" y="2884"/>
                </a:lnTo>
                <a:lnTo>
                  <a:pt x="18" y="2903"/>
                </a:lnTo>
                <a:lnTo>
                  <a:pt x="13" y="2922"/>
                </a:lnTo>
                <a:lnTo>
                  <a:pt x="9" y="2941"/>
                </a:lnTo>
                <a:lnTo>
                  <a:pt x="6" y="2959"/>
                </a:lnTo>
                <a:lnTo>
                  <a:pt x="3" y="2978"/>
                </a:lnTo>
                <a:lnTo>
                  <a:pt x="1" y="2997"/>
                </a:lnTo>
                <a:lnTo>
                  <a:pt x="0" y="3015"/>
                </a:lnTo>
                <a:lnTo>
                  <a:pt x="0" y="3034"/>
                </a:lnTo>
                <a:lnTo>
                  <a:pt x="1" y="3070"/>
                </a:lnTo>
                <a:lnTo>
                  <a:pt x="3" y="3105"/>
                </a:lnTo>
                <a:lnTo>
                  <a:pt x="8" y="3139"/>
                </a:lnTo>
                <a:lnTo>
                  <a:pt x="15" y="3171"/>
                </a:lnTo>
                <a:lnTo>
                  <a:pt x="23" y="3202"/>
                </a:lnTo>
                <a:lnTo>
                  <a:pt x="31" y="3232"/>
                </a:lnTo>
                <a:lnTo>
                  <a:pt x="44" y="3260"/>
                </a:lnTo>
                <a:lnTo>
                  <a:pt x="58" y="3290"/>
                </a:lnTo>
                <a:lnTo>
                  <a:pt x="75" y="3320"/>
                </a:lnTo>
                <a:lnTo>
                  <a:pt x="84" y="3334"/>
                </a:lnTo>
                <a:lnTo>
                  <a:pt x="94" y="3347"/>
                </a:lnTo>
                <a:lnTo>
                  <a:pt x="105" y="3361"/>
                </a:lnTo>
                <a:lnTo>
                  <a:pt x="117" y="3375"/>
                </a:lnTo>
                <a:lnTo>
                  <a:pt x="129" y="3389"/>
                </a:lnTo>
                <a:lnTo>
                  <a:pt x="142" y="3401"/>
                </a:lnTo>
                <a:lnTo>
                  <a:pt x="157" y="3414"/>
                </a:lnTo>
                <a:lnTo>
                  <a:pt x="171" y="3426"/>
                </a:lnTo>
                <a:lnTo>
                  <a:pt x="186" y="3438"/>
                </a:lnTo>
                <a:lnTo>
                  <a:pt x="203" y="3449"/>
                </a:lnTo>
                <a:lnTo>
                  <a:pt x="219" y="3460"/>
                </a:lnTo>
                <a:lnTo>
                  <a:pt x="237" y="3470"/>
                </a:lnTo>
                <a:lnTo>
                  <a:pt x="256" y="3480"/>
                </a:lnTo>
                <a:lnTo>
                  <a:pt x="275" y="3489"/>
                </a:lnTo>
                <a:lnTo>
                  <a:pt x="295" y="3497"/>
                </a:lnTo>
                <a:lnTo>
                  <a:pt x="317" y="3504"/>
                </a:lnTo>
                <a:lnTo>
                  <a:pt x="339" y="3511"/>
                </a:lnTo>
                <a:lnTo>
                  <a:pt x="362" y="3518"/>
                </a:lnTo>
                <a:lnTo>
                  <a:pt x="386" y="3522"/>
                </a:lnTo>
                <a:lnTo>
                  <a:pt x="411" y="3526"/>
                </a:lnTo>
                <a:lnTo>
                  <a:pt x="437" y="3530"/>
                </a:lnTo>
                <a:lnTo>
                  <a:pt x="463" y="3533"/>
                </a:lnTo>
                <a:lnTo>
                  <a:pt x="491" y="3534"/>
                </a:lnTo>
                <a:lnTo>
                  <a:pt x="519" y="3535"/>
                </a:lnTo>
                <a:lnTo>
                  <a:pt x="4466" y="3535"/>
                </a:lnTo>
                <a:lnTo>
                  <a:pt x="4468" y="3535"/>
                </a:lnTo>
                <a:lnTo>
                  <a:pt x="4493" y="3534"/>
                </a:lnTo>
                <a:lnTo>
                  <a:pt x="4518" y="3533"/>
                </a:lnTo>
                <a:lnTo>
                  <a:pt x="4542" y="3530"/>
                </a:lnTo>
                <a:lnTo>
                  <a:pt x="4567" y="3526"/>
                </a:lnTo>
                <a:lnTo>
                  <a:pt x="4588" y="3522"/>
                </a:lnTo>
                <a:lnTo>
                  <a:pt x="4612" y="3516"/>
                </a:lnTo>
                <a:lnTo>
                  <a:pt x="4632" y="3511"/>
                </a:lnTo>
                <a:lnTo>
                  <a:pt x="4653" y="3503"/>
                </a:lnTo>
                <a:lnTo>
                  <a:pt x="4673" y="3496"/>
                </a:lnTo>
                <a:lnTo>
                  <a:pt x="4693" y="3488"/>
                </a:lnTo>
                <a:lnTo>
                  <a:pt x="4712" y="3478"/>
                </a:lnTo>
                <a:lnTo>
                  <a:pt x="4729" y="3468"/>
                </a:lnTo>
                <a:lnTo>
                  <a:pt x="4746" y="3458"/>
                </a:lnTo>
                <a:lnTo>
                  <a:pt x="4763" y="3447"/>
                </a:lnTo>
                <a:lnTo>
                  <a:pt x="4779" y="3435"/>
                </a:lnTo>
                <a:lnTo>
                  <a:pt x="4794" y="3424"/>
                </a:lnTo>
                <a:lnTo>
                  <a:pt x="4808" y="3411"/>
                </a:lnTo>
                <a:lnTo>
                  <a:pt x="4822" y="3399"/>
                </a:lnTo>
                <a:lnTo>
                  <a:pt x="4835" y="3386"/>
                </a:lnTo>
                <a:lnTo>
                  <a:pt x="4848" y="3371"/>
                </a:lnTo>
                <a:lnTo>
                  <a:pt x="4859" y="3358"/>
                </a:lnTo>
                <a:lnTo>
                  <a:pt x="4870" y="3344"/>
                </a:lnTo>
                <a:lnTo>
                  <a:pt x="4891" y="3315"/>
                </a:lnTo>
                <a:lnTo>
                  <a:pt x="4907" y="3286"/>
                </a:lnTo>
                <a:lnTo>
                  <a:pt x="4923" y="3256"/>
                </a:lnTo>
                <a:lnTo>
                  <a:pt x="4935" y="3226"/>
                </a:lnTo>
                <a:lnTo>
                  <a:pt x="4945" y="3197"/>
                </a:lnTo>
                <a:lnTo>
                  <a:pt x="4951" y="3166"/>
                </a:lnTo>
                <a:lnTo>
                  <a:pt x="4957" y="3133"/>
                </a:lnTo>
                <a:lnTo>
                  <a:pt x="4960" y="3099"/>
                </a:lnTo>
                <a:lnTo>
                  <a:pt x="4961" y="3063"/>
                </a:lnTo>
                <a:lnTo>
                  <a:pt x="4960" y="3025"/>
                </a:lnTo>
                <a:lnTo>
                  <a:pt x="4956" y="2988"/>
                </a:lnTo>
                <a:lnTo>
                  <a:pt x="4952" y="2968"/>
                </a:lnTo>
                <a:lnTo>
                  <a:pt x="4948" y="2949"/>
                </a:lnTo>
                <a:lnTo>
                  <a:pt x="4944" y="2931"/>
                </a:lnTo>
                <a:lnTo>
                  <a:pt x="4939" y="2912"/>
                </a:lnTo>
                <a:lnTo>
                  <a:pt x="4933" y="2893"/>
                </a:lnTo>
                <a:lnTo>
                  <a:pt x="4926" y="2875"/>
                </a:lnTo>
                <a:lnTo>
                  <a:pt x="4918" y="2856"/>
                </a:lnTo>
                <a:lnTo>
                  <a:pt x="4911" y="2837"/>
                </a:lnTo>
                <a:lnTo>
                  <a:pt x="4901" y="2820"/>
                </a:lnTo>
                <a:lnTo>
                  <a:pt x="4891" y="2802"/>
                </a:lnTo>
                <a:lnTo>
                  <a:pt x="4881" y="2784"/>
                </a:lnTo>
                <a:lnTo>
                  <a:pt x="4869" y="2768"/>
                </a:lnTo>
                <a:lnTo>
                  <a:pt x="4857" y="2751"/>
                </a:lnTo>
                <a:lnTo>
                  <a:pt x="4843" y="2735"/>
                </a:lnTo>
                <a:lnTo>
                  <a:pt x="4829" y="2721"/>
                </a:lnTo>
                <a:lnTo>
                  <a:pt x="4814" y="2705"/>
                </a:lnTo>
                <a:lnTo>
                  <a:pt x="4797" y="2691"/>
                </a:lnTo>
                <a:lnTo>
                  <a:pt x="4781" y="2678"/>
                </a:lnTo>
                <a:lnTo>
                  <a:pt x="4762" y="2666"/>
                </a:lnTo>
                <a:lnTo>
                  <a:pt x="4743" y="2654"/>
                </a:lnTo>
                <a:close/>
                <a:moveTo>
                  <a:pt x="4461" y="3188"/>
                </a:moveTo>
                <a:lnTo>
                  <a:pt x="515" y="3188"/>
                </a:lnTo>
                <a:lnTo>
                  <a:pt x="502" y="3188"/>
                </a:lnTo>
                <a:lnTo>
                  <a:pt x="490" y="3186"/>
                </a:lnTo>
                <a:lnTo>
                  <a:pt x="478" y="3183"/>
                </a:lnTo>
                <a:lnTo>
                  <a:pt x="467" y="3180"/>
                </a:lnTo>
                <a:lnTo>
                  <a:pt x="456" y="3177"/>
                </a:lnTo>
                <a:lnTo>
                  <a:pt x="446" y="3171"/>
                </a:lnTo>
                <a:lnTo>
                  <a:pt x="436" y="3166"/>
                </a:lnTo>
                <a:lnTo>
                  <a:pt x="426" y="3160"/>
                </a:lnTo>
                <a:lnTo>
                  <a:pt x="417" y="3154"/>
                </a:lnTo>
                <a:lnTo>
                  <a:pt x="410" y="3146"/>
                </a:lnTo>
                <a:lnTo>
                  <a:pt x="402" y="3138"/>
                </a:lnTo>
                <a:lnTo>
                  <a:pt x="395" y="3130"/>
                </a:lnTo>
                <a:lnTo>
                  <a:pt x="390" y="3121"/>
                </a:lnTo>
                <a:lnTo>
                  <a:pt x="384" y="3111"/>
                </a:lnTo>
                <a:lnTo>
                  <a:pt x="380" y="3102"/>
                </a:lnTo>
                <a:lnTo>
                  <a:pt x="375" y="3092"/>
                </a:lnTo>
                <a:lnTo>
                  <a:pt x="372" y="3081"/>
                </a:lnTo>
                <a:lnTo>
                  <a:pt x="370" y="3071"/>
                </a:lnTo>
                <a:lnTo>
                  <a:pt x="369" y="3060"/>
                </a:lnTo>
                <a:lnTo>
                  <a:pt x="369" y="3050"/>
                </a:lnTo>
                <a:lnTo>
                  <a:pt x="369" y="3039"/>
                </a:lnTo>
                <a:lnTo>
                  <a:pt x="370" y="3028"/>
                </a:lnTo>
                <a:lnTo>
                  <a:pt x="372" y="3017"/>
                </a:lnTo>
                <a:lnTo>
                  <a:pt x="374" y="3006"/>
                </a:lnTo>
                <a:lnTo>
                  <a:pt x="379" y="2997"/>
                </a:lnTo>
                <a:lnTo>
                  <a:pt x="383" y="2986"/>
                </a:lnTo>
                <a:lnTo>
                  <a:pt x="390" y="2976"/>
                </a:lnTo>
                <a:lnTo>
                  <a:pt x="396" y="2966"/>
                </a:lnTo>
                <a:lnTo>
                  <a:pt x="405" y="2956"/>
                </a:lnTo>
                <a:lnTo>
                  <a:pt x="414" y="2946"/>
                </a:lnTo>
                <a:lnTo>
                  <a:pt x="424" y="2937"/>
                </a:lnTo>
                <a:lnTo>
                  <a:pt x="435" y="2928"/>
                </a:lnTo>
                <a:lnTo>
                  <a:pt x="2484" y="1647"/>
                </a:lnTo>
                <a:lnTo>
                  <a:pt x="4542" y="2934"/>
                </a:lnTo>
                <a:lnTo>
                  <a:pt x="4553" y="2942"/>
                </a:lnTo>
                <a:lnTo>
                  <a:pt x="4563" y="2949"/>
                </a:lnTo>
                <a:lnTo>
                  <a:pt x="4572" y="2958"/>
                </a:lnTo>
                <a:lnTo>
                  <a:pt x="4581" y="2968"/>
                </a:lnTo>
                <a:lnTo>
                  <a:pt x="4587" y="2977"/>
                </a:lnTo>
                <a:lnTo>
                  <a:pt x="4593" y="2987"/>
                </a:lnTo>
                <a:lnTo>
                  <a:pt x="4597" y="2998"/>
                </a:lnTo>
                <a:lnTo>
                  <a:pt x="4601" y="3008"/>
                </a:lnTo>
                <a:lnTo>
                  <a:pt x="4604" y="3019"/>
                </a:lnTo>
                <a:lnTo>
                  <a:pt x="4605" y="3028"/>
                </a:lnTo>
                <a:lnTo>
                  <a:pt x="4606" y="3039"/>
                </a:lnTo>
                <a:lnTo>
                  <a:pt x="4606" y="3050"/>
                </a:lnTo>
                <a:lnTo>
                  <a:pt x="4605" y="3061"/>
                </a:lnTo>
                <a:lnTo>
                  <a:pt x="4604" y="3071"/>
                </a:lnTo>
                <a:lnTo>
                  <a:pt x="4601" y="3082"/>
                </a:lnTo>
                <a:lnTo>
                  <a:pt x="4597" y="3092"/>
                </a:lnTo>
                <a:lnTo>
                  <a:pt x="4593" y="3102"/>
                </a:lnTo>
                <a:lnTo>
                  <a:pt x="4588" y="3112"/>
                </a:lnTo>
                <a:lnTo>
                  <a:pt x="4583" y="3122"/>
                </a:lnTo>
                <a:lnTo>
                  <a:pt x="4576" y="3131"/>
                </a:lnTo>
                <a:lnTo>
                  <a:pt x="4570" y="3139"/>
                </a:lnTo>
                <a:lnTo>
                  <a:pt x="4562" y="3147"/>
                </a:lnTo>
                <a:lnTo>
                  <a:pt x="4554" y="3155"/>
                </a:lnTo>
                <a:lnTo>
                  <a:pt x="4546" y="3161"/>
                </a:lnTo>
                <a:lnTo>
                  <a:pt x="4537" y="3168"/>
                </a:lnTo>
                <a:lnTo>
                  <a:pt x="4527" y="3174"/>
                </a:lnTo>
                <a:lnTo>
                  <a:pt x="4517" y="3178"/>
                </a:lnTo>
                <a:lnTo>
                  <a:pt x="4507" y="3182"/>
                </a:lnTo>
                <a:lnTo>
                  <a:pt x="4496" y="3185"/>
                </a:lnTo>
                <a:lnTo>
                  <a:pt x="4485" y="3187"/>
                </a:lnTo>
                <a:lnTo>
                  <a:pt x="4473" y="3188"/>
                </a:lnTo>
                <a:lnTo>
                  <a:pt x="4461" y="3188"/>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tIns="576000" anchor="ctr">
            <a:scene3d>
              <a:camera prst="orthographicFront"/>
              <a:lightRig rig="threePt" dir="t"/>
            </a:scene3d>
            <a:sp3d contourW="12700">
              <a:contourClr>
                <a:srgbClr val="FFFFFF"/>
              </a:contourClr>
            </a:sp3d>
          </a:bodyPr>
          <a:lstStyle/>
          <a:p>
            <a:pPr algn="ctr">
              <a:defRPr/>
            </a:pPr>
            <a:endParaRPr lang="zh-CN" altLang="en-US" sz="4400" dirty="0"/>
          </a:p>
        </p:txBody>
      </p:sp>
      <p:sp>
        <p:nvSpPr>
          <p:cNvPr id="28" name="矩形 27"/>
          <p:cNvSpPr/>
          <p:nvPr/>
        </p:nvSpPr>
        <p:spPr>
          <a:xfrm>
            <a:off x="2706190" y="3538137"/>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9" name="KSO_Shape"/>
          <p:cNvSpPr/>
          <p:nvPr/>
        </p:nvSpPr>
        <p:spPr bwMode="auto">
          <a:xfrm>
            <a:off x="919089" y="4840809"/>
            <a:ext cx="1542044" cy="1097422"/>
          </a:xfrm>
          <a:custGeom>
            <a:avLst/>
            <a:gdLst>
              <a:gd name="T0" fmla="*/ 2147483646 w 4961"/>
              <a:gd name="T1" fmla="*/ 2147483646 h 3535"/>
              <a:gd name="T2" fmla="*/ 2147483646 w 4961"/>
              <a:gd name="T3" fmla="*/ 2147483646 h 3535"/>
              <a:gd name="T4" fmla="*/ 2147483646 w 4961"/>
              <a:gd name="T5" fmla="*/ 2147483646 h 3535"/>
              <a:gd name="T6" fmla="*/ 2147483646 w 4961"/>
              <a:gd name="T7" fmla="*/ 2147483646 h 3535"/>
              <a:gd name="T8" fmla="*/ 2147483646 w 4961"/>
              <a:gd name="T9" fmla="*/ 2147483646 h 3535"/>
              <a:gd name="T10" fmla="*/ 2147483646 w 4961"/>
              <a:gd name="T11" fmla="*/ 2147483646 h 3535"/>
              <a:gd name="T12" fmla="*/ 2147483646 w 4961"/>
              <a:gd name="T13" fmla="*/ 2147483646 h 3535"/>
              <a:gd name="T14" fmla="*/ 2147483646 w 4961"/>
              <a:gd name="T15" fmla="*/ 2147483646 h 3535"/>
              <a:gd name="T16" fmla="*/ 2147483646 w 4961"/>
              <a:gd name="T17" fmla="*/ 2147483646 h 3535"/>
              <a:gd name="T18" fmla="*/ 2147483646 w 4961"/>
              <a:gd name="T19" fmla="*/ 2147483646 h 3535"/>
              <a:gd name="T20" fmla="*/ 2147483646 w 4961"/>
              <a:gd name="T21" fmla="*/ 1072681068 h 3535"/>
              <a:gd name="T22" fmla="*/ 2147483646 w 4961"/>
              <a:gd name="T23" fmla="*/ 225773275 h 3535"/>
              <a:gd name="T24" fmla="*/ 2147483646 w 4961"/>
              <a:gd name="T25" fmla="*/ 2147483646 h 3535"/>
              <a:gd name="T26" fmla="*/ 2147483646 w 4961"/>
              <a:gd name="T27" fmla="*/ 2147483646 h 3535"/>
              <a:gd name="T28" fmla="*/ 2147483646 w 4961"/>
              <a:gd name="T29" fmla="*/ 2147483646 h 3535"/>
              <a:gd name="T30" fmla="*/ 2147483646 w 4961"/>
              <a:gd name="T31" fmla="*/ 2147483646 h 3535"/>
              <a:gd name="T32" fmla="*/ 2147483646 w 4961"/>
              <a:gd name="T33" fmla="*/ 2147483646 h 3535"/>
              <a:gd name="T34" fmla="*/ 2147483646 w 4961"/>
              <a:gd name="T35" fmla="*/ 2147483646 h 3535"/>
              <a:gd name="T36" fmla="*/ 2147483646 w 4961"/>
              <a:gd name="T37" fmla="*/ 2147483646 h 3535"/>
              <a:gd name="T38" fmla="*/ 2147483646 w 4961"/>
              <a:gd name="T39" fmla="*/ 2147483646 h 3535"/>
              <a:gd name="T40" fmla="*/ 2147483646 w 4961"/>
              <a:gd name="T41" fmla="*/ 2147483646 h 3535"/>
              <a:gd name="T42" fmla="*/ 2147483646 w 4961"/>
              <a:gd name="T43" fmla="*/ 2147483646 h 3535"/>
              <a:gd name="T44" fmla="*/ 2147483646 w 4961"/>
              <a:gd name="T45" fmla="*/ 2147483646 h 3535"/>
              <a:gd name="T46" fmla="*/ 2147483646 w 4961"/>
              <a:gd name="T47" fmla="*/ 2147483646 h 3535"/>
              <a:gd name="T48" fmla="*/ 2147483646 w 4961"/>
              <a:gd name="T49" fmla="*/ 2147483646 h 3535"/>
              <a:gd name="T50" fmla="*/ 2147483646 w 4961"/>
              <a:gd name="T51" fmla="*/ 2147483646 h 3535"/>
              <a:gd name="T52" fmla="*/ 2147483646 w 4961"/>
              <a:gd name="T53" fmla="*/ 2147483646 h 3535"/>
              <a:gd name="T54" fmla="*/ 2147483646 w 4961"/>
              <a:gd name="T55" fmla="*/ 2147483646 h 3535"/>
              <a:gd name="T56" fmla="*/ 2147483646 w 4961"/>
              <a:gd name="T57" fmla="*/ 2147483646 h 3535"/>
              <a:gd name="T58" fmla="*/ 2147483646 w 4961"/>
              <a:gd name="T59" fmla="*/ 2147483646 h 3535"/>
              <a:gd name="T60" fmla="*/ 2147483646 w 4961"/>
              <a:gd name="T61" fmla="*/ 2147483646 h 3535"/>
              <a:gd name="T62" fmla="*/ 169864868 w 4961"/>
              <a:gd name="T63" fmla="*/ 2147483646 h 3535"/>
              <a:gd name="T64" fmla="*/ 849325108 w 4961"/>
              <a:gd name="T65" fmla="*/ 2147483646 h 3535"/>
              <a:gd name="T66" fmla="*/ 2147483646 w 4961"/>
              <a:gd name="T67" fmla="*/ 2147483646 h 3535"/>
              <a:gd name="T68" fmla="*/ 2147483646 w 4961"/>
              <a:gd name="T69" fmla="*/ 2147483646 h 3535"/>
              <a:gd name="T70" fmla="*/ 2147483646 w 4961"/>
              <a:gd name="T71" fmla="*/ 2147483646 h 3535"/>
              <a:gd name="T72" fmla="*/ 2147483646 w 4961"/>
              <a:gd name="T73" fmla="*/ 2147483646 h 3535"/>
              <a:gd name="T74" fmla="*/ 2147483646 w 4961"/>
              <a:gd name="T75" fmla="*/ 2147483646 h 3535"/>
              <a:gd name="T76" fmla="*/ 2147483646 w 4961"/>
              <a:gd name="T77" fmla="*/ 2147483646 h 3535"/>
              <a:gd name="T78" fmla="*/ 2147483646 w 4961"/>
              <a:gd name="T79" fmla="*/ 2147483646 h 3535"/>
              <a:gd name="T80" fmla="*/ 2147483646 w 4961"/>
              <a:gd name="T81" fmla="*/ 2147483646 h 3535"/>
              <a:gd name="T82" fmla="*/ 2147483646 w 4961"/>
              <a:gd name="T83" fmla="*/ 2147483646 h 3535"/>
              <a:gd name="T84" fmla="*/ 2147483646 w 4961"/>
              <a:gd name="T85" fmla="*/ 2147483646 h 3535"/>
              <a:gd name="T86" fmla="*/ 2147483646 w 4961"/>
              <a:gd name="T87" fmla="*/ 2147483646 h 3535"/>
              <a:gd name="T88" fmla="*/ 2147483646 w 4961"/>
              <a:gd name="T89" fmla="*/ 2147483646 h 3535"/>
              <a:gd name="T90" fmla="*/ 2147483646 w 4961"/>
              <a:gd name="T91" fmla="*/ 2147483646 h 3535"/>
              <a:gd name="T92" fmla="*/ 2147483646 w 4961"/>
              <a:gd name="T93" fmla="*/ 2147483646 h 3535"/>
              <a:gd name="T94" fmla="*/ 2147483646 w 4961"/>
              <a:gd name="T95" fmla="*/ 2147483646 h 3535"/>
              <a:gd name="T96" fmla="*/ 2147483646 w 4961"/>
              <a:gd name="T97" fmla="*/ 2147483646 h 3535"/>
              <a:gd name="T98" fmla="*/ 2147483646 w 4961"/>
              <a:gd name="T99" fmla="*/ 2147483646 h 3535"/>
              <a:gd name="T100" fmla="*/ 2147483646 w 4961"/>
              <a:gd name="T101" fmla="*/ 2147483646 h 3535"/>
              <a:gd name="T102" fmla="*/ 2147483646 w 4961"/>
              <a:gd name="T103" fmla="*/ 2147483646 h 3535"/>
              <a:gd name="T104" fmla="*/ 2147483646 w 4961"/>
              <a:gd name="T105" fmla="*/ 2147483646 h 3535"/>
              <a:gd name="T106" fmla="*/ 2147483646 w 4961"/>
              <a:gd name="T107" fmla="*/ 2147483646 h 3535"/>
              <a:gd name="T108" fmla="*/ 2147483646 w 4961"/>
              <a:gd name="T109" fmla="*/ 2147483646 h 353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961" h="3535">
                <a:moveTo>
                  <a:pt x="4743" y="2654"/>
                </a:moveTo>
                <a:lnTo>
                  <a:pt x="2631" y="1330"/>
                </a:lnTo>
                <a:lnTo>
                  <a:pt x="2631" y="1206"/>
                </a:lnTo>
                <a:lnTo>
                  <a:pt x="2631" y="1193"/>
                </a:lnTo>
                <a:lnTo>
                  <a:pt x="2632" y="1181"/>
                </a:lnTo>
                <a:lnTo>
                  <a:pt x="2634" y="1169"/>
                </a:lnTo>
                <a:lnTo>
                  <a:pt x="2636" y="1157"/>
                </a:lnTo>
                <a:lnTo>
                  <a:pt x="2641" y="1144"/>
                </a:lnTo>
                <a:lnTo>
                  <a:pt x="2645" y="1131"/>
                </a:lnTo>
                <a:lnTo>
                  <a:pt x="2651" y="1120"/>
                </a:lnTo>
                <a:lnTo>
                  <a:pt x="2656" y="1108"/>
                </a:lnTo>
                <a:lnTo>
                  <a:pt x="2664" y="1096"/>
                </a:lnTo>
                <a:lnTo>
                  <a:pt x="2673" y="1085"/>
                </a:lnTo>
                <a:lnTo>
                  <a:pt x="2681" y="1073"/>
                </a:lnTo>
                <a:lnTo>
                  <a:pt x="2692" y="1062"/>
                </a:lnTo>
                <a:lnTo>
                  <a:pt x="2705" y="1051"/>
                </a:lnTo>
                <a:lnTo>
                  <a:pt x="2717" y="1040"/>
                </a:lnTo>
                <a:lnTo>
                  <a:pt x="2731" y="1030"/>
                </a:lnTo>
                <a:lnTo>
                  <a:pt x="2746" y="1019"/>
                </a:lnTo>
                <a:lnTo>
                  <a:pt x="2784" y="996"/>
                </a:lnTo>
                <a:lnTo>
                  <a:pt x="2807" y="982"/>
                </a:lnTo>
                <a:lnTo>
                  <a:pt x="2831" y="965"/>
                </a:lnTo>
                <a:lnTo>
                  <a:pt x="2857" y="948"/>
                </a:lnTo>
                <a:lnTo>
                  <a:pt x="2884" y="927"/>
                </a:lnTo>
                <a:lnTo>
                  <a:pt x="2911" y="904"/>
                </a:lnTo>
                <a:lnTo>
                  <a:pt x="2938" y="879"/>
                </a:lnTo>
                <a:lnTo>
                  <a:pt x="2950" y="864"/>
                </a:lnTo>
                <a:lnTo>
                  <a:pt x="2963" y="850"/>
                </a:lnTo>
                <a:lnTo>
                  <a:pt x="2975" y="835"/>
                </a:lnTo>
                <a:lnTo>
                  <a:pt x="2986" y="819"/>
                </a:lnTo>
                <a:lnTo>
                  <a:pt x="2997" y="802"/>
                </a:lnTo>
                <a:lnTo>
                  <a:pt x="3008" y="784"/>
                </a:lnTo>
                <a:lnTo>
                  <a:pt x="3018" y="767"/>
                </a:lnTo>
                <a:lnTo>
                  <a:pt x="3027" y="747"/>
                </a:lnTo>
                <a:lnTo>
                  <a:pt x="3035" y="727"/>
                </a:lnTo>
                <a:lnTo>
                  <a:pt x="3043" y="705"/>
                </a:lnTo>
                <a:lnTo>
                  <a:pt x="3050" y="683"/>
                </a:lnTo>
                <a:lnTo>
                  <a:pt x="3055" y="660"/>
                </a:lnTo>
                <a:lnTo>
                  <a:pt x="3060" y="637"/>
                </a:lnTo>
                <a:lnTo>
                  <a:pt x="3063" y="612"/>
                </a:lnTo>
                <a:lnTo>
                  <a:pt x="3064" y="585"/>
                </a:lnTo>
                <a:lnTo>
                  <a:pt x="3065" y="558"/>
                </a:lnTo>
                <a:lnTo>
                  <a:pt x="3064" y="531"/>
                </a:lnTo>
                <a:lnTo>
                  <a:pt x="3062" y="504"/>
                </a:lnTo>
                <a:lnTo>
                  <a:pt x="3058" y="477"/>
                </a:lnTo>
                <a:lnTo>
                  <a:pt x="3054" y="452"/>
                </a:lnTo>
                <a:lnTo>
                  <a:pt x="3047" y="427"/>
                </a:lnTo>
                <a:lnTo>
                  <a:pt x="3041" y="403"/>
                </a:lnTo>
                <a:lnTo>
                  <a:pt x="3032" y="379"/>
                </a:lnTo>
                <a:lnTo>
                  <a:pt x="3023" y="355"/>
                </a:lnTo>
                <a:lnTo>
                  <a:pt x="3012" y="334"/>
                </a:lnTo>
                <a:lnTo>
                  <a:pt x="3001" y="312"/>
                </a:lnTo>
                <a:lnTo>
                  <a:pt x="2989" y="290"/>
                </a:lnTo>
                <a:lnTo>
                  <a:pt x="2976" y="270"/>
                </a:lnTo>
                <a:lnTo>
                  <a:pt x="2962" y="250"/>
                </a:lnTo>
                <a:lnTo>
                  <a:pt x="2947" y="230"/>
                </a:lnTo>
                <a:lnTo>
                  <a:pt x="2932" y="212"/>
                </a:lnTo>
                <a:lnTo>
                  <a:pt x="2916" y="194"/>
                </a:lnTo>
                <a:lnTo>
                  <a:pt x="2899" y="177"/>
                </a:lnTo>
                <a:lnTo>
                  <a:pt x="2882" y="161"/>
                </a:lnTo>
                <a:lnTo>
                  <a:pt x="2864" y="146"/>
                </a:lnTo>
                <a:lnTo>
                  <a:pt x="2845" y="130"/>
                </a:lnTo>
                <a:lnTo>
                  <a:pt x="2828" y="117"/>
                </a:lnTo>
                <a:lnTo>
                  <a:pt x="2808" y="104"/>
                </a:lnTo>
                <a:lnTo>
                  <a:pt x="2789" y="91"/>
                </a:lnTo>
                <a:lnTo>
                  <a:pt x="2769" y="80"/>
                </a:lnTo>
                <a:lnTo>
                  <a:pt x="2750" y="69"/>
                </a:lnTo>
                <a:lnTo>
                  <a:pt x="2730" y="59"/>
                </a:lnTo>
                <a:lnTo>
                  <a:pt x="2710" y="50"/>
                </a:lnTo>
                <a:lnTo>
                  <a:pt x="2690" y="42"/>
                </a:lnTo>
                <a:lnTo>
                  <a:pt x="2670" y="35"/>
                </a:lnTo>
                <a:lnTo>
                  <a:pt x="2651" y="28"/>
                </a:lnTo>
                <a:lnTo>
                  <a:pt x="2631" y="24"/>
                </a:lnTo>
                <a:lnTo>
                  <a:pt x="2611" y="19"/>
                </a:lnTo>
                <a:lnTo>
                  <a:pt x="2572" y="11"/>
                </a:lnTo>
                <a:lnTo>
                  <a:pt x="2533" y="6"/>
                </a:lnTo>
                <a:lnTo>
                  <a:pt x="2494" y="3"/>
                </a:lnTo>
                <a:lnTo>
                  <a:pt x="2454" y="0"/>
                </a:lnTo>
                <a:lnTo>
                  <a:pt x="2414" y="2"/>
                </a:lnTo>
                <a:lnTo>
                  <a:pt x="2375" y="4"/>
                </a:lnTo>
                <a:lnTo>
                  <a:pt x="2336" y="9"/>
                </a:lnTo>
                <a:lnTo>
                  <a:pt x="2298" y="17"/>
                </a:lnTo>
                <a:lnTo>
                  <a:pt x="2278" y="21"/>
                </a:lnTo>
                <a:lnTo>
                  <a:pt x="2259" y="27"/>
                </a:lnTo>
                <a:lnTo>
                  <a:pt x="2241" y="33"/>
                </a:lnTo>
                <a:lnTo>
                  <a:pt x="2222" y="40"/>
                </a:lnTo>
                <a:lnTo>
                  <a:pt x="2203" y="48"/>
                </a:lnTo>
                <a:lnTo>
                  <a:pt x="2186" y="55"/>
                </a:lnTo>
                <a:lnTo>
                  <a:pt x="2168" y="64"/>
                </a:lnTo>
                <a:lnTo>
                  <a:pt x="2151" y="74"/>
                </a:lnTo>
                <a:lnTo>
                  <a:pt x="2133" y="84"/>
                </a:lnTo>
                <a:lnTo>
                  <a:pt x="2115" y="95"/>
                </a:lnTo>
                <a:lnTo>
                  <a:pt x="2099" y="107"/>
                </a:lnTo>
                <a:lnTo>
                  <a:pt x="2082" y="119"/>
                </a:lnTo>
                <a:lnTo>
                  <a:pt x="2066" y="133"/>
                </a:lnTo>
                <a:lnTo>
                  <a:pt x="2051" y="148"/>
                </a:lnTo>
                <a:lnTo>
                  <a:pt x="2035" y="162"/>
                </a:lnTo>
                <a:lnTo>
                  <a:pt x="2020" y="179"/>
                </a:lnTo>
                <a:lnTo>
                  <a:pt x="1995" y="207"/>
                </a:lnTo>
                <a:lnTo>
                  <a:pt x="1971" y="236"/>
                </a:lnTo>
                <a:lnTo>
                  <a:pt x="1951" y="264"/>
                </a:lnTo>
                <a:lnTo>
                  <a:pt x="1932" y="293"/>
                </a:lnTo>
                <a:lnTo>
                  <a:pt x="1916" y="321"/>
                </a:lnTo>
                <a:lnTo>
                  <a:pt x="1902" y="350"/>
                </a:lnTo>
                <a:lnTo>
                  <a:pt x="1890" y="380"/>
                </a:lnTo>
                <a:lnTo>
                  <a:pt x="1879" y="412"/>
                </a:lnTo>
                <a:lnTo>
                  <a:pt x="1870" y="443"/>
                </a:lnTo>
                <a:lnTo>
                  <a:pt x="1864" y="477"/>
                </a:lnTo>
                <a:lnTo>
                  <a:pt x="1858" y="514"/>
                </a:lnTo>
                <a:lnTo>
                  <a:pt x="1854" y="552"/>
                </a:lnTo>
                <a:lnTo>
                  <a:pt x="1851" y="593"/>
                </a:lnTo>
                <a:lnTo>
                  <a:pt x="1848" y="636"/>
                </a:lnTo>
                <a:lnTo>
                  <a:pt x="1847" y="682"/>
                </a:lnTo>
                <a:lnTo>
                  <a:pt x="1846" y="731"/>
                </a:lnTo>
                <a:lnTo>
                  <a:pt x="2166" y="731"/>
                </a:lnTo>
                <a:lnTo>
                  <a:pt x="2166" y="668"/>
                </a:lnTo>
                <a:lnTo>
                  <a:pt x="2167" y="641"/>
                </a:lnTo>
                <a:lnTo>
                  <a:pt x="2167" y="614"/>
                </a:lnTo>
                <a:lnTo>
                  <a:pt x="2169" y="586"/>
                </a:lnTo>
                <a:lnTo>
                  <a:pt x="2173" y="559"/>
                </a:lnTo>
                <a:lnTo>
                  <a:pt x="2177" y="534"/>
                </a:lnTo>
                <a:lnTo>
                  <a:pt x="2182" y="507"/>
                </a:lnTo>
                <a:lnTo>
                  <a:pt x="2191" y="483"/>
                </a:lnTo>
                <a:lnTo>
                  <a:pt x="2201" y="459"/>
                </a:lnTo>
                <a:lnTo>
                  <a:pt x="2207" y="448"/>
                </a:lnTo>
                <a:lnTo>
                  <a:pt x="2213" y="436"/>
                </a:lnTo>
                <a:lnTo>
                  <a:pt x="2221" y="426"/>
                </a:lnTo>
                <a:lnTo>
                  <a:pt x="2229" y="415"/>
                </a:lnTo>
                <a:lnTo>
                  <a:pt x="2237" y="405"/>
                </a:lnTo>
                <a:lnTo>
                  <a:pt x="2247" y="395"/>
                </a:lnTo>
                <a:lnTo>
                  <a:pt x="2257" y="386"/>
                </a:lnTo>
                <a:lnTo>
                  <a:pt x="2268" y="377"/>
                </a:lnTo>
                <a:lnTo>
                  <a:pt x="2280" y="370"/>
                </a:lnTo>
                <a:lnTo>
                  <a:pt x="2293" y="362"/>
                </a:lnTo>
                <a:lnTo>
                  <a:pt x="2307" y="354"/>
                </a:lnTo>
                <a:lnTo>
                  <a:pt x="2322" y="348"/>
                </a:lnTo>
                <a:lnTo>
                  <a:pt x="2337" y="342"/>
                </a:lnTo>
                <a:lnTo>
                  <a:pt x="2354" y="337"/>
                </a:lnTo>
                <a:lnTo>
                  <a:pt x="2373" y="331"/>
                </a:lnTo>
                <a:lnTo>
                  <a:pt x="2391" y="327"/>
                </a:lnTo>
                <a:lnTo>
                  <a:pt x="2412" y="324"/>
                </a:lnTo>
                <a:lnTo>
                  <a:pt x="2433" y="321"/>
                </a:lnTo>
                <a:lnTo>
                  <a:pt x="2454" y="320"/>
                </a:lnTo>
                <a:lnTo>
                  <a:pt x="2475" y="320"/>
                </a:lnTo>
                <a:lnTo>
                  <a:pt x="2495" y="321"/>
                </a:lnTo>
                <a:lnTo>
                  <a:pt x="2514" y="325"/>
                </a:lnTo>
                <a:lnTo>
                  <a:pt x="2533" y="328"/>
                </a:lnTo>
                <a:lnTo>
                  <a:pt x="2552" y="332"/>
                </a:lnTo>
                <a:lnTo>
                  <a:pt x="2569" y="338"/>
                </a:lnTo>
                <a:lnTo>
                  <a:pt x="2587" y="345"/>
                </a:lnTo>
                <a:lnTo>
                  <a:pt x="2603" y="352"/>
                </a:lnTo>
                <a:lnTo>
                  <a:pt x="2619" y="361"/>
                </a:lnTo>
                <a:lnTo>
                  <a:pt x="2634" y="370"/>
                </a:lnTo>
                <a:lnTo>
                  <a:pt x="2649" y="380"/>
                </a:lnTo>
                <a:lnTo>
                  <a:pt x="2662" y="391"/>
                </a:lnTo>
                <a:lnTo>
                  <a:pt x="2674" y="402"/>
                </a:lnTo>
                <a:lnTo>
                  <a:pt x="2687" y="416"/>
                </a:lnTo>
                <a:lnTo>
                  <a:pt x="2698" y="431"/>
                </a:lnTo>
                <a:lnTo>
                  <a:pt x="2707" y="449"/>
                </a:lnTo>
                <a:lnTo>
                  <a:pt x="2714" y="469"/>
                </a:lnTo>
                <a:lnTo>
                  <a:pt x="2719" y="488"/>
                </a:lnTo>
                <a:lnTo>
                  <a:pt x="2723" y="509"/>
                </a:lnTo>
                <a:lnTo>
                  <a:pt x="2724" y="530"/>
                </a:lnTo>
                <a:lnTo>
                  <a:pt x="2723" y="552"/>
                </a:lnTo>
                <a:lnTo>
                  <a:pt x="2720" y="574"/>
                </a:lnTo>
                <a:lnTo>
                  <a:pt x="2714" y="596"/>
                </a:lnTo>
                <a:lnTo>
                  <a:pt x="2707" y="617"/>
                </a:lnTo>
                <a:lnTo>
                  <a:pt x="2697" y="638"/>
                </a:lnTo>
                <a:lnTo>
                  <a:pt x="2691" y="649"/>
                </a:lnTo>
                <a:lnTo>
                  <a:pt x="2685" y="658"/>
                </a:lnTo>
                <a:lnTo>
                  <a:pt x="2677" y="668"/>
                </a:lnTo>
                <a:lnTo>
                  <a:pt x="2669" y="678"/>
                </a:lnTo>
                <a:lnTo>
                  <a:pt x="2661" y="686"/>
                </a:lnTo>
                <a:lnTo>
                  <a:pt x="2652" y="694"/>
                </a:lnTo>
                <a:lnTo>
                  <a:pt x="2642" y="703"/>
                </a:lnTo>
                <a:lnTo>
                  <a:pt x="2632" y="710"/>
                </a:lnTo>
                <a:lnTo>
                  <a:pt x="2452" y="832"/>
                </a:lnTo>
                <a:lnTo>
                  <a:pt x="2433" y="846"/>
                </a:lnTo>
                <a:lnTo>
                  <a:pt x="2415" y="859"/>
                </a:lnTo>
                <a:lnTo>
                  <a:pt x="2399" y="872"/>
                </a:lnTo>
                <a:lnTo>
                  <a:pt x="2385" y="885"/>
                </a:lnTo>
                <a:lnTo>
                  <a:pt x="2373" y="900"/>
                </a:lnTo>
                <a:lnTo>
                  <a:pt x="2361" y="914"/>
                </a:lnTo>
                <a:lnTo>
                  <a:pt x="2351" y="928"/>
                </a:lnTo>
                <a:lnTo>
                  <a:pt x="2342" y="943"/>
                </a:lnTo>
                <a:lnTo>
                  <a:pt x="2334" y="959"/>
                </a:lnTo>
                <a:lnTo>
                  <a:pt x="2328" y="975"/>
                </a:lnTo>
                <a:lnTo>
                  <a:pt x="2322" y="992"/>
                </a:lnTo>
                <a:lnTo>
                  <a:pt x="2318" y="1009"/>
                </a:lnTo>
                <a:lnTo>
                  <a:pt x="2314" y="1027"/>
                </a:lnTo>
                <a:lnTo>
                  <a:pt x="2312" y="1046"/>
                </a:lnTo>
                <a:lnTo>
                  <a:pt x="2311" y="1065"/>
                </a:lnTo>
                <a:lnTo>
                  <a:pt x="2310" y="1085"/>
                </a:lnTo>
                <a:lnTo>
                  <a:pt x="2310" y="1330"/>
                </a:lnTo>
                <a:lnTo>
                  <a:pt x="218" y="2649"/>
                </a:lnTo>
                <a:lnTo>
                  <a:pt x="196" y="2664"/>
                </a:lnTo>
                <a:lnTo>
                  <a:pt x="177" y="2678"/>
                </a:lnTo>
                <a:lnTo>
                  <a:pt x="157" y="2693"/>
                </a:lnTo>
                <a:lnTo>
                  <a:pt x="139" y="2709"/>
                </a:lnTo>
                <a:lnTo>
                  <a:pt x="123" y="2725"/>
                </a:lnTo>
                <a:lnTo>
                  <a:pt x="107" y="2742"/>
                </a:lnTo>
                <a:lnTo>
                  <a:pt x="93" y="2758"/>
                </a:lnTo>
                <a:lnTo>
                  <a:pt x="80" y="2776"/>
                </a:lnTo>
                <a:lnTo>
                  <a:pt x="68" y="2793"/>
                </a:lnTo>
                <a:lnTo>
                  <a:pt x="57" y="2811"/>
                </a:lnTo>
                <a:lnTo>
                  <a:pt x="48" y="2830"/>
                </a:lnTo>
                <a:lnTo>
                  <a:pt x="39" y="2847"/>
                </a:lnTo>
                <a:lnTo>
                  <a:pt x="31" y="2866"/>
                </a:lnTo>
                <a:lnTo>
                  <a:pt x="24" y="2884"/>
                </a:lnTo>
                <a:lnTo>
                  <a:pt x="18" y="2903"/>
                </a:lnTo>
                <a:lnTo>
                  <a:pt x="13" y="2922"/>
                </a:lnTo>
                <a:lnTo>
                  <a:pt x="9" y="2941"/>
                </a:lnTo>
                <a:lnTo>
                  <a:pt x="6" y="2959"/>
                </a:lnTo>
                <a:lnTo>
                  <a:pt x="3" y="2978"/>
                </a:lnTo>
                <a:lnTo>
                  <a:pt x="1" y="2997"/>
                </a:lnTo>
                <a:lnTo>
                  <a:pt x="0" y="3015"/>
                </a:lnTo>
                <a:lnTo>
                  <a:pt x="0" y="3034"/>
                </a:lnTo>
                <a:lnTo>
                  <a:pt x="1" y="3070"/>
                </a:lnTo>
                <a:lnTo>
                  <a:pt x="3" y="3105"/>
                </a:lnTo>
                <a:lnTo>
                  <a:pt x="8" y="3139"/>
                </a:lnTo>
                <a:lnTo>
                  <a:pt x="15" y="3171"/>
                </a:lnTo>
                <a:lnTo>
                  <a:pt x="23" y="3202"/>
                </a:lnTo>
                <a:lnTo>
                  <a:pt x="31" y="3232"/>
                </a:lnTo>
                <a:lnTo>
                  <a:pt x="44" y="3260"/>
                </a:lnTo>
                <a:lnTo>
                  <a:pt x="58" y="3290"/>
                </a:lnTo>
                <a:lnTo>
                  <a:pt x="75" y="3320"/>
                </a:lnTo>
                <a:lnTo>
                  <a:pt x="84" y="3334"/>
                </a:lnTo>
                <a:lnTo>
                  <a:pt x="94" y="3347"/>
                </a:lnTo>
                <a:lnTo>
                  <a:pt x="105" y="3361"/>
                </a:lnTo>
                <a:lnTo>
                  <a:pt x="117" y="3375"/>
                </a:lnTo>
                <a:lnTo>
                  <a:pt x="129" y="3389"/>
                </a:lnTo>
                <a:lnTo>
                  <a:pt x="142" y="3401"/>
                </a:lnTo>
                <a:lnTo>
                  <a:pt x="157" y="3414"/>
                </a:lnTo>
                <a:lnTo>
                  <a:pt x="171" y="3426"/>
                </a:lnTo>
                <a:lnTo>
                  <a:pt x="186" y="3438"/>
                </a:lnTo>
                <a:lnTo>
                  <a:pt x="203" y="3449"/>
                </a:lnTo>
                <a:lnTo>
                  <a:pt x="219" y="3460"/>
                </a:lnTo>
                <a:lnTo>
                  <a:pt x="237" y="3470"/>
                </a:lnTo>
                <a:lnTo>
                  <a:pt x="256" y="3480"/>
                </a:lnTo>
                <a:lnTo>
                  <a:pt x="275" y="3489"/>
                </a:lnTo>
                <a:lnTo>
                  <a:pt x="295" y="3497"/>
                </a:lnTo>
                <a:lnTo>
                  <a:pt x="317" y="3504"/>
                </a:lnTo>
                <a:lnTo>
                  <a:pt x="339" y="3511"/>
                </a:lnTo>
                <a:lnTo>
                  <a:pt x="362" y="3518"/>
                </a:lnTo>
                <a:lnTo>
                  <a:pt x="386" y="3522"/>
                </a:lnTo>
                <a:lnTo>
                  <a:pt x="411" y="3526"/>
                </a:lnTo>
                <a:lnTo>
                  <a:pt x="437" y="3530"/>
                </a:lnTo>
                <a:lnTo>
                  <a:pt x="463" y="3533"/>
                </a:lnTo>
                <a:lnTo>
                  <a:pt x="491" y="3534"/>
                </a:lnTo>
                <a:lnTo>
                  <a:pt x="519" y="3535"/>
                </a:lnTo>
                <a:lnTo>
                  <a:pt x="4466" y="3535"/>
                </a:lnTo>
                <a:lnTo>
                  <a:pt x="4468" y="3535"/>
                </a:lnTo>
                <a:lnTo>
                  <a:pt x="4493" y="3534"/>
                </a:lnTo>
                <a:lnTo>
                  <a:pt x="4518" y="3533"/>
                </a:lnTo>
                <a:lnTo>
                  <a:pt x="4542" y="3530"/>
                </a:lnTo>
                <a:lnTo>
                  <a:pt x="4567" y="3526"/>
                </a:lnTo>
                <a:lnTo>
                  <a:pt x="4588" y="3522"/>
                </a:lnTo>
                <a:lnTo>
                  <a:pt x="4612" y="3516"/>
                </a:lnTo>
                <a:lnTo>
                  <a:pt x="4632" y="3511"/>
                </a:lnTo>
                <a:lnTo>
                  <a:pt x="4653" y="3503"/>
                </a:lnTo>
                <a:lnTo>
                  <a:pt x="4673" y="3496"/>
                </a:lnTo>
                <a:lnTo>
                  <a:pt x="4693" y="3488"/>
                </a:lnTo>
                <a:lnTo>
                  <a:pt x="4712" y="3478"/>
                </a:lnTo>
                <a:lnTo>
                  <a:pt x="4729" y="3468"/>
                </a:lnTo>
                <a:lnTo>
                  <a:pt x="4746" y="3458"/>
                </a:lnTo>
                <a:lnTo>
                  <a:pt x="4763" y="3447"/>
                </a:lnTo>
                <a:lnTo>
                  <a:pt x="4779" y="3435"/>
                </a:lnTo>
                <a:lnTo>
                  <a:pt x="4794" y="3424"/>
                </a:lnTo>
                <a:lnTo>
                  <a:pt x="4808" y="3411"/>
                </a:lnTo>
                <a:lnTo>
                  <a:pt x="4822" y="3399"/>
                </a:lnTo>
                <a:lnTo>
                  <a:pt x="4835" y="3386"/>
                </a:lnTo>
                <a:lnTo>
                  <a:pt x="4848" y="3371"/>
                </a:lnTo>
                <a:lnTo>
                  <a:pt x="4859" y="3358"/>
                </a:lnTo>
                <a:lnTo>
                  <a:pt x="4870" y="3344"/>
                </a:lnTo>
                <a:lnTo>
                  <a:pt x="4891" y="3315"/>
                </a:lnTo>
                <a:lnTo>
                  <a:pt x="4907" y="3286"/>
                </a:lnTo>
                <a:lnTo>
                  <a:pt x="4923" y="3256"/>
                </a:lnTo>
                <a:lnTo>
                  <a:pt x="4935" y="3226"/>
                </a:lnTo>
                <a:lnTo>
                  <a:pt x="4945" y="3197"/>
                </a:lnTo>
                <a:lnTo>
                  <a:pt x="4951" y="3166"/>
                </a:lnTo>
                <a:lnTo>
                  <a:pt x="4957" y="3133"/>
                </a:lnTo>
                <a:lnTo>
                  <a:pt x="4960" y="3099"/>
                </a:lnTo>
                <a:lnTo>
                  <a:pt x="4961" y="3063"/>
                </a:lnTo>
                <a:lnTo>
                  <a:pt x="4960" y="3025"/>
                </a:lnTo>
                <a:lnTo>
                  <a:pt x="4956" y="2988"/>
                </a:lnTo>
                <a:lnTo>
                  <a:pt x="4952" y="2968"/>
                </a:lnTo>
                <a:lnTo>
                  <a:pt x="4948" y="2949"/>
                </a:lnTo>
                <a:lnTo>
                  <a:pt x="4944" y="2931"/>
                </a:lnTo>
                <a:lnTo>
                  <a:pt x="4939" y="2912"/>
                </a:lnTo>
                <a:lnTo>
                  <a:pt x="4933" y="2893"/>
                </a:lnTo>
                <a:lnTo>
                  <a:pt x="4926" y="2875"/>
                </a:lnTo>
                <a:lnTo>
                  <a:pt x="4918" y="2856"/>
                </a:lnTo>
                <a:lnTo>
                  <a:pt x="4911" y="2837"/>
                </a:lnTo>
                <a:lnTo>
                  <a:pt x="4901" y="2820"/>
                </a:lnTo>
                <a:lnTo>
                  <a:pt x="4891" y="2802"/>
                </a:lnTo>
                <a:lnTo>
                  <a:pt x="4881" y="2784"/>
                </a:lnTo>
                <a:lnTo>
                  <a:pt x="4869" y="2768"/>
                </a:lnTo>
                <a:lnTo>
                  <a:pt x="4857" y="2751"/>
                </a:lnTo>
                <a:lnTo>
                  <a:pt x="4843" y="2735"/>
                </a:lnTo>
                <a:lnTo>
                  <a:pt x="4829" y="2721"/>
                </a:lnTo>
                <a:lnTo>
                  <a:pt x="4814" y="2705"/>
                </a:lnTo>
                <a:lnTo>
                  <a:pt x="4797" y="2691"/>
                </a:lnTo>
                <a:lnTo>
                  <a:pt x="4781" y="2678"/>
                </a:lnTo>
                <a:lnTo>
                  <a:pt x="4762" y="2666"/>
                </a:lnTo>
                <a:lnTo>
                  <a:pt x="4743" y="2654"/>
                </a:lnTo>
                <a:close/>
                <a:moveTo>
                  <a:pt x="4461" y="3188"/>
                </a:moveTo>
                <a:lnTo>
                  <a:pt x="515" y="3188"/>
                </a:lnTo>
                <a:lnTo>
                  <a:pt x="502" y="3188"/>
                </a:lnTo>
                <a:lnTo>
                  <a:pt x="490" y="3186"/>
                </a:lnTo>
                <a:lnTo>
                  <a:pt x="478" y="3183"/>
                </a:lnTo>
                <a:lnTo>
                  <a:pt x="467" y="3180"/>
                </a:lnTo>
                <a:lnTo>
                  <a:pt x="456" y="3177"/>
                </a:lnTo>
                <a:lnTo>
                  <a:pt x="446" y="3171"/>
                </a:lnTo>
                <a:lnTo>
                  <a:pt x="436" y="3166"/>
                </a:lnTo>
                <a:lnTo>
                  <a:pt x="426" y="3160"/>
                </a:lnTo>
                <a:lnTo>
                  <a:pt x="417" y="3154"/>
                </a:lnTo>
                <a:lnTo>
                  <a:pt x="410" y="3146"/>
                </a:lnTo>
                <a:lnTo>
                  <a:pt x="402" y="3138"/>
                </a:lnTo>
                <a:lnTo>
                  <a:pt x="395" y="3130"/>
                </a:lnTo>
                <a:lnTo>
                  <a:pt x="390" y="3121"/>
                </a:lnTo>
                <a:lnTo>
                  <a:pt x="384" y="3111"/>
                </a:lnTo>
                <a:lnTo>
                  <a:pt x="380" y="3102"/>
                </a:lnTo>
                <a:lnTo>
                  <a:pt x="375" y="3092"/>
                </a:lnTo>
                <a:lnTo>
                  <a:pt x="372" y="3081"/>
                </a:lnTo>
                <a:lnTo>
                  <a:pt x="370" y="3071"/>
                </a:lnTo>
                <a:lnTo>
                  <a:pt x="369" y="3060"/>
                </a:lnTo>
                <a:lnTo>
                  <a:pt x="369" y="3050"/>
                </a:lnTo>
                <a:lnTo>
                  <a:pt x="369" y="3039"/>
                </a:lnTo>
                <a:lnTo>
                  <a:pt x="370" y="3028"/>
                </a:lnTo>
                <a:lnTo>
                  <a:pt x="372" y="3017"/>
                </a:lnTo>
                <a:lnTo>
                  <a:pt x="374" y="3006"/>
                </a:lnTo>
                <a:lnTo>
                  <a:pt x="379" y="2997"/>
                </a:lnTo>
                <a:lnTo>
                  <a:pt x="383" y="2986"/>
                </a:lnTo>
                <a:lnTo>
                  <a:pt x="390" y="2976"/>
                </a:lnTo>
                <a:lnTo>
                  <a:pt x="396" y="2966"/>
                </a:lnTo>
                <a:lnTo>
                  <a:pt x="405" y="2956"/>
                </a:lnTo>
                <a:lnTo>
                  <a:pt x="414" y="2946"/>
                </a:lnTo>
                <a:lnTo>
                  <a:pt x="424" y="2937"/>
                </a:lnTo>
                <a:lnTo>
                  <a:pt x="435" y="2928"/>
                </a:lnTo>
                <a:lnTo>
                  <a:pt x="2484" y="1647"/>
                </a:lnTo>
                <a:lnTo>
                  <a:pt x="4542" y="2934"/>
                </a:lnTo>
                <a:lnTo>
                  <a:pt x="4553" y="2942"/>
                </a:lnTo>
                <a:lnTo>
                  <a:pt x="4563" y="2949"/>
                </a:lnTo>
                <a:lnTo>
                  <a:pt x="4572" y="2958"/>
                </a:lnTo>
                <a:lnTo>
                  <a:pt x="4581" y="2968"/>
                </a:lnTo>
                <a:lnTo>
                  <a:pt x="4587" y="2977"/>
                </a:lnTo>
                <a:lnTo>
                  <a:pt x="4593" y="2987"/>
                </a:lnTo>
                <a:lnTo>
                  <a:pt x="4597" y="2998"/>
                </a:lnTo>
                <a:lnTo>
                  <a:pt x="4601" y="3008"/>
                </a:lnTo>
                <a:lnTo>
                  <a:pt x="4604" y="3019"/>
                </a:lnTo>
                <a:lnTo>
                  <a:pt x="4605" y="3028"/>
                </a:lnTo>
                <a:lnTo>
                  <a:pt x="4606" y="3039"/>
                </a:lnTo>
                <a:lnTo>
                  <a:pt x="4606" y="3050"/>
                </a:lnTo>
                <a:lnTo>
                  <a:pt x="4605" y="3061"/>
                </a:lnTo>
                <a:lnTo>
                  <a:pt x="4604" y="3071"/>
                </a:lnTo>
                <a:lnTo>
                  <a:pt x="4601" y="3082"/>
                </a:lnTo>
                <a:lnTo>
                  <a:pt x="4597" y="3092"/>
                </a:lnTo>
                <a:lnTo>
                  <a:pt x="4593" y="3102"/>
                </a:lnTo>
                <a:lnTo>
                  <a:pt x="4588" y="3112"/>
                </a:lnTo>
                <a:lnTo>
                  <a:pt x="4583" y="3122"/>
                </a:lnTo>
                <a:lnTo>
                  <a:pt x="4576" y="3131"/>
                </a:lnTo>
                <a:lnTo>
                  <a:pt x="4570" y="3139"/>
                </a:lnTo>
                <a:lnTo>
                  <a:pt x="4562" y="3147"/>
                </a:lnTo>
                <a:lnTo>
                  <a:pt x="4554" y="3155"/>
                </a:lnTo>
                <a:lnTo>
                  <a:pt x="4546" y="3161"/>
                </a:lnTo>
                <a:lnTo>
                  <a:pt x="4537" y="3168"/>
                </a:lnTo>
                <a:lnTo>
                  <a:pt x="4527" y="3174"/>
                </a:lnTo>
                <a:lnTo>
                  <a:pt x="4517" y="3178"/>
                </a:lnTo>
                <a:lnTo>
                  <a:pt x="4507" y="3182"/>
                </a:lnTo>
                <a:lnTo>
                  <a:pt x="4496" y="3185"/>
                </a:lnTo>
                <a:lnTo>
                  <a:pt x="4485" y="3187"/>
                </a:lnTo>
                <a:lnTo>
                  <a:pt x="4473" y="3188"/>
                </a:lnTo>
                <a:lnTo>
                  <a:pt x="4461" y="3188"/>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tIns="576000" anchor="ctr">
            <a:scene3d>
              <a:camera prst="orthographicFront"/>
              <a:lightRig rig="threePt" dir="t"/>
            </a:scene3d>
            <a:sp3d contourW="12700">
              <a:contourClr>
                <a:srgbClr val="FFFFFF"/>
              </a:contourClr>
            </a:sp3d>
          </a:bodyPr>
          <a:lstStyle/>
          <a:p>
            <a:pPr algn="ctr">
              <a:defRPr/>
            </a:pPr>
            <a:endParaRPr lang="zh-CN" altLang="en-US" sz="4400" dirty="0"/>
          </a:p>
        </p:txBody>
      </p:sp>
      <p:sp>
        <p:nvSpPr>
          <p:cNvPr id="30" name="矩形 29"/>
          <p:cNvSpPr/>
          <p:nvPr/>
        </p:nvSpPr>
        <p:spPr>
          <a:xfrm>
            <a:off x="2706190" y="4888635"/>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1" name="矩形 30"/>
          <p:cNvSpPr/>
          <p:nvPr/>
        </p:nvSpPr>
        <p:spPr>
          <a:xfrm>
            <a:off x="7666889" y="4470506"/>
            <a:ext cx="3769461" cy="15658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2" name="椭圆 31"/>
          <p:cNvSpPr/>
          <p:nvPr/>
        </p:nvSpPr>
        <p:spPr>
          <a:xfrm>
            <a:off x="8514205" y="2116290"/>
            <a:ext cx="2074828" cy="2074828"/>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33" name="KSO_Shape"/>
          <p:cNvSpPr/>
          <p:nvPr/>
        </p:nvSpPr>
        <p:spPr bwMode="auto">
          <a:xfrm>
            <a:off x="9099994" y="2845845"/>
            <a:ext cx="903251" cy="615716"/>
          </a:xfrm>
          <a:custGeom>
            <a:avLst/>
            <a:gdLst/>
            <a:ahLst/>
            <a:cxnLst/>
            <a:rect l="0" t="0" r="r" b="b"/>
            <a:pathLst>
              <a:path w="2608263" h="1778000">
                <a:moveTo>
                  <a:pt x="1956693" y="381000"/>
                </a:moveTo>
                <a:lnTo>
                  <a:pt x="1966217" y="381397"/>
                </a:lnTo>
                <a:lnTo>
                  <a:pt x="1975740" y="382192"/>
                </a:lnTo>
                <a:lnTo>
                  <a:pt x="1986057" y="382986"/>
                </a:lnTo>
                <a:lnTo>
                  <a:pt x="1995581" y="384575"/>
                </a:lnTo>
                <a:lnTo>
                  <a:pt x="2005501" y="386562"/>
                </a:lnTo>
                <a:lnTo>
                  <a:pt x="2015819" y="388548"/>
                </a:lnTo>
                <a:lnTo>
                  <a:pt x="2025739" y="391726"/>
                </a:lnTo>
                <a:lnTo>
                  <a:pt x="2035263" y="394904"/>
                </a:lnTo>
                <a:lnTo>
                  <a:pt x="2045580" y="398876"/>
                </a:lnTo>
                <a:lnTo>
                  <a:pt x="2055500" y="403246"/>
                </a:lnTo>
                <a:lnTo>
                  <a:pt x="2065421" y="408807"/>
                </a:lnTo>
                <a:lnTo>
                  <a:pt x="2075738" y="414766"/>
                </a:lnTo>
                <a:lnTo>
                  <a:pt x="2101927" y="438998"/>
                </a:lnTo>
                <a:lnTo>
                  <a:pt x="2143990" y="446149"/>
                </a:lnTo>
                <a:lnTo>
                  <a:pt x="2147958" y="448929"/>
                </a:lnTo>
                <a:lnTo>
                  <a:pt x="2151926" y="452107"/>
                </a:lnTo>
                <a:lnTo>
                  <a:pt x="2155497" y="455683"/>
                </a:lnTo>
                <a:lnTo>
                  <a:pt x="2158672" y="459655"/>
                </a:lnTo>
                <a:lnTo>
                  <a:pt x="2161847" y="464025"/>
                </a:lnTo>
                <a:lnTo>
                  <a:pt x="2164624" y="468395"/>
                </a:lnTo>
                <a:lnTo>
                  <a:pt x="2169783" y="477531"/>
                </a:lnTo>
                <a:lnTo>
                  <a:pt x="2173751" y="485874"/>
                </a:lnTo>
                <a:lnTo>
                  <a:pt x="2176529" y="493024"/>
                </a:lnTo>
                <a:lnTo>
                  <a:pt x="2179306" y="499380"/>
                </a:lnTo>
                <a:lnTo>
                  <a:pt x="2182878" y="516064"/>
                </a:lnTo>
                <a:lnTo>
                  <a:pt x="2186052" y="532749"/>
                </a:lnTo>
                <a:lnTo>
                  <a:pt x="2188036" y="549433"/>
                </a:lnTo>
                <a:lnTo>
                  <a:pt x="2189623" y="565720"/>
                </a:lnTo>
                <a:lnTo>
                  <a:pt x="2190417" y="582008"/>
                </a:lnTo>
                <a:lnTo>
                  <a:pt x="2190814" y="598692"/>
                </a:lnTo>
                <a:lnTo>
                  <a:pt x="2190814" y="615376"/>
                </a:lnTo>
                <a:lnTo>
                  <a:pt x="2190417" y="632855"/>
                </a:lnTo>
                <a:lnTo>
                  <a:pt x="2190020" y="642389"/>
                </a:lnTo>
                <a:lnTo>
                  <a:pt x="2188830" y="656293"/>
                </a:lnTo>
                <a:lnTo>
                  <a:pt x="2185259" y="692840"/>
                </a:lnTo>
                <a:lnTo>
                  <a:pt x="2183671" y="711908"/>
                </a:lnTo>
                <a:lnTo>
                  <a:pt x="2182878" y="730578"/>
                </a:lnTo>
                <a:lnTo>
                  <a:pt x="2182084" y="746468"/>
                </a:lnTo>
                <a:lnTo>
                  <a:pt x="2182481" y="753221"/>
                </a:lnTo>
                <a:lnTo>
                  <a:pt x="2182878" y="758386"/>
                </a:lnTo>
                <a:lnTo>
                  <a:pt x="2183671" y="765139"/>
                </a:lnTo>
                <a:lnTo>
                  <a:pt x="2184862" y="771098"/>
                </a:lnTo>
                <a:lnTo>
                  <a:pt x="2186449" y="775865"/>
                </a:lnTo>
                <a:lnTo>
                  <a:pt x="2188433" y="779837"/>
                </a:lnTo>
                <a:lnTo>
                  <a:pt x="2192798" y="787782"/>
                </a:lnTo>
                <a:lnTo>
                  <a:pt x="2195179" y="792152"/>
                </a:lnTo>
                <a:lnTo>
                  <a:pt x="2198353" y="798508"/>
                </a:lnTo>
                <a:lnTo>
                  <a:pt x="2200734" y="804069"/>
                </a:lnTo>
                <a:lnTo>
                  <a:pt x="2202719" y="810028"/>
                </a:lnTo>
                <a:lnTo>
                  <a:pt x="2204306" y="815987"/>
                </a:lnTo>
                <a:lnTo>
                  <a:pt x="2205496" y="822343"/>
                </a:lnTo>
                <a:lnTo>
                  <a:pt x="2206687" y="829096"/>
                </a:lnTo>
                <a:lnTo>
                  <a:pt x="2207480" y="835452"/>
                </a:lnTo>
                <a:lnTo>
                  <a:pt x="2207877" y="842205"/>
                </a:lnTo>
                <a:lnTo>
                  <a:pt x="2207877" y="848561"/>
                </a:lnTo>
                <a:lnTo>
                  <a:pt x="2207480" y="862465"/>
                </a:lnTo>
                <a:lnTo>
                  <a:pt x="2206290" y="875177"/>
                </a:lnTo>
                <a:lnTo>
                  <a:pt x="2204306" y="887889"/>
                </a:lnTo>
                <a:lnTo>
                  <a:pt x="2202321" y="899806"/>
                </a:lnTo>
                <a:lnTo>
                  <a:pt x="2199544" y="913312"/>
                </a:lnTo>
                <a:lnTo>
                  <a:pt x="2197560" y="920463"/>
                </a:lnTo>
                <a:lnTo>
                  <a:pt x="2195179" y="927613"/>
                </a:lnTo>
                <a:lnTo>
                  <a:pt x="2192798" y="934367"/>
                </a:lnTo>
                <a:lnTo>
                  <a:pt x="2190020" y="941517"/>
                </a:lnTo>
                <a:lnTo>
                  <a:pt x="2186846" y="947873"/>
                </a:lnTo>
                <a:lnTo>
                  <a:pt x="2183275" y="953037"/>
                </a:lnTo>
                <a:lnTo>
                  <a:pt x="2181291" y="955818"/>
                </a:lnTo>
                <a:lnTo>
                  <a:pt x="2178909" y="958201"/>
                </a:lnTo>
                <a:lnTo>
                  <a:pt x="2176132" y="960188"/>
                </a:lnTo>
                <a:lnTo>
                  <a:pt x="2173354" y="961777"/>
                </a:lnTo>
                <a:lnTo>
                  <a:pt x="2167799" y="965749"/>
                </a:lnTo>
                <a:lnTo>
                  <a:pt x="2162243" y="968530"/>
                </a:lnTo>
                <a:lnTo>
                  <a:pt x="2156291" y="971708"/>
                </a:lnTo>
                <a:lnTo>
                  <a:pt x="2151133" y="975283"/>
                </a:lnTo>
                <a:lnTo>
                  <a:pt x="2147958" y="977269"/>
                </a:lnTo>
                <a:lnTo>
                  <a:pt x="2145974" y="979653"/>
                </a:lnTo>
                <a:lnTo>
                  <a:pt x="2143593" y="982434"/>
                </a:lnTo>
                <a:lnTo>
                  <a:pt x="2142006" y="985612"/>
                </a:lnTo>
                <a:lnTo>
                  <a:pt x="2139625" y="990379"/>
                </a:lnTo>
                <a:lnTo>
                  <a:pt x="2137641" y="995543"/>
                </a:lnTo>
                <a:lnTo>
                  <a:pt x="2136450" y="1000707"/>
                </a:lnTo>
                <a:lnTo>
                  <a:pt x="2135260" y="1005871"/>
                </a:lnTo>
                <a:lnTo>
                  <a:pt x="2134466" y="1011433"/>
                </a:lnTo>
                <a:lnTo>
                  <a:pt x="2133673" y="1016597"/>
                </a:lnTo>
                <a:lnTo>
                  <a:pt x="2132879" y="1028514"/>
                </a:lnTo>
                <a:lnTo>
                  <a:pt x="2132085" y="1039637"/>
                </a:lnTo>
                <a:lnTo>
                  <a:pt x="2131292" y="1051158"/>
                </a:lnTo>
                <a:lnTo>
                  <a:pt x="2130895" y="1056719"/>
                </a:lnTo>
                <a:lnTo>
                  <a:pt x="2130101" y="1061883"/>
                </a:lnTo>
                <a:lnTo>
                  <a:pt x="2128911" y="1067445"/>
                </a:lnTo>
                <a:lnTo>
                  <a:pt x="2127721" y="1072212"/>
                </a:lnTo>
                <a:lnTo>
                  <a:pt x="2125736" y="1078170"/>
                </a:lnTo>
                <a:lnTo>
                  <a:pt x="2123355" y="1082937"/>
                </a:lnTo>
                <a:lnTo>
                  <a:pt x="2120578" y="1087307"/>
                </a:lnTo>
                <a:lnTo>
                  <a:pt x="2117800" y="1091280"/>
                </a:lnTo>
                <a:lnTo>
                  <a:pt x="2112245" y="1098430"/>
                </a:lnTo>
                <a:lnTo>
                  <a:pt x="2106293" y="1105183"/>
                </a:lnTo>
                <a:lnTo>
                  <a:pt x="2103515" y="1109156"/>
                </a:lnTo>
                <a:lnTo>
                  <a:pt x="2101134" y="1112731"/>
                </a:lnTo>
                <a:lnTo>
                  <a:pt x="2098356" y="1116703"/>
                </a:lnTo>
                <a:lnTo>
                  <a:pt x="2096372" y="1121470"/>
                </a:lnTo>
                <a:lnTo>
                  <a:pt x="2093991" y="1126237"/>
                </a:lnTo>
                <a:lnTo>
                  <a:pt x="2092801" y="1131799"/>
                </a:lnTo>
                <a:lnTo>
                  <a:pt x="2091610" y="1138155"/>
                </a:lnTo>
                <a:lnTo>
                  <a:pt x="2090817" y="1145305"/>
                </a:lnTo>
                <a:lnTo>
                  <a:pt x="2127721" y="1150470"/>
                </a:lnTo>
                <a:lnTo>
                  <a:pt x="2138435" y="1173907"/>
                </a:lnTo>
                <a:lnTo>
                  <a:pt x="2144783" y="1187016"/>
                </a:lnTo>
                <a:lnTo>
                  <a:pt x="2152323" y="1201317"/>
                </a:lnTo>
                <a:lnTo>
                  <a:pt x="2159863" y="1214426"/>
                </a:lnTo>
                <a:lnTo>
                  <a:pt x="2163831" y="1220782"/>
                </a:lnTo>
                <a:lnTo>
                  <a:pt x="2167799" y="1226741"/>
                </a:lnTo>
                <a:lnTo>
                  <a:pt x="2171767" y="1231905"/>
                </a:lnTo>
                <a:lnTo>
                  <a:pt x="2175735" y="1236672"/>
                </a:lnTo>
                <a:lnTo>
                  <a:pt x="2180497" y="1240645"/>
                </a:lnTo>
                <a:lnTo>
                  <a:pt x="2184862" y="1243823"/>
                </a:lnTo>
                <a:lnTo>
                  <a:pt x="2241606" y="1259713"/>
                </a:lnTo>
                <a:lnTo>
                  <a:pt x="2293192" y="1281164"/>
                </a:lnTo>
                <a:lnTo>
                  <a:pt x="2345572" y="1303807"/>
                </a:lnTo>
                <a:lnTo>
                  <a:pt x="2397951" y="1326053"/>
                </a:lnTo>
                <a:lnTo>
                  <a:pt x="2449140" y="1347902"/>
                </a:lnTo>
                <a:lnTo>
                  <a:pt x="2461045" y="1352669"/>
                </a:lnTo>
                <a:lnTo>
                  <a:pt x="2472552" y="1356641"/>
                </a:lnTo>
                <a:lnTo>
                  <a:pt x="2496361" y="1365381"/>
                </a:lnTo>
                <a:lnTo>
                  <a:pt x="2519773" y="1373723"/>
                </a:lnTo>
                <a:lnTo>
                  <a:pt x="2530884" y="1378093"/>
                </a:lnTo>
                <a:lnTo>
                  <a:pt x="2541995" y="1382860"/>
                </a:lnTo>
                <a:lnTo>
                  <a:pt x="2552312" y="1388421"/>
                </a:lnTo>
                <a:lnTo>
                  <a:pt x="2562233" y="1394380"/>
                </a:lnTo>
                <a:lnTo>
                  <a:pt x="2566597" y="1397558"/>
                </a:lnTo>
                <a:lnTo>
                  <a:pt x="2571756" y="1400736"/>
                </a:lnTo>
                <a:lnTo>
                  <a:pt x="2576121" y="1404311"/>
                </a:lnTo>
                <a:lnTo>
                  <a:pt x="2580089" y="1407886"/>
                </a:lnTo>
                <a:lnTo>
                  <a:pt x="2584057" y="1411859"/>
                </a:lnTo>
                <a:lnTo>
                  <a:pt x="2587629" y="1416228"/>
                </a:lnTo>
                <a:lnTo>
                  <a:pt x="2591200" y="1420598"/>
                </a:lnTo>
                <a:lnTo>
                  <a:pt x="2594375" y="1425365"/>
                </a:lnTo>
                <a:lnTo>
                  <a:pt x="2597946" y="1430132"/>
                </a:lnTo>
                <a:lnTo>
                  <a:pt x="2600723" y="1435296"/>
                </a:lnTo>
                <a:lnTo>
                  <a:pt x="2603105" y="1440858"/>
                </a:lnTo>
                <a:lnTo>
                  <a:pt x="2605089" y="1446817"/>
                </a:lnTo>
                <a:lnTo>
                  <a:pt x="2605485" y="1465487"/>
                </a:lnTo>
                <a:lnTo>
                  <a:pt x="2605882" y="1488528"/>
                </a:lnTo>
                <a:lnTo>
                  <a:pt x="2607073" y="1542951"/>
                </a:lnTo>
                <a:lnTo>
                  <a:pt x="2608263" y="1599757"/>
                </a:lnTo>
                <a:lnTo>
                  <a:pt x="2608263" y="1625975"/>
                </a:lnTo>
                <a:lnTo>
                  <a:pt x="2608263" y="1649413"/>
                </a:lnTo>
                <a:lnTo>
                  <a:pt x="2308271" y="1649413"/>
                </a:lnTo>
                <a:lnTo>
                  <a:pt x="2307081" y="1594196"/>
                </a:lnTo>
                <a:lnTo>
                  <a:pt x="2305493" y="1538581"/>
                </a:lnTo>
                <a:lnTo>
                  <a:pt x="2305097" y="1494486"/>
                </a:lnTo>
                <a:lnTo>
                  <a:pt x="2305097" y="1482172"/>
                </a:lnTo>
                <a:lnTo>
                  <a:pt x="2301129" y="1470651"/>
                </a:lnTo>
                <a:lnTo>
                  <a:pt x="2297557" y="1461117"/>
                </a:lnTo>
                <a:lnTo>
                  <a:pt x="2293986" y="1451981"/>
                </a:lnTo>
                <a:lnTo>
                  <a:pt x="2289224" y="1443241"/>
                </a:lnTo>
                <a:lnTo>
                  <a:pt x="2284859" y="1434899"/>
                </a:lnTo>
                <a:lnTo>
                  <a:pt x="2280097" y="1426954"/>
                </a:lnTo>
                <a:lnTo>
                  <a:pt x="2275335" y="1419406"/>
                </a:lnTo>
                <a:lnTo>
                  <a:pt x="2270177" y="1411859"/>
                </a:lnTo>
                <a:lnTo>
                  <a:pt x="2264621" y="1405106"/>
                </a:lnTo>
                <a:lnTo>
                  <a:pt x="2258669" y="1398352"/>
                </a:lnTo>
                <a:lnTo>
                  <a:pt x="2252717" y="1391996"/>
                </a:lnTo>
                <a:lnTo>
                  <a:pt x="2246765" y="1386435"/>
                </a:lnTo>
                <a:lnTo>
                  <a:pt x="2240416" y="1380079"/>
                </a:lnTo>
                <a:lnTo>
                  <a:pt x="2234067" y="1374915"/>
                </a:lnTo>
                <a:lnTo>
                  <a:pt x="2226924" y="1369750"/>
                </a:lnTo>
                <a:lnTo>
                  <a:pt x="2220178" y="1364983"/>
                </a:lnTo>
                <a:lnTo>
                  <a:pt x="2213433" y="1360217"/>
                </a:lnTo>
                <a:lnTo>
                  <a:pt x="2206290" y="1355450"/>
                </a:lnTo>
                <a:lnTo>
                  <a:pt x="2198750" y="1351080"/>
                </a:lnTo>
                <a:lnTo>
                  <a:pt x="2184465" y="1343532"/>
                </a:lnTo>
                <a:lnTo>
                  <a:pt x="2169386" y="1336382"/>
                </a:lnTo>
                <a:lnTo>
                  <a:pt x="2154307" y="1330026"/>
                </a:lnTo>
                <a:lnTo>
                  <a:pt x="2139228" y="1323670"/>
                </a:lnTo>
                <a:lnTo>
                  <a:pt x="2124546" y="1318108"/>
                </a:lnTo>
                <a:lnTo>
                  <a:pt x="2095578" y="1307780"/>
                </a:lnTo>
                <a:lnTo>
                  <a:pt x="2067405" y="1297849"/>
                </a:lnTo>
                <a:lnTo>
                  <a:pt x="2053913" y="1293082"/>
                </a:lnTo>
                <a:lnTo>
                  <a:pt x="2041215" y="1287917"/>
                </a:lnTo>
                <a:lnTo>
                  <a:pt x="1985264" y="1263685"/>
                </a:lnTo>
                <a:lnTo>
                  <a:pt x="1926932" y="1239056"/>
                </a:lnTo>
                <a:lnTo>
                  <a:pt x="1840427" y="1202112"/>
                </a:lnTo>
                <a:lnTo>
                  <a:pt x="1797571" y="1183441"/>
                </a:lnTo>
                <a:lnTo>
                  <a:pt x="1755111" y="1166359"/>
                </a:lnTo>
                <a:lnTo>
                  <a:pt x="1762651" y="1150470"/>
                </a:lnTo>
                <a:lnTo>
                  <a:pt x="1790031" y="1143716"/>
                </a:lnTo>
                <a:lnTo>
                  <a:pt x="1788047" y="1138155"/>
                </a:lnTo>
                <a:lnTo>
                  <a:pt x="1786460" y="1132196"/>
                </a:lnTo>
                <a:lnTo>
                  <a:pt x="1784873" y="1127429"/>
                </a:lnTo>
                <a:lnTo>
                  <a:pt x="1782492" y="1123457"/>
                </a:lnTo>
                <a:lnTo>
                  <a:pt x="1780111" y="1119484"/>
                </a:lnTo>
                <a:lnTo>
                  <a:pt x="1777730" y="1115909"/>
                </a:lnTo>
                <a:lnTo>
                  <a:pt x="1772571" y="1109950"/>
                </a:lnTo>
                <a:lnTo>
                  <a:pt x="1767413" y="1103594"/>
                </a:lnTo>
                <a:lnTo>
                  <a:pt x="1762254" y="1097636"/>
                </a:lnTo>
                <a:lnTo>
                  <a:pt x="1759476" y="1094458"/>
                </a:lnTo>
                <a:lnTo>
                  <a:pt x="1757095" y="1091280"/>
                </a:lnTo>
                <a:lnTo>
                  <a:pt x="1755111" y="1087307"/>
                </a:lnTo>
                <a:lnTo>
                  <a:pt x="1753524" y="1082937"/>
                </a:lnTo>
                <a:lnTo>
                  <a:pt x="1743207" y="973694"/>
                </a:lnTo>
                <a:lnTo>
                  <a:pt x="1743207" y="974091"/>
                </a:lnTo>
                <a:lnTo>
                  <a:pt x="1742413" y="974091"/>
                </a:lnTo>
                <a:lnTo>
                  <a:pt x="1739636" y="973694"/>
                </a:lnTo>
                <a:lnTo>
                  <a:pt x="1730112" y="972105"/>
                </a:lnTo>
                <a:lnTo>
                  <a:pt x="1720985" y="969324"/>
                </a:lnTo>
                <a:lnTo>
                  <a:pt x="1717414" y="968133"/>
                </a:lnTo>
                <a:lnTo>
                  <a:pt x="1715033" y="967338"/>
                </a:lnTo>
                <a:lnTo>
                  <a:pt x="1711065" y="963763"/>
                </a:lnTo>
                <a:lnTo>
                  <a:pt x="1707097" y="960188"/>
                </a:lnTo>
                <a:lnTo>
                  <a:pt x="1703129" y="955818"/>
                </a:lnTo>
                <a:lnTo>
                  <a:pt x="1699954" y="950654"/>
                </a:lnTo>
                <a:lnTo>
                  <a:pt x="1697177" y="945490"/>
                </a:lnTo>
                <a:lnTo>
                  <a:pt x="1694399" y="939531"/>
                </a:lnTo>
                <a:lnTo>
                  <a:pt x="1692018" y="932778"/>
                </a:lnTo>
                <a:lnTo>
                  <a:pt x="1689637" y="926422"/>
                </a:lnTo>
                <a:lnTo>
                  <a:pt x="1688050" y="919668"/>
                </a:lnTo>
                <a:lnTo>
                  <a:pt x="1686066" y="912518"/>
                </a:lnTo>
                <a:lnTo>
                  <a:pt x="1683288" y="897423"/>
                </a:lnTo>
                <a:lnTo>
                  <a:pt x="1681304" y="882327"/>
                </a:lnTo>
                <a:lnTo>
                  <a:pt x="1679717" y="867232"/>
                </a:lnTo>
                <a:lnTo>
                  <a:pt x="1684875" y="862465"/>
                </a:lnTo>
                <a:lnTo>
                  <a:pt x="1689637" y="857698"/>
                </a:lnTo>
                <a:lnTo>
                  <a:pt x="1694796" y="851739"/>
                </a:lnTo>
                <a:lnTo>
                  <a:pt x="1699161" y="845780"/>
                </a:lnTo>
                <a:lnTo>
                  <a:pt x="1703525" y="839424"/>
                </a:lnTo>
                <a:lnTo>
                  <a:pt x="1707891" y="832671"/>
                </a:lnTo>
                <a:lnTo>
                  <a:pt x="1711462" y="825918"/>
                </a:lnTo>
                <a:lnTo>
                  <a:pt x="1715033" y="818767"/>
                </a:lnTo>
                <a:lnTo>
                  <a:pt x="1718208" y="811617"/>
                </a:lnTo>
                <a:lnTo>
                  <a:pt x="1720985" y="804466"/>
                </a:lnTo>
                <a:lnTo>
                  <a:pt x="1726144" y="790166"/>
                </a:lnTo>
                <a:lnTo>
                  <a:pt x="1730509" y="776262"/>
                </a:lnTo>
                <a:lnTo>
                  <a:pt x="1734080" y="762755"/>
                </a:lnTo>
                <a:lnTo>
                  <a:pt x="1736858" y="750838"/>
                </a:lnTo>
                <a:lnTo>
                  <a:pt x="1738842" y="740510"/>
                </a:lnTo>
                <a:lnTo>
                  <a:pt x="1742413" y="720647"/>
                </a:lnTo>
                <a:lnTo>
                  <a:pt x="1743604" y="709524"/>
                </a:lnTo>
                <a:lnTo>
                  <a:pt x="1745191" y="698798"/>
                </a:lnTo>
                <a:lnTo>
                  <a:pt x="1746381" y="687278"/>
                </a:lnTo>
                <a:lnTo>
                  <a:pt x="1747175" y="675361"/>
                </a:lnTo>
                <a:lnTo>
                  <a:pt x="1747572" y="663443"/>
                </a:lnTo>
                <a:lnTo>
                  <a:pt x="1747572" y="651129"/>
                </a:lnTo>
                <a:lnTo>
                  <a:pt x="1747175" y="638814"/>
                </a:lnTo>
                <a:lnTo>
                  <a:pt x="1746381" y="626102"/>
                </a:lnTo>
                <a:lnTo>
                  <a:pt x="1744794" y="613787"/>
                </a:lnTo>
                <a:lnTo>
                  <a:pt x="1742810" y="601473"/>
                </a:lnTo>
                <a:lnTo>
                  <a:pt x="1740033" y="589158"/>
                </a:lnTo>
                <a:lnTo>
                  <a:pt x="1736461" y="576843"/>
                </a:lnTo>
                <a:lnTo>
                  <a:pt x="1732096" y="564529"/>
                </a:lnTo>
                <a:lnTo>
                  <a:pt x="1726937" y="553008"/>
                </a:lnTo>
                <a:lnTo>
                  <a:pt x="1723366" y="546255"/>
                </a:lnTo>
                <a:lnTo>
                  <a:pt x="1720192" y="539899"/>
                </a:lnTo>
                <a:lnTo>
                  <a:pt x="1715033" y="530365"/>
                </a:lnTo>
                <a:lnTo>
                  <a:pt x="1712652" y="526393"/>
                </a:lnTo>
                <a:lnTo>
                  <a:pt x="1711859" y="521229"/>
                </a:lnTo>
                <a:lnTo>
                  <a:pt x="1711859" y="516064"/>
                </a:lnTo>
                <a:lnTo>
                  <a:pt x="1711462" y="509708"/>
                </a:lnTo>
                <a:lnTo>
                  <a:pt x="1712255" y="493421"/>
                </a:lnTo>
                <a:lnTo>
                  <a:pt x="1716223" y="486271"/>
                </a:lnTo>
                <a:lnTo>
                  <a:pt x="1720192" y="479915"/>
                </a:lnTo>
                <a:lnTo>
                  <a:pt x="1724557" y="473559"/>
                </a:lnTo>
                <a:lnTo>
                  <a:pt x="1728922" y="467600"/>
                </a:lnTo>
                <a:lnTo>
                  <a:pt x="1734080" y="462039"/>
                </a:lnTo>
                <a:lnTo>
                  <a:pt x="1738842" y="456477"/>
                </a:lnTo>
                <a:lnTo>
                  <a:pt x="1743604" y="451313"/>
                </a:lnTo>
                <a:lnTo>
                  <a:pt x="1748762" y="446546"/>
                </a:lnTo>
                <a:lnTo>
                  <a:pt x="1754318" y="442176"/>
                </a:lnTo>
                <a:lnTo>
                  <a:pt x="1759476" y="438204"/>
                </a:lnTo>
                <a:lnTo>
                  <a:pt x="1765429" y="434231"/>
                </a:lnTo>
                <a:lnTo>
                  <a:pt x="1771381" y="430259"/>
                </a:lnTo>
                <a:lnTo>
                  <a:pt x="1776936" y="427081"/>
                </a:lnTo>
                <a:lnTo>
                  <a:pt x="1782888" y="424300"/>
                </a:lnTo>
                <a:lnTo>
                  <a:pt x="1789634" y="421917"/>
                </a:lnTo>
                <a:lnTo>
                  <a:pt x="1795587" y="419533"/>
                </a:lnTo>
                <a:lnTo>
                  <a:pt x="1820983" y="409999"/>
                </a:lnTo>
                <a:lnTo>
                  <a:pt x="1834871" y="404438"/>
                </a:lnTo>
                <a:lnTo>
                  <a:pt x="1849950" y="399273"/>
                </a:lnTo>
                <a:lnTo>
                  <a:pt x="1865823" y="394506"/>
                </a:lnTo>
                <a:lnTo>
                  <a:pt x="1882886" y="390137"/>
                </a:lnTo>
                <a:lnTo>
                  <a:pt x="1900742" y="386562"/>
                </a:lnTo>
                <a:lnTo>
                  <a:pt x="1909472" y="384973"/>
                </a:lnTo>
                <a:lnTo>
                  <a:pt x="1918599" y="383384"/>
                </a:lnTo>
                <a:lnTo>
                  <a:pt x="1927726" y="382589"/>
                </a:lnTo>
                <a:lnTo>
                  <a:pt x="1937249" y="381795"/>
                </a:lnTo>
                <a:lnTo>
                  <a:pt x="1946773" y="381397"/>
                </a:lnTo>
                <a:lnTo>
                  <a:pt x="1956693" y="381000"/>
                </a:lnTo>
                <a:close/>
                <a:moveTo>
                  <a:pt x="674585" y="381000"/>
                </a:moveTo>
                <a:lnTo>
                  <a:pt x="684505" y="381397"/>
                </a:lnTo>
                <a:lnTo>
                  <a:pt x="694029" y="382192"/>
                </a:lnTo>
                <a:lnTo>
                  <a:pt x="703552" y="382986"/>
                </a:lnTo>
                <a:lnTo>
                  <a:pt x="713870" y="384575"/>
                </a:lnTo>
                <a:lnTo>
                  <a:pt x="723790" y="386562"/>
                </a:lnTo>
                <a:lnTo>
                  <a:pt x="733710" y="388548"/>
                </a:lnTo>
                <a:lnTo>
                  <a:pt x="743631" y="391726"/>
                </a:lnTo>
                <a:lnTo>
                  <a:pt x="753551" y="394904"/>
                </a:lnTo>
                <a:lnTo>
                  <a:pt x="763868" y="398876"/>
                </a:lnTo>
                <a:lnTo>
                  <a:pt x="773789" y="403246"/>
                </a:lnTo>
                <a:lnTo>
                  <a:pt x="783709" y="408807"/>
                </a:lnTo>
                <a:lnTo>
                  <a:pt x="793629" y="414766"/>
                </a:lnTo>
                <a:lnTo>
                  <a:pt x="820216" y="438998"/>
                </a:lnTo>
                <a:lnTo>
                  <a:pt x="861088" y="446149"/>
                </a:lnTo>
                <a:lnTo>
                  <a:pt x="863866" y="468792"/>
                </a:lnTo>
                <a:lnTo>
                  <a:pt x="867040" y="491832"/>
                </a:lnTo>
                <a:lnTo>
                  <a:pt x="871008" y="514873"/>
                </a:lnTo>
                <a:lnTo>
                  <a:pt x="876167" y="539105"/>
                </a:lnTo>
                <a:lnTo>
                  <a:pt x="871405" y="548241"/>
                </a:lnTo>
                <a:lnTo>
                  <a:pt x="868231" y="554200"/>
                </a:lnTo>
                <a:lnTo>
                  <a:pt x="864659" y="560556"/>
                </a:lnTo>
                <a:lnTo>
                  <a:pt x="861088" y="568501"/>
                </a:lnTo>
                <a:lnTo>
                  <a:pt x="858310" y="577241"/>
                </a:lnTo>
                <a:lnTo>
                  <a:pt x="855533" y="586377"/>
                </a:lnTo>
                <a:lnTo>
                  <a:pt x="854342" y="591144"/>
                </a:lnTo>
                <a:lnTo>
                  <a:pt x="853548" y="596309"/>
                </a:lnTo>
                <a:lnTo>
                  <a:pt x="853152" y="602267"/>
                </a:lnTo>
                <a:lnTo>
                  <a:pt x="852755" y="607431"/>
                </a:lnTo>
                <a:lnTo>
                  <a:pt x="852755" y="613390"/>
                </a:lnTo>
                <a:lnTo>
                  <a:pt x="853152" y="619349"/>
                </a:lnTo>
                <a:lnTo>
                  <a:pt x="854739" y="642786"/>
                </a:lnTo>
                <a:lnTo>
                  <a:pt x="856723" y="670991"/>
                </a:lnTo>
                <a:lnTo>
                  <a:pt x="857913" y="686087"/>
                </a:lnTo>
                <a:lnTo>
                  <a:pt x="859501" y="700785"/>
                </a:lnTo>
                <a:lnTo>
                  <a:pt x="861485" y="716675"/>
                </a:lnTo>
                <a:lnTo>
                  <a:pt x="863469" y="732167"/>
                </a:lnTo>
                <a:lnTo>
                  <a:pt x="866247" y="748057"/>
                </a:lnTo>
                <a:lnTo>
                  <a:pt x="869818" y="763153"/>
                </a:lnTo>
                <a:lnTo>
                  <a:pt x="873786" y="779043"/>
                </a:lnTo>
                <a:lnTo>
                  <a:pt x="878548" y="793741"/>
                </a:lnTo>
                <a:lnTo>
                  <a:pt x="883706" y="808439"/>
                </a:lnTo>
                <a:lnTo>
                  <a:pt x="886881" y="815589"/>
                </a:lnTo>
                <a:lnTo>
                  <a:pt x="890055" y="822343"/>
                </a:lnTo>
                <a:lnTo>
                  <a:pt x="893230" y="829493"/>
                </a:lnTo>
                <a:lnTo>
                  <a:pt x="896801" y="835849"/>
                </a:lnTo>
                <a:lnTo>
                  <a:pt x="901166" y="842205"/>
                </a:lnTo>
                <a:lnTo>
                  <a:pt x="905134" y="848561"/>
                </a:lnTo>
                <a:lnTo>
                  <a:pt x="909896" y="854520"/>
                </a:lnTo>
                <a:lnTo>
                  <a:pt x="914261" y="860081"/>
                </a:lnTo>
                <a:lnTo>
                  <a:pt x="919420" y="865643"/>
                </a:lnTo>
                <a:lnTo>
                  <a:pt x="924578" y="870807"/>
                </a:lnTo>
                <a:lnTo>
                  <a:pt x="922594" y="885902"/>
                </a:lnTo>
                <a:lnTo>
                  <a:pt x="920213" y="899806"/>
                </a:lnTo>
                <a:lnTo>
                  <a:pt x="917436" y="913312"/>
                </a:lnTo>
                <a:lnTo>
                  <a:pt x="915451" y="920463"/>
                </a:lnTo>
                <a:lnTo>
                  <a:pt x="913467" y="927613"/>
                </a:lnTo>
                <a:lnTo>
                  <a:pt x="911087" y="934367"/>
                </a:lnTo>
                <a:lnTo>
                  <a:pt x="908309" y="941517"/>
                </a:lnTo>
                <a:lnTo>
                  <a:pt x="905134" y="947873"/>
                </a:lnTo>
                <a:lnTo>
                  <a:pt x="901563" y="953037"/>
                </a:lnTo>
                <a:lnTo>
                  <a:pt x="899182" y="955818"/>
                </a:lnTo>
                <a:lnTo>
                  <a:pt x="896801" y="958201"/>
                </a:lnTo>
                <a:lnTo>
                  <a:pt x="894420" y="960188"/>
                </a:lnTo>
                <a:lnTo>
                  <a:pt x="891643" y="961777"/>
                </a:lnTo>
                <a:lnTo>
                  <a:pt x="886087" y="965749"/>
                </a:lnTo>
                <a:lnTo>
                  <a:pt x="880532" y="968530"/>
                </a:lnTo>
                <a:lnTo>
                  <a:pt x="874580" y="971708"/>
                </a:lnTo>
                <a:lnTo>
                  <a:pt x="869024" y="975283"/>
                </a:lnTo>
                <a:lnTo>
                  <a:pt x="866247" y="977269"/>
                </a:lnTo>
                <a:lnTo>
                  <a:pt x="863866" y="979653"/>
                </a:lnTo>
                <a:lnTo>
                  <a:pt x="861881" y="982434"/>
                </a:lnTo>
                <a:lnTo>
                  <a:pt x="859897" y="985612"/>
                </a:lnTo>
                <a:lnTo>
                  <a:pt x="857913" y="990379"/>
                </a:lnTo>
                <a:lnTo>
                  <a:pt x="855929" y="995543"/>
                </a:lnTo>
                <a:lnTo>
                  <a:pt x="854342" y="1000707"/>
                </a:lnTo>
                <a:lnTo>
                  <a:pt x="853152" y="1005871"/>
                </a:lnTo>
                <a:lnTo>
                  <a:pt x="852358" y="1011433"/>
                </a:lnTo>
                <a:lnTo>
                  <a:pt x="851961" y="1016597"/>
                </a:lnTo>
                <a:lnTo>
                  <a:pt x="851167" y="1028514"/>
                </a:lnTo>
                <a:lnTo>
                  <a:pt x="850374" y="1039637"/>
                </a:lnTo>
                <a:lnTo>
                  <a:pt x="849580" y="1051158"/>
                </a:lnTo>
                <a:lnTo>
                  <a:pt x="849183" y="1056719"/>
                </a:lnTo>
                <a:lnTo>
                  <a:pt x="848390" y="1061883"/>
                </a:lnTo>
                <a:lnTo>
                  <a:pt x="847199" y="1067445"/>
                </a:lnTo>
                <a:lnTo>
                  <a:pt x="845612" y="1072212"/>
                </a:lnTo>
                <a:lnTo>
                  <a:pt x="843231" y="1078170"/>
                </a:lnTo>
                <a:lnTo>
                  <a:pt x="841247" y="1082937"/>
                </a:lnTo>
                <a:lnTo>
                  <a:pt x="838469" y="1087307"/>
                </a:lnTo>
                <a:lnTo>
                  <a:pt x="836089" y="1091280"/>
                </a:lnTo>
                <a:lnTo>
                  <a:pt x="830136" y="1098430"/>
                </a:lnTo>
                <a:lnTo>
                  <a:pt x="824581" y="1105183"/>
                </a:lnTo>
                <a:lnTo>
                  <a:pt x="821803" y="1109156"/>
                </a:lnTo>
                <a:lnTo>
                  <a:pt x="819026" y="1112731"/>
                </a:lnTo>
                <a:lnTo>
                  <a:pt x="816248" y="1116703"/>
                </a:lnTo>
                <a:lnTo>
                  <a:pt x="814264" y="1121470"/>
                </a:lnTo>
                <a:lnTo>
                  <a:pt x="812280" y="1126237"/>
                </a:lnTo>
                <a:lnTo>
                  <a:pt x="810692" y="1131799"/>
                </a:lnTo>
                <a:lnTo>
                  <a:pt x="809899" y="1138155"/>
                </a:lnTo>
                <a:lnTo>
                  <a:pt x="809105" y="1145305"/>
                </a:lnTo>
                <a:lnTo>
                  <a:pt x="845612" y="1150470"/>
                </a:lnTo>
                <a:lnTo>
                  <a:pt x="853152" y="1166757"/>
                </a:lnTo>
                <a:lnTo>
                  <a:pt x="811089" y="1183838"/>
                </a:lnTo>
                <a:lnTo>
                  <a:pt x="768233" y="1202112"/>
                </a:lnTo>
                <a:lnTo>
                  <a:pt x="682521" y="1239056"/>
                </a:lnTo>
                <a:lnTo>
                  <a:pt x="624586" y="1263685"/>
                </a:lnTo>
                <a:lnTo>
                  <a:pt x="568635" y="1287917"/>
                </a:lnTo>
                <a:lnTo>
                  <a:pt x="555541" y="1293082"/>
                </a:lnTo>
                <a:lnTo>
                  <a:pt x="542446" y="1297849"/>
                </a:lnTo>
                <a:lnTo>
                  <a:pt x="514669" y="1307780"/>
                </a:lnTo>
                <a:lnTo>
                  <a:pt x="485304" y="1318108"/>
                </a:lnTo>
                <a:lnTo>
                  <a:pt x="470225" y="1323670"/>
                </a:lnTo>
                <a:lnTo>
                  <a:pt x="455146" y="1330026"/>
                </a:lnTo>
                <a:lnTo>
                  <a:pt x="440464" y="1336382"/>
                </a:lnTo>
                <a:lnTo>
                  <a:pt x="425385" y="1343532"/>
                </a:lnTo>
                <a:lnTo>
                  <a:pt x="410703" y="1351080"/>
                </a:lnTo>
                <a:lnTo>
                  <a:pt x="403561" y="1355450"/>
                </a:lnTo>
                <a:lnTo>
                  <a:pt x="396418" y="1360217"/>
                </a:lnTo>
                <a:lnTo>
                  <a:pt x="389275" y="1364983"/>
                </a:lnTo>
                <a:lnTo>
                  <a:pt x="382529" y="1369750"/>
                </a:lnTo>
                <a:lnTo>
                  <a:pt x="376180" y="1374915"/>
                </a:lnTo>
                <a:lnTo>
                  <a:pt x="369038" y="1380079"/>
                </a:lnTo>
                <a:lnTo>
                  <a:pt x="363085" y="1386435"/>
                </a:lnTo>
                <a:lnTo>
                  <a:pt x="356736" y="1391996"/>
                </a:lnTo>
                <a:lnTo>
                  <a:pt x="350784" y="1398352"/>
                </a:lnTo>
                <a:lnTo>
                  <a:pt x="345229" y="1405106"/>
                </a:lnTo>
                <a:lnTo>
                  <a:pt x="339277" y="1411859"/>
                </a:lnTo>
                <a:lnTo>
                  <a:pt x="334118" y="1419406"/>
                </a:lnTo>
                <a:lnTo>
                  <a:pt x="329356" y="1426954"/>
                </a:lnTo>
                <a:lnTo>
                  <a:pt x="324594" y="1434899"/>
                </a:lnTo>
                <a:lnTo>
                  <a:pt x="320229" y="1443241"/>
                </a:lnTo>
                <a:lnTo>
                  <a:pt x="315865" y="1451981"/>
                </a:lnTo>
                <a:lnTo>
                  <a:pt x="311896" y="1461117"/>
                </a:lnTo>
                <a:lnTo>
                  <a:pt x="308325" y="1470651"/>
                </a:lnTo>
                <a:lnTo>
                  <a:pt x="304357" y="1482172"/>
                </a:lnTo>
                <a:lnTo>
                  <a:pt x="304357" y="1494486"/>
                </a:lnTo>
                <a:lnTo>
                  <a:pt x="303960" y="1538581"/>
                </a:lnTo>
                <a:lnTo>
                  <a:pt x="302770" y="1594196"/>
                </a:lnTo>
                <a:lnTo>
                  <a:pt x="301182" y="1649413"/>
                </a:lnTo>
                <a:lnTo>
                  <a:pt x="0" y="1649413"/>
                </a:lnTo>
                <a:lnTo>
                  <a:pt x="0" y="1625975"/>
                </a:lnTo>
                <a:lnTo>
                  <a:pt x="0" y="1599757"/>
                </a:lnTo>
                <a:lnTo>
                  <a:pt x="1190" y="1542951"/>
                </a:lnTo>
                <a:lnTo>
                  <a:pt x="2381" y="1488528"/>
                </a:lnTo>
                <a:lnTo>
                  <a:pt x="2778" y="1465487"/>
                </a:lnTo>
                <a:lnTo>
                  <a:pt x="2778" y="1446817"/>
                </a:lnTo>
                <a:lnTo>
                  <a:pt x="5159" y="1440858"/>
                </a:lnTo>
                <a:lnTo>
                  <a:pt x="7539" y="1435296"/>
                </a:lnTo>
                <a:lnTo>
                  <a:pt x="10317" y="1430132"/>
                </a:lnTo>
                <a:lnTo>
                  <a:pt x="13889" y="1425365"/>
                </a:lnTo>
                <a:lnTo>
                  <a:pt x="17063" y="1420598"/>
                </a:lnTo>
                <a:lnTo>
                  <a:pt x="20634" y="1416228"/>
                </a:lnTo>
                <a:lnTo>
                  <a:pt x="24206" y="1411859"/>
                </a:lnTo>
                <a:lnTo>
                  <a:pt x="28174" y="1407886"/>
                </a:lnTo>
                <a:lnTo>
                  <a:pt x="32142" y="1404311"/>
                </a:lnTo>
                <a:lnTo>
                  <a:pt x="36507" y="1400736"/>
                </a:lnTo>
                <a:lnTo>
                  <a:pt x="41269" y="1397558"/>
                </a:lnTo>
                <a:lnTo>
                  <a:pt x="46031" y="1394380"/>
                </a:lnTo>
                <a:lnTo>
                  <a:pt x="55951" y="1388421"/>
                </a:lnTo>
                <a:lnTo>
                  <a:pt x="66665" y="1382860"/>
                </a:lnTo>
                <a:lnTo>
                  <a:pt x="77379" y="1378093"/>
                </a:lnTo>
                <a:lnTo>
                  <a:pt x="88490" y="1373723"/>
                </a:lnTo>
                <a:lnTo>
                  <a:pt x="111902" y="1365381"/>
                </a:lnTo>
                <a:lnTo>
                  <a:pt x="135711" y="1356641"/>
                </a:lnTo>
                <a:lnTo>
                  <a:pt x="147218" y="1352669"/>
                </a:lnTo>
                <a:lnTo>
                  <a:pt x="158726" y="1347902"/>
                </a:lnTo>
                <a:lnTo>
                  <a:pt x="210312" y="1326053"/>
                </a:lnTo>
                <a:lnTo>
                  <a:pt x="263088" y="1303807"/>
                </a:lnTo>
                <a:lnTo>
                  <a:pt x="315071" y="1281164"/>
                </a:lnTo>
                <a:lnTo>
                  <a:pt x="366260" y="1259713"/>
                </a:lnTo>
                <a:lnTo>
                  <a:pt x="423401" y="1243823"/>
                </a:lnTo>
                <a:lnTo>
                  <a:pt x="428163" y="1240645"/>
                </a:lnTo>
                <a:lnTo>
                  <a:pt x="432131" y="1236672"/>
                </a:lnTo>
                <a:lnTo>
                  <a:pt x="436496" y="1231905"/>
                </a:lnTo>
                <a:lnTo>
                  <a:pt x="440464" y="1226741"/>
                </a:lnTo>
                <a:lnTo>
                  <a:pt x="444432" y="1220782"/>
                </a:lnTo>
                <a:lnTo>
                  <a:pt x="448401" y="1214426"/>
                </a:lnTo>
                <a:lnTo>
                  <a:pt x="456337" y="1201317"/>
                </a:lnTo>
                <a:lnTo>
                  <a:pt x="463480" y="1187016"/>
                </a:lnTo>
                <a:lnTo>
                  <a:pt x="469829" y="1173907"/>
                </a:lnTo>
                <a:lnTo>
                  <a:pt x="480543" y="1150470"/>
                </a:lnTo>
                <a:lnTo>
                  <a:pt x="507526" y="1143716"/>
                </a:lnTo>
                <a:lnTo>
                  <a:pt x="506336" y="1138155"/>
                </a:lnTo>
                <a:lnTo>
                  <a:pt x="504748" y="1132196"/>
                </a:lnTo>
                <a:lnTo>
                  <a:pt x="502764" y="1127429"/>
                </a:lnTo>
                <a:lnTo>
                  <a:pt x="500780" y="1123457"/>
                </a:lnTo>
                <a:lnTo>
                  <a:pt x="498399" y="1119484"/>
                </a:lnTo>
                <a:lnTo>
                  <a:pt x="496018" y="1115909"/>
                </a:lnTo>
                <a:lnTo>
                  <a:pt x="490860" y="1109950"/>
                </a:lnTo>
                <a:lnTo>
                  <a:pt x="485701" y="1103594"/>
                </a:lnTo>
                <a:lnTo>
                  <a:pt x="480146" y="1097636"/>
                </a:lnTo>
                <a:lnTo>
                  <a:pt x="477765" y="1094458"/>
                </a:lnTo>
                <a:lnTo>
                  <a:pt x="475384" y="1091280"/>
                </a:lnTo>
                <a:lnTo>
                  <a:pt x="473400" y="1087307"/>
                </a:lnTo>
                <a:lnTo>
                  <a:pt x="471813" y="1082937"/>
                </a:lnTo>
                <a:lnTo>
                  <a:pt x="461495" y="973694"/>
                </a:lnTo>
                <a:lnTo>
                  <a:pt x="461099" y="974091"/>
                </a:lnTo>
                <a:lnTo>
                  <a:pt x="460305" y="974091"/>
                </a:lnTo>
                <a:lnTo>
                  <a:pt x="457527" y="973694"/>
                </a:lnTo>
                <a:lnTo>
                  <a:pt x="448401" y="972105"/>
                </a:lnTo>
                <a:lnTo>
                  <a:pt x="438877" y="969324"/>
                </a:lnTo>
                <a:lnTo>
                  <a:pt x="435306" y="968133"/>
                </a:lnTo>
                <a:lnTo>
                  <a:pt x="433322" y="967338"/>
                </a:lnTo>
                <a:lnTo>
                  <a:pt x="430147" y="964557"/>
                </a:lnTo>
                <a:lnTo>
                  <a:pt x="426973" y="962174"/>
                </a:lnTo>
                <a:lnTo>
                  <a:pt x="424195" y="958996"/>
                </a:lnTo>
                <a:lnTo>
                  <a:pt x="421417" y="955818"/>
                </a:lnTo>
                <a:lnTo>
                  <a:pt x="419036" y="952243"/>
                </a:lnTo>
                <a:lnTo>
                  <a:pt x="416655" y="948270"/>
                </a:lnTo>
                <a:lnTo>
                  <a:pt x="414671" y="944298"/>
                </a:lnTo>
                <a:lnTo>
                  <a:pt x="412687" y="939928"/>
                </a:lnTo>
                <a:lnTo>
                  <a:pt x="409116" y="929997"/>
                </a:lnTo>
                <a:lnTo>
                  <a:pt x="406338" y="920066"/>
                </a:lnTo>
                <a:lnTo>
                  <a:pt x="403957" y="908943"/>
                </a:lnTo>
                <a:lnTo>
                  <a:pt x="401576" y="898217"/>
                </a:lnTo>
                <a:lnTo>
                  <a:pt x="399989" y="887094"/>
                </a:lnTo>
                <a:lnTo>
                  <a:pt x="398402" y="875574"/>
                </a:lnTo>
                <a:lnTo>
                  <a:pt x="396418" y="854122"/>
                </a:lnTo>
                <a:lnTo>
                  <a:pt x="394831" y="834260"/>
                </a:lnTo>
                <a:lnTo>
                  <a:pt x="393640" y="817576"/>
                </a:lnTo>
                <a:lnTo>
                  <a:pt x="393640" y="814795"/>
                </a:lnTo>
                <a:lnTo>
                  <a:pt x="394037" y="811617"/>
                </a:lnTo>
                <a:lnTo>
                  <a:pt x="395227" y="808439"/>
                </a:lnTo>
                <a:lnTo>
                  <a:pt x="396418" y="805261"/>
                </a:lnTo>
                <a:lnTo>
                  <a:pt x="399989" y="798905"/>
                </a:lnTo>
                <a:lnTo>
                  <a:pt x="403561" y="791755"/>
                </a:lnTo>
                <a:lnTo>
                  <a:pt x="407132" y="784604"/>
                </a:lnTo>
                <a:lnTo>
                  <a:pt x="408322" y="780234"/>
                </a:lnTo>
                <a:lnTo>
                  <a:pt x="409513" y="776262"/>
                </a:lnTo>
                <a:lnTo>
                  <a:pt x="410306" y="771495"/>
                </a:lnTo>
                <a:lnTo>
                  <a:pt x="410703" y="766331"/>
                </a:lnTo>
                <a:lnTo>
                  <a:pt x="410306" y="761166"/>
                </a:lnTo>
                <a:lnTo>
                  <a:pt x="409513" y="755605"/>
                </a:lnTo>
                <a:lnTo>
                  <a:pt x="406338" y="738126"/>
                </a:lnTo>
                <a:lnTo>
                  <a:pt x="403561" y="721839"/>
                </a:lnTo>
                <a:lnTo>
                  <a:pt x="401180" y="705552"/>
                </a:lnTo>
                <a:lnTo>
                  <a:pt x="399196" y="689662"/>
                </a:lnTo>
                <a:lnTo>
                  <a:pt x="397608" y="673772"/>
                </a:lnTo>
                <a:lnTo>
                  <a:pt x="397211" y="659074"/>
                </a:lnTo>
                <a:lnTo>
                  <a:pt x="396815" y="643978"/>
                </a:lnTo>
                <a:lnTo>
                  <a:pt x="396815" y="629677"/>
                </a:lnTo>
                <a:lnTo>
                  <a:pt x="397608" y="615774"/>
                </a:lnTo>
                <a:lnTo>
                  <a:pt x="398799" y="602267"/>
                </a:lnTo>
                <a:lnTo>
                  <a:pt x="400386" y="588761"/>
                </a:lnTo>
                <a:lnTo>
                  <a:pt x="402370" y="576446"/>
                </a:lnTo>
                <a:lnTo>
                  <a:pt x="404751" y="563734"/>
                </a:lnTo>
                <a:lnTo>
                  <a:pt x="407529" y="552214"/>
                </a:lnTo>
                <a:lnTo>
                  <a:pt x="410703" y="540297"/>
                </a:lnTo>
                <a:lnTo>
                  <a:pt x="414275" y="529571"/>
                </a:lnTo>
                <a:lnTo>
                  <a:pt x="418243" y="519242"/>
                </a:lnTo>
                <a:lnTo>
                  <a:pt x="422211" y="508914"/>
                </a:lnTo>
                <a:lnTo>
                  <a:pt x="426973" y="499380"/>
                </a:lnTo>
                <a:lnTo>
                  <a:pt x="432131" y="490243"/>
                </a:lnTo>
                <a:lnTo>
                  <a:pt x="437290" y="481504"/>
                </a:lnTo>
                <a:lnTo>
                  <a:pt x="442845" y="473162"/>
                </a:lnTo>
                <a:lnTo>
                  <a:pt x="448797" y="465614"/>
                </a:lnTo>
                <a:lnTo>
                  <a:pt x="454750" y="458066"/>
                </a:lnTo>
                <a:lnTo>
                  <a:pt x="461495" y="451710"/>
                </a:lnTo>
                <a:lnTo>
                  <a:pt x="468241" y="445752"/>
                </a:lnTo>
                <a:lnTo>
                  <a:pt x="474987" y="440190"/>
                </a:lnTo>
                <a:lnTo>
                  <a:pt x="482130" y="435026"/>
                </a:lnTo>
                <a:lnTo>
                  <a:pt x="490066" y="429862"/>
                </a:lnTo>
                <a:lnTo>
                  <a:pt x="497606" y="425889"/>
                </a:lnTo>
                <a:lnTo>
                  <a:pt x="505542" y="422711"/>
                </a:lnTo>
                <a:lnTo>
                  <a:pt x="513875" y="419533"/>
                </a:lnTo>
                <a:lnTo>
                  <a:pt x="538478" y="409999"/>
                </a:lnTo>
                <a:lnTo>
                  <a:pt x="553160" y="404438"/>
                </a:lnTo>
                <a:lnTo>
                  <a:pt x="568239" y="399273"/>
                </a:lnTo>
                <a:lnTo>
                  <a:pt x="584111" y="394506"/>
                </a:lnTo>
                <a:lnTo>
                  <a:pt x="601174" y="390137"/>
                </a:lnTo>
                <a:lnTo>
                  <a:pt x="618634" y="386562"/>
                </a:lnTo>
                <a:lnTo>
                  <a:pt x="627761" y="384973"/>
                </a:lnTo>
                <a:lnTo>
                  <a:pt x="636888" y="383384"/>
                </a:lnTo>
                <a:lnTo>
                  <a:pt x="646014" y="382589"/>
                </a:lnTo>
                <a:lnTo>
                  <a:pt x="655538" y="381795"/>
                </a:lnTo>
                <a:lnTo>
                  <a:pt x="665061" y="381397"/>
                </a:lnTo>
                <a:lnTo>
                  <a:pt x="674585" y="381000"/>
                </a:lnTo>
                <a:close/>
                <a:moveTo>
                  <a:pt x="1307704" y="0"/>
                </a:moveTo>
                <a:lnTo>
                  <a:pt x="1321601" y="0"/>
                </a:lnTo>
                <a:lnTo>
                  <a:pt x="1335100" y="0"/>
                </a:lnTo>
                <a:lnTo>
                  <a:pt x="1348997" y="1191"/>
                </a:lnTo>
                <a:lnTo>
                  <a:pt x="1362496" y="2381"/>
                </a:lnTo>
                <a:lnTo>
                  <a:pt x="1376790" y="4366"/>
                </a:lnTo>
                <a:lnTo>
                  <a:pt x="1390289" y="7144"/>
                </a:lnTo>
                <a:lnTo>
                  <a:pt x="1404583" y="10319"/>
                </a:lnTo>
                <a:lnTo>
                  <a:pt x="1418480" y="14684"/>
                </a:lnTo>
                <a:lnTo>
                  <a:pt x="1432773" y="19447"/>
                </a:lnTo>
                <a:lnTo>
                  <a:pt x="1446670" y="25003"/>
                </a:lnTo>
                <a:lnTo>
                  <a:pt x="1460566" y="31353"/>
                </a:lnTo>
                <a:lnTo>
                  <a:pt x="1474463" y="38497"/>
                </a:lnTo>
                <a:lnTo>
                  <a:pt x="1488757" y="46831"/>
                </a:lnTo>
                <a:lnTo>
                  <a:pt x="1525285" y="80963"/>
                </a:lnTo>
                <a:lnTo>
                  <a:pt x="1584841" y="90884"/>
                </a:lnTo>
                <a:lnTo>
                  <a:pt x="1590400" y="94853"/>
                </a:lnTo>
                <a:lnTo>
                  <a:pt x="1595958" y="99616"/>
                </a:lnTo>
                <a:lnTo>
                  <a:pt x="1600723" y="104775"/>
                </a:lnTo>
                <a:lnTo>
                  <a:pt x="1605487" y="110331"/>
                </a:lnTo>
                <a:lnTo>
                  <a:pt x="1609855" y="115888"/>
                </a:lnTo>
                <a:lnTo>
                  <a:pt x="1613825" y="122238"/>
                </a:lnTo>
                <a:lnTo>
                  <a:pt x="1617399" y="128984"/>
                </a:lnTo>
                <a:lnTo>
                  <a:pt x="1620575" y="134938"/>
                </a:lnTo>
                <a:lnTo>
                  <a:pt x="1626531" y="146447"/>
                </a:lnTo>
                <a:lnTo>
                  <a:pt x="1630898" y="156766"/>
                </a:lnTo>
                <a:lnTo>
                  <a:pt x="1634075" y="165894"/>
                </a:lnTo>
                <a:lnTo>
                  <a:pt x="1636854" y="177403"/>
                </a:lnTo>
                <a:lnTo>
                  <a:pt x="1639236" y="189309"/>
                </a:lnTo>
                <a:lnTo>
                  <a:pt x="1641619" y="200819"/>
                </a:lnTo>
                <a:lnTo>
                  <a:pt x="1643207" y="212725"/>
                </a:lnTo>
                <a:lnTo>
                  <a:pt x="1644795" y="223838"/>
                </a:lnTo>
                <a:lnTo>
                  <a:pt x="1646383" y="235347"/>
                </a:lnTo>
                <a:lnTo>
                  <a:pt x="1648368" y="258366"/>
                </a:lnTo>
                <a:lnTo>
                  <a:pt x="1649559" y="281781"/>
                </a:lnTo>
                <a:lnTo>
                  <a:pt x="1649957" y="304800"/>
                </a:lnTo>
                <a:lnTo>
                  <a:pt x="1649957" y="328613"/>
                </a:lnTo>
                <a:lnTo>
                  <a:pt x="1649559" y="352822"/>
                </a:lnTo>
                <a:lnTo>
                  <a:pt x="1648765" y="365919"/>
                </a:lnTo>
                <a:lnTo>
                  <a:pt x="1647177" y="385763"/>
                </a:lnTo>
                <a:lnTo>
                  <a:pt x="1642413" y="436959"/>
                </a:lnTo>
                <a:lnTo>
                  <a:pt x="1640427" y="464344"/>
                </a:lnTo>
                <a:lnTo>
                  <a:pt x="1638839" y="490141"/>
                </a:lnTo>
                <a:lnTo>
                  <a:pt x="1638442" y="501650"/>
                </a:lnTo>
                <a:lnTo>
                  <a:pt x="1638045" y="511969"/>
                </a:lnTo>
                <a:lnTo>
                  <a:pt x="1638442" y="521494"/>
                </a:lnTo>
                <a:lnTo>
                  <a:pt x="1638839" y="529034"/>
                </a:lnTo>
                <a:lnTo>
                  <a:pt x="1640030" y="538559"/>
                </a:lnTo>
                <a:lnTo>
                  <a:pt x="1642016" y="546497"/>
                </a:lnTo>
                <a:lnTo>
                  <a:pt x="1644001" y="553244"/>
                </a:lnTo>
                <a:lnTo>
                  <a:pt x="1646780" y="558800"/>
                </a:lnTo>
                <a:lnTo>
                  <a:pt x="1649559" y="563959"/>
                </a:lnTo>
                <a:lnTo>
                  <a:pt x="1653133" y="569516"/>
                </a:lnTo>
                <a:lnTo>
                  <a:pt x="1656706" y="576659"/>
                </a:lnTo>
                <a:lnTo>
                  <a:pt x="1661074" y="584597"/>
                </a:lnTo>
                <a:lnTo>
                  <a:pt x="1664250" y="592534"/>
                </a:lnTo>
                <a:lnTo>
                  <a:pt x="1667029" y="600869"/>
                </a:lnTo>
                <a:lnTo>
                  <a:pt x="1669412" y="609600"/>
                </a:lnTo>
                <a:lnTo>
                  <a:pt x="1671397" y="618331"/>
                </a:lnTo>
                <a:lnTo>
                  <a:pt x="1672588" y="627459"/>
                </a:lnTo>
                <a:lnTo>
                  <a:pt x="1673382" y="636984"/>
                </a:lnTo>
                <a:lnTo>
                  <a:pt x="1673779" y="646113"/>
                </a:lnTo>
                <a:lnTo>
                  <a:pt x="1674176" y="655241"/>
                </a:lnTo>
                <a:lnTo>
                  <a:pt x="1673779" y="665163"/>
                </a:lnTo>
                <a:lnTo>
                  <a:pt x="1673382" y="674291"/>
                </a:lnTo>
                <a:lnTo>
                  <a:pt x="1671794" y="692547"/>
                </a:lnTo>
                <a:lnTo>
                  <a:pt x="1669412" y="710009"/>
                </a:lnTo>
                <a:lnTo>
                  <a:pt x="1666632" y="726678"/>
                </a:lnTo>
                <a:lnTo>
                  <a:pt x="1664647" y="735806"/>
                </a:lnTo>
                <a:lnTo>
                  <a:pt x="1662662" y="745728"/>
                </a:lnTo>
                <a:lnTo>
                  <a:pt x="1659883" y="755650"/>
                </a:lnTo>
                <a:lnTo>
                  <a:pt x="1656706" y="765572"/>
                </a:lnTo>
                <a:lnTo>
                  <a:pt x="1653133" y="775891"/>
                </a:lnTo>
                <a:lnTo>
                  <a:pt x="1649162" y="785416"/>
                </a:lnTo>
                <a:lnTo>
                  <a:pt x="1644795" y="793750"/>
                </a:lnTo>
                <a:lnTo>
                  <a:pt x="1642413" y="798116"/>
                </a:lnTo>
                <a:lnTo>
                  <a:pt x="1639633" y="802084"/>
                </a:lnTo>
                <a:lnTo>
                  <a:pt x="1636854" y="805656"/>
                </a:lnTo>
                <a:lnTo>
                  <a:pt x="1633678" y="808831"/>
                </a:lnTo>
                <a:lnTo>
                  <a:pt x="1630104" y="811609"/>
                </a:lnTo>
                <a:lnTo>
                  <a:pt x="1626531" y="814388"/>
                </a:lnTo>
                <a:lnTo>
                  <a:pt x="1618193" y="818753"/>
                </a:lnTo>
                <a:lnTo>
                  <a:pt x="1610252" y="823119"/>
                </a:lnTo>
                <a:lnTo>
                  <a:pt x="1602311" y="827881"/>
                </a:lnTo>
                <a:lnTo>
                  <a:pt x="1598341" y="830263"/>
                </a:lnTo>
                <a:lnTo>
                  <a:pt x="1593973" y="832644"/>
                </a:lnTo>
                <a:lnTo>
                  <a:pt x="1590797" y="835819"/>
                </a:lnTo>
                <a:lnTo>
                  <a:pt x="1587223" y="838994"/>
                </a:lnTo>
                <a:lnTo>
                  <a:pt x="1584444" y="842963"/>
                </a:lnTo>
                <a:lnTo>
                  <a:pt x="1581665" y="846931"/>
                </a:lnTo>
                <a:lnTo>
                  <a:pt x="1578489" y="854075"/>
                </a:lnTo>
                <a:lnTo>
                  <a:pt x="1576106" y="860822"/>
                </a:lnTo>
                <a:lnTo>
                  <a:pt x="1574121" y="867966"/>
                </a:lnTo>
                <a:lnTo>
                  <a:pt x="1572533" y="875506"/>
                </a:lnTo>
                <a:lnTo>
                  <a:pt x="1571342" y="883444"/>
                </a:lnTo>
                <a:lnTo>
                  <a:pt x="1570151" y="890984"/>
                </a:lnTo>
                <a:lnTo>
                  <a:pt x="1568959" y="906859"/>
                </a:lnTo>
                <a:lnTo>
                  <a:pt x="1568165" y="923131"/>
                </a:lnTo>
                <a:lnTo>
                  <a:pt x="1566974" y="939006"/>
                </a:lnTo>
                <a:lnTo>
                  <a:pt x="1565783" y="946944"/>
                </a:lnTo>
                <a:lnTo>
                  <a:pt x="1564989" y="954484"/>
                </a:lnTo>
                <a:lnTo>
                  <a:pt x="1563401" y="961628"/>
                </a:lnTo>
                <a:lnTo>
                  <a:pt x="1561415" y="969169"/>
                </a:lnTo>
                <a:lnTo>
                  <a:pt x="1558636" y="976709"/>
                </a:lnTo>
                <a:lnTo>
                  <a:pt x="1555460" y="983456"/>
                </a:lnTo>
                <a:lnTo>
                  <a:pt x="1551887" y="989409"/>
                </a:lnTo>
                <a:lnTo>
                  <a:pt x="1548313" y="995363"/>
                </a:lnTo>
                <a:lnTo>
                  <a:pt x="1544343" y="1000522"/>
                </a:lnTo>
                <a:lnTo>
                  <a:pt x="1539578" y="1005284"/>
                </a:lnTo>
                <a:lnTo>
                  <a:pt x="1531637" y="1014809"/>
                </a:lnTo>
                <a:lnTo>
                  <a:pt x="1527667" y="1019969"/>
                </a:lnTo>
                <a:lnTo>
                  <a:pt x="1524093" y="1025525"/>
                </a:lnTo>
                <a:lnTo>
                  <a:pt x="1520520" y="1031081"/>
                </a:lnTo>
                <a:lnTo>
                  <a:pt x="1517741" y="1037431"/>
                </a:lnTo>
                <a:lnTo>
                  <a:pt x="1514961" y="1044178"/>
                </a:lnTo>
                <a:lnTo>
                  <a:pt x="1512976" y="1052513"/>
                </a:lnTo>
                <a:lnTo>
                  <a:pt x="1510991" y="1061244"/>
                </a:lnTo>
                <a:lnTo>
                  <a:pt x="1510197" y="1070769"/>
                </a:lnTo>
                <a:lnTo>
                  <a:pt x="1561415" y="1078309"/>
                </a:lnTo>
                <a:lnTo>
                  <a:pt x="1576900" y="1111250"/>
                </a:lnTo>
                <a:lnTo>
                  <a:pt x="1585635" y="1129903"/>
                </a:lnTo>
                <a:lnTo>
                  <a:pt x="1596355" y="1149350"/>
                </a:lnTo>
                <a:lnTo>
                  <a:pt x="1601517" y="1158478"/>
                </a:lnTo>
                <a:lnTo>
                  <a:pt x="1606679" y="1168003"/>
                </a:lnTo>
                <a:lnTo>
                  <a:pt x="1612237" y="1176734"/>
                </a:lnTo>
                <a:lnTo>
                  <a:pt x="1617796" y="1184672"/>
                </a:lnTo>
                <a:lnTo>
                  <a:pt x="1624149" y="1192609"/>
                </a:lnTo>
                <a:lnTo>
                  <a:pt x="1629707" y="1198959"/>
                </a:lnTo>
                <a:lnTo>
                  <a:pt x="1635663" y="1204516"/>
                </a:lnTo>
                <a:lnTo>
                  <a:pt x="1641619" y="1209278"/>
                </a:lnTo>
                <a:lnTo>
                  <a:pt x="1721821" y="1231106"/>
                </a:lnTo>
                <a:lnTo>
                  <a:pt x="1793687" y="1261269"/>
                </a:lnTo>
                <a:lnTo>
                  <a:pt x="1867537" y="1292622"/>
                </a:lnTo>
                <a:lnTo>
                  <a:pt x="1941387" y="1324372"/>
                </a:lnTo>
                <a:lnTo>
                  <a:pt x="2013649" y="1354931"/>
                </a:lnTo>
                <a:lnTo>
                  <a:pt x="2029531" y="1361678"/>
                </a:lnTo>
                <a:lnTo>
                  <a:pt x="2046207" y="1367631"/>
                </a:lnTo>
                <a:lnTo>
                  <a:pt x="2079161" y="1379141"/>
                </a:lnTo>
                <a:lnTo>
                  <a:pt x="2095440" y="1385094"/>
                </a:lnTo>
                <a:lnTo>
                  <a:pt x="2112116" y="1391444"/>
                </a:lnTo>
                <a:lnTo>
                  <a:pt x="2127998" y="1397397"/>
                </a:lnTo>
                <a:lnTo>
                  <a:pt x="2143085" y="1404144"/>
                </a:lnTo>
                <a:lnTo>
                  <a:pt x="2150232" y="1407716"/>
                </a:lnTo>
                <a:lnTo>
                  <a:pt x="2157776" y="1411684"/>
                </a:lnTo>
                <a:lnTo>
                  <a:pt x="2164923" y="1416050"/>
                </a:lnTo>
                <a:lnTo>
                  <a:pt x="2171673" y="1420019"/>
                </a:lnTo>
                <a:lnTo>
                  <a:pt x="2178423" y="1424384"/>
                </a:lnTo>
                <a:lnTo>
                  <a:pt x="2184775" y="1429147"/>
                </a:lnTo>
                <a:lnTo>
                  <a:pt x="2191128" y="1433909"/>
                </a:lnTo>
                <a:lnTo>
                  <a:pt x="2196687" y="1439069"/>
                </a:lnTo>
                <a:lnTo>
                  <a:pt x="2202245" y="1445022"/>
                </a:lnTo>
                <a:lnTo>
                  <a:pt x="2207804" y="1450578"/>
                </a:lnTo>
                <a:lnTo>
                  <a:pt x="2212965" y="1456928"/>
                </a:lnTo>
                <a:lnTo>
                  <a:pt x="2217333" y="1463278"/>
                </a:lnTo>
                <a:lnTo>
                  <a:pt x="2221700" y="1470422"/>
                </a:lnTo>
                <a:lnTo>
                  <a:pt x="2225274" y="1477566"/>
                </a:lnTo>
                <a:lnTo>
                  <a:pt x="2228847" y="1485503"/>
                </a:lnTo>
                <a:lnTo>
                  <a:pt x="2232023" y="1493441"/>
                </a:lnTo>
                <a:lnTo>
                  <a:pt x="2232023" y="1519634"/>
                </a:lnTo>
                <a:lnTo>
                  <a:pt x="2232817" y="1552178"/>
                </a:lnTo>
                <a:lnTo>
                  <a:pt x="2234406" y="1628378"/>
                </a:lnTo>
                <a:lnTo>
                  <a:pt x="2235597" y="1668859"/>
                </a:lnTo>
                <a:lnTo>
                  <a:pt x="2236391" y="1708150"/>
                </a:lnTo>
                <a:lnTo>
                  <a:pt x="2236788" y="1745059"/>
                </a:lnTo>
                <a:lnTo>
                  <a:pt x="2236391" y="1778000"/>
                </a:lnTo>
                <a:lnTo>
                  <a:pt x="374650" y="1778000"/>
                </a:lnTo>
                <a:lnTo>
                  <a:pt x="374650" y="1745059"/>
                </a:lnTo>
                <a:lnTo>
                  <a:pt x="374650" y="1708150"/>
                </a:lnTo>
                <a:lnTo>
                  <a:pt x="375444" y="1668859"/>
                </a:lnTo>
                <a:lnTo>
                  <a:pt x="376238" y="1628378"/>
                </a:lnTo>
                <a:lnTo>
                  <a:pt x="377826" y="1552178"/>
                </a:lnTo>
                <a:lnTo>
                  <a:pt x="378620" y="1519634"/>
                </a:lnTo>
                <a:lnTo>
                  <a:pt x="379017" y="1493441"/>
                </a:lnTo>
                <a:lnTo>
                  <a:pt x="381797" y="1485503"/>
                </a:lnTo>
                <a:lnTo>
                  <a:pt x="385370" y="1477566"/>
                </a:lnTo>
                <a:lnTo>
                  <a:pt x="389341" y="1470422"/>
                </a:lnTo>
                <a:lnTo>
                  <a:pt x="393311" y="1463278"/>
                </a:lnTo>
                <a:lnTo>
                  <a:pt x="398076" y="1456928"/>
                </a:lnTo>
                <a:lnTo>
                  <a:pt x="403237" y="1450578"/>
                </a:lnTo>
                <a:lnTo>
                  <a:pt x="408399" y="1445022"/>
                </a:lnTo>
                <a:lnTo>
                  <a:pt x="413957" y="1439069"/>
                </a:lnTo>
                <a:lnTo>
                  <a:pt x="419516" y="1433909"/>
                </a:lnTo>
                <a:lnTo>
                  <a:pt x="425869" y="1429147"/>
                </a:lnTo>
                <a:lnTo>
                  <a:pt x="432618" y="1424384"/>
                </a:lnTo>
                <a:lnTo>
                  <a:pt x="438971" y="1420019"/>
                </a:lnTo>
                <a:lnTo>
                  <a:pt x="445721" y="1416050"/>
                </a:lnTo>
                <a:lnTo>
                  <a:pt x="452868" y="1411684"/>
                </a:lnTo>
                <a:lnTo>
                  <a:pt x="460412" y="1407716"/>
                </a:lnTo>
                <a:lnTo>
                  <a:pt x="467558" y="1404144"/>
                </a:lnTo>
                <a:lnTo>
                  <a:pt x="482646" y="1397397"/>
                </a:lnTo>
                <a:lnTo>
                  <a:pt x="498925" y="1391444"/>
                </a:lnTo>
                <a:lnTo>
                  <a:pt x="515204" y="1385094"/>
                </a:lnTo>
                <a:lnTo>
                  <a:pt x="531483" y="1379141"/>
                </a:lnTo>
                <a:lnTo>
                  <a:pt x="564437" y="1367631"/>
                </a:lnTo>
                <a:lnTo>
                  <a:pt x="581113" y="1361678"/>
                </a:lnTo>
                <a:lnTo>
                  <a:pt x="597392" y="1354931"/>
                </a:lnTo>
                <a:lnTo>
                  <a:pt x="669257" y="1324372"/>
                </a:lnTo>
                <a:lnTo>
                  <a:pt x="743504" y="1292622"/>
                </a:lnTo>
                <a:lnTo>
                  <a:pt x="817354" y="1261269"/>
                </a:lnTo>
                <a:lnTo>
                  <a:pt x="888822" y="1231106"/>
                </a:lnTo>
                <a:lnTo>
                  <a:pt x="969025" y="1209278"/>
                </a:lnTo>
                <a:lnTo>
                  <a:pt x="974981" y="1204516"/>
                </a:lnTo>
                <a:lnTo>
                  <a:pt x="980937" y="1198959"/>
                </a:lnTo>
                <a:lnTo>
                  <a:pt x="986892" y="1192609"/>
                </a:lnTo>
                <a:lnTo>
                  <a:pt x="992848" y="1184672"/>
                </a:lnTo>
                <a:lnTo>
                  <a:pt x="998407" y="1176734"/>
                </a:lnTo>
                <a:lnTo>
                  <a:pt x="1003965" y="1168003"/>
                </a:lnTo>
                <a:lnTo>
                  <a:pt x="1009524" y="1158478"/>
                </a:lnTo>
                <a:lnTo>
                  <a:pt x="1015083" y="1149350"/>
                </a:lnTo>
                <a:lnTo>
                  <a:pt x="1025009" y="1129903"/>
                </a:lnTo>
                <a:lnTo>
                  <a:pt x="1034141" y="1111250"/>
                </a:lnTo>
                <a:lnTo>
                  <a:pt x="1049228" y="1078309"/>
                </a:lnTo>
                <a:lnTo>
                  <a:pt x="1087345" y="1068784"/>
                </a:lnTo>
                <a:lnTo>
                  <a:pt x="1085359" y="1060450"/>
                </a:lnTo>
                <a:lnTo>
                  <a:pt x="1082977" y="1053306"/>
                </a:lnTo>
                <a:lnTo>
                  <a:pt x="1080595" y="1046163"/>
                </a:lnTo>
                <a:lnTo>
                  <a:pt x="1077419" y="1040209"/>
                </a:lnTo>
                <a:lnTo>
                  <a:pt x="1074242" y="1034653"/>
                </a:lnTo>
                <a:lnTo>
                  <a:pt x="1071066" y="1029891"/>
                </a:lnTo>
                <a:lnTo>
                  <a:pt x="1067492" y="1025525"/>
                </a:lnTo>
                <a:lnTo>
                  <a:pt x="1063125" y="1020763"/>
                </a:lnTo>
                <a:lnTo>
                  <a:pt x="1055978" y="1012825"/>
                </a:lnTo>
                <a:lnTo>
                  <a:pt x="1048434" y="1004491"/>
                </a:lnTo>
                <a:lnTo>
                  <a:pt x="1045258" y="1000125"/>
                </a:lnTo>
                <a:lnTo>
                  <a:pt x="1042082" y="995363"/>
                </a:lnTo>
                <a:lnTo>
                  <a:pt x="1038905" y="989409"/>
                </a:lnTo>
                <a:lnTo>
                  <a:pt x="1036523" y="983456"/>
                </a:lnTo>
                <a:lnTo>
                  <a:pt x="1022229" y="830659"/>
                </a:lnTo>
                <a:lnTo>
                  <a:pt x="1021832" y="831056"/>
                </a:lnTo>
                <a:lnTo>
                  <a:pt x="1020641" y="831056"/>
                </a:lnTo>
                <a:lnTo>
                  <a:pt x="1016671" y="830659"/>
                </a:lnTo>
                <a:lnTo>
                  <a:pt x="1010715" y="829469"/>
                </a:lnTo>
                <a:lnTo>
                  <a:pt x="1003965" y="828278"/>
                </a:lnTo>
                <a:lnTo>
                  <a:pt x="990863" y="824309"/>
                </a:lnTo>
                <a:lnTo>
                  <a:pt x="985701" y="822325"/>
                </a:lnTo>
                <a:lnTo>
                  <a:pt x="982525" y="821134"/>
                </a:lnTo>
                <a:lnTo>
                  <a:pt x="978157" y="817959"/>
                </a:lnTo>
                <a:lnTo>
                  <a:pt x="973790" y="814388"/>
                </a:lnTo>
                <a:lnTo>
                  <a:pt x="969819" y="810419"/>
                </a:lnTo>
                <a:lnTo>
                  <a:pt x="966246" y="805656"/>
                </a:lnTo>
                <a:lnTo>
                  <a:pt x="962673" y="800497"/>
                </a:lnTo>
                <a:lnTo>
                  <a:pt x="959496" y="794941"/>
                </a:lnTo>
                <a:lnTo>
                  <a:pt x="956717" y="788988"/>
                </a:lnTo>
                <a:lnTo>
                  <a:pt x="953541" y="783034"/>
                </a:lnTo>
                <a:lnTo>
                  <a:pt x="951158" y="776684"/>
                </a:lnTo>
                <a:lnTo>
                  <a:pt x="948776" y="769541"/>
                </a:lnTo>
                <a:lnTo>
                  <a:pt x="944409" y="755253"/>
                </a:lnTo>
                <a:lnTo>
                  <a:pt x="941232" y="740172"/>
                </a:lnTo>
                <a:lnTo>
                  <a:pt x="938056" y="724694"/>
                </a:lnTo>
                <a:lnTo>
                  <a:pt x="935674" y="708819"/>
                </a:lnTo>
                <a:lnTo>
                  <a:pt x="934085" y="693341"/>
                </a:lnTo>
                <a:lnTo>
                  <a:pt x="932497" y="677466"/>
                </a:lnTo>
                <a:lnTo>
                  <a:pt x="931306" y="662781"/>
                </a:lnTo>
                <a:lnTo>
                  <a:pt x="929321" y="635000"/>
                </a:lnTo>
                <a:lnTo>
                  <a:pt x="926939" y="611981"/>
                </a:lnTo>
                <a:lnTo>
                  <a:pt x="926939" y="607616"/>
                </a:lnTo>
                <a:lnTo>
                  <a:pt x="927733" y="603250"/>
                </a:lnTo>
                <a:lnTo>
                  <a:pt x="929321" y="598884"/>
                </a:lnTo>
                <a:lnTo>
                  <a:pt x="931306" y="594519"/>
                </a:lnTo>
                <a:lnTo>
                  <a:pt x="935674" y="585391"/>
                </a:lnTo>
                <a:lnTo>
                  <a:pt x="940835" y="575866"/>
                </a:lnTo>
                <a:lnTo>
                  <a:pt x="943217" y="570706"/>
                </a:lnTo>
                <a:lnTo>
                  <a:pt x="945600" y="565150"/>
                </a:lnTo>
                <a:lnTo>
                  <a:pt x="947585" y="559594"/>
                </a:lnTo>
                <a:lnTo>
                  <a:pt x="949173" y="553641"/>
                </a:lnTo>
                <a:lnTo>
                  <a:pt x="950364" y="547291"/>
                </a:lnTo>
                <a:lnTo>
                  <a:pt x="950761" y="539750"/>
                </a:lnTo>
                <a:lnTo>
                  <a:pt x="950364" y="532606"/>
                </a:lnTo>
                <a:lnTo>
                  <a:pt x="949173" y="524669"/>
                </a:lnTo>
                <a:lnTo>
                  <a:pt x="944409" y="500856"/>
                </a:lnTo>
                <a:lnTo>
                  <a:pt x="940438" y="477441"/>
                </a:lnTo>
                <a:lnTo>
                  <a:pt x="937262" y="454422"/>
                </a:lnTo>
                <a:lnTo>
                  <a:pt x="934880" y="432197"/>
                </a:lnTo>
                <a:lnTo>
                  <a:pt x="933291" y="410766"/>
                </a:lnTo>
                <a:lnTo>
                  <a:pt x="932100" y="389334"/>
                </a:lnTo>
                <a:lnTo>
                  <a:pt x="931703" y="368300"/>
                </a:lnTo>
                <a:lnTo>
                  <a:pt x="932100" y="348059"/>
                </a:lnTo>
                <a:lnTo>
                  <a:pt x="932894" y="328613"/>
                </a:lnTo>
                <a:lnTo>
                  <a:pt x="934483" y="309563"/>
                </a:lnTo>
                <a:lnTo>
                  <a:pt x="936468" y="290909"/>
                </a:lnTo>
                <a:lnTo>
                  <a:pt x="939247" y="273447"/>
                </a:lnTo>
                <a:lnTo>
                  <a:pt x="942423" y="255984"/>
                </a:lnTo>
                <a:lnTo>
                  <a:pt x="946394" y="239713"/>
                </a:lnTo>
                <a:lnTo>
                  <a:pt x="950761" y="223441"/>
                </a:lnTo>
                <a:lnTo>
                  <a:pt x="956320" y="207566"/>
                </a:lnTo>
                <a:lnTo>
                  <a:pt x="961482" y="193278"/>
                </a:lnTo>
                <a:lnTo>
                  <a:pt x="967437" y="178991"/>
                </a:lnTo>
                <a:lnTo>
                  <a:pt x="973790" y="165497"/>
                </a:lnTo>
                <a:lnTo>
                  <a:pt x="980937" y="152400"/>
                </a:lnTo>
                <a:lnTo>
                  <a:pt x="988481" y="140494"/>
                </a:lnTo>
                <a:lnTo>
                  <a:pt x="996421" y="129381"/>
                </a:lnTo>
                <a:lnTo>
                  <a:pt x="1004362" y="118269"/>
                </a:lnTo>
                <a:lnTo>
                  <a:pt x="1013494" y="108347"/>
                </a:lnTo>
                <a:lnTo>
                  <a:pt x="1022229" y="99219"/>
                </a:lnTo>
                <a:lnTo>
                  <a:pt x="1031758" y="90091"/>
                </a:lnTo>
                <a:lnTo>
                  <a:pt x="1041685" y="82550"/>
                </a:lnTo>
                <a:lnTo>
                  <a:pt x="1051611" y="75406"/>
                </a:lnTo>
                <a:lnTo>
                  <a:pt x="1061934" y="68659"/>
                </a:lnTo>
                <a:lnTo>
                  <a:pt x="1073051" y="63103"/>
                </a:lnTo>
                <a:lnTo>
                  <a:pt x="1084168" y="58341"/>
                </a:lnTo>
                <a:lnTo>
                  <a:pt x="1095683" y="53975"/>
                </a:lnTo>
                <a:lnTo>
                  <a:pt x="1112358" y="47228"/>
                </a:lnTo>
                <a:lnTo>
                  <a:pt x="1131019" y="40084"/>
                </a:lnTo>
                <a:lnTo>
                  <a:pt x="1150872" y="32544"/>
                </a:lnTo>
                <a:lnTo>
                  <a:pt x="1171915" y="25400"/>
                </a:lnTo>
                <a:lnTo>
                  <a:pt x="1194547" y="18653"/>
                </a:lnTo>
                <a:lnTo>
                  <a:pt x="1206458" y="15875"/>
                </a:lnTo>
                <a:lnTo>
                  <a:pt x="1218369" y="12303"/>
                </a:lnTo>
                <a:lnTo>
                  <a:pt x="1230281" y="9525"/>
                </a:lnTo>
                <a:lnTo>
                  <a:pt x="1242986" y="7144"/>
                </a:lnTo>
                <a:lnTo>
                  <a:pt x="1255294" y="5159"/>
                </a:lnTo>
                <a:lnTo>
                  <a:pt x="1268397" y="3175"/>
                </a:lnTo>
                <a:lnTo>
                  <a:pt x="1281102" y="1588"/>
                </a:lnTo>
                <a:lnTo>
                  <a:pt x="1294602" y="794"/>
                </a:lnTo>
                <a:lnTo>
                  <a:pt x="1307704"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13" name="Rectangle 8"/>
          <p:cNvSpPr>
            <a:spLocks noChangeArrowheads="1"/>
          </p:cNvSpPr>
          <p:nvPr/>
        </p:nvSpPr>
        <p:spPr bwMode="auto">
          <a:xfrm>
            <a:off x="7454792" y="3205867"/>
            <a:ext cx="4104935"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nSpc>
                <a:spcPct val="150000"/>
              </a:lnSpc>
            </a:pPr>
            <a:r>
              <a:rPr lang="zh-CN" altLang="en-US" sz="2000" dirty="0">
                <a:latin typeface="+mj-ea"/>
                <a:ea typeface="+mj-ea"/>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2000" dirty="0">
              <a:latin typeface="+mj-ea"/>
              <a:ea typeface="+mj-ea"/>
            </a:endParaRPr>
          </a:p>
        </p:txBody>
      </p:sp>
      <p:sp>
        <p:nvSpPr>
          <p:cNvPr id="3" name="文本框 2"/>
          <p:cNvSpPr txBox="1"/>
          <p:nvPr/>
        </p:nvSpPr>
        <p:spPr>
          <a:xfrm>
            <a:off x="8571087" y="2115227"/>
            <a:ext cx="1872343" cy="1015663"/>
          </a:xfrm>
          <a:prstGeom prst="rect">
            <a:avLst/>
          </a:prstGeom>
          <a:noFill/>
        </p:spPr>
        <p:txBody>
          <a:bodyPr wrap="square" rtlCol="0" anchor="ctr">
            <a:spAutoFit/>
          </a:bodyPr>
          <a:lstStyle/>
          <a:p>
            <a:pPr algn="ctr"/>
            <a:r>
              <a:rPr lang="zh-CN" altLang="en-US" sz="6000" b="1" dirty="0">
                <a:solidFill>
                  <a:schemeClr val="accent1"/>
                </a:solidFill>
              </a:rPr>
              <a:t>“</a:t>
            </a:r>
            <a:endParaRPr lang="zh-CN" altLang="en-US" sz="6000" b="1" dirty="0">
              <a:solidFill>
                <a:schemeClr val="accent1"/>
              </a:solidFill>
            </a:endParaRPr>
          </a:p>
        </p:txBody>
      </p:sp>
      <p:cxnSp>
        <p:nvCxnSpPr>
          <p:cNvPr id="5" name="直接连接符 4"/>
          <p:cNvCxnSpPr/>
          <p:nvPr/>
        </p:nvCxnSpPr>
        <p:spPr>
          <a:xfrm>
            <a:off x="6695768" y="2212258"/>
            <a:ext cx="0" cy="3760839"/>
          </a:xfrm>
          <a:prstGeom prst="line">
            <a:avLst/>
          </a:prstGeom>
        </p:spPr>
        <p:style>
          <a:lnRef idx="1">
            <a:schemeClr val="accent1"/>
          </a:lnRef>
          <a:fillRef idx="0">
            <a:schemeClr val="accent1"/>
          </a:fillRef>
          <a:effectRef idx="0">
            <a:schemeClr val="accent1"/>
          </a:effectRef>
          <a:fontRef idx="minor">
            <a:schemeClr val="tx1"/>
          </a:fontRef>
        </p:style>
      </p:cxnSp>
      <p:sp>
        <p:nvSpPr>
          <p:cNvPr id="14" name="椭圆 13"/>
          <p:cNvSpPr/>
          <p:nvPr/>
        </p:nvSpPr>
        <p:spPr>
          <a:xfrm>
            <a:off x="1954871" y="2228133"/>
            <a:ext cx="2447925" cy="244951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defTabSz="1217295" rtl="0" eaLnBrk="0" fontAlgn="base" hangingPunct="0">
              <a:spcBef>
                <a:spcPct val="0"/>
              </a:spcBef>
              <a:spcAft>
                <a:spcPct val="0"/>
              </a:spcAft>
              <a:defRPr sz="2400" kern="1200">
                <a:solidFill>
                  <a:schemeClr val="lt1"/>
                </a:solidFill>
                <a:latin typeface="+mn-lt"/>
                <a:ea typeface="+mn-ea"/>
                <a:cs typeface="+mn-cs"/>
              </a:defRPr>
            </a:lvl1pPr>
            <a:lvl2pPr marL="608330" indent="-151130" algn="l" defTabSz="1217295" rtl="0" eaLnBrk="0" fontAlgn="base" hangingPunct="0">
              <a:spcBef>
                <a:spcPct val="0"/>
              </a:spcBef>
              <a:spcAft>
                <a:spcPct val="0"/>
              </a:spcAft>
              <a:defRPr sz="2400" kern="1200">
                <a:solidFill>
                  <a:schemeClr val="lt1"/>
                </a:solidFill>
                <a:latin typeface="+mn-lt"/>
                <a:ea typeface="+mn-ea"/>
                <a:cs typeface="+mn-cs"/>
              </a:defRPr>
            </a:lvl2pPr>
            <a:lvl3pPr marL="1217930" indent="-303530" algn="l" defTabSz="1217295" rtl="0" eaLnBrk="0" fontAlgn="base" hangingPunct="0">
              <a:spcBef>
                <a:spcPct val="0"/>
              </a:spcBef>
              <a:spcAft>
                <a:spcPct val="0"/>
              </a:spcAft>
              <a:defRPr sz="2400" kern="1200">
                <a:solidFill>
                  <a:schemeClr val="lt1"/>
                </a:solidFill>
                <a:latin typeface="+mn-lt"/>
                <a:ea typeface="+mn-ea"/>
                <a:cs typeface="+mn-cs"/>
              </a:defRPr>
            </a:lvl3pPr>
            <a:lvl4pPr marL="1827530" indent="-455930" algn="l" defTabSz="1217295" rtl="0" eaLnBrk="0" fontAlgn="base" hangingPunct="0">
              <a:spcBef>
                <a:spcPct val="0"/>
              </a:spcBef>
              <a:spcAft>
                <a:spcPct val="0"/>
              </a:spcAft>
              <a:defRPr sz="2400" kern="1200">
                <a:solidFill>
                  <a:schemeClr val="lt1"/>
                </a:solidFill>
                <a:latin typeface="+mn-lt"/>
                <a:ea typeface="+mn-ea"/>
                <a:cs typeface="+mn-cs"/>
              </a:defRPr>
            </a:lvl4pPr>
            <a:lvl5pPr marL="2437130" indent="-608330" algn="l" defTabSz="1217295" rtl="0" eaLnBrk="0" fontAlgn="base" hangingPunct="0">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defRPr/>
            </a:pPr>
            <a:endParaRPr lang="zh-CN" altLang="en-US"/>
          </a:p>
        </p:txBody>
      </p:sp>
      <p:sp>
        <p:nvSpPr>
          <p:cNvPr id="15" name="椭圆 14"/>
          <p:cNvSpPr/>
          <p:nvPr/>
        </p:nvSpPr>
        <p:spPr>
          <a:xfrm>
            <a:off x="3669371" y="2212258"/>
            <a:ext cx="811212" cy="811212"/>
          </a:xfrm>
          <a:prstGeom prst="ellipse">
            <a:avLst/>
          </a:prstGeom>
          <a:solidFill>
            <a:schemeClr val="accent1">
              <a:lumMod val="75000"/>
            </a:schemeClr>
          </a:solidFill>
          <a:ln w="571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defTabSz="1217295" rtl="0" eaLnBrk="0" fontAlgn="base" hangingPunct="0">
              <a:spcBef>
                <a:spcPct val="0"/>
              </a:spcBef>
              <a:spcAft>
                <a:spcPct val="0"/>
              </a:spcAft>
              <a:defRPr sz="2400" kern="1200">
                <a:solidFill>
                  <a:schemeClr val="lt1"/>
                </a:solidFill>
                <a:latin typeface="+mn-lt"/>
                <a:ea typeface="+mn-ea"/>
                <a:cs typeface="+mn-cs"/>
              </a:defRPr>
            </a:lvl1pPr>
            <a:lvl2pPr marL="608330" indent="-151130" algn="l" defTabSz="1217295" rtl="0" eaLnBrk="0" fontAlgn="base" hangingPunct="0">
              <a:spcBef>
                <a:spcPct val="0"/>
              </a:spcBef>
              <a:spcAft>
                <a:spcPct val="0"/>
              </a:spcAft>
              <a:defRPr sz="2400" kern="1200">
                <a:solidFill>
                  <a:schemeClr val="lt1"/>
                </a:solidFill>
                <a:latin typeface="+mn-lt"/>
                <a:ea typeface="+mn-ea"/>
                <a:cs typeface="+mn-cs"/>
              </a:defRPr>
            </a:lvl2pPr>
            <a:lvl3pPr marL="1217930" indent="-303530" algn="l" defTabSz="1217295" rtl="0" eaLnBrk="0" fontAlgn="base" hangingPunct="0">
              <a:spcBef>
                <a:spcPct val="0"/>
              </a:spcBef>
              <a:spcAft>
                <a:spcPct val="0"/>
              </a:spcAft>
              <a:defRPr sz="2400" kern="1200">
                <a:solidFill>
                  <a:schemeClr val="lt1"/>
                </a:solidFill>
                <a:latin typeface="+mn-lt"/>
                <a:ea typeface="+mn-ea"/>
                <a:cs typeface="+mn-cs"/>
              </a:defRPr>
            </a:lvl3pPr>
            <a:lvl4pPr marL="1827530" indent="-455930" algn="l" defTabSz="1217295" rtl="0" eaLnBrk="0" fontAlgn="base" hangingPunct="0">
              <a:spcBef>
                <a:spcPct val="0"/>
              </a:spcBef>
              <a:spcAft>
                <a:spcPct val="0"/>
              </a:spcAft>
              <a:defRPr sz="2400" kern="1200">
                <a:solidFill>
                  <a:schemeClr val="lt1"/>
                </a:solidFill>
                <a:latin typeface="+mn-lt"/>
                <a:ea typeface="+mn-ea"/>
                <a:cs typeface="+mn-cs"/>
              </a:defRPr>
            </a:lvl4pPr>
            <a:lvl5pPr marL="2437130" indent="-608330" algn="l" defTabSz="1217295" rtl="0" eaLnBrk="0" fontAlgn="base" hangingPunct="0">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defRPr/>
            </a:pPr>
            <a:r>
              <a:rPr lang="en-US" altLang="zh-CN" sz="1800" dirty="0">
                <a:solidFill>
                  <a:srgbClr val="FFFFFF"/>
                </a:solidFill>
              </a:rPr>
              <a:t>13%</a:t>
            </a:r>
            <a:endParaRPr lang="zh-CN" altLang="en-US" sz="1800" dirty="0">
              <a:solidFill>
                <a:srgbClr val="FFFFFF"/>
              </a:solidFill>
            </a:endParaRPr>
          </a:p>
        </p:txBody>
      </p:sp>
      <p:sp>
        <p:nvSpPr>
          <p:cNvPr id="16" name="椭圆 15"/>
          <p:cNvSpPr/>
          <p:nvPr/>
        </p:nvSpPr>
        <p:spPr>
          <a:xfrm>
            <a:off x="3725075" y="3599734"/>
            <a:ext cx="1095375" cy="1093787"/>
          </a:xfrm>
          <a:prstGeom prst="ellipse">
            <a:avLst/>
          </a:prstGeom>
          <a:solidFill>
            <a:schemeClr val="accent1">
              <a:lumMod val="75000"/>
            </a:schemeClr>
          </a:solidFill>
          <a:ln w="571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defTabSz="1217295" rtl="0" eaLnBrk="0" fontAlgn="base" hangingPunct="0">
              <a:spcBef>
                <a:spcPct val="0"/>
              </a:spcBef>
              <a:spcAft>
                <a:spcPct val="0"/>
              </a:spcAft>
              <a:defRPr sz="2400" kern="1200">
                <a:solidFill>
                  <a:schemeClr val="lt1"/>
                </a:solidFill>
                <a:latin typeface="+mn-lt"/>
                <a:ea typeface="+mn-ea"/>
                <a:cs typeface="+mn-cs"/>
              </a:defRPr>
            </a:lvl1pPr>
            <a:lvl2pPr marL="608330" indent="-151130" algn="l" defTabSz="1217295" rtl="0" eaLnBrk="0" fontAlgn="base" hangingPunct="0">
              <a:spcBef>
                <a:spcPct val="0"/>
              </a:spcBef>
              <a:spcAft>
                <a:spcPct val="0"/>
              </a:spcAft>
              <a:defRPr sz="2400" kern="1200">
                <a:solidFill>
                  <a:schemeClr val="lt1"/>
                </a:solidFill>
                <a:latin typeface="+mn-lt"/>
                <a:ea typeface="+mn-ea"/>
                <a:cs typeface="+mn-cs"/>
              </a:defRPr>
            </a:lvl2pPr>
            <a:lvl3pPr marL="1217930" indent="-303530" algn="l" defTabSz="1217295" rtl="0" eaLnBrk="0" fontAlgn="base" hangingPunct="0">
              <a:spcBef>
                <a:spcPct val="0"/>
              </a:spcBef>
              <a:spcAft>
                <a:spcPct val="0"/>
              </a:spcAft>
              <a:defRPr sz="2400" kern="1200">
                <a:solidFill>
                  <a:schemeClr val="lt1"/>
                </a:solidFill>
                <a:latin typeface="+mn-lt"/>
                <a:ea typeface="+mn-ea"/>
                <a:cs typeface="+mn-cs"/>
              </a:defRPr>
            </a:lvl3pPr>
            <a:lvl4pPr marL="1827530" indent="-455930" algn="l" defTabSz="1217295" rtl="0" eaLnBrk="0" fontAlgn="base" hangingPunct="0">
              <a:spcBef>
                <a:spcPct val="0"/>
              </a:spcBef>
              <a:spcAft>
                <a:spcPct val="0"/>
              </a:spcAft>
              <a:defRPr sz="2400" kern="1200">
                <a:solidFill>
                  <a:schemeClr val="lt1"/>
                </a:solidFill>
                <a:latin typeface="+mn-lt"/>
                <a:ea typeface="+mn-ea"/>
                <a:cs typeface="+mn-cs"/>
              </a:defRPr>
            </a:lvl4pPr>
            <a:lvl5pPr marL="2437130" indent="-608330" algn="l" defTabSz="1217295" rtl="0" eaLnBrk="0" fontAlgn="base" hangingPunct="0">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defRPr/>
            </a:pPr>
            <a:r>
              <a:rPr lang="en-US" altLang="zh-CN" dirty="0">
                <a:solidFill>
                  <a:srgbClr val="FFFFFF"/>
                </a:solidFill>
              </a:rPr>
              <a:t>35%</a:t>
            </a:r>
            <a:endParaRPr lang="zh-CN" altLang="en-US" dirty="0">
              <a:solidFill>
                <a:srgbClr val="FFFFFF"/>
              </a:solidFill>
            </a:endParaRPr>
          </a:p>
        </p:txBody>
      </p:sp>
      <p:sp>
        <p:nvSpPr>
          <p:cNvPr id="17" name="椭圆 16"/>
          <p:cNvSpPr/>
          <p:nvPr/>
        </p:nvSpPr>
        <p:spPr>
          <a:xfrm>
            <a:off x="1055214" y="2417046"/>
            <a:ext cx="1703387" cy="1703387"/>
          </a:xfrm>
          <a:prstGeom prst="ellipse">
            <a:avLst/>
          </a:prstGeom>
          <a:solidFill>
            <a:schemeClr val="accent1">
              <a:lumMod val="75000"/>
            </a:schemeClr>
          </a:solidFill>
          <a:ln w="571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defTabSz="1217295" rtl="0" eaLnBrk="0" fontAlgn="base" hangingPunct="0">
              <a:spcBef>
                <a:spcPct val="0"/>
              </a:spcBef>
              <a:spcAft>
                <a:spcPct val="0"/>
              </a:spcAft>
              <a:defRPr sz="2400" kern="1200">
                <a:solidFill>
                  <a:schemeClr val="lt1"/>
                </a:solidFill>
                <a:latin typeface="+mn-lt"/>
                <a:ea typeface="+mn-ea"/>
                <a:cs typeface="+mn-cs"/>
              </a:defRPr>
            </a:lvl1pPr>
            <a:lvl2pPr marL="608330" indent="-151130" algn="l" defTabSz="1217295" rtl="0" eaLnBrk="0" fontAlgn="base" hangingPunct="0">
              <a:spcBef>
                <a:spcPct val="0"/>
              </a:spcBef>
              <a:spcAft>
                <a:spcPct val="0"/>
              </a:spcAft>
              <a:defRPr sz="2400" kern="1200">
                <a:solidFill>
                  <a:schemeClr val="lt1"/>
                </a:solidFill>
                <a:latin typeface="+mn-lt"/>
                <a:ea typeface="+mn-ea"/>
                <a:cs typeface="+mn-cs"/>
              </a:defRPr>
            </a:lvl2pPr>
            <a:lvl3pPr marL="1217930" indent="-303530" algn="l" defTabSz="1217295" rtl="0" eaLnBrk="0" fontAlgn="base" hangingPunct="0">
              <a:spcBef>
                <a:spcPct val="0"/>
              </a:spcBef>
              <a:spcAft>
                <a:spcPct val="0"/>
              </a:spcAft>
              <a:defRPr sz="2400" kern="1200">
                <a:solidFill>
                  <a:schemeClr val="lt1"/>
                </a:solidFill>
                <a:latin typeface="+mn-lt"/>
                <a:ea typeface="+mn-ea"/>
                <a:cs typeface="+mn-cs"/>
              </a:defRPr>
            </a:lvl3pPr>
            <a:lvl4pPr marL="1827530" indent="-455930" algn="l" defTabSz="1217295" rtl="0" eaLnBrk="0" fontAlgn="base" hangingPunct="0">
              <a:spcBef>
                <a:spcPct val="0"/>
              </a:spcBef>
              <a:spcAft>
                <a:spcPct val="0"/>
              </a:spcAft>
              <a:defRPr sz="2400" kern="1200">
                <a:solidFill>
                  <a:schemeClr val="lt1"/>
                </a:solidFill>
                <a:latin typeface="+mn-lt"/>
                <a:ea typeface="+mn-ea"/>
                <a:cs typeface="+mn-cs"/>
              </a:defRPr>
            </a:lvl4pPr>
            <a:lvl5pPr marL="2437130" indent="-608330" algn="l" defTabSz="1217295" rtl="0" eaLnBrk="0" fontAlgn="base" hangingPunct="0">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defRPr/>
            </a:pPr>
            <a:r>
              <a:rPr lang="en-US" altLang="zh-CN" sz="4000" dirty="0">
                <a:solidFill>
                  <a:srgbClr val="FFFFFF"/>
                </a:solidFill>
              </a:rPr>
              <a:t>78%</a:t>
            </a:r>
            <a:endParaRPr lang="zh-CN" altLang="en-US" sz="4000" dirty="0">
              <a:solidFill>
                <a:srgbClr val="FFFFFF"/>
              </a:solidFill>
            </a:endParaRPr>
          </a:p>
        </p:txBody>
      </p:sp>
      <p:sp>
        <p:nvSpPr>
          <p:cNvPr id="18" name="椭圆 17"/>
          <p:cNvSpPr/>
          <p:nvPr/>
        </p:nvSpPr>
        <p:spPr>
          <a:xfrm>
            <a:off x="1055214" y="3892627"/>
            <a:ext cx="2185930" cy="2185930"/>
          </a:xfrm>
          <a:prstGeom prst="ellipse">
            <a:avLst/>
          </a:prstGeom>
          <a:solidFill>
            <a:schemeClr val="accent1">
              <a:lumMod val="75000"/>
            </a:schemeClr>
          </a:solidFill>
          <a:ln w="571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defTabSz="1217295" rtl="0" eaLnBrk="0" fontAlgn="base" hangingPunct="0">
              <a:spcBef>
                <a:spcPct val="0"/>
              </a:spcBef>
              <a:spcAft>
                <a:spcPct val="0"/>
              </a:spcAft>
              <a:defRPr sz="2400" kern="1200">
                <a:solidFill>
                  <a:schemeClr val="lt1"/>
                </a:solidFill>
                <a:latin typeface="+mn-lt"/>
                <a:ea typeface="+mn-ea"/>
                <a:cs typeface="+mn-cs"/>
              </a:defRPr>
            </a:lvl1pPr>
            <a:lvl2pPr marL="608330" indent="-151130" algn="l" defTabSz="1217295" rtl="0" eaLnBrk="0" fontAlgn="base" hangingPunct="0">
              <a:spcBef>
                <a:spcPct val="0"/>
              </a:spcBef>
              <a:spcAft>
                <a:spcPct val="0"/>
              </a:spcAft>
              <a:defRPr sz="2400" kern="1200">
                <a:solidFill>
                  <a:schemeClr val="lt1"/>
                </a:solidFill>
                <a:latin typeface="+mn-lt"/>
                <a:ea typeface="+mn-ea"/>
                <a:cs typeface="+mn-cs"/>
              </a:defRPr>
            </a:lvl2pPr>
            <a:lvl3pPr marL="1217930" indent="-303530" algn="l" defTabSz="1217295" rtl="0" eaLnBrk="0" fontAlgn="base" hangingPunct="0">
              <a:spcBef>
                <a:spcPct val="0"/>
              </a:spcBef>
              <a:spcAft>
                <a:spcPct val="0"/>
              </a:spcAft>
              <a:defRPr sz="2400" kern="1200">
                <a:solidFill>
                  <a:schemeClr val="lt1"/>
                </a:solidFill>
                <a:latin typeface="+mn-lt"/>
                <a:ea typeface="+mn-ea"/>
                <a:cs typeface="+mn-cs"/>
              </a:defRPr>
            </a:lvl3pPr>
            <a:lvl4pPr marL="1827530" indent="-455930" algn="l" defTabSz="1217295" rtl="0" eaLnBrk="0" fontAlgn="base" hangingPunct="0">
              <a:spcBef>
                <a:spcPct val="0"/>
              </a:spcBef>
              <a:spcAft>
                <a:spcPct val="0"/>
              </a:spcAft>
              <a:defRPr sz="2400" kern="1200">
                <a:solidFill>
                  <a:schemeClr val="lt1"/>
                </a:solidFill>
                <a:latin typeface="+mn-lt"/>
                <a:ea typeface="+mn-ea"/>
                <a:cs typeface="+mn-cs"/>
              </a:defRPr>
            </a:lvl4pPr>
            <a:lvl5pPr marL="2437130" indent="-608330" algn="l" defTabSz="1217295" rtl="0" eaLnBrk="0" fontAlgn="base" hangingPunct="0">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defRPr/>
            </a:pPr>
            <a:r>
              <a:rPr lang="en-US" altLang="zh-CN" sz="4000" dirty="0">
                <a:solidFill>
                  <a:srgbClr val="FFFFFF"/>
                </a:solidFill>
              </a:rPr>
              <a:t>120%</a:t>
            </a:r>
            <a:endParaRPr lang="zh-CN" altLang="en-US" sz="4000" dirty="0">
              <a:solidFill>
                <a:srgbClr val="FFFFFF"/>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11" name="Freeform 21"/>
          <p:cNvSpPr/>
          <p:nvPr/>
        </p:nvSpPr>
        <p:spPr bwMode="auto">
          <a:xfrm>
            <a:off x="1289129" y="2097802"/>
            <a:ext cx="1912101" cy="1912101"/>
          </a:xfrm>
          <a:prstGeom prst="ellipse">
            <a:avLst/>
          </a:prstGeom>
          <a:solidFill>
            <a:schemeClr val="accent1"/>
          </a:solidFill>
          <a:ln>
            <a:noFill/>
          </a:ln>
        </p:spPr>
        <p:txBody>
          <a:bodyPr/>
          <a:lstStyle/>
          <a:p>
            <a:endParaRPr lang="zh-CN" altLang="en-US"/>
          </a:p>
        </p:txBody>
      </p:sp>
      <p:sp>
        <p:nvSpPr>
          <p:cNvPr id="12" name="KSO_Shape"/>
          <p:cNvSpPr/>
          <p:nvPr/>
        </p:nvSpPr>
        <p:spPr bwMode="auto">
          <a:xfrm flipH="1">
            <a:off x="1547132" y="2493088"/>
            <a:ext cx="1396094" cy="1121528"/>
          </a:xfrm>
          <a:custGeom>
            <a:avLst/>
            <a:gdLst>
              <a:gd name="T0" fmla="*/ 2147483646 w 288"/>
              <a:gd name="T1" fmla="*/ 0 h 232"/>
              <a:gd name="T2" fmla="*/ 0 w 288"/>
              <a:gd name="T3" fmla="*/ 2147483646 h 232"/>
              <a:gd name="T4" fmla="*/ 2147483646 w 288"/>
              <a:gd name="T5" fmla="*/ 2147483646 h 232"/>
              <a:gd name="T6" fmla="*/ 2147483646 w 288"/>
              <a:gd name="T7" fmla="*/ 2147483646 h 232"/>
              <a:gd name="T8" fmla="*/ 2147483646 w 288"/>
              <a:gd name="T9" fmla="*/ 2147483646 h 232"/>
              <a:gd name="T10" fmla="*/ 2147483646 w 288"/>
              <a:gd name="T11" fmla="*/ 2147483646 h 232"/>
              <a:gd name="T12" fmla="*/ 2147483646 w 288"/>
              <a:gd name="T13" fmla="*/ 2147483646 h 232"/>
              <a:gd name="T14" fmla="*/ 2147483646 w 288"/>
              <a:gd name="T15" fmla="*/ 0 h 232"/>
              <a:gd name="T16" fmla="*/ 2147483646 w 288"/>
              <a:gd name="T17" fmla="*/ 2147483646 h 232"/>
              <a:gd name="T18" fmla="*/ 2147483646 w 288"/>
              <a:gd name="T19" fmla="*/ 2147483646 h 232"/>
              <a:gd name="T20" fmla="*/ 2147483646 w 288"/>
              <a:gd name="T21" fmla="*/ 2147483646 h 232"/>
              <a:gd name="T22" fmla="*/ 2147483646 w 288"/>
              <a:gd name="T23" fmla="*/ 2147483646 h 232"/>
              <a:gd name="T24" fmla="*/ 2147483646 w 288"/>
              <a:gd name="T25" fmla="*/ 2147483646 h 232"/>
              <a:gd name="T26" fmla="*/ 2147483646 w 288"/>
              <a:gd name="T27" fmla="*/ 2147483646 h 232"/>
              <a:gd name="T28" fmla="*/ 2147483646 w 288"/>
              <a:gd name="T29" fmla="*/ 2147483646 h 232"/>
              <a:gd name="T30" fmla="*/ 2147483646 w 288"/>
              <a:gd name="T31" fmla="*/ 2147483646 h 232"/>
              <a:gd name="T32" fmla="*/ 2147483646 w 288"/>
              <a:gd name="T33" fmla="*/ 2147483646 h 232"/>
              <a:gd name="T34" fmla="*/ 2147483646 w 288"/>
              <a:gd name="T35" fmla="*/ 2147483646 h 232"/>
              <a:gd name="T36" fmla="*/ 2147483646 w 288"/>
              <a:gd name="T37" fmla="*/ 2147483646 h 232"/>
              <a:gd name="T38" fmla="*/ 2147483646 w 288"/>
              <a:gd name="T39" fmla="*/ 2147483646 h 232"/>
              <a:gd name="T40" fmla="*/ 2147483646 w 288"/>
              <a:gd name="T41" fmla="*/ 2147483646 h 232"/>
              <a:gd name="T42" fmla="*/ 2147483646 w 288"/>
              <a:gd name="T43" fmla="*/ 2147483646 h 232"/>
              <a:gd name="T44" fmla="*/ 2147483646 w 288"/>
              <a:gd name="T45" fmla="*/ 2147483646 h 232"/>
              <a:gd name="T46" fmla="*/ 2147483646 w 288"/>
              <a:gd name="T47" fmla="*/ 2147483646 h 232"/>
              <a:gd name="T48" fmla="*/ 2147483646 w 288"/>
              <a:gd name="T49" fmla="*/ 2147483646 h 232"/>
              <a:gd name="T50" fmla="*/ 2147483646 w 288"/>
              <a:gd name="T51" fmla="*/ 2147483646 h 232"/>
              <a:gd name="T52" fmla="*/ 2147483646 w 288"/>
              <a:gd name="T53" fmla="*/ 2147483646 h 232"/>
              <a:gd name="T54" fmla="*/ 2147483646 w 288"/>
              <a:gd name="T55" fmla="*/ 2147483646 h 232"/>
              <a:gd name="T56" fmla="*/ 2147483646 w 288"/>
              <a:gd name="T57" fmla="*/ 2147483646 h 232"/>
              <a:gd name="T58" fmla="*/ 2147483646 w 288"/>
              <a:gd name="T59" fmla="*/ 2147483646 h 232"/>
              <a:gd name="T60" fmla="*/ 2147483646 w 288"/>
              <a:gd name="T61" fmla="*/ 2147483646 h 232"/>
              <a:gd name="T62" fmla="*/ 2147483646 w 288"/>
              <a:gd name="T63" fmla="*/ 2147483646 h 232"/>
              <a:gd name="T64" fmla="*/ 2147483646 w 288"/>
              <a:gd name="T65" fmla="*/ 2147483646 h 232"/>
              <a:gd name="T66" fmla="*/ 2147483646 w 288"/>
              <a:gd name="T67" fmla="*/ 2147483646 h 232"/>
              <a:gd name="T68" fmla="*/ 2147483646 w 288"/>
              <a:gd name="T69" fmla="*/ 2147483646 h 232"/>
              <a:gd name="T70" fmla="*/ 2147483646 w 288"/>
              <a:gd name="T71" fmla="*/ 2147483646 h 232"/>
              <a:gd name="T72" fmla="*/ 2147483646 w 288"/>
              <a:gd name="T73" fmla="*/ 2147483646 h 232"/>
              <a:gd name="T74" fmla="*/ 2147483646 w 288"/>
              <a:gd name="T75" fmla="*/ 2147483646 h 23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88" h="232">
                <a:moveTo>
                  <a:pt x="144" y="0"/>
                </a:moveTo>
                <a:cubicBezTo>
                  <a:pt x="64" y="0"/>
                  <a:pt x="0" y="52"/>
                  <a:pt x="0" y="116"/>
                </a:cubicBezTo>
                <a:cubicBezTo>
                  <a:pt x="0" y="152"/>
                  <a:pt x="14" y="160"/>
                  <a:pt x="33" y="160"/>
                </a:cubicBezTo>
                <a:cubicBezTo>
                  <a:pt x="49" y="160"/>
                  <a:pt x="67" y="154"/>
                  <a:pt x="84" y="154"/>
                </a:cubicBezTo>
                <a:cubicBezTo>
                  <a:pt x="95" y="154"/>
                  <a:pt x="105" y="157"/>
                  <a:pt x="112" y="165"/>
                </a:cubicBezTo>
                <a:cubicBezTo>
                  <a:pt x="135" y="189"/>
                  <a:pt x="64" y="232"/>
                  <a:pt x="144" y="232"/>
                </a:cubicBezTo>
                <a:cubicBezTo>
                  <a:pt x="224" y="232"/>
                  <a:pt x="288" y="180"/>
                  <a:pt x="288" y="116"/>
                </a:cubicBezTo>
                <a:cubicBezTo>
                  <a:pt x="288" y="52"/>
                  <a:pt x="224" y="0"/>
                  <a:pt x="144" y="0"/>
                </a:cubicBezTo>
                <a:close/>
                <a:moveTo>
                  <a:pt x="60" y="104"/>
                </a:moveTo>
                <a:cubicBezTo>
                  <a:pt x="49" y="104"/>
                  <a:pt x="40" y="95"/>
                  <a:pt x="40" y="84"/>
                </a:cubicBezTo>
                <a:cubicBezTo>
                  <a:pt x="40" y="73"/>
                  <a:pt x="49" y="64"/>
                  <a:pt x="60" y="64"/>
                </a:cubicBezTo>
                <a:cubicBezTo>
                  <a:pt x="71" y="64"/>
                  <a:pt x="80" y="73"/>
                  <a:pt x="80" y="84"/>
                </a:cubicBezTo>
                <a:cubicBezTo>
                  <a:pt x="80" y="95"/>
                  <a:pt x="71" y="104"/>
                  <a:pt x="60" y="104"/>
                </a:cubicBezTo>
                <a:close/>
                <a:moveTo>
                  <a:pt x="116" y="64"/>
                </a:moveTo>
                <a:cubicBezTo>
                  <a:pt x="105" y="64"/>
                  <a:pt x="96" y="55"/>
                  <a:pt x="96" y="44"/>
                </a:cubicBezTo>
                <a:cubicBezTo>
                  <a:pt x="96" y="33"/>
                  <a:pt x="105" y="24"/>
                  <a:pt x="116" y="24"/>
                </a:cubicBezTo>
                <a:cubicBezTo>
                  <a:pt x="127" y="24"/>
                  <a:pt x="136" y="33"/>
                  <a:pt x="136" y="44"/>
                </a:cubicBezTo>
                <a:cubicBezTo>
                  <a:pt x="136" y="55"/>
                  <a:pt x="127" y="64"/>
                  <a:pt x="116" y="64"/>
                </a:cubicBezTo>
                <a:close/>
                <a:moveTo>
                  <a:pt x="164" y="216"/>
                </a:moveTo>
                <a:cubicBezTo>
                  <a:pt x="149" y="216"/>
                  <a:pt x="136" y="207"/>
                  <a:pt x="136" y="196"/>
                </a:cubicBezTo>
                <a:cubicBezTo>
                  <a:pt x="136" y="185"/>
                  <a:pt x="149" y="176"/>
                  <a:pt x="164" y="176"/>
                </a:cubicBezTo>
                <a:cubicBezTo>
                  <a:pt x="179" y="176"/>
                  <a:pt x="192" y="185"/>
                  <a:pt x="192" y="196"/>
                </a:cubicBezTo>
                <a:cubicBezTo>
                  <a:pt x="192" y="207"/>
                  <a:pt x="179" y="216"/>
                  <a:pt x="164" y="216"/>
                </a:cubicBezTo>
                <a:close/>
                <a:moveTo>
                  <a:pt x="172" y="64"/>
                </a:moveTo>
                <a:cubicBezTo>
                  <a:pt x="161" y="64"/>
                  <a:pt x="152" y="55"/>
                  <a:pt x="152" y="44"/>
                </a:cubicBezTo>
                <a:cubicBezTo>
                  <a:pt x="152" y="33"/>
                  <a:pt x="161" y="24"/>
                  <a:pt x="172" y="24"/>
                </a:cubicBezTo>
                <a:cubicBezTo>
                  <a:pt x="183" y="24"/>
                  <a:pt x="192" y="33"/>
                  <a:pt x="192" y="44"/>
                </a:cubicBezTo>
                <a:cubicBezTo>
                  <a:pt x="192" y="55"/>
                  <a:pt x="183" y="64"/>
                  <a:pt x="172" y="64"/>
                </a:cubicBezTo>
                <a:close/>
                <a:moveTo>
                  <a:pt x="208" y="76"/>
                </a:moveTo>
                <a:cubicBezTo>
                  <a:pt x="208" y="65"/>
                  <a:pt x="217" y="56"/>
                  <a:pt x="228" y="56"/>
                </a:cubicBezTo>
                <a:cubicBezTo>
                  <a:pt x="239" y="56"/>
                  <a:pt x="248" y="65"/>
                  <a:pt x="248" y="76"/>
                </a:cubicBezTo>
                <a:cubicBezTo>
                  <a:pt x="248" y="87"/>
                  <a:pt x="239" y="96"/>
                  <a:pt x="228" y="96"/>
                </a:cubicBezTo>
                <a:cubicBezTo>
                  <a:pt x="217" y="96"/>
                  <a:pt x="208" y="87"/>
                  <a:pt x="208" y="76"/>
                </a:cubicBezTo>
                <a:close/>
                <a:moveTo>
                  <a:pt x="264" y="132"/>
                </a:moveTo>
                <a:cubicBezTo>
                  <a:pt x="264" y="143"/>
                  <a:pt x="255" y="152"/>
                  <a:pt x="244" y="152"/>
                </a:cubicBezTo>
                <a:cubicBezTo>
                  <a:pt x="233" y="152"/>
                  <a:pt x="224" y="143"/>
                  <a:pt x="224" y="132"/>
                </a:cubicBezTo>
                <a:cubicBezTo>
                  <a:pt x="224" y="121"/>
                  <a:pt x="233" y="112"/>
                  <a:pt x="244" y="112"/>
                </a:cubicBezTo>
                <a:cubicBezTo>
                  <a:pt x="255" y="112"/>
                  <a:pt x="264" y="121"/>
                  <a:pt x="264" y="13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1" name="Freeform 21"/>
          <p:cNvSpPr/>
          <p:nvPr/>
        </p:nvSpPr>
        <p:spPr bwMode="auto">
          <a:xfrm>
            <a:off x="4205593" y="2097802"/>
            <a:ext cx="1912101" cy="1912101"/>
          </a:xfrm>
          <a:prstGeom prst="ellipse">
            <a:avLst/>
          </a:prstGeom>
          <a:solidFill>
            <a:schemeClr val="accent1"/>
          </a:solidFill>
          <a:ln>
            <a:noFill/>
          </a:ln>
        </p:spPr>
        <p:txBody>
          <a:bodyPr/>
          <a:lstStyle/>
          <a:p>
            <a:endParaRPr lang="zh-CN" altLang="en-US"/>
          </a:p>
        </p:txBody>
      </p:sp>
      <p:sp>
        <p:nvSpPr>
          <p:cNvPr id="29" name="KSO_Shape"/>
          <p:cNvSpPr/>
          <p:nvPr/>
        </p:nvSpPr>
        <p:spPr bwMode="auto">
          <a:xfrm>
            <a:off x="4776586" y="2493088"/>
            <a:ext cx="770116" cy="1121528"/>
          </a:xfrm>
          <a:custGeom>
            <a:avLst/>
            <a:gdLst>
              <a:gd name="T0" fmla="*/ 846755 w 4439"/>
              <a:gd name="T1" fmla="*/ 733328 h 6458"/>
              <a:gd name="T2" fmla="*/ 824953 w 4439"/>
              <a:gd name="T3" fmla="*/ 769906 h 6458"/>
              <a:gd name="T4" fmla="*/ 806097 w 4439"/>
              <a:gd name="T5" fmla="*/ 743357 h 6458"/>
              <a:gd name="T6" fmla="*/ 797258 w 4439"/>
              <a:gd name="T7" fmla="*/ 133037 h 6458"/>
              <a:gd name="T8" fmla="*/ 792839 w 4439"/>
              <a:gd name="T9" fmla="*/ 67256 h 6458"/>
              <a:gd name="T10" fmla="*/ 773688 w 4439"/>
              <a:gd name="T11" fmla="*/ 30678 h 6458"/>
              <a:gd name="T12" fmla="*/ 733030 w 4439"/>
              <a:gd name="T13" fmla="*/ 3835 h 6458"/>
              <a:gd name="T14" fmla="*/ 671158 w 4439"/>
              <a:gd name="T15" fmla="*/ 8849 h 6458"/>
              <a:gd name="T16" fmla="*/ 642579 w 4439"/>
              <a:gd name="T17" fmla="*/ 33038 h 6458"/>
              <a:gd name="T18" fmla="*/ 624902 w 4439"/>
              <a:gd name="T19" fmla="*/ 73156 h 6458"/>
              <a:gd name="T20" fmla="*/ 616358 w 4439"/>
              <a:gd name="T21" fmla="*/ 710319 h 6458"/>
              <a:gd name="T22" fmla="*/ 613117 w 4439"/>
              <a:gd name="T23" fmla="*/ 747782 h 6458"/>
              <a:gd name="T24" fmla="*/ 597796 w 4439"/>
              <a:gd name="T25" fmla="*/ 750142 h 6458"/>
              <a:gd name="T26" fmla="*/ 586600 w 4439"/>
              <a:gd name="T27" fmla="*/ 723298 h 6458"/>
              <a:gd name="T28" fmla="*/ 494677 w 4439"/>
              <a:gd name="T29" fmla="*/ 208258 h 6458"/>
              <a:gd name="T30" fmla="*/ 455492 w 4439"/>
              <a:gd name="T31" fmla="*/ 166075 h 6458"/>
              <a:gd name="T32" fmla="*/ 393326 w 4439"/>
              <a:gd name="T33" fmla="*/ 164306 h 6458"/>
              <a:gd name="T34" fmla="*/ 365336 w 4439"/>
              <a:gd name="T35" fmla="*/ 187609 h 6458"/>
              <a:gd name="T36" fmla="*/ 351194 w 4439"/>
              <a:gd name="T37" fmla="*/ 224777 h 6458"/>
              <a:gd name="T38" fmla="*/ 401870 w 4439"/>
              <a:gd name="T39" fmla="*/ 785540 h 6458"/>
              <a:gd name="T40" fmla="*/ 397451 w 4439"/>
              <a:gd name="T41" fmla="*/ 886719 h 6458"/>
              <a:gd name="T42" fmla="*/ 375943 w 4439"/>
              <a:gd name="T43" fmla="*/ 947190 h 6458"/>
              <a:gd name="T44" fmla="*/ 348837 w 4439"/>
              <a:gd name="T45" fmla="*/ 977574 h 6458"/>
              <a:gd name="T46" fmla="*/ 323794 w 4439"/>
              <a:gd name="T47" fmla="*/ 966954 h 6458"/>
              <a:gd name="T48" fmla="*/ 307000 w 4439"/>
              <a:gd name="T49" fmla="*/ 941586 h 6458"/>
              <a:gd name="T50" fmla="*/ 235701 w 4439"/>
              <a:gd name="T51" fmla="*/ 769021 h 6458"/>
              <a:gd name="T52" fmla="*/ 183552 w 4439"/>
              <a:gd name="T53" fmla="*/ 662827 h 6458"/>
              <a:gd name="T54" fmla="*/ 138474 w 4439"/>
              <a:gd name="T55" fmla="*/ 627724 h 6458"/>
              <a:gd name="T56" fmla="*/ 61282 w 4439"/>
              <a:gd name="T57" fmla="*/ 610910 h 6458"/>
              <a:gd name="T58" fmla="*/ 25338 w 4439"/>
              <a:gd name="T59" fmla="*/ 624184 h 6458"/>
              <a:gd name="T60" fmla="*/ 7071 w 4439"/>
              <a:gd name="T61" fmla="*/ 653092 h 6458"/>
              <a:gd name="T62" fmla="*/ 589 w 4439"/>
              <a:gd name="T63" fmla="*/ 672561 h 6458"/>
              <a:gd name="T64" fmla="*/ 41837 w 4439"/>
              <a:gd name="T65" fmla="*/ 770201 h 6458"/>
              <a:gd name="T66" fmla="*/ 66585 w 4439"/>
              <a:gd name="T67" fmla="*/ 908843 h 6458"/>
              <a:gd name="T68" fmla="*/ 84558 w 4439"/>
              <a:gd name="T69" fmla="*/ 983178 h 6458"/>
              <a:gd name="T70" fmla="*/ 124038 w 4439"/>
              <a:gd name="T71" fmla="*/ 1076983 h 6458"/>
              <a:gd name="T72" fmla="*/ 167348 w 4439"/>
              <a:gd name="T73" fmla="*/ 1206185 h 6458"/>
              <a:gd name="T74" fmla="*/ 187088 w 4439"/>
              <a:gd name="T75" fmla="*/ 1289076 h 6458"/>
              <a:gd name="T76" fmla="*/ 243361 w 4439"/>
              <a:gd name="T77" fmla="*/ 1434502 h 6458"/>
              <a:gd name="T78" fmla="*/ 303465 w 4439"/>
              <a:gd name="T79" fmla="*/ 1533616 h 6458"/>
              <a:gd name="T80" fmla="*/ 399513 w 4439"/>
              <a:gd name="T81" fmla="*/ 1625946 h 6458"/>
              <a:gd name="T82" fmla="*/ 456965 w 4439"/>
              <a:gd name="T83" fmla="*/ 1694382 h 6458"/>
              <a:gd name="T84" fmla="*/ 472580 w 4439"/>
              <a:gd name="T85" fmla="*/ 1761343 h 6458"/>
              <a:gd name="T86" fmla="*/ 1044449 w 4439"/>
              <a:gd name="T87" fmla="*/ 1695857 h 6458"/>
              <a:gd name="T88" fmla="*/ 1109562 w 4439"/>
              <a:gd name="T89" fmla="*/ 1600283 h 6458"/>
              <a:gd name="T90" fmla="*/ 1165541 w 4439"/>
              <a:gd name="T91" fmla="*/ 1447776 h 6458"/>
              <a:gd name="T92" fmla="*/ 1191468 w 4439"/>
              <a:gd name="T93" fmla="*/ 1281701 h 6458"/>
              <a:gd name="T94" fmla="*/ 1214154 w 4439"/>
              <a:gd name="T95" fmla="*/ 1001172 h 6458"/>
              <a:gd name="T96" fmla="*/ 1305783 w 4439"/>
              <a:gd name="T97" fmla="*/ 393802 h 6458"/>
              <a:gd name="T98" fmla="*/ 1305488 w 4439"/>
              <a:gd name="T99" fmla="*/ 351915 h 6458"/>
              <a:gd name="T100" fmla="*/ 1270427 w 4439"/>
              <a:gd name="T101" fmla="*/ 302358 h 6458"/>
              <a:gd name="T102" fmla="*/ 1210913 w 4439"/>
              <a:gd name="T103" fmla="*/ 299113 h 6458"/>
              <a:gd name="T104" fmla="*/ 1178210 w 4439"/>
              <a:gd name="T105" fmla="*/ 327136 h 6458"/>
              <a:gd name="T106" fmla="*/ 1160237 w 4439"/>
              <a:gd name="T107" fmla="*/ 368729 h 6458"/>
              <a:gd name="T108" fmla="*/ 1039441 w 4439"/>
              <a:gd name="T109" fmla="*/ 841586 h 6458"/>
              <a:gd name="T110" fmla="*/ 1024415 w 4439"/>
              <a:gd name="T111" fmla="*/ 820348 h 6458"/>
              <a:gd name="T112" fmla="*/ 1078626 w 4439"/>
              <a:gd name="T113" fmla="*/ 187019 h 6458"/>
              <a:gd name="T114" fmla="*/ 1076269 w 4439"/>
              <a:gd name="T115" fmla="*/ 147786 h 6458"/>
              <a:gd name="T116" fmla="*/ 1053583 w 4439"/>
              <a:gd name="T117" fmla="*/ 107669 h 6458"/>
              <a:gd name="T118" fmla="*/ 996425 w 4439"/>
              <a:gd name="T119" fmla="*/ 90265 h 6458"/>
              <a:gd name="T120" fmla="*/ 944866 w 4439"/>
              <a:gd name="T121" fmla="*/ 125368 h 6458"/>
              <a:gd name="T122" fmla="*/ 933081 w 4439"/>
              <a:gd name="T123" fmla="*/ 158111 h 645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4439" h="6458">
                <a:moveTo>
                  <a:pt x="3167" y="536"/>
                </a:moveTo>
                <a:lnTo>
                  <a:pt x="3167" y="536"/>
                </a:lnTo>
                <a:lnTo>
                  <a:pt x="3145" y="675"/>
                </a:lnTo>
                <a:lnTo>
                  <a:pt x="3107" y="917"/>
                </a:lnTo>
                <a:lnTo>
                  <a:pt x="3010" y="1559"/>
                </a:lnTo>
                <a:lnTo>
                  <a:pt x="2879" y="2433"/>
                </a:lnTo>
                <a:lnTo>
                  <a:pt x="2876" y="2468"/>
                </a:lnTo>
                <a:lnTo>
                  <a:pt x="2874" y="2486"/>
                </a:lnTo>
                <a:lnTo>
                  <a:pt x="2870" y="2504"/>
                </a:lnTo>
                <a:lnTo>
                  <a:pt x="2866" y="2523"/>
                </a:lnTo>
                <a:lnTo>
                  <a:pt x="2859" y="2541"/>
                </a:lnTo>
                <a:lnTo>
                  <a:pt x="2851" y="2558"/>
                </a:lnTo>
                <a:lnTo>
                  <a:pt x="2841" y="2573"/>
                </a:lnTo>
                <a:lnTo>
                  <a:pt x="2829" y="2587"/>
                </a:lnTo>
                <a:lnTo>
                  <a:pt x="2816" y="2599"/>
                </a:lnTo>
                <a:lnTo>
                  <a:pt x="2800" y="2610"/>
                </a:lnTo>
                <a:lnTo>
                  <a:pt x="2782" y="2620"/>
                </a:lnTo>
                <a:lnTo>
                  <a:pt x="2770" y="2608"/>
                </a:lnTo>
                <a:lnTo>
                  <a:pt x="2760" y="2594"/>
                </a:lnTo>
                <a:lnTo>
                  <a:pt x="2751" y="2581"/>
                </a:lnTo>
                <a:lnTo>
                  <a:pt x="2745" y="2566"/>
                </a:lnTo>
                <a:lnTo>
                  <a:pt x="2741" y="2552"/>
                </a:lnTo>
                <a:lnTo>
                  <a:pt x="2738" y="2536"/>
                </a:lnTo>
                <a:lnTo>
                  <a:pt x="2736" y="2520"/>
                </a:lnTo>
                <a:lnTo>
                  <a:pt x="2736" y="2503"/>
                </a:lnTo>
                <a:lnTo>
                  <a:pt x="2736" y="2428"/>
                </a:lnTo>
                <a:lnTo>
                  <a:pt x="2735" y="2324"/>
                </a:lnTo>
                <a:lnTo>
                  <a:pt x="2733" y="2046"/>
                </a:lnTo>
                <a:lnTo>
                  <a:pt x="2728" y="1702"/>
                </a:lnTo>
                <a:lnTo>
                  <a:pt x="2722" y="1334"/>
                </a:lnTo>
                <a:lnTo>
                  <a:pt x="2711" y="670"/>
                </a:lnTo>
                <a:lnTo>
                  <a:pt x="2706" y="451"/>
                </a:lnTo>
                <a:lnTo>
                  <a:pt x="2705" y="356"/>
                </a:lnTo>
                <a:lnTo>
                  <a:pt x="2705" y="336"/>
                </a:lnTo>
                <a:lnTo>
                  <a:pt x="2705" y="317"/>
                </a:lnTo>
                <a:lnTo>
                  <a:pt x="2704" y="298"/>
                </a:lnTo>
                <a:lnTo>
                  <a:pt x="2702" y="279"/>
                </a:lnTo>
                <a:lnTo>
                  <a:pt x="2699" y="261"/>
                </a:lnTo>
                <a:lnTo>
                  <a:pt x="2695" y="244"/>
                </a:lnTo>
                <a:lnTo>
                  <a:pt x="2691" y="228"/>
                </a:lnTo>
                <a:lnTo>
                  <a:pt x="2686" y="212"/>
                </a:lnTo>
                <a:lnTo>
                  <a:pt x="2681" y="196"/>
                </a:lnTo>
                <a:lnTo>
                  <a:pt x="2674" y="181"/>
                </a:lnTo>
                <a:lnTo>
                  <a:pt x="2667" y="167"/>
                </a:lnTo>
                <a:lnTo>
                  <a:pt x="2661" y="153"/>
                </a:lnTo>
                <a:lnTo>
                  <a:pt x="2653" y="139"/>
                </a:lnTo>
                <a:lnTo>
                  <a:pt x="2644" y="127"/>
                </a:lnTo>
                <a:lnTo>
                  <a:pt x="2635" y="115"/>
                </a:lnTo>
                <a:lnTo>
                  <a:pt x="2626" y="104"/>
                </a:lnTo>
                <a:lnTo>
                  <a:pt x="2616" y="93"/>
                </a:lnTo>
                <a:lnTo>
                  <a:pt x="2606" y="83"/>
                </a:lnTo>
                <a:lnTo>
                  <a:pt x="2596" y="74"/>
                </a:lnTo>
                <a:lnTo>
                  <a:pt x="2585" y="64"/>
                </a:lnTo>
                <a:lnTo>
                  <a:pt x="2574" y="56"/>
                </a:lnTo>
                <a:lnTo>
                  <a:pt x="2562" y="48"/>
                </a:lnTo>
                <a:lnTo>
                  <a:pt x="2538" y="33"/>
                </a:lnTo>
                <a:lnTo>
                  <a:pt x="2513" y="22"/>
                </a:lnTo>
                <a:lnTo>
                  <a:pt x="2488" y="13"/>
                </a:lnTo>
                <a:lnTo>
                  <a:pt x="2462" y="7"/>
                </a:lnTo>
                <a:lnTo>
                  <a:pt x="2435" y="2"/>
                </a:lnTo>
                <a:lnTo>
                  <a:pt x="2409" y="0"/>
                </a:lnTo>
                <a:lnTo>
                  <a:pt x="2382" y="1"/>
                </a:lnTo>
                <a:lnTo>
                  <a:pt x="2355" y="4"/>
                </a:lnTo>
                <a:lnTo>
                  <a:pt x="2328" y="10"/>
                </a:lnTo>
                <a:lnTo>
                  <a:pt x="2303" y="19"/>
                </a:lnTo>
                <a:lnTo>
                  <a:pt x="2290" y="23"/>
                </a:lnTo>
                <a:lnTo>
                  <a:pt x="2278" y="30"/>
                </a:lnTo>
                <a:lnTo>
                  <a:pt x="2266" y="37"/>
                </a:lnTo>
                <a:lnTo>
                  <a:pt x="2253" y="43"/>
                </a:lnTo>
                <a:lnTo>
                  <a:pt x="2242" y="51"/>
                </a:lnTo>
                <a:lnTo>
                  <a:pt x="2231" y="59"/>
                </a:lnTo>
                <a:lnTo>
                  <a:pt x="2220" y="69"/>
                </a:lnTo>
                <a:lnTo>
                  <a:pt x="2210" y="78"/>
                </a:lnTo>
                <a:lnTo>
                  <a:pt x="2200" y="89"/>
                </a:lnTo>
                <a:lnTo>
                  <a:pt x="2190" y="100"/>
                </a:lnTo>
                <a:lnTo>
                  <a:pt x="2181" y="112"/>
                </a:lnTo>
                <a:lnTo>
                  <a:pt x="2172" y="124"/>
                </a:lnTo>
                <a:lnTo>
                  <a:pt x="2163" y="137"/>
                </a:lnTo>
                <a:lnTo>
                  <a:pt x="2155" y="151"/>
                </a:lnTo>
                <a:lnTo>
                  <a:pt x="2149" y="165"/>
                </a:lnTo>
                <a:lnTo>
                  <a:pt x="2142" y="181"/>
                </a:lnTo>
                <a:lnTo>
                  <a:pt x="2135" y="196"/>
                </a:lnTo>
                <a:lnTo>
                  <a:pt x="2130" y="213"/>
                </a:lnTo>
                <a:lnTo>
                  <a:pt x="2125" y="230"/>
                </a:lnTo>
                <a:lnTo>
                  <a:pt x="2121" y="248"/>
                </a:lnTo>
                <a:lnTo>
                  <a:pt x="2116" y="267"/>
                </a:lnTo>
                <a:lnTo>
                  <a:pt x="2114" y="286"/>
                </a:lnTo>
                <a:lnTo>
                  <a:pt x="2110" y="591"/>
                </a:lnTo>
                <a:lnTo>
                  <a:pt x="2101" y="1282"/>
                </a:lnTo>
                <a:lnTo>
                  <a:pt x="2097" y="1667"/>
                </a:lnTo>
                <a:lnTo>
                  <a:pt x="2094" y="2022"/>
                </a:lnTo>
                <a:lnTo>
                  <a:pt x="2092" y="2307"/>
                </a:lnTo>
                <a:lnTo>
                  <a:pt x="2092" y="2408"/>
                </a:lnTo>
                <a:lnTo>
                  <a:pt x="2093" y="2476"/>
                </a:lnTo>
                <a:lnTo>
                  <a:pt x="2093" y="2487"/>
                </a:lnTo>
                <a:lnTo>
                  <a:pt x="2093" y="2498"/>
                </a:lnTo>
                <a:lnTo>
                  <a:pt x="2092" y="2507"/>
                </a:lnTo>
                <a:lnTo>
                  <a:pt x="2090" y="2516"/>
                </a:lnTo>
                <a:lnTo>
                  <a:pt x="2087" y="2523"/>
                </a:lnTo>
                <a:lnTo>
                  <a:pt x="2084" y="2530"/>
                </a:lnTo>
                <a:lnTo>
                  <a:pt x="2081" y="2535"/>
                </a:lnTo>
                <a:lnTo>
                  <a:pt x="2077" y="2540"/>
                </a:lnTo>
                <a:lnTo>
                  <a:pt x="2074" y="2544"/>
                </a:lnTo>
                <a:lnTo>
                  <a:pt x="2069" y="2546"/>
                </a:lnTo>
                <a:lnTo>
                  <a:pt x="2065" y="2549"/>
                </a:lnTo>
                <a:lnTo>
                  <a:pt x="2059" y="2551"/>
                </a:lnTo>
                <a:lnTo>
                  <a:pt x="2055" y="2551"/>
                </a:lnTo>
                <a:lnTo>
                  <a:pt x="2049" y="2551"/>
                </a:lnTo>
                <a:lnTo>
                  <a:pt x="2039" y="2549"/>
                </a:lnTo>
                <a:lnTo>
                  <a:pt x="2029" y="2543"/>
                </a:lnTo>
                <a:lnTo>
                  <a:pt x="2019" y="2535"/>
                </a:lnTo>
                <a:lnTo>
                  <a:pt x="2010" y="2526"/>
                </a:lnTo>
                <a:lnTo>
                  <a:pt x="2003" y="2514"/>
                </a:lnTo>
                <a:lnTo>
                  <a:pt x="1997" y="2501"/>
                </a:lnTo>
                <a:lnTo>
                  <a:pt x="1992" y="2485"/>
                </a:lnTo>
                <a:lnTo>
                  <a:pt x="1991" y="2477"/>
                </a:lnTo>
                <a:lnTo>
                  <a:pt x="1990" y="2468"/>
                </a:lnTo>
                <a:lnTo>
                  <a:pt x="1990" y="2460"/>
                </a:lnTo>
                <a:lnTo>
                  <a:pt x="1991" y="2452"/>
                </a:lnTo>
                <a:lnTo>
                  <a:pt x="1705" y="812"/>
                </a:lnTo>
                <a:lnTo>
                  <a:pt x="1702" y="795"/>
                </a:lnTo>
                <a:lnTo>
                  <a:pt x="1700" y="779"/>
                </a:lnTo>
                <a:lnTo>
                  <a:pt x="1697" y="763"/>
                </a:lnTo>
                <a:lnTo>
                  <a:pt x="1694" y="748"/>
                </a:lnTo>
                <a:lnTo>
                  <a:pt x="1689" y="734"/>
                </a:lnTo>
                <a:lnTo>
                  <a:pt x="1685" y="719"/>
                </a:lnTo>
                <a:lnTo>
                  <a:pt x="1679" y="706"/>
                </a:lnTo>
                <a:lnTo>
                  <a:pt x="1673" y="693"/>
                </a:lnTo>
                <a:lnTo>
                  <a:pt x="1667" y="680"/>
                </a:lnTo>
                <a:lnTo>
                  <a:pt x="1660" y="668"/>
                </a:lnTo>
                <a:lnTo>
                  <a:pt x="1644" y="646"/>
                </a:lnTo>
                <a:lnTo>
                  <a:pt x="1628" y="625"/>
                </a:lnTo>
                <a:lnTo>
                  <a:pt x="1610" y="607"/>
                </a:lnTo>
                <a:lnTo>
                  <a:pt x="1590" y="590"/>
                </a:lnTo>
                <a:lnTo>
                  <a:pt x="1569" y="576"/>
                </a:lnTo>
                <a:lnTo>
                  <a:pt x="1546" y="563"/>
                </a:lnTo>
                <a:lnTo>
                  <a:pt x="1524" y="554"/>
                </a:lnTo>
                <a:lnTo>
                  <a:pt x="1501" y="547"/>
                </a:lnTo>
                <a:lnTo>
                  <a:pt x="1477" y="541"/>
                </a:lnTo>
                <a:lnTo>
                  <a:pt x="1453" y="538"/>
                </a:lnTo>
                <a:lnTo>
                  <a:pt x="1428" y="536"/>
                </a:lnTo>
                <a:lnTo>
                  <a:pt x="1405" y="538"/>
                </a:lnTo>
                <a:lnTo>
                  <a:pt x="1381" y="542"/>
                </a:lnTo>
                <a:lnTo>
                  <a:pt x="1358" y="548"/>
                </a:lnTo>
                <a:lnTo>
                  <a:pt x="1335" y="557"/>
                </a:lnTo>
                <a:lnTo>
                  <a:pt x="1314" y="567"/>
                </a:lnTo>
                <a:lnTo>
                  <a:pt x="1303" y="573"/>
                </a:lnTo>
                <a:lnTo>
                  <a:pt x="1293" y="580"/>
                </a:lnTo>
                <a:lnTo>
                  <a:pt x="1283" y="588"/>
                </a:lnTo>
                <a:lnTo>
                  <a:pt x="1274" y="597"/>
                </a:lnTo>
                <a:lnTo>
                  <a:pt x="1265" y="606"/>
                </a:lnTo>
                <a:lnTo>
                  <a:pt x="1256" y="615"/>
                </a:lnTo>
                <a:lnTo>
                  <a:pt x="1247" y="625"/>
                </a:lnTo>
                <a:lnTo>
                  <a:pt x="1240" y="636"/>
                </a:lnTo>
                <a:lnTo>
                  <a:pt x="1233" y="647"/>
                </a:lnTo>
                <a:lnTo>
                  <a:pt x="1225" y="659"/>
                </a:lnTo>
                <a:lnTo>
                  <a:pt x="1219" y="671"/>
                </a:lnTo>
                <a:lnTo>
                  <a:pt x="1213" y="685"/>
                </a:lnTo>
                <a:lnTo>
                  <a:pt x="1207" y="699"/>
                </a:lnTo>
                <a:lnTo>
                  <a:pt x="1203" y="714"/>
                </a:lnTo>
                <a:lnTo>
                  <a:pt x="1198" y="729"/>
                </a:lnTo>
                <a:lnTo>
                  <a:pt x="1195" y="745"/>
                </a:lnTo>
                <a:lnTo>
                  <a:pt x="1192" y="762"/>
                </a:lnTo>
                <a:lnTo>
                  <a:pt x="1189" y="780"/>
                </a:lnTo>
                <a:lnTo>
                  <a:pt x="1188" y="797"/>
                </a:lnTo>
                <a:lnTo>
                  <a:pt x="1187" y="815"/>
                </a:lnTo>
                <a:lnTo>
                  <a:pt x="1187" y="835"/>
                </a:lnTo>
                <a:lnTo>
                  <a:pt x="1187" y="855"/>
                </a:lnTo>
                <a:lnTo>
                  <a:pt x="1353" y="2568"/>
                </a:lnTo>
                <a:lnTo>
                  <a:pt x="1360" y="2617"/>
                </a:lnTo>
                <a:lnTo>
                  <a:pt x="1364" y="2663"/>
                </a:lnTo>
                <a:lnTo>
                  <a:pt x="1368" y="2709"/>
                </a:lnTo>
                <a:lnTo>
                  <a:pt x="1370" y="2753"/>
                </a:lnTo>
                <a:lnTo>
                  <a:pt x="1370" y="2795"/>
                </a:lnTo>
                <a:lnTo>
                  <a:pt x="1369" y="2834"/>
                </a:lnTo>
                <a:lnTo>
                  <a:pt x="1367" y="2872"/>
                </a:lnTo>
                <a:lnTo>
                  <a:pt x="1364" y="2909"/>
                </a:lnTo>
                <a:lnTo>
                  <a:pt x="1360" y="2942"/>
                </a:lnTo>
                <a:lnTo>
                  <a:pt x="1356" y="2976"/>
                </a:lnTo>
                <a:lnTo>
                  <a:pt x="1349" y="3006"/>
                </a:lnTo>
                <a:lnTo>
                  <a:pt x="1343" y="3035"/>
                </a:lnTo>
                <a:lnTo>
                  <a:pt x="1335" y="3063"/>
                </a:lnTo>
                <a:lnTo>
                  <a:pt x="1328" y="3088"/>
                </a:lnTo>
                <a:lnTo>
                  <a:pt x="1320" y="3113"/>
                </a:lnTo>
                <a:lnTo>
                  <a:pt x="1311" y="3135"/>
                </a:lnTo>
                <a:lnTo>
                  <a:pt x="1303" y="3156"/>
                </a:lnTo>
                <a:lnTo>
                  <a:pt x="1294" y="3177"/>
                </a:lnTo>
                <a:lnTo>
                  <a:pt x="1285" y="3194"/>
                </a:lnTo>
                <a:lnTo>
                  <a:pt x="1276" y="3211"/>
                </a:lnTo>
                <a:lnTo>
                  <a:pt x="1258" y="3240"/>
                </a:lnTo>
                <a:lnTo>
                  <a:pt x="1243" y="3264"/>
                </a:lnTo>
                <a:lnTo>
                  <a:pt x="1228" y="3281"/>
                </a:lnTo>
                <a:lnTo>
                  <a:pt x="1217" y="3294"/>
                </a:lnTo>
                <a:lnTo>
                  <a:pt x="1209" y="3303"/>
                </a:lnTo>
                <a:lnTo>
                  <a:pt x="1206" y="3306"/>
                </a:lnTo>
                <a:lnTo>
                  <a:pt x="1195" y="3309"/>
                </a:lnTo>
                <a:lnTo>
                  <a:pt x="1184" y="3314"/>
                </a:lnTo>
                <a:lnTo>
                  <a:pt x="1171" y="3311"/>
                </a:lnTo>
                <a:lnTo>
                  <a:pt x="1159" y="3309"/>
                </a:lnTo>
                <a:lnTo>
                  <a:pt x="1148" y="3306"/>
                </a:lnTo>
                <a:lnTo>
                  <a:pt x="1137" y="3301"/>
                </a:lnTo>
                <a:lnTo>
                  <a:pt x="1127" y="3297"/>
                </a:lnTo>
                <a:lnTo>
                  <a:pt x="1117" y="3291"/>
                </a:lnTo>
                <a:lnTo>
                  <a:pt x="1108" y="3285"/>
                </a:lnTo>
                <a:lnTo>
                  <a:pt x="1099" y="3278"/>
                </a:lnTo>
                <a:lnTo>
                  <a:pt x="1091" y="3270"/>
                </a:lnTo>
                <a:lnTo>
                  <a:pt x="1083" y="3261"/>
                </a:lnTo>
                <a:lnTo>
                  <a:pt x="1076" y="3252"/>
                </a:lnTo>
                <a:lnTo>
                  <a:pt x="1069" y="3242"/>
                </a:lnTo>
                <a:lnTo>
                  <a:pt x="1063" y="3232"/>
                </a:lnTo>
                <a:lnTo>
                  <a:pt x="1057" y="3221"/>
                </a:lnTo>
                <a:lnTo>
                  <a:pt x="1052" y="3209"/>
                </a:lnTo>
                <a:lnTo>
                  <a:pt x="1047" y="3195"/>
                </a:lnTo>
                <a:lnTo>
                  <a:pt x="1042" y="3192"/>
                </a:lnTo>
                <a:lnTo>
                  <a:pt x="1036" y="3180"/>
                </a:lnTo>
                <a:lnTo>
                  <a:pt x="1032" y="3177"/>
                </a:lnTo>
                <a:lnTo>
                  <a:pt x="943" y="2965"/>
                </a:lnTo>
                <a:lnTo>
                  <a:pt x="856" y="2753"/>
                </a:lnTo>
                <a:lnTo>
                  <a:pt x="841" y="2717"/>
                </a:lnTo>
                <a:lnTo>
                  <a:pt x="828" y="2681"/>
                </a:lnTo>
                <a:lnTo>
                  <a:pt x="800" y="2607"/>
                </a:lnTo>
                <a:lnTo>
                  <a:pt x="772" y="2531"/>
                </a:lnTo>
                <a:lnTo>
                  <a:pt x="757" y="2492"/>
                </a:lnTo>
                <a:lnTo>
                  <a:pt x="741" y="2455"/>
                </a:lnTo>
                <a:lnTo>
                  <a:pt x="724" y="2417"/>
                </a:lnTo>
                <a:lnTo>
                  <a:pt x="707" y="2381"/>
                </a:lnTo>
                <a:lnTo>
                  <a:pt x="688" y="2346"/>
                </a:lnTo>
                <a:lnTo>
                  <a:pt x="668" y="2311"/>
                </a:lnTo>
                <a:lnTo>
                  <a:pt x="646" y="2279"/>
                </a:lnTo>
                <a:lnTo>
                  <a:pt x="623" y="2247"/>
                </a:lnTo>
                <a:lnTo>
                  <a:pt x="610" y="2232"/>
                </a:lnTo>
                <a:lnTo>
                  <a:pt x="597" y="2217"/>
                </a:lnTo>
                <a:lnTo>
                  <a:pt x="584" y="2204"/>
                </a:lnTo>
                <a:lnTo>
                  <a:pt x="569" y="2191"/>
                </a:lnTo>
                <a:lnTo>
                  <a:pt x="547" y="2174"/>
                </a:lnTo>
                <a:lnTo>
                  <a:pt x="522" y="2157"/>
                </a:lnTo>
                <a:lnTo>
                  <a:pt x="497" y="2143"/>
                </a:lnTo>
                <a:lnTo>
                  <a:pt x="470" y="2128"/>
                </a:lnTo>
                <a:lnTo>
                  <a:pt x="442" y="2115"/>
                </a:lnTo>
                <a:lnTo>
                  <a:pt x="414" y="2104"/>
                </a:lnTo>
                <a:lnTo>
                  <a:pt x="385" y="2092"/>
                </a:lnTo>
                <a:lnTo>
                  <a:pt x="355" y="2085"/>
                </a:lnTo>
                <a:lnTo>
                  <a:pt x="326" y="2077"/>
                </a:lnTo>
                <a:lnTo>
                  <a:pt x="296" y="2072"/>
                </a:lnTo>
                <a:lnTo>
                  <a:pt x="266" y="2070"/>
                </a:lnTo>
                <a:lnTo>
                  <a:pt x="237" y="2069"/>
                </a:lnTo>
                <a:lnTo>
                  <a:pt x="208" y="2071"/>
                </a:lnTo>
                <a:lnTo>
                  <a:pt x="193" y="2073"/>
                </a:lnTo>
                <a:lnTo>
                  <a:pt x="179" y="2076"/>
                </a:lnTo>
                <a:lnTo>
                  <a:pt x="165" y="2079"/>
                </a:lnTo>
                <a:lnTo>
                  <a:pt x="152" y="2082"/>
                </a:lnTo>
                <a:lnTo>
                  <a:pt x="137" y="2088"/>
                </a:lnTo>
                <a:lnTo>
                  <a:pt x="125" y="2094"/>
                </a:lnTo>
                <a:lnTo>
                  <a:pt x="106" y="2102"/>
                </a:lnTo>
                <a:lnTo>
                  <a:pt x="86" y="2116"/>
                </a:lnTo>
                <a:lnTo>
                  <a:pt x="66" y="2130"/>
                </a:lnTo>
                <a:lnTo>
                  <a:pt x="57" y="2139"/>
                </a:lnTo>
                <a:lnTo>
                  <a:pt x="50" y="2147"/>
                </a:lnTo>
                <a:lnTo>
                  <a:pt x="46" y="2152"/>
                </a:lnTo>
                <a:lnTo>
                  <a:pt x="43" y="2158"/>
                </a:lnTo>
                <a:lnTo>
                  <a:pt x="36" y="2175"/>
                </a:lnTo>
                <a:lnTo>
                  <a:pt x="29" y="2194"/>
                </a:lnTo>
                <a:lnTo>
                  <a:pt x="24" y="2214"/>
                </a:lnTo>
                <a:lnTo>
                  <a:pt x="18" y="2233"/>
                </a:lnTo>
                <a:lnTo>
                  <a:pt x="12" y="2250"/>
                </a:lnTo>
                <a:lnTo>
                  <a:pt x="7" y="2262"/>
                </a:lnTo>
                <a:lnTo>
                  <a:pt x="5" y="2265"/>
                </a:lnTo>
                <a:lnTo>
                  <a:pt x="2" y="2268"/>
                </a:lnTo>
                <a:lnTo>
                  <a:pt x="1" y="2269"/>
                </a:lnTo>
                <a:lnTo>
                  <a:pt x="0" y="2271"/>
                </a:lnTo>
                <a:lnTo>
                  <a:pt x="2" y="2280"/>
                </a:lnTo>
                <a:lnTo>
                  <a:pt x="6" y="2293"/>
                </a:lnTo>
                <a:lnTo>
                  <a:pt x="11" y="2309"/>
                </a:lnTo>
                <a:lnTo>
                  <a:pt x="28" y="2349"/>
                </a:lnTo>
                <a:lnTo>
                  <a:pt x="49" y="2396"/>
                </a:lnTo>
                <a:lnTo>
                  <a:pt x="91" y="2484"/>
                </a:lnTo>
                <a:lnTo>
                  <a:pt x="114" y="2533"/>
                </a:lnTo>
                <a:lnTo>
                  <a:pt x="128" y="2572"/>
                </a:lnTo>
                <a:lnTo>
                  <a:pt x="142" y="2611"/>
                </a:lnTo>
                <a:lnTo>
                  <a:pt x="154" y="2650"/>
                </a:lnTo>
                <a:lnTo>
                  <a:pt x="164" y="2689"/>
                </a:lnTo>
                <a:lnTo>
                  <a:pt x="173" y="2728"/>
                </a:lnTo>
                <a:lnTo>
                  <a:pt x="180" y="2767"/>
                </a:lnTo>
                <a:lnTo>
                  <a:pt x="188" y="2806"/>
                </a:lnTo>
                <a:lnTo>
                  <a:pt x="193" y="2845"/>
                </a:lnTo>
                <a:lnTo>
                  <a:pt x="204" y="2923"/>
                </a:lnTo>
                <a:lnTo>
                  <a:pt x="214" y="3001"/>
                </a:lnTo>
                <a:lnTo>
                  <a:pt x="226" y="3081"/>
                </a:lnTo>
                <a:lnTo>
                  <a:pt x="232" y="3121"/>
                </a:lnTo>
                <a:lnTo>
                  <a:pt x="239" y="3160"/>
                </a:lnTo>
                <a:lnTo>
                  <a:pt x="248" y="3204"/>
                </a:lnTo>
                <a:lnTo>
                  <a:pt x="258" y="3248"/>
                </a:lnTo>
                <a:lnTo>
                  <a:pt x="265" y="3269"/>
                </a:lnTo>
                <a:lnTo>
                  <a:pt x="271" y="3290"/>
                </a:lnTo>
                <a:lnTo>
                  <a:pt x="278" y="3311"/>
                </a:lnTo>
                <a:lnTo>
                  <a:pt x="287" y="3333"/>
                </a:lnTo>
                <a:lnTo>
                  <a:pt x="302" y="3371"/>
                </a:lnTo>
                <a:lnTo>
                  <a:pt x="317" y="3411"/>
                </a:lnTo>
                <a:lnTo>
                  <a:pt x="348" y="3493"/>
                </a:lnTo>
                <a:lnTo>
                  <a:pt x="365" y="3535"/>
                </a:lnTo>
                <a:lnTo>
                  <a:pt x="382" y="3575"/>
                </a:lnTo>
                <a:lnTo>
                  <a:pt x="401" y="3614"/>
                </a:lnTo>
                <a:lnTo>
                  <a:pt x="410" y="3633"/>
                </a:lnTo>
                <a:lnTo>
                  <a:pt x="421" y="3651"/>
                </a:lnTo>
                <a:lnTo>
                  <a:pt x="508" y="3910"/>
                </a:lnTo>
                <a:lnTo>
                  <a:pt x="512" y="3914"/>
                </a:lnTo>
                <a:lnTo>
                  <a:pt x="519" y="3944"/>
                </a:lnTo>
                <a:lnTo>
                  <a:pt x="522" y="3948"/>
                </a:lnTo>
                <a:lnTo>
                  <a:pt x="532" y="3984"/>
                </a:lnTo>
                <a:lnTo>
                  <a:pt x="542" y="4020"/>
                </a:lnTo>
                <a:lnTo>
                  <a:pt x="555" y="4054"/>
                </a:lnTo>
                <a:lnTo>
                  <a:pt x="568" y="4089"/>
                </a:lnTo>
                <a:lnTo>
                  <a:pt x="575" y="4098"/>
                </a:lnTo>
                <a:lnTo>
                  <a:pt x="572" y="4106"/>
                </a:lnTo>
                <a:lnTo>
                  <a:pt x="578" y="4110"/>
                </a:lnTo>
                <a:lnTo>
                  <a:pt x="591" y="4184"/>
                </a:lnTo>
                <a:lnTo>
                  <a:pt x="607" y="4255"/>
                </a:lnTo>
                <a:lnTo>
                  <a:pt x="620" y="4313"/>
                </a:lnTo>
                <a:lnTo>
                  <a:pt x="635" y="4370"/>
                </a:lnTo>
                <a:lnTo>
                  <a:pt x="651" y="4427"/>
                </a:lnTo>
                <a:lnTo>
                  <a:pt x="668" y="4484"/>
                </a:lnTo>
                <a:lnTo>
                  <a:pt x="686" y="4540"/>
                </a:lnTo>
                <a:lnTo>
                  <a:pt x="706" y="4594"/>
                </a:lnTo>
                <a:lnTo>
                  <a:pt x="727" y="4649"/>
                </a:lnTo>
                <a:lnTo>
                  <a:pt x="750" y="4703"/>
                </a:lnTo>
                <a:lnTo>
                  <a:pt x="774" y="4757"/>
                </a:lnTo>
                <a:lnTo>
                  <a:pt x="799" y="4811"/>
                </a:lnTo>
                <a:lnTo>
                  <a:pt x="826" y="4863"/>
                </a:lnTo>
                <a:lnTo>
                  <a:pt x="852" y="4914"/>
                </a:lnTo>
                <a:lnTo>
                  <a:pt x="881" y="4967"/>
                </a:lnTo>
                <a:lnTo>
                  <a:pt x="912" y="5017"/>
                </a:lnTo>
                <a:lnTo>
                  <a:pt x="943" y="5067"/>
                </a:lnTo>
                <a:lnTo>
                  <a:pt x="976" y="5117"/>
                </a:lnTo>
                <a:lnTo>
                  <a:pt x="992" y="5145"/>
                </a:lnTo>
                <a:lnTo>
                  <a:pt x="1010" y="5172"/>
                </a:lnTo>
                <a:lnTo>
                  <a:pt x="1030" y="5199"/>
                </a:lnTo>
                <a:lnTo>
                  <a:pt x="1050" y="5224"/>
                </a:lnTo>
                <a:lnTo>
                  <a:pt x="1072" y="5250"/>
                </a:lnTo>
                <a:lnTo>
                  <a:pt x="1096" y="5275"/>
                </a:lnTo>
                <a:lnTo>
                  <a:pt x="1120" y="5299"/>
                </a:lnTo>
                <a:lnTo>
                  <a:pt x="1145" y="5324"/>
                </a:lnTo>
                <a:lnTo>
                  <a:pt x="1196" y="5370"/>
                </a:lnTo>
                <a:lnTo>
                  <a:pt x="1250" y="5417"/>
                </a:lnTo>
                <a:lnTo>
                  <a:pt x="1303" y="5464"/>
                </a:lnTo>
                <a:lnTo>
                  <a:pt x="1356" y="5512"/>
                </a:lnTo>
                <a:lnTo>
                  <a:pt x="1381" y="5536"/>
                </a:lnTo>
                <a:lnTo>
                  <a:pt x="1407" y="5560"/>
                </a:lnTo>
                <a:lnTo>
                  <a:pt x="1430" y="5585"/>
                </a:lnTo>
                <a:lnTo>
                  <a:pt x="1454" y="5610"/>
                </a:lnTo>
                <a:lnTo>
                  <a:pt x="1476" y="5636"/>
                </a:lnTo>
                <a:lnTo>
                  <a:pt x="1497" y="5662"/>
                </a:lnTo>
                <a:lnTo>
                  <a:pt x="1516" y="5688"/>
                </a:lnTo>
                <a:lnTo>
                  <a:pt x="1534" y="5716"/>
                </a:lnTo>
                <a:lnTo>
                  <a:pt x="1551" y="5744"/>
                </a:lnTo>
                <a:lnTo>
                  <a:pt x="1565" y="5773"/>
                </a:lnTo>
                <a:lnTo>
                  <a:pt x="1577" y="5803"/>
                </a:lnTo>
                <a:lnTo>
                  <a:pt x="1588" y="5834"/>
                </a:lnTo>
                <a:lnTo>
                  <a:pt x="1595" y="5867"/>
                </a:lnTo>
                <a:lnTo>
                  <a:pt x="1601" y="5900"/>
                </a:lnTo>
                <a:lnTo>
                  <a:pt x="1603" y="5917"/>
                </a:lnTo>
                <a:lnTo>
                  <a:pt x="1604" y="5935"/>
                </a:lnTo>
                <a:lnTo>
                  <a:pt x="1604" y="5953"/>
                </a:lnTo>
                <a:lnTo>
                  <a:pt x="1604" y="5971"/>
                </a:lnTo>
                <a:lnTo>
                  <a:pt x="1603" y="6456"/>
                </a:lnTo>
                <a:lnTo>
                  <a:pt x="3426" y="6458"/>
                </a:lnTo>
                <a:lnTo>
                  <a:pt x="3426" y="5997"/>
                </a:lnTo>
                <a:lnTo>
                  <a:pt x="3450" y="5937"/>
                </a:lnTo>
                <a:lnTo>
                  <a:pt x="3474" y="5882"/>
                </a:lnTo>
                <a:lnTo>
                  <a:pt x="3496" y="5834"/>
                </a:lnTo>
                <a:lnTo>
                  <a:pt x="3520" y="5791"/>
                </a:lnTo>
                <a:lnTo>
                  <a:pt x="3545" y="5749"/>
                </a:lnTo>
                <a:lnTo>
                  <a:pt x="3573" y="5707"/>
                </a:lnTo>
                <a:lnTo>
                  <a:pt x="3604" y="5665"/>
                </a:lnTo>
                <a:lnTo>
                  <a:pt x="3639" y="5620"/>
                </a:lnTo>
                <a:lnTo>
                  <a:pt x="3657" y="5597"/>
                </a:lnTo>
                <a:lnTo>
                  <a:pt x="3673" y="5573"/>
                </a:lnTo>
                <a:lnTo>
                  <a:pt x="3707" y="5525"/>
                </a:lnTo>
                <a:lnTo>
                  <a:pt x="3737" y="5476"/>
                </a:lnTo>
                <a:lnTo>
                  <a:pt x="3766" y="5425"/>
                </a:lnTo>
                <a:lnTo>
                  <a:pt x="3794" y="5373"/>
                </a:lnTo>
                <a:lnTo>
                  <a:pt x="3820" y="5318"/>
                </a:lnTo>
                <a:lnTo>
                  <a:pt x="3843" y="5262"/>
                </a:lnTo>
                <a:lnTo>
                  <a:pt x="3865" y="5205"/>
                </a:lnTo>
                <a:lnTo>
                  <a:pt x="3887" y="5148"/>
                </a:lnTo>
                <a:lnTo>
                  <a:pt x="3906" y="5089"/>
                </a:lnTo>
                <a:lnTo>
                  <a:pt x="3923" y="5029"/>
                </a:lnTo>
                <a:lnTo>
                  <a:pt x="3940" y="4969"/>
                </a:lnTo>
                <a:lnTo>
                  <a:pt x="3956" y="4908"/>
                </a:lnTo>
                <a:lnTo>
                  <a:pt x="3969" y="4846"/>
                </a:lnTo>
                <a:lnTo>
                  <a:pt x="3982" y="4784"/>
                </a:lnTo>
                <a:lnTo>
                  <a:pt x="3994" y="4721"/>
                </a:lnTo>
                <a:lnTo>
                  <a:pt x="4005" y="4659"/>
                </a:lnTo>
                <a:lnTo>
                  <a:pt x="4014" y="4595"/>
                </a:lnTo>
                <a:lnTo>
                  <a:pt x="4023" y="4533"/>
                </a:lnTo>
                <a:lnTo>
                  <a:pt x="4030" y="4470"/>
                </a:lnTo>
                <a:lnTo>
                  <a:pt x="4038" y="4407"/>
                </a:lnTo>
                <a:lnTo>
                  <a:pt x="4044" y="4345"/>
                </a:lnTo>
                <a:lnTo>
                  <a:pt x="4055" y="4222"/>
                </a:lnTo>
                <a:lnTo>
                  <a:pt x="4064" y="4101"/>
                </a:lnTo>
                <a:lnTo>
                  <a:pt x="4071" y="3983"/>
                </a:lnTo>
                <a:lnTo>
                  <a:pt x="4082" y="3762"/>
                </a:lnTo>
                <a:lnTo>
                  <a:pt x="4085" y="3716"/>
                </a:lnTo>
                <a:lnTo>
                  <a:pt x="4090" y="3663"/>
                </a:lnTo>
                <a:lnTo>
                  <a:pt x="4103" y="3539"/>
                </a:lnTo>
                <a:lnTo>
                  <a:pt x="4121" y="3394"/>
                </a:lnTo>
                <a:lnTo>
                  <a:pt x="4142" y="3231"/>
                </a:lnTo>
                <a:lnTo>
                  <a:pt x="4167" y="3055"/>
                </a:lnTo>
                <a:lnTo>
                  <a:pt x="4192" y="2870"/>
                </a:lnTo>
                <a:lnTo>
                  <a:pt x="4249" y="2485"/>
                </a:lnTo>
                <a:lnTo>
                  <a:pt x="4307" y="2108"/>
                </a:lnTo>
                <a:lnTo>
                  <a:pt x="4361" y="1771"/>
                </a:lnTo>
                <a:lnTo>
                  <a:pt x="4404" y="1502"/>
                </a:lnTo>
                <a:lnTo>
                  <a:pt x="4432" y="1335"/>
                </a:lnTo>
                <a:lnTo>
                  <a:pt x="4434" y="1318"/>
                </a:lnTo>
                <a:lnTo>
                  <a:pt x="4436" y="1301"/>
                </a:lnTo>
                <a:lnTo>
                  <a:pt x="4438" y="1285"/>
                </a:lnTo>
                <a:lnTo>
                  <a:pt x="4439" y="1268"/>
                </a:lnTo>
                <a:lnTo>
                  <a:pt x="4439" y="1253"/>
                </a:lnTo>
                <a:lnTo>
                  <a:pt x="4438" y="1237"/>
                </a:lnTo>
                <a:lnTo>
                  <a:pt x="4435" y="1222"/>
                </a:lnTo>
                <a:lnTo>
                  <a:pt x="4434" y="1208"/>
                </a:lnTo>
                <a:lnTo>
                  <a:pt x="4431" y="1193"/>
                </a:lnTo>
                <a:lnTo>
                  <a:pt x="4428" y="1180"/>
                </a:lnTo>
                <a:lnTo>
                  <a:pt x="4420" y="1154"/>
                </a:lnTo>
                <a:lnTo>
                  <a:pt x="4409" y="1130"/>
                </a:lnTo>
                <a:lnTo>
                  <a:pt x="4396" y="1108"/>
                </a:lnTo>
                <a:lnTo>
                  <a:pt x="4382" y="1087"/>
                </a:lnTo>
                <a:lnTo>
                  <a:pt x="4366" y="1069"/>
                </a:lnTo>
                <a:lnTo>
                  <a:pt x="4349" y="1052"/>
                </a:lnTo>
                <a:lnTo>
                  <a:pt x="4331" y="1037"/>
                </a:lnTo>
                <a:lnTo>
                  <a:pt x="4312" y="1025"/>
                </a:lnTo>
                <a:lnTo>
                  <a:pt x="4290" y="1014"/>
                </a:lnTo>
                <a:lnTo>
                  <a:pt x="4269" y="1006"/>
                </a:lnTo>
                <a:lnTo>
                  <a:pt x="4247" y="1000"/>
                </a:lnTo>
                <a:lnTo>
                  <a:pt x="4225" y="996"/>
                </a:lnTo>
                <a:lnTo>
                  <a:pt x="4201" y="995"/>
                </a:lnTo>
                <a:lnTo>
                  <a:pt x="4179" y="996"/>
                </a:lnTo>
                <a:lnTo>
                  <a:pt x="4155" y="999"/>
                </a:lnTo>
                <a:lnTo>
                  <a:pt x="4133" y="1006"/>
                </a:lnTo>
                <a:lnTo>
                  <a:pt x="4110" y="1014"/>
                </a:lnTo>
                <a:lnTo>
                  <a:pt x="4088" y="1025"/>
                </a:lnTo>
                <a:lnTo>
                  <a:pt x="4066" y="1040"/>
                </a:lnTo>
                <a:lnTo>
                  <a:pt x="4056" y="1047"/>
                </a:lnTo>
                <a:lnTo>
                  <a:pt x="4046" y="1056"/>
                </a:lnTo>
                <a:lnTo>
                  <a:pt x="4036" y="1065"/>
                </a:lnTo>
                <a:lnTo>
                  <a:pt x="4026" y="1075"/>
                </a:lnTo>
                <a:lnTo>
                  <a:pt x="4017" y="1085"/>
                </a:lnTo>
                <a:lnTo>
                  <a:pt x="4008" y="1096"/>
                </a:lnTo>
                <a:lnTo>
                  <a:pt x="3999" y="1109"/>
                </a:lnTo>
                <a:lnTo>
                  <a:pt x="3990" y="1122"/>
                </a:lnTo>
                <a:lnTo>
                  <a:pt x="3982" y="1135"/>
                </a:lnTo>
                <a:lnTo>
                  <a:pt x="3975" y="1150"/>
                </a:lnTo>
                <a:lnTo>
                  <a:pt x="3968" y="1164"/>
                </a:lnTo>
                <a:lnTo>
                  <a:pt x="3960" y="1180"/>
                </a:lnTo>
                <a:lnTo>
                  <a:pt x="3955" y="1197"/>
                </a:lnTo>
                <a:lnTo>
                  <a:pt x="3948" y="1214"/>
                </a:lnTo>
                <a:lnTo>
                  <a:pt x="3942" y="1231"/>
                </a:lnTo>
                <a:lnTo>
                  <a:pt x="3938" y="1250"/>
                </a:lnTo>
                <a:lnTo>
                  <a:pt x="3602" y="2791"/>
                </a:lnTo>
                <a:lnTo>
                  <a:pt x="3571" y="2836"/>
                </a:lnTo>
                <a:lnTo>
                  <a:pt x="3565" y="2837"/>
                </a:lnTo>
                <a:lnTo>
                  <a:pt x="3557" y="2845"/>
                </a:lnTo>
                <a:lnTo>
                  <a:pt x="3551" y="2850"/>
                </a:lnTo>
                <a:lnTo>
                  <a:pt x="3543" y="2853"/>
                </a:lnTo>
                <a:lnTo>
                  <a:pt x="3536" y="2854"/>
                </a:lnTo>
                <a:lnTo>
                  <a:pt x="3528" y="2853"/>
                </a:lnTo>
                <a:lnTo>
                  <a:pt x="3522" y="2851"/>
                </a:lnTo>
                <a:lnTo>
                  <a:pt x="3515" y="2845"/>
                </a:lnTo>
                <a:lnTo>
                  <a:pt x="3508" y="2839"/>
                </a:lnTo>
                <a:lnTo>
                  <a:pt x="3502" y="2831"/>
                </a:lnTo>
                <a:lnTo>
                  <a:pt x="3495" y="2821"/>
                </a:lnTo>
                <a:lnTo>
                  <a:pt x="3489" y="2812"/>
                </a:lnTo>
                <a:lnTo>
                  <a:pt x="3485" y="2802"/>
                </a:lnTo>
                <a:lnTo>
                  <a:pt x="3477" y="2781"/>
                </a:lnTo>
                <a:lnTo>
                  <a:pt x="3472" y="2758"/>
                </a:lnTo>
                <a:lnTo>
                  <a:pt x="3467" y="2737"/>
                </a:lnTo>
                <a:lnTo>
                  <a:pt x="3465" y="2716"/>
                </a:lnTo>
                <a:lnTo>
                  <a:pt x="3464" y="2696"/>
                </a:lnTo>
                <a:lnTo>
                  <a:pt x="3464" y="2678"/>
                </a:lnTo>
                <a:lnTo>
                  <a:pt x="3551" y="1767"/>
                </a:lnTo>
                <a:lnTo>
                  <a:pt x="3618" y="1077"/>
                </a:lnTo>
                <a:lnTo>
                  <a:pt x="3661" y="634"/>
                </a:lnTo>
                <a:lnTo>
                  <a:pt x="3662" y="616"/>
                </a:lnTo>
                <a:lnTo>
                  <a:pt x="3663" y="598"/>
                </a:lnTo>
                <a:lnTo>
                  <a:pt x="3663" y="580"/>
                </a:lnTo>
                <a:lnTo>
                  <a:pt x="3662" y="563"/>
                </a:lnTo>
                <a:lnTo>
                  <a:pt x="3661" y="547"/>
                </a:lnTo>
                <a:lnTo>
                  <a:pt x="3659" y="531"/>
                </a:lnTo>
                <a:lnTo>
                  <a:pt x="3657" y="515"/>
                </a:lnTo>
                <a:lnTo>
                  <a:pt x="3653" y="501"/>
                </a:lnTo>
                <a:lnTo>
                  <a:pt x="3650" y="486"/>
                </a:lnTo>
                <a:lnTo>
                  <a:pt x="3646" y="473"/>
                </a:lnTo>
                <a:lnTo>
                  <a:pt x="3641" y="460"/>
                </a:lnTo>
                <a:lnTo>
                  <a:pt x="3636" y="447"/>
                </a:lnTo>
                <a:lnTo>
                  <a:pt x="3630" y="435"/>
                </a:lnTo>
                <a:lnTo>
                  <a:pt x="3623" y="423"/>
                </a:lnTo>
                <a:lnTo>
                  <a:pt x="3609" y="402"/>
                </a:lnTo>
                <a:lnTo>
                  <a:pt x="3593" y="383"/>
                </a:lnTo>
                <a:lnTo>
                  <a:pt x="3576" y="365"/>
                </a:lnTo>
                <a:lnTo>
                  <a:pt x="3557" y="349"/>
                </a:lnTo>
                <a:lnTo>
                  <a:pt x="3539" y="337"/>
                </a:lnTo>
                <a:lnTo>
                  <a:pt x="3517" y="326"/>
                </a:lnTo>
                <a:lnTo>
                  <a:pt x="3496" y="317"/>
                </a:lnTo>
                <a:lnTo>
                  <a:pt x="3474" y="310"/>
                </a:lnTo>
                <a:lnTo>
                  <a:pt x="3452" y="306"/>
                </a:lnTo>
                <a:lnTo>
                  <a:pt x="3429" y="303"/>
                </a:lnTo>
                <a:lnTo>
                  <a:pt x="3406" y="303"/>
                </a:lnTo>
                <a:lnTo>
                  <a:pt x="3382" y="306"/>
                </a:lnTo>
                <a:lnTo>
                  <a:pt x="3360" y="310"/>
                </a:lnTo>
                <a:lnTo>
                  <a:pt x="3338" y="317"/>
                </a:lnTo>
                <a:lnTo>
                  <a:pt x="3317" y="326"/>
                </a:lnTo>
                <a:lnTo>
                  <a:pt x="3295" y="337"/>
                </a:lnTo>
                <a:lnTo>
                  <a:pt x="3275" y="349"/>
                </a:lnTo>
                <a:lnTo>
                  <a:pt x="3256" y="365"/>
                </a:lnTo>
                <a:lnTo>
                  <a:pt x="3238" y="383"/>
                </a:lnTo>
                <a:lnTo>
                  <a:pt x="3222" y="403"/>
                </a:lnTo>
                <a:lnTo>
                  <a:pt x="3207" y="425"/>
                </a:lnTo>
                <a:lnTo>
                  <a:pt x="3201" y="437"/>
                </a:lnTo>
                <a:lnTo>
                  <a:pt x="3194" y="449"/>
                </a:lnTo>
                <a:lnTo>
                  <a:pt x="3188" y="463"/>
                </a:lnTo>
                <a:lnTo>
                  <a:pt x="3183" y="476"/>
                </a:lnTo>
                <a:lnTo>
                  <a:pt x="3178" y="491"/>
                </a:lnTo>
                <a:lnTo>
                  <a:pt x="3174" y="505"/>
                </a:lnTo>
                <a:lnTo>
                  <a:pt x="3169" y="521"/>
                </a:lnTo>
                <a:lnTo>
                  <a:pt x="3167" y="536"/>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32" name="矩形 31"/>
          <p:cNvSpPr/>
          <p:nvPr/>
        </p:nvSpPr>
        <p:spPr>
          <a:xfrm>
            <a:off x="921153" y="4210050"/>
            <a:ext cx="2648052" cy="2296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请输入文本请输入文本请输入文本请输入文本请输入文本请输入文本请输入文本请输入文本请输入文本</a:t>
            </a:r>
            <a:endParaRPr lang="zh-CN" altLang="zh-CN" sz="2000" dirty="0">
              <a:solidFill>
                <a:schemeClr val="tx1"/>
              </a:solidFill>
              <a:latin typeface="+mj-ea"/>
              <a:ea typeface="+mj-ea"/>
            </a:endParaRPr>
          </a:p>
        </p:txBody>
      </p:sp>
      <p:sp>
        <p:nvSpPr>
          <p:cNvPr id="33" name="矩形 32"/>
          <p:cNvSpPr/>
          <p:nvPr/>
        </p:nvSpPr>
        <p:spPr>
          <a:xfrm>
            <a:off x="3837617" y="4191000"/>
            <a:ext cx="2648052" cy="2296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请输入文本请输入文本请输入文本请输入文本请输入文本请输入文本请输入文本请输入文本请输入文本</a:t>
            </a:r>
            <a:endParaRPr lang="zh-CN" altLang="zh-CN" sz="2000" dirty="0">
              <a:solidFill>
                <a:schemeClr val="tx1"/>
              </a:solidFill>
              <a:latin typeface="+mj-ea"/>
              <a:ea typeface="+mj-ea"/>
            </a:endParaRPr>
          </a:p>
        </p:txBody>
      </p:sp>
      <p:sp>
        <p:nvSpPr>
          <p:cNvPr id="16" name="矩形 39"/>
          <p:cNvSpPr/>
          <p:nvPr/>
        </p:nvSpPr>
        <p:spPr>
          <a:xfrm>
            <a:off x="7507083" y="2303260"/>
            <a:ext cx="3935102" cy="379656"/>
          </a:xfrm>
          <a:prstGeom prst="rect">
            <a:avLst/>
          </a:prstGeom>
          <a:solidFill>
            <a:schemeClr val="accent1"/>
          </a:solidFill>
          <a:effectLst/>
        </p:spPr>
        <p:txBody>
          <a:bodyPr wrap="square">
            <a:spAutoFit/>
          </a:bodyPr>
          <a:lstStyle/>
          <a:p>
            <a:pPr algn="ctr"/>
            <a:r>
              <a:rPr lang="zh-CN" altLang="en-US" sz="1800" dirty="0">
                <a:solidFill>
                  <a:srgbClr val="FFFFFF"/>
                </a:solidFill>
                <a:latin typeface="+mj-ea"/>
                <a:ea typeface="+mj-ea"/>
              </a:rPr>
              <a:t>点击此处添加标题</a:t>
            </a:r>
            <a:endParaRPr lang="zh-CN" altLang="zh-CN" sz="1800" dirty="0">
              <a:solidFill>
                <a:srgbClr val="FFFFFF"/>
              </a:solidFill>
              <a:latin typeface="+mj-ea"/>
              <a:ea typeface="+mj-ea"/>
            </a:endParaRPr>
          </a:p>
        </p:txBody>
      </p:sp>
      <p:sp>
        <p:nvSpPr>
          <p:cNvPr id="17" name="矩形 39"/>
          <p:cNvSpPr/>
          <p:nvPr/>
        </p:nvSpPr>
        <p:spPr>
          <a:xfrm>
            <a:off x="7507083" y="2929245"/>
            <a:ext cx="3935102" cy="379656"/>
          </a:xfrm>
          <a:prstGeom prst="rect">
            <a:avLst/>
          </a:prstGeom>
          <a:solidFill>
            <a:schemeClr val="accent1"/>
          </a:solidFill>
          <a:effectLst/>
        </p:spPr>
        <p:txBody>
          <a:bodyPr wrap="square">
            <a:spAutoFit/>
          </a:bodyPr>
          <a:lstStyle/>
          <a:p>
            <a:pPr algn="ctr"/>
            <a:r>
              <a:rPr lang="zh-CN" altLang="en-US" sz="1800" dirty="0">
                <a:solidFill>
                  <a:srgbClr val="FFFFFF"/>
                </a:solidFill>
                <a:latin typeface="+mj-ea"/>
                <a:ea typeface="+mj-ea"/>
              </a:rPr>
              <a:t>点击此处添加标题</a:t>
            </a:r>
            <a:endParaRPr lang="zh-CN" altLang="zh-CN" sz="1800" dirty="0">
              <a:solidFill>
                <a:srgbClr val="FFFFFF"/>
              </a:solidFill>
              <a:latin typeface="+mj-ea"/>
              <a:ea typeface="+mj-ea"/>
            </a:endParaRPr>
          </a:p>
        </p:txBody>
      </p:sp>
      <p:sp>
        <p:nvSpPr>
          <p:cNvPr id="18" name="矩形 39"/>
          <p:cNvSpPr/>
          <p:nvPr/>
        </p:nvSpPr>
        <p:spPr>
          <a:xfrm>
            <a:off x="7507083" y="3555230"/>
            <a:ext cx="3935102" cy="379656"/>
          </a:xfrm>
          <a:prstGeom prst="rect">
            <a:avLst/>
          </a:prstGeom>
          <a:solidFill>
            <a:schemeClr val="accent1"/>
          </a:solidFill>
          <a:effectLst/>
        </p:spPr>
        <p:txBody>
          <a:bodyPr wrap="square">
            <a:spAutoFit/>
          </a:bodyPr>
          <a:lstStyle/>
          <a:p>
            <a:pPr algn="ctr"/>
            <a:r>
              <a:rPr lang="zh-CN" altLang="en-US" sz="1800" dirty="0">
                <a:solidFill>
                  <a:srgbClr val="FFFFFF"/>
                </a:solidFill>
                <a:latin typeface="+mj-ea"/>
                <a:ea typeface="+mj-ea"/>
              </a:rPr>
              <a:t>点击此处添加标题</a:t>
            </a:r>
            <a:endParaRPr lang="zh-CN" altLang="zh-CN" sz="1800" dirty="0">
              <a:solidFill>
                <a:srgbClr val="FFFFFF"/>
              </a:solidFill>
              <a:latin typeface="+mj-ea"/>
              <a:ea typeface="+mj-ea"/>
            </a:endParaRPr>
          </a:p>
        </p:txBody>
      </p:sp>
      <p:sp>
        <p:nvSpPr>
          <p:cNvPr id="19" name="矩形 39"/>
          <p:cNvSpPr/>
          <p:nvPr/>
        </p:nvSpPr>
        <p:spPr>
          <a:xfrm>
            <a:off x="7507083" y="4181215"/>
            <a:ext cx="3935102" cy="379656"/>
          </a:xfrm>
          <a:prstGeom prst="rect">
            <a:avLst/>
          </a:prstGeom>
          <a:solidFill>
            <a:schemeClr val="accent1"/>
          </a:solidFill>
          <a:effectLst/>
        </p:spPr>
        <p:txBody>
          <a:bodyPr wrap="square">
            <a:spAutoFit/>
          </a:bodyPr>
          <a:lstStyle/>
          <a:p>
            <a:pPr algn="ctr"/>
            <a:r>
              <a:rPr lang="zh-CN" altLang="en-US" sz="1800" dirty="0">
                <a:solidFill>
                  <a:srgbClr val="FFFFFF"/>
                </a:solidFill>
                <a:latin typeface="+mj-ea"/>
                <a:ea typeface="+mj-ea"/>
              </a:rPr>
              <a:t>点击此处添加标题</a:t>
            </a:r>
            <a:endParaRPr lang="zh-CN" altLang="zh-CN" sz="1800" dirty="0">
              <a:solidFill>
                <a:srgbClr val="FFFFFF"/>
              </a:solidFill>
              <a:latin typeface="+mj-ea"/>
              <a:ea typeface="+mj-ea"/>
            </a:endParaRPr>
          </a:p>
        </p:txBody>
      </p:sp>
      <p:sp>
        <p:nvSpPr>
          <p:cNvPr id="20" name="矩形 39"/>
          <p:cNvSpPr/>
          <p:nvPr/>
        </p:nvSpPr>
        <p:spPr>
          <a:xfrm>
            <a:off x="7507083" y="4807200"/>
            <a:ext cx="3935102" cy="379656"/>
          </a:xfrm>
          <a:prstGeom prst="rect">
            <a:avLst/>
          </a:prstGeom>
          <a:solidFill>
            <a:schemeClr val="accent1"/>
          </a:solidFill>
          <a:effectLst/>
        </p:spPr>
        <p:txBody>
          <a:bodyPr wrap="square">
            <a:spAutoFit/>
          </a:bodyPr>
          <a:lstStyle/>
          <a:p>
            <a:pPr algn="ctr"/>
            <a:r>
              <a:rPr lang="zh-CN" altLang="en-US" sz="1800" dirty="0">
                <a:solidFill>
                  <a:srgbClr val="FFFFFF"/>
                </a:solidFill>
                <a:latin typeface="+mj-ea"/>
                <a:ea typeface="+mj-ea"/>
              </a:rPr>
              <a:t>点击此处添加标题</a:t>
            </a:r>
            <a:endParaRPr lang="zh-CN" altLang="zh-CN" sz="1800" dirty="0">
              <a:solidFill>
                <a:srgbClr val="FFFFFF"/>
              </a:solidFill>
              <a:latin typeface="+mj-ea"/>
              <a:ea typeface="+mj-ea"/>
            </a:endParaRPr>
          </a:p>
        </p:txBody>
      </p:sp>
      <p:sp>
        <p:nvSpPr>
          <p:cNvPr id="22" name="矩形 39"/>
          <p:cNvSpPr/>
          <p:nvPr/>
        </p:nvSpPr>
        <p:spPr>
          <a:xfrm>
            <a:off x="7507083" y="5433185"/>
            <a:ext cx="3935102" cy="379656"/>
          </a:xfrm>
          <a:prstGeom prst="rect">
            <a:avLst/>
          </a:prstGeom>
          <a:solidFill>
            <a:schemeClr val="accent1"/>
          </a:solidFill>
          <a:effectLst/>
        </p:spPr>
        <p:txBody>
          <a:bodyPr wrap="square">
            <a:spAutoFit/>
          </a:bodyPr>
          <a:lstStyle/>
          <a:p>
            <a:pPr algn="ctr"/>
            <a:r>
              <a:rPr lang="zh-CN" altLang="en-US" sz="1800" dirty="0">
                <a:solidFill>
                  <a:srgbClr val="FFFFFF"/>
                </a:solidFill>
                <a:latin typeface="+mj-ea"/>
                <a:ea typeface="+mj-ea"/>
              </a:rPr>
              <a:t>点击此处添加标题</a:t>
            </a:r>
            <a:endParaRPr lang="zh-CN" altLang="zh-CN" sz="1800" dirty="0">
              <a:solidFill>
                <a:srgbClr val="FFFFFF"/>
              </a:solidFill>
              <a:latin typeface="+mj-ea"/>
              <a:ea typeface="+mj-e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请输入第三章的大标题</a:t>
            </a:r>
            <a:endParaRPr lang="zh-CN" altLang="en-US" dirty="0"/>
          </a:p>
        </p:txBody>
      </p:sp>
      <p:sp>
        <p:nvSpPr>
          <p:cNvPr id="9219" name="文本占位符 2"/>
          <p:cNvSpPr>
            <a:spLocks noGrp="1"/>
          </p:cNvSpPr>
          <p:nvPr>
            <p:ph type="body" idx="1"/>
          </p:nvPr>
        </p:nvSpPr>
        <p:spPr/>
        <p:txBody>
          <a:bodyPr/>
          <a:lstStyle/>
          <a:p>
            <a:r>
              <a:rPr lang="zh-CN" altLang="en-US" dirty="0"/>
              <a:t>请输入第三章的小标题</a:t>
            </a:r>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15" name="Shape 439"/>
          <p:cNvSpPr/>
          <p:nvPr/>
        </p:nvSpPr>
        <p:spPr>
          <a:xfrm>
            <a:off x="2665518" y="1874418"/>
            <a:ext cx="2262439" cy="970874"/>
          </a:xfrm>
          <a:custGeom>
            <a:avLst/>
            <a:gdLst/>
            <a:ahLst/>
            <a:cxnLst>
              <a:cxn ang="0">
                <a:pos x="wd2" y="hd2"/>
              </a:cxn>
              <a:cxn ang="5400000">
                <a:pos x="wd2" y="hd2"/>
              </a:cxn>
              <a:cxn ang="10800000">
                <a:pos x="wd2" y="hd2"/>
              </a:cxn>
              <a:cxn ang="16200000">
                <a:pos x="wd2" y="hd2"/>
              </a:cxn>
            </a:cxnLst>
            <a:rect l="0" t="0" r="r" b="b"/>
            <a:pathLst>
              <a:path w="21600" h="21600" extrusionOk="0">
                <a:moveTo>
                  <a:pt x="6389" y="0"/>
                </a:moveTo>
                <a:cubicBezTo>
                  <a:pt x="4265" y="0"/>
                  <a:pt x="2471" y="3346"/>
                  <a:pt x="1925" y="7895"/>
                </a:cubicBezTo>
                <a:cubicBezTo>
                  <a:pt x="1838" y="8621"/>
                  <a:pt x="1556" y="9122"/>
                  <a:pt x="1232" y="9122"/>
                </a:cubicBezTo>
                <a:lnTo>
                  <a:pt x="0" y="9122"/>
                </a:lnTo>
                <a:lnTo>
                  <a:pt x="0" y="12478"/>
                </a:lnTo>
                <a:lnTo>
                  <a:pt x="1232" y="12478"/>
                </a:lnTo>
                <a:cubicBezTo>
                  <a:pt x="1555" y="12478"/>
                  <a:pt x="1838" y="12980"/>
                  <a:pt x="1925" y="13705"/>
                </a:cubicBezTo>
                <a:cubicBezTo>
                  <a:pt x="2471" y="18253"/>
                  <a:pt x="4265" y="21599"/>
                  <a:pt x="6389" y="21600"/>
                </a:cubicBezTo>
                <a:cubicBezTo>
                  <a:pt x="8513" y="21600"/>
                  <a:pt x="10309" y="18255"/>
                  <a:pt x="10854" y="13705"/>
                </a:cubicBezTo>
                <a:cubicBezTo>
                  <a:pt x="10941" y="12981"/>
                  <a:pt x="11224" y="12478"/>
                  <a:pt x="11547" y="12478"/>
                </a:cubicBezTo>
                <a:cubicBezTo>
                  <a:pt x="11547" y="12478"/>
                  <a:pt x="21600" y="12478"/>
                  <a:pt x="21600" y="12478"/>
                </a:cubicBezTo>
                <a:lnTo>
                  <a:pt x="21600" y="9122"/>
                </a:lnTo>
                <a:lnTo>
                  <a:pt x="11549" y="9122"/>
                </a:lnTo>
                <a:cubicBezTo>
                  <a:pt x="11225" y="9122"/>
                  <a:pt x="10941" y="8622"/>
                  <a:pt x="10854" y="7895"/>
                </a:cubicBezTo>
                <a:cubicBezTo>
                  <a:pt x="10644" y="6124"/>
                  <a:pt x="10241" y="4500"/>
                  <a:pt x="9668" y="3165"/>
                </a:cubicBezTo>
                <a:cubicBezTo>
                  <a:pt x="8793" y="1124"/>
                  <a:pt x="7627" y="0"/>
                  <a:pt x="6389" y="0"/>
                </a:cubicBezTo>
                <a:close/>
              </a:path>
            </a:pathLst>
          </a:custGeom>
          <a:solidFill>
            <a:schemeClr val="accent1"/>
          </a:solidFill>
          <a:ln>
            <a:noFill/>
          </a:ln>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ct val="0"/>
              </a:spcBef>
              <a:buFont typeface="Arial" panose="020B0604020202020204" pitchFamily="34" charset="0"/>
              <a:buNone/>
            </a:pPr>
            <a:endParaRPr sz="1200">
              <a:solidFill>
                <a:schemeClr val="bg1"/>
              </a:solidFill>
              <a:latin typeface="Calibri" panose="020F0502020204030204" pitchFamily="34" charset="0"/>
              <a:ea typeface="宋体" panose="02010600030101010101" pitchFamily="2" charset="-122"/>
            </a:endParaRPr>
          </a:p>
        </p:txBody>
      </p:sp>
      <p:sp>
        <p:nvSpPr>
          <p:cNvPr id="18" name="Rectangle 41"/>
          <p:cNvSpPr>
            <a:spLocks noChangeArrowheads="1"/>
          </p:cNvSpPr>
          <p:nvPr/>
        </p:nvSpPr>
        <p:spPr bwMode="auto">
          <a:xfrm>
            <a:off x="2937065" y="2113633"/>
            <a:ext cx="803400"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buFont typeface="Arial" panose="020B0604020202020204" pitchFamily="34" charset="0"/>
              <a:buNone/>
              <a:defRPr/>
            </a:pPr>
            <a:r>
              <a:rPr lang="en-US" altLang="zh-CN" sz="3200" dirty="0">
                <a:solidFill>
                  <a:srgbClr val="FFFFFF"/>
                </a:solidFill>
                <a:latin typeface="+mn-lt"/>
              </a:rPr>
              <a:t>01</a:t>
            </a:r>
            <a:endParaRPr lang="zh-CN" altLang="en-US" dirty="0">
              <a:solidFill>
                <a:srgbClr val="FFFFFF"/>
              </a:solidFill>
              <a:latin typeface="+mn-lt"/>
            </a:endParaRPr>
          </a:p>
        </p:txBody>
      </p:sp>
      <p:cxnSp>
        <p:nvCxnSpPr>
          <p:cNvPr id="20" name="直接箭头连接符 19"/>
          <p:cNvCxnSpPr/>
          <p:nvPr/>
        </p:nvCxnSpPr>
        <p:spPr>
          <a:xfrm flipH="1">
            <a:off x="3271542" y="1874418"/>
            <a:ext cx="1800665" cy="181131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1" name="矩形 20"/>
          <p:cNvSpPr/>
          <p:nvPr/>
        </p:nvSpPr>
        <p:spPr>
          <a:xfrm>
            <a:off x="1892908" y="3703622"/>
            <a:ext cx="2278966" cy="13888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2" name="Shape 439"/>
          <p:cNvSpPr/>
          <p:nvPr/>
        </p:nvSpPr>
        <p:spPr>
          <a:xfrm>
            <a:off x="5278961" y="2507464"/>
            <a:ext cx="2262439" cy="970874"/>
          </a:xfrm>
          <a:custGeom>
            <a:avLst/>
            <a:gdLst/>
            <a:ahLst/>
            <a:cxnLst>
              <a:cxn ang="0">
                <a:pos x="wd2" y="hd2"/>
              </a:cxn>
              <a:cxn ang="5400000">
                <a:pos x="wd2" y="hd2"/>
              </a:cxn>
              <a:cxn ang="10800000">
                <a:pos x="wd2" y="hd2"/>
              </a:cxn>
              <a:cxn ang="16200000">
                <a:pos x="wd2" y="hd2"/>
              </a:cxn>
            </a:cxnLst>
            <a:rect l="0" t="0" r="r" b="b"/>
            <a:pathLst>
              <a:path w="21600" h="21600" extrusionOk="0">
                <a:moveTo>
                  <a:pt x="6389" y="0"/>
                </a:moveTo>
                <a:cubicBezTo>
                  <a:pt x="4265" y="0"/>
                  <a:pt x="2471" y="3346"/>
                  <a:pt x="1925" y="7895"/>
                </a:cubicBezTo>
                <a:cubicBezTo>
                  <a:pt x="1838" y="8621"/>
                  <a:pt x="1556" y="9122"/>
                  <a:pt x="1232" y="9122"/>
                </a:cubicBezTo>
                <a:lnTo>
                  <a:pt x="0" y="9122"/>
                </a:lnTo>
                <a:lnTo>
                  <a:pt x="0" y="12478"/>
                </a:lnTo>
                <a:lnTo>
                  <a:pt x="1232" y="12478"/>
                </a:lnTo>
                <a:cubicBezTo>
                  <a:pt x="1555" y="12478"/>
                  <a:pt x="1838" y="12980"/>
                  <a:pt x="1925" y="13705"/>
                </a:cubicBezTo>
                <a:cubicBezTo>
                  <a:pt x="2471" y="18253"/>
                  <a:pt x="4265" y="21599"/>
                  <a:pt x="6389" y="21600"/>
                </a:cubicBezTo>
                <a:cubicBezTo>
                  <a:pt x="8513" y="21600"/>
                  <a:pt x="10309" y="18255"/>
                  <a:pt x="10854" y="13705"/>
                </a:cubicBezTo>
                <a:cubicBezTo>
                  <a:pt x="10941" y="12981"/>
                  <a:pt x="11224" y="12478"/>
                  <a:pt x="11547" y="12478"/>
                </a:cubicBezTo>
                <a:cubicBezTo>
                  <a:pt x="11547" y="12478"/>
                  <a:pt x="21600" y="12478"/>
                  <a:pt x="21600" y="12478"/>
                </a:cubicBezTo>
                <a:lnTo>
                  <a:pt x="21600" y="9122"/>
                </a:lnTo>
                <a:lnTo>
                  <a:pt x="11549" y="9122"/>
                </a:lnTo>
                <a:cubicBezTo>
                  <a:pt x="11225" y="9122"/>
                  <a:pt x="10941" y="8622"/>
                  <a:pt x="10854" y="7895"/>
                </a:cubicBezTo>
                <a:cubicBezTo>
                  <a:pt x="10644" y="6124"/>
                  <a:pt x="10241" y="4500"/>
                  <a:pt x="9668" y="3165"/>
                </a:cubicBezTo>
                <a:cubicBezTo>
                  <a:pt x="8793" y="1124"/>
                  <a:pt x="7627" y="0"/>
                  <a:pt x="6389" y="0"/>
                </a:cubicBezTo>
                <a:close/>
              </a:path>
            </a:pathLst>
          </a:custGeom>
          <a:solidFill>
            <a:schemeClr val="accent1"/>
          </a:solidFill>
          <a:ln>
            <a:noFill/>
          </a:ln>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ct val="0"/>
              </a:spcBef>
              <a:buFont typeface="Arial" panose="020B0604020202020204" pitchFamily="34" charset="0"/>
              <a:buNone/>
            </a:pPr>
            <a:endParaRPr sz="1200">
              <a:solidFill>
                <a:schemeClr val="bg1"/>
              </a:solidFill>
              <a:latin typeface="Calibri" panose="020F0502020204030204" pitchFamily="34" charset="0"/>
              <a:ea typeface="宋体" panose="02010600030101010101" pitchFamily="2" charset="-122"/>
            </a:endParaRPr>
          </a:p>
        </p:txBody>
      </p:sp>
      <p:sp>
        <p:nvSpPr>
          <p:cNvPr id="23" name="Rectangle 41"/>
          <p:cNvSpPr>
            <a:spLocks noChangeArrowheads="1"/>
          </p:cNvSpPr>
          <p:nvPr/>
        </p:nvSpPr>
        <p:spPr bwMode="auto">
          <a:xfrm>
            <a:off x="5550508" y="2746679"/>
            <a:ext cx="803400"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buFont typeface="Arial" panose="020B0604020202020204" pitchFamily="34" charset="0"/>
              <a:buNone/>
              <a:defRPr/>
            </a:pPr>
            <a:r>
              <a:rPr lang="en-US" altLang="zh-CN" sz="3200" dirty="0">
                <a:solidFill>
                  <a:srgbClr val="FFFFFF"/>
                </a:solidFill>
                <a:latin typeface="+mn-lt"/>
              </a:rPr>
              <a:t>02</a:t>
            </a:r>
            <a:endParaRPr lang="zh-CN" altLang="en-US" dirty="0">
              <a:solidFill>
                <a:srgbClr val="FFFFFF"/>
              </a:solidFill>
              <a:latin typeface="+mn-lt"/>
            </a:endParaRPr>
          </a:p>
        </p:txBody>
      </p:sp>
      <p:cxnSp>
        <p:nvCxnSpPr>
          <p:cNvPr id="24" name="直接箭头连接符 23"/>
          <p:cNvCxnSpPr/>
          <p:nvPr/>
        </p:nvCxnSpPr>
        <p:spPr>
          <a:xfrm flipH="1">
            <a:off x="5884985" y="2507464"/>
            <a:ext cx="1800665" cy="181131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5" name="矩形 24"/>
          <p:cNvSpPr/>
          <p:nvPr/>
        </p:nvSpPr>
        <p:spPr>
          <a:xfrm>
            <a:off x="4506351" y="4336668"/>
            <a:ext cx="2278966" cy="13888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7" name="Shape 439"/>
          <p:cNvSpPr/>
          <p:nvPr/>
        </p:nvSpPr>
        <p:spPr>
          <a:xfrm>
            <a:off x="7892404" y="3140510"/>
            <a:ext cx="2262439" cy="970874"/>
          </a:xfrm>
          <a:custGeom>
            <a:avLst/>
            <a:gdLst/>
            <a:ahLst/>
            <a:cxnLst>
              <a:cxn ang="0">
                <a:pos x="wd2" y="hd2"/>
              </a:cxn>
              <a:cxn ang="5400000">
                <a:pos x="wd2" y="hd2"/>
              </a:cxn>
              <a:cxn ang="10800000">
                <a:pos x="wd2" y="hd2"/>
              </a:cxn>
              <a:cxn ang="16200000">
                <a:pos x="wd2" y="hd2"/>
              </a:cxn>
            </a:cxnLst>
            <a:rect l="0" t="0" r="r" b="b"/>
            <a:pathLst>
              <a:path w="21600" h="21600" extrusionOk="0">
                <a:moveTo>
                  <a:pt x="6389" y="0"/>
                </a:moveTo>
                <a:cubicBezTo>
                  <a:pt x="4265" y="0"/>
                  <a:pt x="2471" y="3346"/>
                  <a:pt x="1925" y="7895"/>
                </a:cubicBezTo>
                <a:cubicBezTo>
                  <a:pt x="1838" y="8621"/>
                  <a:pt x="1556" y="9122"/>
                  <a:pt x="1232" y="9122"/>
                </a:cubicBezTo>
                <a:lnTo>
                  <a:pt x="0" y="9122"/>
                </a:lnTo>
                <a:lnTo>
                  <a:pt x="0" y="12478"/>
                </a:lnTo>
                <a:lnTo>
                  <a:pt x="1232" y="12478"/>
                </a:lnTo>
                <a:cubicBezTo>
                  <a:pt x="1555" y="12478"/>
                  <a:pt x="1838" y="12980"/>
                  <a:pt x="1925" y="13705"/>
                </a:cubicBezTo>
                <a:cubicBezTo>
                  <a:pt x="2471" y="18253"/>
                  <a:pt x="4265" y="21599"/>
                  <a:pt x="6389" y="21600"/>
                </a:cubicBezTo>
                <a:cubicBezTo>
                  <a:pt x="8513" y="21600"/>
                  <a:pt x="10309" y="18255"/>
                  <a:pt x="10854" y="13705"/>
                </a:cubicBezTo>
                <a:cubicBezTo>
                  <a:pt x="10941" y="12981"/>
                  <a:pt x="11224" y="12478"/>
                  <a:pt x="11547" y="12478"/>
                </a:cubicBezTo>
                <a:cubicBezTo>
                  <a:pt x="11547" y="12478"/>
                  <a:pt x="21600" y="12478"/>
                  <a:pt x="21600" y="12478"/>
                </a:cubicBezTo>
                <a:lnTo>
                  <a:pt x="21600" y="9122"/>
                </a:lnTo>
                <a:lnTo>
                  <a:pt x="11549" y="9122"/>
                </a:lnTo>
                <a:cubicBezTo>
                  <a:pt x="11225" y="9122"/>
                  <a:pt x="10941" y="8622"/>
                  <a:pt x="10854" y="7895"/>
                </a:cubicBezTo>
                <a:cubicBezTo>
                  <a:pt x="10644" y="6124"/>
                  <a:pt x="10241" y="4500"/>
                  <a:pt x="9668" y="3165"/>
                </a:cubicBezTo>
                <a:cubicBezTo>
                  <a:pt x="8793" y="1124"/>
                  <a:pt x="7627" y="0"/>
                  <a:pt x="6389" y="0"/>
                </a:cubicBezTo>
                <a:close/>
              </a:path>
            </a:pathLst>
          </a:custGeom>
          <a:solidFill>
            <a:schemeClr val="accent1"/>
          </a:solidFill>
          <a:ln>
            <a:noFill/>
          </a:ln>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ct val="0"/>
              </a:spcBef>
              <a:buFont typeface="Arial" panose="020B0604020202020204" pitchFamily="34" charset="0"/>
              <a:buNone/>
            </a:pPr>
            <a:endParaRPr sz="1200">
              <a:solidFill>
                <a:schemeClr val="bg1"/>
              </a:solidFill>
              <a:latin typeface="Calibri" panose="020F0502020204030204" pitchFamily="34" charset="0"/>
              <a:ea typeface="宋体" panose="02010600030101010101" pitchFamily="2" charset="-122"/>
            </a:endParaRPr>
          </a:p>
        </p:txBody>
      </p:sp>
      <p:sp>
        <p:nvSpPr>
          <p:cNvPr id="35" name="Rectangle 41"/>
          <p:cNvSpPr>
            <a:spLocks noChangeArrowheads="1"/>
          </p:cNvSpPr>
          <p:nvPr/>
        </p:nvSpPr>
        <p:spPr bwMode="auto">
          <a:xfrm>
            <a:off x="8163951" y="3379725"/>
            <a:ext cx="803400"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buFont typeface="Arial" panose="020B0604020202020204" pitchFamily="34" charset="0"/>
              <a:buNone/>
              <a:defRPr/>
            </a:pPr>
            <a:r>
              <a:rPr lang="en-US" altLang="zh-CN" sz="3200" dirty="0">
                <a:solidFill>
                  <a:srgbClr val="FFFFFF"/>
                </a:solidFill>
                <a:latin typeface="+mn-lt"/>
              </a:rPr>
              <a:t>03</a:t>
            </a:r>
            <a:endParaRPr lang="zh-CN" altLang="en-US" dirty="0">
              <a:solidFill>
                <a:srgbClr val="FFFFFF"/>
              </a:solidFill>
              <a:latin typeface="+mn-lt"/>
            </a:endParaRPr>
          </a:p>
        </p:txBody>
      </p:sp>
      <p:cxnSp>
        <p:nvCxnSpPr>
          <p:cNvPr id="36" name="直接箭头连接符 35"/>
          <p:cNvCxnSpPr/>
          <p:nvPr/>
        </p:nvCxnSpPr>
        <p:spPr>
          <a:xfrm flipH="1">
            <a:off x="8498428" y="3140510"/>
            <a:ext cx="1800665" cy="181131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37" name="矩形 36"/>
          <p:cNvSpPr/>
          <p:nvPr/>
        </p:nvSpPr>
        <p:spPr>
          <a:xfrm>
            <a:off x="7119794" y="4969714"/>
            <a:ext cx="2278966" cy="13888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15" name="任意多边形 28"/>
          <p:cNvSpPr/>
          <p:nvPr/>
        </p:nvSpPr>
        <p:spPr>
          <a:xfrm>
            <a:off x="792163" y="2239352"/>
            <a:ext cx="1400176" cy="1400176"/>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72000" rtlCol="0" anchor="b"/>
          <a:lstStyle/>
          <a:p>
            <a:pPr algn="ctr"/>
            <a:r>
              <a:rPr lang="en-US" altLang="zh-CN" dirty="0">
                <a:solidFill>
                  <a:srgbClr val="FFFFFF"/>
                </a:solidFill>
              </a:rPr>
              <a:t>A</a:t>
            </a:r>
            <a:endParaRPr lang="zh-CN" altLang="en-US" dirty="0">
              <a:solidFill>
                <a:srgbClr val="FFFFFF"/>
              </a:solidFill>
            </a:endParaRPr>
          </a:p>
        </p:txBody>
      </p:sp>
      <p:sp>
        <p:nvSpPr>
          <p:cNvPr id="23" name="KSO_Shape"/>
          <p:cNvSpPr/>
          <p:nvPr/>
        </p:nvSpPr>
        <p:spPr bwMode="auto">
          <a:xfrm>
            <a:off x="6927832" y="4972434"/>
            <a:ext cx="400989" cy="273341"/>
          </a:xfrm>
          <a:custGeom>
            <a:avLst/>
            <a:gdLst/>
            <a:ahLst/>
            <a:cxnLst/>
            <a:rect l="0" t="0" r="r" b="b"/>
            <a:pathLst>
              <a:path w="2608263" h="1778000">
                <a:moveTo>
                  <a:pt x="1956693" y="381000"/>
                </a:moveTo>
                <a:lnTo>
                  <a:pt x="1966217" y="381397"/>
                </a:lnTo>
                <a:lnTo>
                  <a:pt x="1975740" y="382192"/>
                </a:lnTo>
                <a:lnTo>
                  <a:pt x="1986057" y="382986"/>
                </a:lnTo>
                <a:lnTo>
                  <a:pt x="1995581" y="384575"/>
                </a:lnTo>
                <a:lnTo>
                  <a:pt x="2005501" y="386562"/>
                </a:lnTo>
                <a:lnTo>
                  <a:pt x="2015819" y="388548"/>
                </a:lnTo>
                <a:lnTo>
                  <a:pt x="2025739" y="391726"/>
                </a:lnTo>
                <a:lnTo>
                  <a:pt x="2035263" y="394904"/>
                </a:lnTo>
                <a:lnTo>
                  <a:pt x="2045580" y="398876"/>
                </a:lnTo>
                <a:lnTo>
                  <a:pt x="2055500" y="403246"/>
                </a:lnTo>
                <a:lnTo>
                  <a:pt x="2065421" y="408807"/>
                </a:lnTo>
                <a:lnTo>
                  <a:pt x="2075738" y="414766"/>
                </a:lnTo>
                <a:lnTo>
                  <a:pt x="2101927" y="438998"/>
                </a:lnTo>
                <a:lnTo>
                  <a:pt x="2143990" y="446149"/>
                </a:lnTo>
                <a:lnTo>
                  <a:pt x="2147958" y="448929"/>
                </a:lnTo>
                <a:lnTo>
                  <a:pt x="2151926" y="452107"/>
                </a:lnTo>
                <a:lnTo>
                  <a:pt x="2155497" y="455683"/>
                </a:lnTo>
                <a:lnTo>
                  <a:pt x="2158672" y="459655"/>
                </a:lnTo>
                <a:lnTo>
                  <a:pt x="2161847" y="464025"/>
                </a:lnTo>
                <a:lnTo>
                  <a:pt x="2164624" y="468395"/>
                </a:lnTo>
                <a:lnTo>
                  <a:pt x="2169783" y="477531"/>
                </a:lnTo>
                <a:lnTo>
                  <a:pt x="2173751" y="485874"/>
                </a:lnTo>
                <a:lnTo>
                  <a:pt x="2176529" y="493024"/>
                </a:lnTo>
                <a:lnTo>
                  <a:pt x="2179306" y="499380"/>
                </a:lnTo>
                <a:lnTo>
                  <a:pt x="2182878" y="516064"/>
                </a:lnTo>
                <a:lnTo>
                  <a:pt x="2186052" y="532749"/>
                </a:lnTo>
                <a:lnTo>
                  <a:pt x="2188036" y="549433"/>
                </a:lnTo>
                <a:lnTo>
                  <a:pt x="2189623" y="565720"/>
                </a:lnTo>
                <a:lnTo>
                  <a:pt x="2190417" y="582008"/>
                </a:lnTo>
                <a:lnTo>
                  <a:pt x="2190814" y="598692"/>
                </a:lnTo>
                <a:lnTo>
                  <a:pt x="2190814" y="615376"/>
                </a:lnTo>
                <a:lnTo>
                  <a:pt x="2190417" y="632855"/>
                </a:lnTo>
                <a:lnTo>
                  <a:pt x="2190020" y="642389"/>
                </a:lnTo>
                <a:lnTo>
                  <a:pt x="2188830" y="656293"/>
                </a:lnTo>
                <a:lnTo>
                  <a:pt x="2185259" y="692840"/>
                </a:lnTo>
                <a:lnTo>
                  <a:pt x="2183671" y="711908"/>
                </a:lnTo>
                <a:lnTo>
                  <a:pt x="2182878" y="730578"/>
                </a:lnTo>
                <a:lnTo>
                  <a:pt x="2182084" y="746468"/>
                </a:lnTo>
                <a:lnTo>
                  <a:pt x="2182481" y="753221"/>
                </a:lnTo>
                <a:lnTo>
                  <a:pt x="2182878" y="758386"/>
                </a:lnTo>
                <a:lnTo>
                  <a:pt x="2183671" y="765139"/>
                </a:lnTo>
                <a:lnTo>
                  <a:pt x="2184862" y="771098"/>
                </a:lnTo>
                <a:lnTo>
                  <a:pt x="2186449" y="775865"/>
                </a:lnTo>
                <a:lnTo>
                  <a:pt x="2188433" y="779837"/>
                </a:lnTo>
                <a:lnTo>
                  <a:pt x="2192798" y="787782"/>
                </a:lnTo>
                <a:lnTo>
                  <a:pt x="2195179" y="792152"/>
                </a:lnTo>
                <a:lnTo>
                  <a:pt x="2198353" y="798508"/>
                </a:lnTo>
                <a:lnTo>
                  <a:pt x="2200734" y="804069"/>
                </a:lnTo>
                <a:lnTo>
                  <a:pt x="2202719" y="810028"/>
                </a:lnTo>
                <a:lnTo>
                  <a:pt x="2204306" y="815987"/>
                </a:lnTo>
                <a:lnTo>
                  <a:pt x="2205496" y="822343"/>
                </a:lnTo>
                <a:lnTo>
                  <a:pt x="2206687" y="829096"/>
                </a:lnTo>
                <a:lnTo>
                  <a:pt x="2207480" y="835452"/>
                </a:lnTo>
                <a:lnTo>
                  <a:pt x="2207877" y="842205"/>
                </a:lnTo>
                <a:lnTo>
                  <a:pt x="2207877" y="848561"/>
                </a:lnTo>
                <a:lnTo>
                  <a:pt x="2207480" y="862465"/>
                </a:lnTo>
                <a:lnTo>
                  <a:pt x="2206290" y="875177"/>
                </a:lnTo>
                <a:lnTo>
                  <a:pt x="2204306" y="887889"/>
                </a:lnTo>
                <a:lnTo>
                  <a:pt x="2202321" y="899806"/>
                </a:lnTo>
                <a:lnTo>
                  <a:pt x="2199544" y="913312"/>
                </a:lnTo>
                <a:lnTo>
                  <a:pt x="2197560" y="920463"/>
                </a:lnTo>
                <a:lnTo>
                  <a:pt x="2195179" y="927613"/>
                </a:lnTo>
                <a:lnTo>
                  <a:pt x="2192798" y="934367"/>
                </a:lnTo>
                <a:lnTo>
                  <a:pt x="2190020" y="941517"/>
                </a:lnTo>
                <a:lnTo>
                  <a:pt x="2186846" y="947873"/>
                </a:lnTo>
                <a:lnTo>
                  <a:pt x="2183275" y="953037"/>
                </a:lnTo>
                <a:lnTo>
                  <a:pt x="2181291" y="955818"/>
                </a:lnTo>
                <a:lnTo>
                  <a:pt x="2178909" y="958201"/>
                </a:lnTo>
                <a:lnTo>
                  <a:pt x="2176132" y="960188"/>
                </a:lnTo>
                <a:lnTo>
                  <a:pt x="2173354" y="961777"/>
                </a:lnTo>
                <a:lnTo>
                  <a:pt x="2167799" y="965749"/>
                </a:lnTo>
                <a:lnTo>
                  <a:pt x="2162243" y="968530"/>
                </a:lnTo>
                <a:lnTo>
                  <a:pt x="2156291" y="971708"/>
                </a:lnTo>
                <a:lnTo>
                  <a:pt x="2151133" y="975283"/>
                </a:lnTo>
                <a:lnTo>
                  <a:pt x="2147958" y="977269"/>
                </a:lnTo>
                <a:lnTo>
                  <a:pt x="2145974" y="979653"/>
                </a:lnTo>
                <a:lnTo>
                  <a:pt x="2143593" y="982434"/>
                </a:lnTo>
                <a:lnTo>
                  <a:pt x="2142006" y="985612"/>
                </a:lnTo>
                <a:lnTo>
                  <a:pt x="2139625" y="990379"/>
                </a:lnTo>
                <a:lnTo>
                  <a:pt x="2137641" y="995543"/>
                </a:lnTo>
                <a:lnTo>
                  <a:pt x="2136450" y="1000707"/>
                </a:lnTo>
                <a:lnTo>
                  <a:pt x="2135260" y="1005871"/>
                </a:lnTo>
                <a:lnTo>
                  <a:pt x="2134466" y="1011433"/>
                </a:lnTo>
                <a:lnTo>
                  <a:pt x="2133673" y="1016597"/>
                </a:lnTo>
                <a:lnTo>
                  <a:pt x="2132879" y="1028514"/>
                </a:lnTo>
                <a:lnTo>
                  <a:pt x="2132085" y="1039637"/>
                </a:lnTo>
                <a:lnTo>
                  <a:pt x="2131292" y="1051158"/>
                </a:lnTo>
                <a:lnTo>
                  <a:pt x="2130895" y="1056719"/>
                </a:lnTo>
                <a:lnTo>
                  <a:pt x="2130101" y="1061883"/>
                </a:lnTo>
                <a:lnTo>
                  <a:pt x="2128911" y="1067445"/>
                </a:lnTo>
                <a:lnTo>
                  <a:pt x="2127721" y="1072212"/>
                </a:lnTo>
                <a:lnTo>
                  <a:pt x="2125736" y="1078170"/>
                </a:lnTo>
                <a:lnTo>
                  <a:pt x="2123355" y="1082937"/>
                </a:lnTo>
                <a:lnTo>
                  <a:pt x="2120578" y="1087307"/>
                </a:lnTo>
                <a:lnTo>
                  <a:pt x="2117800" y="1091280"/>
                </a:lnTo>
                <a:lnTo>
                  <a:pt x="2112245" y="1098430"/>
                </a:lnTo>
                <a:lnTo>
                  <a:pt x="2106293" y="1105183"/>
                </a:lnTo>
                <a:lnTo>
                  <a:pt x="2103515" y="1109156"/>
                </a:lnTo>
                <a:lnTo>
                  <a:pt x="2101134" y="1112731"/>
                </a:lnTo>
                <a:lnTo>
                  <a:pt x="2098356" y="1116703"/>
                </a:lnTo>
                <a:lnTo>
                  <a:pt x="2096372" y="1121470"/>
                </a:lnTo>
                <a:lnTo>
                  <a:pt x="2093991" y="1126237"/>
                </a:lnTo>
                <a:lnTo>
                  <a:pt x="2092801" y="1131799"/>
                </a:lnTo>
                <a:lnTo>
                  <a:pt x="2091610" y="1138155"/>
                </a:lnTo>
                <a:lnTo>
                  <a:pt x="2090817" y="1145305"/>
                </a:lnTo>
                <a:lnTo>
                  <a:pt x="2127721" y="1150470"/>
                </a:lnTo>
                <a:lnTo>
                  <a:pt x="2138435" y="1173907"/>
                </a:lnTo>
                <a:lnTo>
                  <a:pt x="2144783" y="1187016"/>
                </a:lnTo>
                <a:lnTo>
                  <a:pt x="2152323" y="1201317"/>
                </a:lnTo>
                <a:lnTo>
                  <a:pt x="2159863" y="1214426"/>
                </a:lnTo>
                <a:lnTo>
                  <a:pt x="2163831" y="1220782"/>
                </a:lnTo>
                <a:lnTo>
                  <a:pt x="2167799" y="1226741"/>
                </a:lnTo>
                <a:lnTo>
                  <a:pt x="2171767" y="1231905"/>
                </a:lnTo>
                <a:lnTo>
                  <a:pt x="2175735" y="1236672"/>
                </a:lnTo>
                <a:lnTo>
                  <a:pt x="2180497" y="1240645"/>
                </a:lnTo>
                <a:lnTo>
                  <a:pt x="2184862" y="1243823"/>
                </a:lnTo>
                <a:lnTo>
                  <a:pt x="2241606" y="1259713"/>
                </a:lnTo>
                <a:lnTo>
                  <a:pt x="2293192" y="1281164"/>
                </a:lnTo>
                <a:lnTo>
                  <a:pt x="2345572" y="1303807"/>
                </a:lnTo>
                <a:lnTo>
                  <a:pt x="2397951" y="1326053"/>
                </a:lnTo>
                <a:lnTo>
                  <a:pt x="2449140" y="1347902"/>
                </a:lnTo>
                <a:lnTo>
                  <a:pt x="2461045" y="1352669"/>
                </a:lnTo>
                <a:lnTo>
                  <a:pt x="2472552" y="1356641"/>
                </a:lnTo>
                <a:lnTo>
                  <a:pt x="2496361" y="1365381"/>
                </a:lnTo>
                <a:lnTo>
                  <a:pt x="2519773" y="1373723"/>
                </a:lnTo>
                <a:lnTo>
                  <a:pt x="2530884" y="1378093"/>
                </a:lnTo>
                <a:lnTo>
                  <a:pt x="2541995" y="1382860"/>
                </a:lnTo>
                <a:lnTo>
                  <a:pt x="2552312" y="1388421"/>
                </a:lnTo>
                <a:lnTo>
                  <a:pt x="2562233" y="1394380"/>
                </a:lnTo>
                <a:lnTo>
                  <a:pt x="2566597" y="1397558"/>
                </a:lnTo>
                <a:lnTo>
                  <a:pt x="2571756" y="1400736"/>
                </a:lnTo>
                <a:lnTo>
                  <a:pt x="2576121" y="1404311"/>
                </a:lnTo>
                <a:lnTo>
                  <a:pt x="2580089" y="1407886"/>
                </a:lnTo>
                <a:lnTo>
                  <a:pt x="2584057" y="1411859"/>
                </a:lnTo>
                <a:lnTo>
                  <a:pt x="2587629" y="1416228"/>
                </a:lnTo>
                <a:lnTo>
                  <a:pt x="2591200" y="1420598"/>
                </a:lnTo>
                <a:lnTo>
                  <a:pt x="2594375" y="1425365"/>
                </a:lnTo>
                <a:lnTo>
                  <a:pt x="2597946" y="1430132"/>
                </a:lnTo>
                <a:lnTo>
                  <a:pt x="2600723" y="1435296"/>
                </a:lnTo>
                <a:lnTo>
                  <a:pt x="2603105" y="1440858"/>
                </a:lnTo>
                <a:lnTo>
                  <a:pt x="2605089" y="1446817"/>
                </a:lnTo>
                <a:lnTo>
                  <a:pt x="2605485" y="1465487"/>
                </a:lnTo>
                <a:lnTo>
                  <a:pt x="2605882" y="1488528"/>
                </a:lnTo>
                <a:lnTo>
                  <a:pt x="2607073" y="1542951"/>
                </a:lnTo>
                <a:lnTo>
                  <a:pt x="2608263" y="1599757"/>
                </a:lnTo>
                <a:lnTo>
                  <a:pt x="2608263" y="1625975"/>
                </a:lnTo>
                <a:lnTo>
                  <a:pt x="2608263" y="1649413"/>
                </a:lnTo>
                <a:lnTo>
                  <a:pt x="2308271" y="1649413"/>
                </a:lnTo>
                <a:lnTo>
                  <a:pt x="2307081" y="1594196"/>
                </a:lnTo>
                <a:lnTo>
                  <a:pt x="2305493" y="1538581"/>
                </a:lnTo>
                <a:lnTo>
                  <a:pt x="2305097" y="1494486"/>
                </a:lnTo>
                <a:lnTo>
                  <a:pt x="2305097" y="1482172"/>
                </a:lnTo>
                <a:lnTo>
                  <a:pt x="2301129" y="1470651"/>
                </a:lnTo>
                <a:lnTo>
                  <a:pt x="2297557" y="1461117"/>
                </a:lnTo>
                <a:lnTo>
                  <a:pt x="2293986" y="1451981"/>
                </a:lnTo>
                <a:lnTo>
                  <a:pt x="2289224" y="1443241"/>
                </a:lnTo>
                <a:lnTo>
                  <a:pt x="2284859" y="1434899"/>
                </a:lnTo>
                <a:lnTo>
                  <a:pt x="2280097" y="1426954"/>
                </a:lnTo>
                <a:lnTo>
                  <a:pt x="2275335" y="1419406"/>
                </a:lnTo>
                <a:lnTo>
                  <a:pt x="2270177" y="1411859"/>
                </a:lnTo>
                <a:lnTo>
                  <a:pt x="2264621" y="1405106"/>
                </a:lnTo>
                <a:lnTo>
                  <a:pt x="2258669" y="1398352"/>
                </a:lnTo>
                <a:lnTo>
                  <a:pt x="2252717" y="1391996"/>
                </a:lnTo>
                <a:lnTo>
                  <a:pt x="2246765" y="1386435"/>
                </a:lnTo>
                <a:lnTo>
                  <a:pt x="2240416" y="1380079"/>
                </a:lnTo>
                <a:lnTo>
                  <a:pt x="2234067" y="1374915"/>
                </a:lnTo>
                <a:lnTo>
                  <a:pt x="2226924" y="1369750"/>
                </a:lnTo>
                <a:lnTo>
                  <a:pt x="2220178" y="1364983"/>
                </a:lnTo>
                <a:lnTo>
                  <a:pt x="2213433" y="1360217"/>
                </a:lnTo>
                <a:lnTo>
                  <a:pt x="2206290" y="1355450"/>
                </a:lnTo>
                <a:lnTo>
                  <a:pt x="2198750" y="1351080"/>
                </a:lnTo>
                <a:lnTo>
                  <a:pt x="2184465" y="1343532"/>
                </a:lnTo>
                <a:lnTo>
                  <a:pt x="2169386" y="1336382"/>
                </a:lnTo>
                <a:lnTo>
                  <a:pt x="2154307" y="1330026"/>
                </a:lnTo>
                <a:lnTo>
                  <a:pt x="2139228" y="1323670"/>
                </a:lnTo>
                <a:lnTo>
                  <a:pt x="2124546" y="1318108"/>
                </a:lnTo>
                <a:lnTo>
                  <a:pt x="2095578" y="1307780"/>
                </a:lnTo>
                <a:lnTo>
                  <a:pt x="2067405" y="1297849"/>
                </a:lnTo>
                <a:lnTo>
                  <a:pt x="2053913" y="1293082"/>
                </a:lnTo>
                <a:lnTo>
                  <a:pt x="2041215" y="1287917"/>
                </a:lnTo>
                <a:lnTo>
                  <a:pt x="1985264" y="1263685"/>
                </a:lnTo>
                <a:lnTo>
                  <a:pt x="1926932" y="1239056"/>
                </a:lnTo>
                <a:lnTo>
                  <a:pt x="1840427" y="1202112"/>
                </a:lnTo>
                <a:lnTo>
                  <a:pt x="1797571" y="1183441"/>
                </a:lnTo>
                <a:lnTo>
                  <a:pt x="1755111" y="1166359"/>
                </a:lnTo>
                <a:lnTo>
                  <a:pt x="1762651" y="1150470"/>
                </a:lnTo>
                <a:lnTo>
                  <a:pt x="1790031" y="1143716"/>
                </a:lnTo>
                <a:lnTo>
                  <a:pt x="1788047" y="1138155"/>
                </a:lnTo>
                <a:lnTo>
                  <a:pt x="1786460" y="1132196"/>
                </a:lnTo>
                <a:lnTo>
                  <a:pt x="1784873" y="1127429"/>
                </a:lnTo>
                <a:lnTo>
                  <a:pt x="1782492" y="1123457"/>
                </a:lnTo>
                <a:lnTo>
                  <a:pt x="1780111" y="1119484"/>
                </a:lnTo>
                <a:lnTo>
                  <a:pt x="1777730" y="1115909"/>
                </a:lnTo>
                <a:lnTo>
                  <a:pt x="1772571" y="1109950"/>
                </a:lnTo>
                <a:lnTo>
                  <a:pt x="1767413" y="1103594"/>
                </a:lnTo>
                <a:lnTo>
                  <a:pt x="1762254" y="1097636"/>
                </a:lnTo>
                <a:lnTo>
                  <a:pt x="1759476" y="1094458"/>
                </a:lnTo>
                <a:lnTo>
                  <a:pt x="1757095" y="1091280"/>
                </a:lnTo>
                <a:lnTo>
                  <a:pt x="1755111" y="1087307"/>
                </a:lnTo>
                <a:lnTo>
                  <a:pt x="1753524" y="1082937"/>
                </a:lnTo>
                <a:lnTo>
                  <a:pt x="1743207" y="973694"/>
                </a:lnTo>
                <a:lnTo>
                  <a:pt x="1743207" y="974091"/>
                </a:lnTo>
                <a:lnTo>
                  <a:pt x="1742413" y="974091"/>
                </a:lnTo>
                <a:lnTo>
                  <a:pt x="1739636" y="973694"/>
                </a:lnTo>
                <a:lnTo>
                  <a:pt x="1730112" y="972105"/>
                </a:lnTo>
                <a:lnTo>
                  <a:pt x="1720985" y="969324"/>
                </a:lnTo>
                <a:lnTo>
                  <a:pt x="1717414" y="968133"/>
                </a:lnTo>
                <a:lnTo>
                  <a:pt x="1715033" y="967338"/>
                </a:lnTo>
                <a:lnTo>
                  <a:pt x="1711065" y="963763"/>
                </a:lnTo>
                <a:lnTo>
                  <a:pt x="1707097" y="960188"/>
                </a:lnTo>
                <a:lnTo>
                  <a:pt x="1703129" y="955818"/>
                </a:lnTo>
                <a:lnTo>
                  <a:pt x="1699954" y="950654"/>
                </a:lnTo>
                <a:lnTo>
                  <a:pt x="1697177" y="945490"/>
                </a:lnTo>
                <a:lnTo>
                  <a:pt x="1694399" y="939531"/>
                </a:lnTo>
                <a:lnTo>
                  <a:pt x="1692018" y="932778"/>
                </a:lnTo>
                <a:lnTo>
                  <a:pt x="1689637" y="926422"/>
                </a:lnTo>
                <a:lnTo>
                  <a:pt x="1688050" y="919668"/>
                </a:lnTo>
                <a:lnTo>
                  <a:pt x="1686066" y="912518"/>
                </a:lnTo>
                <a:lnTo>
                  <a:pt x="1683288" y="897423"/>
                </a:lnTo>
                <a:lnTo>
                  <a:pt x="1681304" y="882327"/>
                </a:lnTo>
                <a:lnTo>
                  <a:pt x="1679717" y="867232"/>
                </a:lnTo>
                <a:lnTo>
                  <a:pt x="1684875" y="862465"/>
                </a:lnTo>
                <a:lnTo>
                  <a:pt x="1689637" y="857698"/>
                </a:lnTo>
                <a:lnTo>
                  <a:pt x="1694796" y="851739"/>
                </a:lnTo>
                <a:lnTo>
                  <a:pt x="1699161" y="845780"/>
                </a:lnTo>
                <a:lnTo>
                  <a:pt x="1703525" y="839424"/>
                </a:lnTo>
                <a:lnTo>
                  <a:pt x="1707891" y="832671"/>
                </a:lnTo>
                <a:lnTo>
                  <a:pt x="1711462" y="825918"/>
                </a:lnTo>
                <a:lnTo>
                  <a:pt x="1715033" y="818767"/>
                </a:lnTo>
                <a:lnTo>
                  <a:pt x="1718208" y="811617"/>
                </a:lnTo>
                <a:lnTo>
                  <a:pt x="1720985" y="804466"/>
                </a:lnTo>
                <a:lnTo>
                  <a:pt x="1726144" y="790166"/>
                </a:lnTo>
                <a:lnTo>
                  <a:pt x="1730509" y="776262"/>
                </a:lnTo>
                <a:lnTo>
                  <a:pt x="1734080" y="762755"/>
                </a:lnTo>
                <a:lnTo>
                  <a:pt x="1736858" y="750838"/>
                </a:lnTo>
                <a:lnTo>
                  <a:pt x="1738842" y="740510"/>
                </a:lnTo>
                <a:lnTo>
                  <a:pt x="1742413" y="720647"/>
                </a:lnTo>
                <a:lnTo>
                  <a:pt x="1743604" y="709524"/>
                </a:lnTo>
                <a:lnTo>
                  <a:pt x="1745191" y="698798"/>
                </a:lnTo>
                <a:lnTo>
                  <a:pt x="1746381" y="687278"/>
                </a:lnTo>
                <a:lnTo>
                  <a:pt x="1747175" y="675361"/>
                </a:lnTo>
                <a:lnTo>
                  <a:pt x="1747572" y="663443"/>
                </a:lnTo>
                <a:lnTo>
                  <a:pt x="1747572" y="651129"/>
                </a:lnTo>
                <a:lnTo>
                  <a:pt x="1747175" y="638814"/>
                </a:lnTo>
                <a:lnTo>
                  <a:pt x="1746381" y="626102"/>
                </a:lnTo>
                <a:lnTo>
                  <a:pt x="1744794" y="613787"/>
                </a:lnTo>
                <a:lnTo>
                  <a:pt x="1742810" y="601473"/>
                </a:lnTo>
                <a:lnTo>
                  <a:pt x="1740033" y="589158"/>
                </a:lnTo>
                <a:lnTo>
                  <a:pt x="1736461" y="576843"/>
                </a:lnTo>
                <a:lnTo>
                  <a:pt x="1732096" y="564529"/>
                </a:lnTo>
                <a:lnTo>
                  <a:pt x="1726937" y="553008"/>
                </a:lnTo>
                <a:lnTo>
                  <a:pt x="1723366" y="546255"/>
                </a:lnTo>
                <a:lnTo>
                  <a:pt x="1720192" y="539899"/>
                </a:lnTo>
                <a:lnTo>
                  <a:pt x="1715033" y="530365"/>
                </a:lnTo>
                <a:lnTo>
                  <a:pt x="1712652" y="526393"/>
                </a:lnTo>
                <a:lnTo>
                  <a:pt x="1711859" y="521229"/>
                </a:lnTo>
                <a:lnTo>
                  <a:pt x="1711859" y="516064"/>
                </a:lnTo>
                <a:lnTo>
                  <a:pt x="1711462" y="509708"/>
                </a:lnTo>
                <a:lnTo>
                  <a:pt x="1712255" y="493421"/>
                </a:lnTo>
                <a:lnTo>
                  <a:pt x="1716223" y="486271"/>
                </a:lnTo>
                <a:lnTo>
                  <a:pt x="1720192" y="479915"/>
                </a:lnTo>
                <a:lnTo>
                  <a:pt x="1724557" y="473559"/>
                </a:lnTo>
                <a:lnTo>
                  <a:pt x="1728922" y="467600"/>
                </a:lnTo>
                <a:lnTo>
                  <a:pt x="1734080" y="462039"/>
                </a:lnTo>
                <a:lnTo>
                  <a:pt x="1738842" y="456477"/>
                </a:lnTo>
                <a:lnTo>
                  <a:pt x="1743604" y="451313"/>
                </a:lnTo>
                <a:lnTo>
                  <a:pt x="1748762" y="446546"/>
                </a:lnTo>
                <a:lnTo>
                  <a:pt x="1754318" y="442176"/>
                </a:lnTo>
                <a:lnTo>
                  <a:pt x="1759476" y="438204"/>
                </a:lnTo>
                <a:lnTo>
                  <a:pt x="1765429" y="434231"/>
                </a:lnTo>
                <a:lnTo>
                  <a:pt x="1771381" y="430259"/>
                </a:lnTo>
                <a:lnTo>
                  <a:pt x="1776936" y="427081"/>
                </a:lnTo>
                <a:lnTo>
                  <a:pt x="1782888" y="424300"/>
                </a:lnTo>
                <a:lnTo>
                  <a:pt x="1789634" y="421917"/>
                </a:lnTo>
                <a:lnTo>
                  <a:pt x="1795587" y="419533"/>
                </a:lnTo>
                <a:lnTo>
                  <a:pt x="1820983" y="409999"/>
                </a:lnTo>
                <a:lnTo>
                  <a:pt x="1834871" y="404438"/>
                </a:lnTo>
                <a:lnTo>
                  <a:pt x="1849950" y="399273"/>
                </a:lnTo>
                <a:lnTo>
                  <a:pt x="1865823" y="394506"/>
                </a:lnTo>
                <a:lnTo>
                  <a:pt x="1882886" y="390137"/>
                </a:lnTo>
                <a:lnTo>
                  <a:pt x="1900742" y="386562"/>
                </a:lnTo>
                <a:lnTo>
                  <a:pt x="1909472" y="384973"/>
                </a:lnTo>
                <a:lnTo>
                  <a:pt x="1918599" y="383384"/>
                </a:lnTo>
                <a:lnTo>
                  <a:pt x="1927726" y="382589"/>
                </a:lnTo>
                <a:lnTo>
                  <a:pt x="1937249" y="381795"/>
                </a:lnTo>
                <a:lnTo>
                  <a:pt x="1946773" y="381397"/>
                </a:lnTo>
                <a:lnTo>
                  <a:pt x="1956693" y="381000"/>
                </a:lnTo>
                <a:close/>
                <a:moveTo>
                  <a:pt x="674585" y="381000"/>
                </a:moveTo>
                <a:lnTo>
                  <a:pt x="684505" y="381397"/>
                </a:lnTo>
                <a:lnTo>
                  <a:pt x="694029" y="382192"/>
                </a:lnTo>
                <a:lnTo>
                  <a:pt x="703552" y="382986"/>
                </a:lnTo>
                <a:lnTo>
                  <a:pt x="713870" y="384575"/>
                </a:lnTo>
                <a:lnTo>
                  <a:pt x="723790" y="386562"/>
                </a:lnTo>
                <a:lnTo>
                  <a:pt x="733710" y="388548"/>
                </a:lnTo>
                <a:lnTo>
                  <a:pt x="743631" y="391726"/>
                </a:lnTo>
                <a:lnTo>
                  <a:pt x="753551" y="394904"/>
                </a:lnTo>
                <a:lnTo>
                  <a:pt x="763868" y="398876"/>
                </a:lnTo>
                <a:lnTo>
                  <a:pt x="773789" y="403246"/>
                </a:lnTo>
                <a:lnTo>
                  <a:pt x="783709" y="408807"/>
                </a:lnTo>
                <a:lnTo>
                  <a:pt x="793629" y="414766"/>
                </a:lnTo>
                <a:lnTo>
                  <a:pt x="820216" y="438998"/>
                </a:lnTo>
                <a:lnTo>
                  <a:pt x="861088" y="446149"/>
                </a:lnTo>
                <a:lnTo>
                  <a:pt x="863866" y="468792"/>
                </a:lnTo>
                <a:lnTo>
                  <a:pt x="867040" y="491832"/>
                </a:lnTo>
                <a:lnTo>
                  <a:pt x="871008" y="514873"/>
                </a:lnTo>
                <a:lnTo>
                  <a:pt x="876167" y="539105"/>
                </a:lnTo>
                <a:lnTo>
                  <a:pt x="871405" y="548241"/>
                </a:lnTo>
                <a:lnTo>
                  <a:pt x="868231" y="554200"/>
                </a:lnTo>
                <a:lnTo>
                  <a:pt x="864659" y="560556"/>
                </a:lnTo>
                <a:lnTo>
                  <a:pt x="861088" y="568501"/>
                </a:lnTo>
                <a:lnTo>
                  <a:pt x="858310" y="577241"/>
                </a:lnTo>
                <a:lnTo>
                  <a:pt x="855533" y="586377"/>
                </a:lnTo>
                <a:lnTo>
                  <a:pt x="854342" y="591144"/>
                </a:lnTo>
                <a:lnTo>
                  <a:pt x="853548" y="596309"/>
                </a:lnTo>
                <a:lnTo>
                  <a:pt x="853152" y="602267"/>
                </a:lnTo>
                <a:lnTo>
                  <a:pt x="852755" y="607431"/>
                </a:lnTo>
                <a:lnTo>
                  <a:pt x="852755" y="613390"/>
                </a:lnTo>
                <a:lnTo>
                  <a:pt x="853152" y="619349"/>
                </a:lnTo>
                <a:lnTo>
                  <a:pt x="854739" y="642786"/>
                </a:lnTo>
                <a:lnTo>
                  <a:pt x="856723" y="670991"/>
                </a:lnTo>
                <a:lnTo>
                  <a:pt x="857913" y="686087"/>
                </a:lnTo>
                <a:lnTo>
                  <a:pt x="859501" y="700785"/>
                </a:lnTo>
                <a:lnTo>
                  <a:pt x="861485" y="716675"/>
                </a:lnTo>
                <a:lnTo>
                  <a:pt x="863469" y="732167"/>
                </a:lnTo>
                <a:lnTo>
                  <a:pt x="866247" y="748057"/>
                </a:lnTo>
                <a:lnTo>
                  <a:pt x="869818" y="763153"/>
                </a:lnTo>
                <a:lnTo>
                  <a:pt x="873786" y="779043"/>
                </a:lnTo>
                <a:lnTo>
                  <a:pt x="878548" y="793741"/>
                </a:lnTo>
                <a:lnTo>
                  <a:pt x="883706" y="808439"/>
                </a:lnTo>
                <a:lnTo>
                  <a:pt x="886881" y="815589"/>
                </a:lnTo>
                <a:lnTo>
                  <a:pt x="890055" y="822343"/>
                </a:lnTo>
                <a:lnTo>
                  <a:pt x="893230" y="829493"/>
                </a:lnTo>
                <a:lnTo>
                  <a:pt x="896801" y="835849"/>
                </a:lnTo>
                <a:lnTo>
                  <a:pt x="901166" y="842205"/>
                </a:lnTo>
                <a:lnTo>
                  <a:pt x="905134" y="848561"/>
                </a:lnTo>
                <a:lnTo>
                  <a:pt x="909896" y="854520"/>
                </a:lnTo>
                <a:lnTo>
                  <a:pt x="914261" y="860081"/>
                </a:lnTo>
                <a:lnTo>
                  <a:pt x="919420" y="865643"/>
                </a:lnTo>
                <a:lnTo>
                  <a:pt x="924578" y="870807"/>
                </a:lnTo>
                <a:lnTo>
                  <a:pt x="922594" y="885902"/>
                </a:lnTo>
                <a:lnTo>
                  <a:pt x="920213" y="899806"/>
                </a:lnTo>
                <a:lnTo>
                  <a:pt x="917436" y="913312"/>
                </a:lnTo>
                <a:lnTo>
                  <a:pt x="915451" y="920463"/>
                </a:lnTo>
                <a:lnTo>
                  <a:pt x="913467" y="927613"/>
                </a:lnTo>
                <a:lnTo>
                  <a:pt x="911087" y="934367"/>
                </a:lnTo>
                <a:lnTo>
                  <a:pt x="908309" y="941517"/>
                </a:lnTo>
                <a:lnTo>
                  <a:pt x="905134" y="947873"/>
                </a:lnTo>
                <a:lnTo>
                  <a:pt x="901563" y="953037"/>
                </a:lnTo>
                <a:lnTo>
                  <a:pt x="899182" y="955818"/>
                </a:lnTo>
                <a:lnTo>
                  <a:pt x="896801" y="958201"/>
                </a:lnTo>
                <a:lnTo>
                  <a:pt x="894420" y="960188"/>
                </a:lnTo>
                <a:lnTo>
                  <a:pt x="891643" y="961777"/>
                </a:lnTo>
                <a:lnTo>
                  <a:pt x="886087" y="965749"/>
                </a:lnTo>
                <a:lnTo>
                  <a:pt x="880532" y="968530"/>
                </a:lnTo>
                <a:lnTo>
                  <a:pt x="874580" y="971708"/>
                </a:lnTo>
                <a:lnTo>
                  <a:pt x="869024" y="975283"/>
                </a:lnTo>
                <a:lnTo>
                  <a:pt x="866247" y="977269"/>
                </a:lnTo>
                <a:lnTo>
                  <a:pt x="863866" y="979653"/>
                </a:lnTo>
                <a:lnTo>
                  <a:pt x="861881" y="982434"/>
                </a:lnTo>
                <a:lnTo>
                  <a:pt x="859897" y="985612"/>
                </a:lnTo>
                <a:lnTo>
                  <a:pt x="857913" y="990379"/>
                </a:lnTo>
                <a:lnTo>
                  <a:pt x="855929" y="995543"/>
                </a:lnTo>
                <a:lnTo>
                  <a:pt x="854342" y="1000707"/>
                </a:lnTo>
                <a:lnTo>
                  <a:pt x="853152" y="1005871"/>
                </a:lnTo>
                <a:lnTo>
                  <a:pt x="852358" y="1011433"/>
                </a:lnTo>
                <a:lnTo>
                  <a:pt x="851961" y="1016597"/>
                </a:lnTo>
                <a:lnTo>
                  <a:pt x="851167" y="1028514"/>
                </a:lnTo>
                <a:lnTo>
                  <a:pt x="850374" y="1039637"/>
                </a:lnTo>
                <a:lnTo>
                  <a:pt x="849580" y="1051158"/>
                </a:lnTo>
                <a:lnTo>
                  <a:pt x="849183" y="1056719"/>
                </a:lnTo>
                <a:lnTo>
                  <a:pt x="848390" y="1061883"/>
                </a:lnTo>
                <a:lnTo>
                  <a:pt x="847199" y="1067445"/>
                </a:lnTo>
                <a:lnTo>
                  <a:pt x="845612" y="1072212"/>
                </a:lnTo>
                <a:lnTo>
                  <a:pt x="843231" y="1078170"/>
                </a:lnTo>
                <a:lnTo>
                  <a:pt x="841247" y="1082937"/>
                </a:lnTo>
                <a:lnTo>
                  <a:pt x="838469" y="1087307"/>
                </a:lnTo>
                <a:lnTo>
                  <a:pt x="836089" y="1091280"/>
                </a:lnTo>
                <a:lnTo>
                  <a:pt x="830136" y="1098430"/>
                </a:lnTo>
                <a:lnTo>
                  <a:pt x="824581" y="1105183"/>
                </a:lnTo>
                <a:lnTo>
                  <a:pt x="821803" y="1109156"/>
                </a:lnTo>
                <a:lnTo>
                  <a:pt x="819026" y="1112731"/>
                </a:lnTo>
                <a:lnTo>
                  <a:pt x="816248" y="1116703"/>
                </a:lnTo>
                <a:lnTo>
                  <a:pt x="814264" y="1121470"/>
                </a:lnTo>
                <a:lnTo>
                  <a:pt x="812280" y="1126237"/>
                </a:lnTo>
                <a:lnTo>
                  <a:pt x="810692" y="1131799"/>
                </a:lnTo>
                <a:lnTo>
                  <a:pt x="809899" y="1138155"/>
                </a:lnTo>
                <a:lnTo>
                  <a:pt x="809105" y="1145305"/>
                </a:lnTo>
                <a:lnTo>
                  <a:pt x="845612" y="1150470"/>
                </a:lnTo>
                <a:lnTo>
                  <a:pt x="853152" y="1166757"/>
                </a:lnTo>
                <a:lnTo>
                  <a:pt x="811089" y="1183838"/>
                </a:lnTo>
                <a:lnTo>
                  <a:pt x="768233" y="1202112"/>
                </a:lnTo>
                <a:lnTo>
                  <a:pt x="682521" y="1239056"/>
                </a:lnTo>
                <a:lnTo>
                  <a:pt x="624586" y="1263685"/>
                </a:lnTo>
                <a:lnTo>
                  <a:pt x="568635" y="1287917"/>
                </a:lnTo>
                <a:lnTo>
                  <a:pt x="555541" y="1293082"/>
                </a:lnTo>
                <a:lnTo>
                  <a:pt x="542446" y="1297849"/>
                </a:lnTo>
                <a:lnTo>
                  <a:pt x="514669" y="1307780"/>
                </a:lnTo>
                <a:lnTo>
                  <a:pt x="485304" y="1318108"/>
                </a:lnTo>
                <a:lnTo>
                  <a:pt x="470225" y="1323670"/>
                </a:lnTo>
                <a:lnTo>
                  <a:pt x="455146" y="1330026"/>
                </a:lnTo>
                <a:lnTo>
                  <a:pt x="440464" y="1336382"/>
                </a:lnTo>
                <a:lnTo>
                  <a:pt x="425385" y="1343532"/>
                </a:lnTo>
                <a:lnTo>
                  <a:pt x="410703" y="1351080"/>
                </a:lnTo>
                <a:lnTo>
                  <a:pt x="403561" y="1355450"/>
                </a:lnTo>
                <a:lnTo>
                  <a:pt x="396418" y="1360217"/>
                </a:lnTo>
                <a:lnTo>
                  <a:pt x="389275" y="1364983"/>
                </a:lnTo>
                <a:lnTo>
                  <a:pt x="382529" y="1369750"/>
                </a:lnTo>
                <a:lnTo>
                  <a:pt x="376180" y="1374915"/>
                </a:lnTo>
                <a:lnTo>
                  <a:pt x="369038" y="1380079"/>
                </a:lnTo>
                <a:lnTo>
                  <a:pt x="363085" y="1386435"/>
                </a:lnTo>
                <a:lnTo>
                  <a:pt x="356736" y="1391996"/>
                </a:lnTo>
                <a:lnTo>
                  <a:pt x="350784" y="1398352"/>
                </a:lnTo>
                <a:lnTo>
                  <a:pt x="345229" y="1405106"/>
                </a:lnTo>
                <a:lnTo>
                  <a:pt x="339277" y="1411859"/>
                </a:lnTo>
                <a:lnTo>
                  <a:pt x="334118" y="1419406"/>
                </a:lnTo>
                <a:lnTo>
                  <a:pt x="329356" y="1426954"/>
                </a:lnTo>
                <a:lnTo>
                  <a:pt x="324594" y="1434899"/>
                </a:lnTo>
                <a:lnTo>
                  <a:pt x="320229" y="1443241"/>
                </a:lnTo>
                <a:lnTo>
                  <a:pt x="315865" y="1451981"/>
                </a:lnTo>
                <a:lnTo>
                  <a:pt x="311896" y="1461117"/>
                </a:lnTo>
                <a:lnTo>
                  <a:pt x="308325" y="1470651"/>
                </a:lnTo>
                <a:lnTo>
                  <a:pt x="304357" y="1482172"/>
                </a:lnTo>
                <a:lnTo>
                  <a:pt x="304357" y="1494486"/>
                </a:lnTo>
                <a:lnTo>
                  <a:pt x="303960" y="1538581"/>
                </a:lnTo>
                <a:lnTo>
                  <a:pt x="302770" y="1594196"/>
                </a:lnTo>
                <a:lnTo>
                  <a:pt x="301182" y="1649413"/>
                </a:lnTo>
                <a:lnTo>
                  <a:pt x="0" y="1649413"/>
                </a:lnTo>
                <a:lnTo>
                  <a:pt x="0" y="1625975"/>
                </a:lnTo>
                <a:lnTo>
                  <a:pt x="0" y="1599757"/>
                </a:lnTo>
                <a:lnTo>
                  <a:pt x="1190" y="1542951"/>
                </a:lnTo>
                <a:lnTo>
                  <a:pt x="2381" y="1488528"/>
                </a:lnTo>
                <a:lnTo>
                  <a:pt x="2778" y="1465487"/>
                </a:lnTo>
                <a:lnTo>
                  <a:pt x="2778" y="1446817"/>
                </a:lnTo>
                <a:lnTo>
                  <a:pt x="5159" y="1440858"/>
                </a:lnTo>
                <a:lnTo>
                  <a:pt x="7539" y="1435296"/>
                </a:lnTo>
                <a:lnTo>
                  <a:pt x="10317" y="1430132"/>
                </a:lnTo>
                <a:lnTo>
                  <a:pt x="13889" y="1425365"/>
                </a:lnTo>
                <a:lnTo>
                  <a:pt x="17063" y="1420598"/>
                </a:lnTo>
                <a:lnTo>
                  <a:pt x="20634" y="1416228"/>
                </a:lnTo>
                <a:lnTo>
                  <a:pt x="24206" y="1411859"/>
                </a:lnTo>
                <a:lnTo>
                  <a:pt x="28174" y="1407886"/>
                </a:lnTo>
                <a:lnTo>
                  <a:pt x="32142" y="1404311"/>
                </a:lnTo>
                <a:lnTo>
                  <a:pt x="36507" y="1400736"/>
                </a:lnTo>
                <a:lnTo>
                  <a:pt x="41269" y="1397558"/>
                </a:lnTo>
                <a:lnTo>
                  <a:pt x="46031" y="1394380"/>
                </a:lnTo>
                <a:lnTo>
                  <a:pt x="55951" y="1388421"/>
                </a:lnTo>
                <a:lnTo>
                  <a:pt x="66665" y="1382860"/>
                </a:lnTo>
                <a:lnTo>
                  <a:pt x="77379" y="1378093"/>
                </a:lnTo>
                <a:lnTo>
                  <a:pt x="88490" y="1373723"/>
                </a:lnTo>
                <a:lnTo>
                  <a:pt x="111902" y="1365381"/>
                </a:lnTo>
                <a:lnTo>
                  <a:pt x="135711" y="1356641"/>
                </a:lnTo>
                <a:lnTo>
                  <a:pt x="147218" y="1352669"/>
                </a:lnTo>
                <a:lnTo>
                  <a:pt x="158726" y="1347902"/>
                </a:lnTo>
                <a:lnTo>
                  <a:pt x="210312" y="1326053"/>
                </a:lnTo>
                <a:lnTo>
                  <a:pt x="263088" y="1303807"/>
                </a:lnTo>
                <a:lnTo>
                  <a:pt x="315071" y="1281164"/>
                </a:lnTo>
                <a:lnTo>
                  <a:pt x="366260" y="1259713"/>
                </a:lnTo>
                <a:lnTo>
                  <a:pt x="423401" y="1243823"/>
                </a:lnTo>
                <a:lnTo>
                  <a:pt x="428163" y="1240645"/>
                </a:lnTo>
                <a:lnTo>
                  <a:pt x="432131" y="1236672"/>
                </a:lnTo>
                <a:lnTo>
                  <a:pt x="436496" y="1231905"/>
                </a:lnTo>
                <a:lnTo>
                  <a:pt x="440464" y="1226741"/>
                </a:lnTo>
                <a:lnTo>
                  <a:pt x="444432" y="1220782"/>
                </a:lnTo>
                <a:lnTo>
                  <a:pt x="448401" y="1214426"/>
                </a:lnTo>
                <a:lnTo>
                  <a:pt x="456337" y="1201317"/>
                </a:lnTo>
                <a:lnTo>
                  <a:pt x="463480" y="1187016"/>
                </a:lnTo>
                <a:lnTo>
                  <a:pt x="469829" y="1173907"/>
                </a:lnTo>
                <a:lnTo>
                  <a:pt x="480543" y="1150470"/>
                </a:lnTo>
                <a:lnTo>
                  <a:pt x="507526" y="1143716"/>
                </a:lnTo>
                <a:lnTo>
                  <a:pt x="506336" y="1138155"/>
                </a:lnTo>
                <a:lnTo>
                  <a:pt x="504748" y="1132196"/>
                </a:lnTo>
                <a:lnTo>
                  <a:pt x="502764" y="1127429"/>
                </a:lnTo>
                <a:lnTo>
                  <a:pt x="500780" y="1123457"/>
                </a:lnTo>
                <a:lnTo>
                  <a:pt x="498399" y="1119484"/>
                </a:lnTo>
                <a:lnTo>
                  <a:pt x="496018" y="1115909"/>
                </a:lnTo>
                <a:lnTo>
                  <a:pt x="490860" y="1109950"/>
                </a:lnTo>
                <a:lnTo>
                  <a:pt x="485701" y="1103594"/>
                </a:lnTo>
                <a:lnTo>
                  <a:pt x="480146" y="1097636"/>
                </a:lnTo>
                <a:lnTo>
                  <a:pt x="477765" y="1094458"/>
                </a:lnTo>
                <a:lnTo>
                  <a:pt x="475384" y="1091280"/>
                </a:lnTo>
                <a:lnTo>
                  <a:pt x="473400" y="1087307"/>
                </a:lnTo>
                <a:lnTo>
                  <a:pt x="471813" y="1082937"/>
                </a:lnTo>
                <a:lnTo>
                  <a:pt x="461495" y="973694"/>
                </a:lnTo>
                <a:lnTo>
                  <a:pt x="461099" y="974091"/>
                </a:lnTo>
                <a:lnTo>
                  <a:pt x="460305" y="974091"/>
                </a:lnTo>
                <a:lnTo>
                  <a:pt x="457527" y="973694"/>
                </a:lnTo>
                <a:lnTo>
                  <a:pt x="448401" y="972105"/>
                </a:lnTo>
                <a:lnTo>
                  <a:pt x="438877" y="969324"/>
                </a:lnTo>
                <a:lnTo>
                  <a:pt x="435306" y="968133"/>
                </a:lnTo>
                <a:lnTo>
                  <a:pt x="433322" y="967338"/>
                </a:lnTo>
                <a:lnTo>
                  <a:pt x="430147" y="964557"/>
                </a:lnTo>
                <a:lnTo>
                  <a:pt x="426973" y="962174"/>
                </a:lnTo>
                <a:lnTo>
                  <a:pt x="424195" y="958996"/>
                </a:lnTo>
                <a:lnTo>
                  <a:pt x="421417" y="955818"/>
                </a:lnTo>
                <a:lnTo>
                  <a:pt x="419036" y="952243"/>
                </a:lnTo>
                <a:lnTo>
                  <a:pt x="416655" y="948270"/>
                </a:lnTo>
                <a:lnTo>
                  <a:pt x="414671" y="944298"/>
                </a:lnTo>
                <a:lnTo>
                  <a:pt x="412687" y="939928"/>
                </a:lnTo>
                <a:lnTo>
                  <a:pt x="409116" y="929997"/>
                </a:lnTo>
                <a:lnTo>
                  <a:pt x="406338" y="920066"/>
                </a:lnTo>
                <a:lnTo>
                  <a:pt x="403957" y="908943"/>
                </a:lnTo>
                <a:lnTo>
                  <a:pt x="401576" y="898217"/>
                </a:lnTo>
                <a:lnTo>
                  <a:pt x="399989" y="887094"/>
                </a:lnTo>
                <a:lnTo>
                  <a:pt x="398402" y="875574"/>
                </a:lnTo>
                <a:lnTo>
                  <a:pt x="396418" y="854122"/>
                </a:lnTo>
                <a:lnTo>
                  <a:pt x="394831" y="834260"/>
                </a:lnTo>
                <a:lnTo>
                  <a:pt x="393640" y="817576"/>
                </a:lnTo>
                <a:lnTo>
                  <a:pt x="393640" y="814795"/>
                </a:lnTo>
                <a:lnTo>
                  <a:pt x="394037" y="811617"/>
                </a:lnTo>
                <a:lnTo>
                  <a:pt x="395227" y="808439"/>
                </a:lnTo>
                <a:lnTo>
                  <a:pt x="396418" y="805261"/>
                </a:lnTo>
                <a:lnTo>
                  <a:pt x="399989" y="798905"/>
                </a:lnTo>
                <a:lnTo>
                  <a:pt x="403561" y="791755"/>
                </a:lnTo>
                <a:lnTo>
                  <a:pt x="407132" y="784604"/>
                </a:lnTo>
                <a:lnTo>
                  <a:pt x="408322" y="780234"/>
                </a:lnTo>
                <a:lnTo>
                  <a:pt x="409513" y="776262"/>
                </a:lnTo>
                <a:lnTo>
                  <a:pt x="410306" y="771495"/>
                </a:lnTo>
                <a:lnTo>
                  <a:pt x="410703" y="766331"/>
                </a:lnTo>
                <a:lnTo>
                  <a:pt x="410306" y="761166"/>
                </a:lnTo>
                <a:lnTo>
                  <a:pt x="409513" y="755605"/>
                </a:lnTo>
                <a:lnTo>
                  <a:pt x="406338" y="738126"/>
                </a:lnTo>
                <a:lnTo>
                  <a:pt x="403561" y="721839"/>
                </a:lnTo>
                <a:lnTo>
                  <a:pt x="401180" y="705552"/>
                </a:lnTo>
                <a:lnTo>
                  <a:pt x="399196" y="689662"/>
                </a:lnTo>
                <a:lnTo>
                  <a:pt x="397608" y="673772"/>
                </a:lnTo>
                <a:lnTo>
                  <a:pt x="397211" y="659074"/>
                </a:lnTo>
                <a:lnTo>
                  <a:pt x="396815" y="643978"/>
                </a:lnTo>
                <a:lnTo>
                  <a:pt x="396815" y="629677"/>
                </a:lnTo>
                <a:lnTo>
                  <a:pt x="397608" y="615774"/>
                </a:lnTo>
                <a:lnTo>
                  <a:pt x="398799" y="602267"/>
                </a:lnTo>
                <a:lnTo>
                  <a:pt x="400386" y="588761"/>
                </a:lnTo>
                <a:lnTo>
                  <a:pt x="402370" y="576446"/>
                </a:lnTo>
                <a:lnTo>
                  <a:pt x="404751" y="563734"/>
                </a:lnTo>
                <a:lnTo>
                  <a:pt x="407529" y="552214"/>
                </a:lnTo>
                <a:lnTo>
                  <a:pt x="410703" y="540297"/>
                </a:lnTo>
                <a:lnTo>
                  <a:pt x="414275" y="529571"/>
                </a:lnTo>
                <a:lnTo>
                  <a:pt x="418243" y="519242"/>
                </a:lnTo>
                <a:lnTo>
                  <a:pt x="422211" y="508914"/>
                </a:lnTo>
                <a:lnTo>
                  <a:pt x="426973" y="499380"/>
                </a:lnTo>
                <a:lnTo>
                  <a:pt x="432131" y="490243"/>
                </a:lnTo>
                <a:lnTo>
                  <a:pt x="437290" y="481504"/>
                </a:lnTo>
                <a:lnTo>
                  <a:pt x="442845" y="473162"/>
                </a:lnTo>
                <a:lnTo>
                  <a:pt x="448797" y="465614"/>
                </a:lnTo>
                <a:lnTo>
                  <a:pt x="454750" y="458066"/>
                </a:lnTo>
                <a:lnTo>
                  <a:pt x="461495" y="451710"/>
                </a:lnTo>
                <a:lnTo>
                  <a:pt x="468241" y="445752"/>
                </a:lnTo>
                <a:lnTo>
                  <a:pt x="474987" y="440190"/>
                </a:lnTo>
                <a:lnTo>
                  <a:pt x="482130" y="435026"/>
                </a:lnTo>
                <a:lnTo>
                  <a:pt x="490066" y="429862"/>
                </a:lnTo>
                <a:lnTo>
                  <a:pt x="497606" y="425889"/>
                </a:lnTo>
                <a:lnTo>
                  <a:pt x="505542" y="422711"/>
                </a:lnTo>
                <a:lnTo>
                  <a:pt x="513875" y="419533"/>
                </a:lnTo>
                <a:lnTo>
                  <a:pt x="538478" y="409999"/>
                </a:lnTo>
                <a:lnTo>
                  <a:pt x="553160" y="404438"/>
                </a:lnTo>
                <a:lnTo>
                  <a:pt x="568239" y="399273"/>
                </a:lnTo>
                <a:lnTo>
                  <a:pt x="584111" y="394506"/>
                </a:lnTo>
                <a:lnTo>
                  <a:pt x="601174" y="390137"/>
                </a:lnTo>
                <a:lnTo>
                  <a:pt x="618634" y="386562"/>
                </a:lnTo>
                <a:lnTo>
                  <a:pt x="627761" y="384973"/>
                </a:lnTo>
                <a:lnTo>
                  <a:pt x="636888" y="383384"/>
                </a:lnTo>
                <a:lnTo>
                  <a:pt x="646014" y="382589"/>
                </a:lnTo>
                <a:lnTo>
                  <a:pt x="655538" y="381795"/>
                </a:lnTo>
                <a:lnTo>
                  <a:pt x="665061" y="381397"/>
                </a:lnTo>
                <a:lnTo>
                  <a:pt x="674585" y="381000"/>
                </a:lnTo>
                <a:close/>
                <a:moveTo>
                  <a:pt x="1307704" y="0"/>
                </a:moveTo>
                <a:lnTo>
                  <a:pt x="1321601" y="0"/>
                </a:lnTo>
                <a:lnTo>
                  <a:pt x="1335100" y="0"/>
                </a:lnTo>
                <a:lnTo>
                  <a:pt x="1348997" y="1191"/>
                </a:lnTo>
                <a:lnTo>
                  <a:pt x="1362496" y="2381"/>
                </a:lnTo>
                <a:lnTo>
                  <a:pt x="1376790" y="4366"/>
                </a:lnTo>
                <a:lnTo>
                  <a:pt x="1390289" y="7144"/>
                </a:lnTo>
                <a:lnTo>
                  <a:pt x="1404583" y="10319"/>
                </a:lnTo>
                <a:lnTo>
                  <a:pt x="1418480" y="14684"/>
                </a:lnTo>
                <a:lnTo>
                  <a:pt x="1432773" y="19447"/>
                </a:lnTo>
                <a:lnTo>
                  <a:pt x="1446670" y="25003"/>
                </a:lnTo>
                <a:lnTo>
                  <a:pt x="1460566" y="31353"/>
                </a:lnTo>
                <a:lnTo>
                  <a:pt x="1474463" y="38497"/>
                </a:lnTo>
                <a:lnTo>
                  <a:pt x="1488757" y="46831"/>
                </a:lnTo>
                <a:lnTo>
                  <a:pt x="1525285" y="80963"/>
                </a:lnTo>
                <a:lnTo>
                  <a:pt x="1584841" y="90884"/>
                </a:lnTo>
                <a:lnTo>
                  <a:pt x="1590400" y="94853"/>
                </a:lnTo>
                <a:lnTo>
                  <a:pt x="1595958" y="99616"/>
                </a:lnTo>
                <a:lnTo>
                  <a:pt x="1600723" y="104775"/>
                </a:lnTo>
                <a:lnTo>
                  <a:pt x="1605487" y="110331"/>
                </a:lnTo>
                <a:lnTo>
                  <a:pt x="1609855" y="115888"/>
                </a:lnTo>
                <a:lnTo>
                  <a:pt x="1613825" y="122238"/>
                </a:lnTo>
                <a:lnTo>
                  <a:pt x="1617399" y="128984"/>
                </a:lnTo>
                <a:lnTo>
                  <a:pt x="1620575" y="134938"/>
                </a:lnTo>
                <a:lnTo>
                  <a:pt x="1626531" y="146447"/>
                </a:lnTo>
                <a:lnTo>
                  <a:pt x="1630898" y="156766"/>
                </a:lnTo>
                <a:lnTo>
                  <a:pt x="1634075" y="165894"/>
                </a:lnTo>
                <a:lnTo>
                  <a:pt x="1636854" y="177403"/>
                </a:lnTo>
                <a:lnTo>
                  <a:pt x="1639236" y="189309"/>
                </a:lnTo>
                <a:lnTo>
                  <a:pt x="1641619" y="200819"/>
                </a:lnTo>
                <a:lnTo>
                  <a:pt x="1643207" y="212725"/>
                </a:lnTo>
                <a:lnTo>
                  <a:pt x="1644795" y="223838"/>
                </a:lnTo>
                <a:lnTo>
                  <a:pt x="1646383" y="235347"/>
                </a:lnTo>
                <a:lnTo>
                  <a:pt x="1648368" y="258366"/>
                </a:lnTo>
                <a:lnTo>
                  <a:pt x="1649559" y="281781"/>
                </a:lnTo>
                <a:lnTo>
                  <a:pt x="1649957" y="304800"/>
                </a:lnTo>
                <a:lnTo>
                  <a:pt x="1649957" y="328613"/>
                </a:lnTo>
                <a:lnTo>
                  <a:pt x="1649559" y="352822"/>
                </a:lnTo>
                <a:lnTo>
                  <a:pt x="1648765" y="365919"/>
                </a:lnTo>
                <a:lnTo>
                  <a:pt x="1647177" y="385763"/>
                </a:lnTo>
                <a:lnTo>
                  <a:pt x="1642413" y="436959"/>
                </a:lnTo>
                <a:lnTo>
                  <a:pt x="1640427" y="464344"/>
                </a:lnTo>
                <a:lnTo>
                  <a:pt x="1638839" y="490141"/>
                </a:lnTo>
                <a:lnTo>
                  <a:pt x="1638442" y="501650"/>
                </a:lnTo>
                <a:lnTo>
                  <a:pt x="1638045" y="511969"/>
                </a:lnTo>
                <a:lnTo>
                  <a:pt x="1638442" y="521494"/>
                </a:lnTo>
                <a:lnTo>
                  <a:pt x="1638839" y="529034"/>
                </a:lnTo>
                <a:lnTo>
                  <a:pt x="1640030" y="538559"/>
                </a:lnTo>
                <a:lnTo>
                  <a:pt x="1642016" y="546497"/>
                </a:lnTo>
                <a:lnTo>
                  <a:pt x="1644001" y="553244"/>
                </a:lnTo>
                <a:lnTo>
                  <a:pt x="1646780" y="558800"/>
                </a:lnTo>
                <a:lnTo>
                  <a:pt x="1649559" y="563959"/>
                </a:lnTo>
                <a:lnTo>
                  <a:pt x="1653133" y="569516"/>
                </a:lnTo>
                <a:lnTo>
                  <a:pt x="1656706" y="576659"/>
                </a:lnTo>
                <a:lnTo>
                  <a:pt x="1661074" y="584597"/>
                </a:lnTo>
                <a:lnTo>
                  <a:pt x="1664250" y="592534"/>
                </a:lnTo>
                <a:lnTo>
                  <a:pt x="1667029" y="600869"/>
                </a:lnTo>
                <a:lnTo>
                  <a:pt x="1669412" y="609600"/>
                </a:lnTo>
                <a:lnTo>
                  <a:pt x="1671397" y="618331"/>
                </a:lnTo>
                <a:lnTo>
                  <a:pt x="1672588" y="627459"/>
                </a:lnTo>
                <a:lnTo>
                  <a:pt x="1673382" y="636984"/>
                </a:lnTo>
                <a:lnTo>
                  <a:pt x="1673779" y="646113"/>
                </a:lnTo>
                <a:lnTo>
                  <a:pt x="1674176" y="655241"/>
                </a:lnTo>
                <a:lnTo>
                  <a:pt x="1673779" y="665163"/>
                </a:lnTo>
                <a:lnTo>
                  <a:pt x="1673382" y="674291"/>
                </a:lnTo>
                <a:lnTo>
                  <a:pt x="1671794" y="692547"/>
                </a:lnTo>
                <a:lnTo>
                  <a:pt x="1669412" y="710009"/>
                </a:lnTo>
                <a:lnTo>
                  <a:pt x="1666632" y="726678"/>
                </a:lnTo>
                <a:lnTo>
                  <a:pt x="1664647" y="735806"/>
                </a:lnTo>
                <a:lnTo>
                  <a:pt x="1662662" y="745728"/>
                </a:lnTo>
                <a:lnTo>
                  <a:pt x="1659883" y="755650"/>
                </a:lnTo>
                <a:lnTo>
                  <a:pt x="1656706" y="765572"/>
                </a:lnTo>
                <a:lnTo>
                  <a:pt x="1653133" y="775891"/>
                </a:lnTo>
                <a:lnTo>
                  <a:pt x="1649162" y="785416"/>
                </a:lnTo>
                <a:lnTo>
                  <a:pt x="1644795" y="793750"/>
                </a:lnTo>
                <a:lnTo>
                  <a:pt x="1642413" y="798116"/>
                </a:lnTo>
                <a:lnTo>
                  <a:pt x="1639633" y="802084"/>
                </a:lnTo>
                <a:lnTo>
                  <a:pt x="1636854" y="805656"/>
                </a:lnTo>
                <a:lnTo>
                  <a:pt x="1633678" y="808831"/>
                </a:lnTo>
                <a:lnTo>
                  <a:pt x="1630104" y="811609"/>
                </a:lnTo>
                <a:lnTo>
                  <a:pt x="1626531" y="814388"/>
                </a:lnTo>
                <a:lnTo>
                  <a:pt x="1618193" y="818753"/>
                </a:lnTo>
                <a:lnTo>
                  <a:pt x="1610252" y="823119"/>
                </a:lnTo>
                <a:lnTo>
                  <a:pt x="1602311" y="827881"/>
                </a:lnTo>
                <a:lnTo>
                  <a:pt x="1598341" y="830263"/>
                </a:lnTo>
                <a:lnTo>
                  <a:pt x="1593973" y="832644"/>
                </a:lnTo>
                <a:lnTo>
                  <a:pt x="1590797" y="835819"/>
                </a:lnTo>
                <a:lnTo>
                  <a:pt x="1587223" y="838994"/>
                </a:lnTo>
                <a:lnTo>
                  <a:pt x="1584444" y="842963"/>
                </a:lnTo>
                <a:lnTo>
                  <a:pt x="1581665" y="846931"/>
                </a:lnTo>
                <a:lnTo>
                  <a:pt x="1578489" y="854075"/>
                </a:lnTo>
                <a:lnTo>
                  <a:pt x="1576106" y="860822"/>
                </a:lnTo>
                <a:lnTo>
                  <a:pt x="1574121" y="867966"/>
                </a:lnTo>
                <a:lnTo>
                  <a:pt x="1572533" y="875506"/>
                </a:lnTo>
                <a:lnTo>
                  <a:pt x="1571342" y="883444"/>
                </a:lnTo>
                <a:lnTo>
                  <a:pt x="1570151" y="890984"/>
                </a:lnTo>
                <a:lnTo>
                  <a:pt x="1568959" y="906859"/>
                </a:lnTo>
                <a:lnTo>
                  <a:pt x="1568165" y="923131"/>
                </a:lnTo>
                <a:lnTo>
                  <a:pt x="1566974" y="939006"/>
                </a:lnTo>
                <a:lnTo>
                  <a:pt x="1565783" y="946944"/>
                </a:lnTo>
                <a:lnTo>
                  <a:pt x="1564989" y="954484"/>
                </a:lnTo>
                <a:lnTo>
                  <a:pt x="1563401" y="961628"/>
                </a:lnTo>
                <a:lnTo>
                  <a:pt x="1561415" y="969169"/>
                </a:lnTo>
                <a:lnTo>
                  <a:pt x="1558636" y="976709"/>
                </a:lnTo>
                <a:lnTo>
                  <a:pt x="1555460" y="983456"/>
                </a:lnTo>
                <a:lnTo>
                  <a:pt x="1551887" y="989409"/>
                </a:lnTo>
                <a:lnTo>
                  <a:pt x="1548313" y="995363"/>
                </a:lnTo>
                <a:lnTo>
                  <a:pt x="1544343" y="1000522"/>
                </a:lnTo>
                <a:lnTo>
                  <a:pt x="1539578" y="1005284"/>
                </a:lnTo>
                <a:lnTo>
                  <a:pt x="1531637" y="1014809"/>
                </a:lnTo>
                <a:lnTo>
                  <a:pt x="1527667" y="1019969"/>
                </a:lnTo>
                <a:lnTo>
                  <a:pt x="1524093" y="1025525"/>
                </a:lnTo>
                <a:lnTo>
                  <a:pt x="1520520" y="1031081"/>
                </a:lnTo>
                <a:lnTo>
                  <a:pt x="1517741" y="1037431"/>
                </a:lnTo>
                <a:lnTo>
                  <a:pt x="1514961" y="1044178"/>
                </a:lnTo>
                <a:lnTo>
                  <a:pt x="1512976" y="1052513"/>
                </a:lnTo>
                <a:lnTo>
                  <a:pt x="1510991" y="1061244"/>
                </a:lnTo>
                <a:lnTo>
                  <a:pt x="1510197" y="1070769"/>
                </a:lnTo>
                <a:lnTo>
                  <a:pt x="1561415" y="1078309"/>
                </a:lnTo>
                <a:lnTo>
                  <a:pt x="1576900" y="1111250"/>
                </a:lnTo>
                <a:lnTo>
                  <a:pt x="1585635" y="1129903"/>
                </a:lnTo>
                <a:lnTo>
                  <a:pt x="1596355" y="1149350"/>
                </a:lnTo>
                <a:lnTo>
                  <a:pt x="1601517" y="1158478"/>
                </a:lnTo>
                <a:lnTo>
                  <a:pt x="1606679" y="1168003"/>
                </a:lnTo>
                <a:lnTo>
                  <a:pt x="1612237" y="1176734"/>
                </a:lnTo>
                <a:lnTo>
                  <a:pt x="1617796" y="1184672"/>
                </a:lnTo>
                <a:lnTo>
                  <a:pt x="1624149" y="1192609"/>
                </a:lnTo>
                <a:lnTo>
                  <a:pt x="1629707" y="1198959"/>
                </a:lnTo>
                <a:lnTo>
                  <a:pt x="1635663" y="1204516"/>
                </a:lnTo>
                <a:lnTo>
                  <a:pt x="1641619" y="1209278"/>
                </a:lnTo>
                <a:lnTo>
                  <a:pt x="1721821" y="1231106"/>
                </a:lnTo>
                <a:lnTo>
                  <a:pt x="1793687" y="1261269"/>
                </a:lnTo>
                <a:lnTo>
                  <a:pt x="1867537" y="1292622"/>
                </a:lnTo>
                <a:lnTo>
                  <a:pt x="1941387" y="1324372"/>
                </a:lnTo>
                <a:lnTo>
                  <a:pt x="2013649" y="1354931"/>
                </a:lnTo>
                <a:lnTo>
                  <a:pt x="2029531" y="1361678"/>
                </a:lnTo>
                <a:lnTo>
                  <a:pt x="2046207" y="1367631"/>
                </a:lnTo>
                <a:lnTo>
                  <a:pt x="2079161" y="1379141"/>
                </a:lnTo>
                <a:lnTo>
                  <a:pt x="2095440" y="1385094"/>
                </a:lnTo>
                <a:lnTo>
                  <a:pt x="2112116" y="1391444"/>
                </a:lnTo>
                <a:lnTo>
                  <a:pt x="2127998" y="1397397"/>
                </a:lnTo>
                <a:lnTo>
                  <a:pt x="2143085" y="1404144"/>
                </a:lnTo>
                <a:lnTo>
                  <a:pt x="2150232" y="1407716"/>
                </a:lnTo>
                <a:lnTo>
                  <a:pt x="2157776" y="1411684"/>
                </a:lnTo>
                <a:lnTo>
                  <a:pt x="2164923" y="1416050"/>
                </a:lnTo>
                <a:lnTo>
                  <a:pt x="2171673" y="1420019"/>
                </a:lnTo>
                <a:lnTo>
                  <a:pt x="2178423" y="1424384"/>
                </a:lnTo>
                <a:lnTo>
                  <a:pt x="2184775" y="1429147"/>
                </a:lnTo>
                <a:lnTo>
                  <a:pt x="2191128" y="1433909"/>
                </a:lnTo>
                <a:lnTo>
                  <a:pt x="2196687" y="1439069"/>
                </a:lnTo>
                <a:lnTo>
                  <a:pt x="2202245" y="1445022"/>
                </a:lnTo>
                <a:lnTo>
                  <a:pt x="2207804" y="1450578"/>
                </a:lnTo>
                <a:lnTo>
                  <a:pt x="2212965" y="1456928"/>
                </a:lnTo>
                <a:lnTo>
                  <a:pt x="2217333" y="1463278"/>
                </a:lnTo>
                <a:lnTo>
                  <a:pt x="2221700" y="1470422"/>
                </a:lnTo>
                <a:lnTo>
                  <a:pt x="2225274" y="1477566"/>
                </a:lnTo>
                <a:lnTo>
                  <a:pt x="2228847" y="1485503"/>
                </a:lnTo>
                <a:lnTo>
                  <a:pt x="2232023" y="1493441"/>
                </a:lnTo>
                <a:lnTo>
                  <a:pt x="2232023" y="1519634"/>
                </a:lnTo>
                <a:lnTo>
                  <a:pt x="2232817" y="1552178"/>
                </a:lnTo>
                <a:lnTo>
                  <a:pt x="2234406" y="1628378"/>
                </a:lnTo>
                <a:lnTo>
                  <a:pt x="2235597" y="1668859"/>
                </a:lnTo>
                <a:lnTo>
                  <a:pt x="2236391" y="1708150"/>
                </a:lnTo>
                <a:lnTo>
                  <a:pt x="2236788" y="1745059"/>
                </a:lnTo>
                <a:lnTo>
                  <a:pt x="2236391" y="1778000"/>
                </a:lnTo>
                <a:lnTo>
                  <a:pt x="374650" y="1778000"/>
                </a:lnTo>
                <a:lnTo>
                  <a:pt x="374650" y="1745059"/>
                </a:lnTo>
                <a:lnTo>
                  <a:pt x="374650" y="1708150"/>
                </a:lnTo>
                <a:lnTo>
                  <a:pt x="375444" y="1668859"/>
                </a:lnTo>
                <a:lnTo>
                  <a:pt x="376238" y="1628378"/>
                </a:lnTo>
                <a:lnTo>
                  <a:pt x="377826" y="1552178"/>
                </a:lnTo>
                <a:lnTo>
                  <a:pt x="378620" y="1519634"/>
                </a:lnTo>
                <a:lnTo>
                  <a:pt x="379017" y="1493441"/>
                </a:lnTo>
                <a:lnTo>
                  <a:pt x="381797" y="1485503"/>
                </a:lnTo>
                <a:lnTo>
                  <a:pt x="385370" y="1477566"/>
                </a:lnTo>
                <a:lnTo>
                  <a:pt x="389341" y="1470422"/>
                </a:lnTo>
                <a:lnTo>
                  <a:pt x="393311" y="1463278"/>
                </a:lnTo>
                <a:lnTo>
                  <a:pt x="398076" y="1456928"/>
                </a:lnTo>
                <a:lnTo>
                  <a:pt x="403237" y="1450578"/>
                </a:lnTo>
                <a:lnTo>
                  <a:pt x="408399" y="1445022"/>
                </a:lnTo>
                <a:lnTo>
                  <a:pt x="413957" y="1439069"/>
                </a:lnTo>
                <a:lnTo>
                  <a:pt x="419516" y="1433909"/>
                </a:lnTo>
                <a:lnTo>
                  <a:pt x="425869" y="1429147"/>
                </a:lnTo>
                <a:lnTo>
                  <a:pt x="432618" y="1424384"/>
                </a:lnTo>
                <a:lnTo>
                  <a:pt x="438971" y="1420019"/>
                </a:lnTo>
                <a:lnTo>
                  <a:pt x="445721" y="1416050"/>
                </a:lnTo>
                <a:lnTo>
                  <a:pt x="452868" y="1411684"/>
                </a:lnTo>
                <a:lnTo>
                  <a:pt x="460412" y="1407716"/>
                </a:lnTo>
                <a:lnTo>
                  <a:pt x="467558" y="1404144"/>
                </a:lnTo>
                <a:lnTo>
                  <a:pt x="482646" y="1397397"/>
                </a:lnTo>
                <a:lnTo>
                  <a:pt x="498925" y="1391444"/>
                </a:lnTo>
                <a:lnTo>
                  <a:pt x="515204" y="1385094"/>
                </a:lnTo>
                <a:lnTo>
                  <a:pt x="531483" y="1379141"/>
                </a:lnTo>
                <a:lnTo>
                  <a:pt x="564437" y="1367631"/>
                </a:lnTo>
                <a:lnTo>
                  <a:pt x="581113" y="1361678"/>
                </a:lnTo>
                <a:lnTo>
                  <a:pt x="597392" y="1354931"/>
                </a:lnTo>
                <a:lnTo>
                  <a:pt x="669257" y="1324372"/>
                </a:lnTo>
                <a:lnTo>
                  <a:pt x="743504" y="1292622"/>
                </a:lnTo>
                <a:lnTo>
                  <a:pt x="817354" y="1261269"/>
                </a:lnTo>
                <a:lnTo>
                  <a:pt x="888822" y="1231106"/>
                </a:lnTo>
                <a:lnTo>
                  <a:pt x="969025" y="1209278"/>
                </a:lnTo>
                <a:lnTo>
                  <a:pt x="974981" y="1204516"/>
                </a:lnTo>
                <a:lnTo>
                  <a:pt x="980937" y="1198959"/>
                </a:lnTo>
                <a:lnTo>
                  <a:pt x="986892" y="1192609"/>
                </a:lnTo>
                <a:lnTo>
                  <a:pt x="992848" y="1184672"/>
                </a:lnTo>
                <a:lnTo>
                  <a:pt x="998407" y="1176734"/>
                </a:lnTo>
                <a:lnTo>
                  <a:pt x="1003965" y="1168003"/>
                </a:lnTo>
                <a:lnTo>
                  <a:pt x="1009524" y="1158478"/>
                </a:lnTo>
                <a:lnTo>
                  <a:pt x="1015083" y="1149350"/>
                </a:lnTo>
                <a:lnTo>
                  <a:pt x="1025009" y="1129903"/>
                </a:lnTo>
                <a:lnTo>
                  <a:pt x="1034141" y="1111250"/>
                </a:lnTo>
                <a:lnTo>
                  <a:pt x="1049228" y="1078309"/>
                </a:lnTo>
                <a:lnTo>
                  <a:pt x="1087345" y="1068784"/>
                </a:lnTo>
                <a:lnTo>
                  <a:pt x="1085359" y="1060450"/>
                </a:lnTo>
                <a:lnTo>
                  <a:pt x="1082977" y="1053306"/>
                </a:lnTo>
                <a:lnTo>
                  <a:pt x="1080595" y="1046163"/>
                </a:lnTo>
                <a:lnTo>
                  <a:pt x="1077419" y="1040209"/>
                </a:lnTo>
                <a:lnTo>
                  <a:pt x="1074242" y="1034653"/>
                </a:lnTo>
                <a:lnTo>
                  <a:pt x="1071066" y="1029891"/>
                </a:lnTo>
                <a:lnTo>
                  <a:pt x="1067492" y="1025525"/>
                </a:lnTo>
                <a:lnTo>
                  <a:pt x="1063125" y="1020763"/>
                </a:lnTo>
                <a:lnTo>
                  <a:pt x="1055978" y="1012825"/>
                </a:lnTo>
                <a:lnTo>
                  <a:pt x="1048434" y="1004491"/>
                </a:lnTo>
                <a:lnTo>
                  <a:pt x="1045258" y="1000125"/>
                </a:lnTo>
                <a:lnTo>
                  <a:pt x="1042082" y="995363"/>
                </a:lnTo>
                <a:lnTo>
                  <a:pt x="1038905" y="989409"/>
                </a:lnTo>
                <a:lnTo>
                  <a:pt x="1036523" y="983456"/>
                </a:lnTo>
                <a:lnTo>
                  <a:pt x="1022229" y="830659"/>
                </a:lnTo>
                <a:lnTo>
                  <a:pt x="1021832" y="831056"/>
                </a:lnTo>
                <a:lnTo>
                  <a:pt x="1020641" y="831056"/>
                </a:lnTo>
                <a:lnTo>
                  <a:pt x="1016671" y="830659"/>
                </a:lnTo>
                <a:lnTo>
                  <a:pt x="1010715" y="829469"/>
                </a:lnTo>
                <a:lnTo>
                  <a:pt x="1003965" y="828278"/>
                </a:lnTo>
                <a:lnTo>
                  <a:pt x="990863" y="824309"/>
                </a:lnTo>
                <a:lnTo>
                  <a:pt x="985701" y="822325"/>
                </a:lnTo>
                <a:lnTo>
                  <a:pt x="982525" y="821134"/>
                </a:lnTo>
                <a:lnTo>
                  <a:pt x="978157" y="817959"/>
                </a:lnTo>
                <a:lnTo>
                  <a:pt x="973790" y="814388"/>
                </a:lnTo>
                <a:lnTo>
                  <a:pt x="969819" y="810419"/>
                </a:lnTo>
                <a:lnTo>
                  <a:pt x="966246" y="805656"/>
                </a:lnTo>
                <a:lnTo>
                  <a:pt x="962673" y="800497"/>
                </a:lnTo>
                <a:lnTo>
                  <a:pt x="959496" y="794941"/>
                </a:lnTo>
                <a:lnTo>
                  <a:pt x="956717" y="788988"/>
                </a:lnTo>
                <a:lnTo>
                  <a:pt x="953541" y="783034"/>
                </a:lnTo>
                <a:lnTo>
                  <a:pt x="951158" y="776684"/>
                </a:lnTo>
                <a:lnTo>
                  <a:pt x="948776" y="769541"/>
                </a:lnTo>
                <a:lnTo>
                  <a:pt x="944409" y="755253"/>
                </a:lnTo>
                <a:lnTo>
                  <a:pt x="941232" y="740172"/>
                </a:lnTo>
                <a:lnTo>
                  <a:pt x="938056" y="724694"/>
                </a:lnTo>
                <a:lnTo>
                  <a:pt x="935674" y="708819"/>
                </a:lnTo>
                <a:lnTo>
                  <a:pt x="934085" y="693341"/>
                </a:lnTo>
                <a:lnTo>
                  <a:pt x="932497" y="677466"/>
                </a:lnTo>
                <a:lnTo>
                  <a:pt x="931306" y="662781"/>
                </a:lnTo>
                <a:lnTo>
                  <a:pt x="929321" y="635000"/>
                </a:lnTo>
                <a:lnTo>
                  <a:pt x="926939" y="611981"/>
                </a:lnTo>
                <a:lnTo>
                  <a:pt x="926939" y="607616"/>
                </a:lnTo>
                <a:lnTo>
                  <a:pt x="927733" y="603250"/>
                </a:lnTo>
                <a:lnTo>
                  <a:pt x="929321" y="598884"/>
                </a:lnTo>
                <a:lnTo>
                  <a:pt x="931306" y="594519"/>
                </a:lnTo>
                <a:lnTo>
                  <a:pt x="935674" y="585391"/>
                </a:lnTo>
                <a:lnTo>
                  <a:pt x="940835" y="575866"/>
                </a:lnTo>
                <a:lnTo>
                  <a:pt x="943217" y="570706"/>
                </a:lnTo>
                <a:lnTo>
                  <a:pt x="945600" y="565150"/>
                </a:lnTo>
                <a:lnTo>
                  <a:pt x="947585" y="559594"/>
                </a:lnTo>
                <a:lnTo>
                  <a:pt x="949173" y="553641"/>
                </a:lnTo>
                <a:lnTo>
                  <a:pt x="950364" y="547291"/>
                </a:lnTo>
                <a:lnTo>
                  <a:pt x="950761" y="539750"/>
                </a:lnTo>
                <a:lnTo>
                  <a:pt x="950364" y="532606"/>
                </a:lnTo>
                <a:lnTo>
                  <a:pt x="949173" y="524669"/>
                </a:lnTo>
                <a:lnTo>
                  <a:pt x="944409" y="500856"/>
                </a:lnTo>
                <a:lnTo>
                  <a:pt x="940438" y="477441"/>
                </a:lnTo>
                <a:lnTo>
                  <a:pt x="937262" y="454422"/>
                </a:lnTo>
                <a:lnTo>
                  <a:pt x="934880" y="432197"/>
                </a:lnTo>
                <a:lnTo>
                  <a:pt x="933291" y="410766"/>
                </a:lnTo>
                <a:lnTo>
                  <a:pt x="932100" y="389334"/>
                </a:lnTo>
                <a:lnTo>
                  <a:pt x="931703" y="368300"/>
                </a:lnTo>
                <a:lnTo>
                  <a:pt x="932100" y="348059"/>
                </a:lnTo>
                <a:lnTo>
                  <a:pt x="932894" y="328613"/>
                </a:lnTo>
                <a:lnTo>
                  <a:pt x="934483" y="309563"/>
                </a:lnTo>
                <a:lnTo>
                  <a:pt x="936468" y="290909"/>
                </a:lnTo>
                <a:lnTo>
                  <a:pt x="939247" y="273447"/>
                </a:lnTo>
                <a:lnTo>
                  <a:pt x="942423" y="255984"/>
                </a:lnTo>
                <a:lnTo>
                  <a:pt x="946394" y="239713"/>
                </a:lnTo>
                <a:lnTo>
                  <a:pt x="950761" y="223441"/>
                </a:lnTo>
                <a:lnTo>
                  <a:pt x="956320" y="207566"/>
                </a:lnTo>
                <a:lnTo>
                  <a:pt x="961482" y="193278"/>
                </a:lnTo>
                <a:lnTo>
                  <a:pt x="967437" y="178991"/>
                </a:lnTo>
                <a:lnTo>
                  <a:pt x="973790" y="165497"/>
                </a:lnTo>
                <a:lnTo>
                  <a:pt x="980937" y="152400"/>
                </a:lnTo>
                <a:lnTo>
                  <a:pt x="988481" y="140494"/>
                </a:lnTo>
                <a:lnTo>
                  <a:pt x="996421" y="129381"/>
                </a:lnTo>
                <a:lnTo>
                  <a:pt x="1004362" y="118269"/>
                </a:lnTo>
                <a:lnTo>
                  <a:pt x="1013494" y="108347"/>
                </a:lnTo>
                <a:lnTo>
                  <a:pt x="1022229" y="99219"/>
                </a:lnTo>
                <a:lnTo>
                  <a:pt x="1031758" y="90091"/>
                </a:lnTo>
                <a:lnTo>
                  <a:pt x="1041685" y="82550"/>
                </a:lnTo>
                <a:lnTo>
                  <a:pt x="1051611" y="75406"/>
                </a:lnTo>
                <a:lnTo>
                  <a:pt x="1061934" y="68659"/>
                </a:lnTo>
                <a:lnTo>
                  <a:pt x="1073051" y="63103"/>
                </a:lnTo>
                <a:lnTo>
                  <a:pt x="1084168" y="58341"/>
                </a:lnTo>
                <a:lnTo>
                  <a:pt x="1095683" y="53975"/>
                </a:lnTo>
                <a:lnTo>
                  <a:pt x="1112358" y="47228"/>
                </a:lnTo>
                <a:lnTo>
                  <a:pt x="1131019" y="40084"/>
                </a:lnTo>
                <a:lnTo>
                  <a:pt x="1150872" y="32544"/>
                </a:lnTo>
                <a:lnTo>
                  <a:pt x="1171915" y="25400"/>
                </a:lnTo>
                <a:lnTo>
                  <a:pt x="1194547" y="18653"/>
                </a:lnTo>
                <a:lnTo>
                  <a:pt x="1206458" y="15875"/>
                </a:lnTo>
                <a:lnTo>
                  <a:pt x="1218369" y="12303"/>
                </a:lnTo>
                <a:lnTo>
                  <a:pt x="1230281" y="9525"/>
                </a:lnTo>
                <a:lnTo>
                  <a:pt x="1242986" y="7144"/>
                </a:lnTo>
                <a:lnTo>
                  <a:pt x="1255294" y="5159"/>
                </a:lnTo>
                <a:lnTo>
                  <a:pt x="1268397" y="3175"/>
                </a:lnTo>
                <a:lnTo>
                  <a:pt x="1281102" y="1588"/>
                </a:lnTo>
                <a:lnTo>
                  <a:pt x="1294602" y="794"/>
                </a:lnTo>
                <a:lnTo>
                  <a:pt x="1307704" y="0"/>
                </a:lnTo>
                <a:close/>
              </a:path>
            </a:pathLst>
          </a:custGeom>
          <a:solidFill>
            <a:schemeClr val="accent1"/>
          </a:solidFill>
          <a:ln>
            <a:noFill/>
          </a:ln>
          <a:effectLst/>
        </p:spPr>
        <p:txBody>
          <a:bodyPr/>
          <a:lstStyle/>
          <a:p>
            <a:endParaRPr lang="zh-CN" altLang="en-US" sz="4400"/>
          </a:p>
        </p:txBody>
      </p:sp>
      <p:sp>
        <p:nvSpPr>
          <p:cNvPr id="24" name="KSO_Shape"/>
          <p:cNvSpPr/>
          <p:nvPr/>
        </p:nvSpPr>
        <p:spPr bwMode="auto">
          <a:xfrm>
            <a:off x="1291757" y="4923889"/>
            <a:ext cx="400989" cy="342291"/>
          </a:xfrm>
          <a:custGeom>
            <a:avLst/>
            <a:gdLst>
              <a:gd name="T0" fmla="*/ 175713297 w 4097"/>
              <a:gd name="T1" fmla="*/ 71089403 h 3497"/>
              <a:gd name="T2" fmla="*/ 33597902 w 4097"/>
              <a:gd name="T3" fmla="*/ 71089403 h 3497"/>
              <a:gd name="T4" fmla="*/ 423256757 w 4097"/>
              <a:gd name="T5" fmla="*/ 139474091 h 3497"/>
              <a:gd name="T6" fmla="*/ 372859684 w 4097"/>
              <a:gd name="T7" fmla="*/ 216358747 h 3497"/>
              <a:gd name="T8" fmla="*/ 297747197 w 4097"/>
              <a:gd name="T9" fmla="*/ 139474091 h 3497"/>
              <a:gd name="T10" fmla="*/ 502231138 w 4097"/>
              <a:gd name="T11" fmla="*/ 428853992 h 3497"/>
              <a:gd name="T12" fmla="*/ 423256757 w 4097"/>
              <a:gd name="T13" fmla="*/ 139474091 h 3497"/>
              <a:gd name="T14" fmla="*/ 254687678 w 4097"/>
              <a:gd name="T15" fmla="*/ 98906881 h 3497"/>
              <a:gd name="T16" fmla="*/ 254687678 w 4097"/>
              <a:gd name="T17" fmla="*/ 327242836 h 3497"/>
              <a:gd name="T18" fmla="*/ 184402447 w 4097"/>
              <a:gd name="T19" fmla="*/ 160916703 h 3497"/>
              <a:gd name="T20" fmla="*/ 0 w 4097"/>
              <a:gd name="T21" fmla="*/ 369934708 h 3497"/>
              <a:gd name="T22" fmla="*/ 19116131 w 4097"/>
              <a:gd name="T23" fmla="*/ 675348230 h 3497"/>
              <a:gd name="T24" fmla="*/ 90752959 w 4097"/>
              <a:gd name="T25" fmla="*/ 548044259 h 3497"/>
              <a:gd name="T26" fmla="*/ 143080758 w 4097"/>
              <a:gd name="T27" fmla="*/ 528147135 h 3497"/>
              <a:gd name="T28" fmla="*/ 194249858 w 4097"/>
              <a:gd name="T29" fmla="*/ 674961968 h 3497"/>
              <a:gd name="T30" fmla="*/ 135936541 w 4097"/>
              <a:gd name="T31" fmla="*/ 385582067 h 3497"/>
              <a:gd name="T32" fmla="*/ 165865446 w 4097"/>
              <a:gd name="T33" fmla="*/ 356992065 h 3497"/>
              <a:gd name="T34" fmla="*/ 254687678 w 4097"/>
              <a:gd name="T35" fmla="*/ 455319332 h 3497"/>
              <a:gd name="T36" fmla="*/ 271293512 w 4097"/>
              <a:gd name="T37" fmla="*/ 471739216 h 3497"/>
              <a:gd name="T38" fmla="*/ 542780360 w 4097"/>
              <a:gd name="T39" fmla="*/ 471739216 h 3497"/>
              <a:gd name="T40" fmla="*/ 542780360 w 4097"/>
              <a:gd name="T41" fmla="*/ 379980165 h 3497"/>
              <a:gd name="T42" fmla="*/ 631988386 w 4097"/>
              <a:gd name="T43" fmla="*/ 286096012 h 3497"/>
              <a:gd name="T44" fmla="*/ 566337515 w 4097"/>
              <a:gd name="T45" fmla="*/ 506124911 h 3497"/>
              <a:gd name="T46" fmla="*/ 646277260 w 4097"/>
              <a:gd name="T47" fmla="*/ 668973364 h 3497"/>
              <a:gd name="T48" fmla="*/ 703239419 w 4097"/>
              <a:gd name="T49" fmla="*/ 468648678 h 3497"/>
              <a:gd name="T50" fmla="*/ 791095848 w 4097"/>
              <a:gd name="T51" fmla="*/ 669166715 h 3497"/>
              <a:gd name="T52" fmla="*/ 763483903 w 4097"/>
              <a:gd name="T53" fmla="*/ 170189195 h 3497"/>
              <a:gd name="T54" fmla="*/ 577536523 w 4097"/>
              <a:gd name="T55" fmla="*/ 289572813 h 3497"/>
              <a:gd name="T56" fmla="*/ 542780360 w 4097"/>
              <a:gd name="T57" fmla="*/ 115520115 h 3497"/>
              <a:gd name="T58" fmla="*/ 526367423 w 4097"/>
              <a:gd name="T59" fmla="*/ 98906881 h 3497"/>
              <a:gd name="T60" fmla="*/ 674082541 w 4097"/>
              <a:gd name="T61" fmla="*/ 15261096 h 3497"/>
              <a:gd name="T62" fmla="*/ 674082541 w 4097"/>
              <a:gd name="T63" fmla="*/ 153383050 h 3497"/>
              <a:gd name="T64" fmla="*/ 674082541 w 4097"/>
              <a:gd name="T65" fmla="*/ 15261096 h 349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4097" h="3497">
                <a:moveTo>
                  <a:pt x="542" y="0"/>
                </a:moveTo>
                <a:cubicBezTo>
                  <a:pt x="745" y="0"/>
                  <a:pt x="910" y="165"/>
                  <a:pt x="910" y="368"/>
                </a:cubicBezTo>
                <a:cubicBezTo>
                  <a:pt x="910" y="571"/>
                  <a:pt x="745" y="736"/>
                  <a:pt x="542" y="736"/>
                </a:cubicBezTo>
                <a:cubicBezTo>
                  <a:pt x="339" y="736"/>
                  <a:pt x="174" y="571"/>
                  <a:pt x="174" y="368"/>
                </a:cubicBezTo>
                <a:cubicBezTo>
                  <a:pt x="174" y="165"/>
                  <a:pt x="339" y="0"/>
                  <a:pt x="542" y="0"/>
                </a:cubicBezTo>
                <a:close/>
                <a:moveTo>
                  <a:pt x="2192" y="722"/>
                </a:moveTo>
                <a:cubicBezTo>
                  <a:pt x="2192" y="1120"/>
                  <a:pt x="2192" y="1120"/>
                  <a:pt x="2192" y="1120"/>
                </a:cubicBezTo>
                <a:cubicBezTo>
                  <a:pt x="1931" y="1120"/>
                  <a:pt x="1931" y="1120"/>
                  <a:pt x="1931" y="1120"/>
                </a:cubicBezTo>
                <a:cubicBezTo>
                  <a:pt x="1931" y="722"/>
                  <a:pt x="1931" y="722"/>
                  <a:pt x="1931" y="722"/>
                </a:cubicBezTo>
                <a:cubicBezTo>
                  <a:pt x="1542" y="722"/>
                  <a:pt x="1542" y="722"/>
                  <a:pt x="1542" y="722"/>
                </a:cubicBezTo>
                <a:cubicBezTo>
                  <a:pt x="1542" y="2220"/>
                  <a:pt x="1542" y="2220"/>
                  <a:pt x="1542" y="2220"/>
                </a:cubicBezTo>
                <a:cubicBezTo>
                  <a:pt x="2601" y="2220"/>
                  <a:pt x="2601" y="2220"/>
                  <a:pt x="2601" y="2220"/>
                </a:cubicBezTo>
                <a:cubicBezTo>
                  <a:pt x="2601" y="722"/>
                  <a:pt x="2601" y="722"/>
                  <a:pt x="2601" y="722"/>
                </a:cubicBezTo>
                <a:cubicBezTo>
                  <a:pt x="2192" y="722"/>
                  <a:pt x="2192" y="722"/>
                  <a:pt x="2192" y="722"/>
                </a:cubicBezTo>
                <a:close/>
                <a:moveTo>
                  <a:pt x="1405" y="512"/>
                </a:moveTo>
                <a:cubicBezTo>
                  <a:pt x="1319" y="512"/>
                  <a:pt x="1319" y="512"/>
                  <a:pt x="1319" y="512"/>
                </a:cubicBezTo>
                <a:cubicBezTo>
                  <a:pt x="1319" y="598"/>
                  <a:pt x="1319" y="598"/>
                  <a:pt x="1319" y="598"/>
                </a:cubicBezTo>
                <a:cubicBezTo>
                  <a:pt x="1319" y="1694"/>
                  <a:pt x="1319" y="1694"/>
                  <a:pt x="1319" y="1694"/>
                </a:cubicBezTo>
                <a:cubicBezTo>
                  <a:pt x="1107" y="1550"/>
                  <a:pt x="1107" y="1550"/>
                  <a:pt x="1107" y="1550"/>
                </a:cubicBezTo>
                <a:cubicBezTo>
                  <a:pt x="955" y="833"/>
                  <a:pt x="955" y="833"/>
                  <a:pt x="955" y="833"/>
                </a:cubicBezTo>
                <a:cubicBezTo>
                  <a:pt x="67" y="825"/>
                  <a:pt x="67" y="825"/>
                  <a:pt x="67" y="825"/>
                </a:cubicBezTo>
                <a:cubicBezTo>
                  <a:pt x="0" y="1915"/>
                  <a:pt x="0" y="1915"/>
                  <a:pt x="0" y="1915"/>
                </a:cubicBezTo>
                <a:cubicBezTo>
                  <a:pt x="89" y="2707"/>
                  <a:pt x="89" y="2707"/>
                  <a:pt x="89" y="2707"/>
                </a:cubicBezTo>
                <a:cubicBezTo>
                  <a:pt x="99" y="3496"/>
                  <a:pt x="99" y="3496"/>
                  <a:pt x="99" y="3496"/>
                </a:cubicBezTo>
                <a:cubicBezTo>
                  <a:pt x="314" y="3494"/>
                  <a:pt x="314" y="3494"/>
                  <a:pt x="314" y="3494"/>
                </a:cubicBezTo>
                <a:cubicBezTo>
                  <a:pt x="470" y="2837"/>
                  <a:pt x="470" y="2837"/>
                  <a:pt x="470" y="2837"/>
                </a:cubicBezTo>
                <a:cubicBezTo>
                  <a:pt x="455" y="2345"/>
                  <a:pt x="455" y="2345"/>
                  <a:pt x="455" y="2345"/>
                </a:cubicBezTo>
                <a:cubicBezTo>
                  <a:pt x="741" y="2734"/>
                  <a:pt x="741" y="2734"/>
                  <a:pt x="741" y="2734"/>
                </a:cubicBezTo>
                <a:cubicBezTo>
                  <a:pt x="782" y="3497"/>
                  <a:pt x="782" y="3497"/>
                  <a:pt x="782" y="3497"/>
                </a:cubicBezTo>
                <a:cubicBezTo>
                  <a:pt x="1006" y="3494"/>
                  <a:pt x="1006" y="3494"/>
                  <a:pt x="1006" y="3494"/>
                </a:cubicBezTo>
                <a:cubicBezTo>
                  <a:pt x="1116" y="2612"/>
                  <a:pt x="1116" y="2612"/>
                  <a:pt x="1116" y="2612"/>
                </a:cubicBezTo>
                <a:cubicBezTo>
                  <a:pt x="704" y="1996"/>
                  <a:pt x="704" y="1996"/>
                  <a:pt x="704" y="1996"/>
                </a:cubicBezTo>
                <a:cubicBezTo>
                  <a:pt x="767" y="1441"/>
                  <a:pt x="767" y="1441"/>
                  <a:pt x="767" y="1441"/>
                </a:cubicBezTo>
                <a:cubicBezTo>
                  <a:pt x="859" y="1848"/>
                  <a:pt x="859" y="1848"/>
                  <a:pt x="859" y="1848"/>
                </a:cubicBezTo>
                <a:cubicBezTo>
                  <a:pt x="1319" y="1954"/>
                  <a:pt x="1319" y="1954"/>
                  <a:pt x="1319" y="1954"/>
                </a:cubicBezTo>
                <a:cubicBezTo>
                  <a:pt x="1319" y="2357"/>
                  <a:pt x="1319" y="2357"/>
                  <a:pt x="1319" y="2357"/>
                </a:cubicBezTo>
                <a:cubicBezTo>
                  <a:pt x="1319" y="2442"/>
                  <a:pt x="1319" y="2442"/>
                  <a:pt x="1319" y="2442"/>
                </a:cubicBezTo>
                <a:cubicBezTo>
                  <a:pt x="1405" y="2442"/>
                  <a:pt x="1405" y="2442"/>
                  <a:pt x="1405" y="2442"/>
                </a:cubicBezTo>
                <a:cubicBezTo>
                  <a:pt x="2726" y="2442"/>
                  <a:pt x="2726" y="2442"/>
                  <a:pt x="2726" y="2442"/>
                </a:cubicBezTo>
                <a:cubicBezTo>
                  <a:pt x="2811" y="2442"/>
                  <a:pt x="2811" y="2442"/>
                  <a:pt x="2811" y="2442"/>
                </a:cubicBezTo>
                <a:cubicBezTo>
                  <a:pt x="2811" y="2357"/>
                  <a:pt x="2811" y="2357"/>
                  <a:pt x="2811" y="2357"/>
                </a:cubicBezTo>
                <a:cubicBezTo>
                  <a:pt x="2811" y="1967"/>
                  <a:pt x="2811" y="1967"/>
                  <a:pt x="2811" y="1967"/>
                </a:cubicBezTo>
                <a:cubicBezTo>
                  <a:pt x="3165" y="1735"/>
                  <a:pt x="3165" y="1735"/>
                  <a:pt x="3165" y="1735"/>
                </a:cubicBezTo>
                <a:cubicBezTo>
                  <a:pt x="3273" y="1481"/>
                  <a:pt x="3273" y="1481"/>
                  <a:pt x="3273" y="1481"/>
                </a:cubicBezTo>
                <a:cubicBezTo>
                  <a:pt x="3392" y="2054"/>
                  <a:pt x="3392" y="2054"/>
                  <a:pt x="3392" y="2054"/>
                </a:cubicBezTo>
                <a:cubicBezTo>
                  <a:pt x="2933" y="2620"/>
                  <a:pt x="2933" y="2620"/>
                  <a:pt x="2933" y="2620"/>
                </a:cubicBezTo>
                <a:cubicBezTo>
                  <a:pt x="3130" y="3459"/>
                  <a:pt x="3130" y="3459"/>
                  <a:pt x="3130" y="3459"/>
                </a:cubicBezTo>
                <a:cubicBezTo>
                  <a:pt x="3347" y="3463"/>
                  <a:pt x="3347" y="3463"/>
                  <a:pt x="3347" y="3463"/>
                </a:cubicBezTo>
                <a:cubicBezTo>
                  <a:pt x="3298" y="2738"/>
                  <a:pt x="3298" y="2738"/>
                  <a:pt x="3298" y="2738"/>
                </a:cubicBezTo>
                <a:cubicBezTo>
                  <a:pt x="3642" y="2426"/>
                  <a:pt x="3642" y="2426"/>
                  <a:pt x="3642" y="2426"/>
                </a:cubicBezTo>
                <a:cubicBezTo>
                  <a:pt x="3816" y="3461"/>
                  <a:pt x="3816" y="3461"/>
                  <a:pt x="3816" y="3461"/>
                </a:cubicBezTo>
                <a:cubicBezTo>
                  <a:pt x="4097" y="3464"/>
                  <a:pt x="4097" y="3464"/>
                  <a:pt x="4097" y="3464"/>
                </a:cubicBezTo>
                <a:cubicBezTo>
                  <a:pt x="4048" y="2263"/>
                  <a:pt x="4048" y="2263"/>
                  <a:pt x="4048" y="2263"/>
                </a:cubicBezTo>
                <a:cubicBezTo>
                  <a:pt x="3954" y="881"/>
                  <a:pt x="3954" y="881"/>
                  <a:pt x="3954" y="881"/>
                </a:cubicBezTo>
                <a:cubicBezTo>
                  <a:pt x="3090" y="888"/>
                  <a:pt x="3090" y="888"/>
                  <a:pt x="3090" y="888"/>
                </a:cubicBezTo>
                <a:cubicBezTo>
                  <a:pt x="2991" y="1499"/>
                  <a:pt x="2991" y="1499"/>
                  <a:pt x="2991" y="1499"/>
                </a:cubicBezTo>
                <a:cubicBezTo>
                  <a:pt x="2811" y="1700"/>
                  <a:pt x="2811" y="1700"/>
                  <a:pt x="2811" y="1700"/>
                </a:cubicBezTo>
                <a:cubicBezTo>
                  <a:pt x="2811" y="598"/>
                  <a:pt x="2811" y="598"/>
                  <a:pt x="2811" y="598"/>
                </a:cubicBezTo>
                <a:cubicBezTo>
                  <a:pt x="2811" y="512"/>
                  <a:pt x="2811" y="512"/>
                  <a:pt x="2811" y="512"/>
                </a:cubicBezTo>
                <a:cubicBezTo>
                  <a:pt x="2726" y="512"/>
                  <a:pt x="2726" y="512"/>
                  <a:pt x="2726" y="512"/>
                </a:cubicBezTo>
                <a:cubicBezTo>
                  <a:pt x="1405" y="512"/>
                  <a:pt x="1405" y="512"/>
                  <a:pt x="1405" y="512"/>
                </a:cubicBezTo>
                <a:close/>
                <a:moveTo>
                  <a:pt x="3491" y="79"/>
                </a:moveTo>
                <a:cubicBezTo>
                  <a:pt x="3689" y="79"/>
                  <a:pt x="3849" y="239"/>
                  <a:pt x="3849" y="437"/>
                </a:cubicBezTo>
                <a:cubicBezTo>
                  <a:pt x="3849" y="634"/>
                  <a:pt x="3689" y="794"/>
                  <a:pt x="3491" y="794"/>
                </a:cubicBezTo>
                <a:cubicBezTo>
                  <a:pt x="3294" y="794"/>
                  <a:pt x="3134" y="634"/>
                  <a:pt x="3134" y="437"/>
                </a:cubicBezTo>
                <a:cubicBezTo>
                  <a:pt x="3134" y="239"/>
                  <a:pt x="3294" y="79"/>
                  <a:pt x="3491" y="79"/>
                </a:cubicBezTo>
                <a:close/>
              </a:path>
            </a:pathLst>
          </a:custGeom>
          <a:solidFill>
            <a:schemeClr val="accent1"/>
          </a:solidFill>
          <a:ln>
            <a:noFill/>
          </a:ln>
          <a:effectLst/>
        </p:spPr>
        <p:txBody>
          <a:bodyPr/>
          <a:lstStyle/>
          <a:p>
            <a:endParaRPr lang="zh-CN" altLang="en-US" sz="4400"/>
          </a:p>
        </p:txBody>
      </p:sp>
      <p:sp>
        <p:nvSpPr>
          <p:cNvPr id="25" name="KSO_Shape"/>
          <p:cNvSpPr/>
          <p:nvPr/>
        </p:nvSpPr>
        <p:spPr bwMode="auto">
          <a:xfrm>
            <a:off x="1325384" y="2659190"/>
            <a:ext cx="333734" cy="342291"/>
          </a:xfrm>
          <a:custGeom>
            <a:avLst/>
            <a:gdLst>
              <a:gd name="T0" fmla="*/ 1018488 w 2254250"/>
              <a:gd name="T1" fmla="*/ 1217529 h 2312988"/>
              <a:gd name="T2" fmla="*/ 951021 w 2254250"/>
              <a:gd name="T3" fmla="*/ 1495703 h 2312988"/>
              <a:gd name="T4" fmla="*/ 813587 w 2254250"/>
              <a:gd name="T5" fmla="*/ 1552468 h 2312988"/>
              <a:gd name="T6" fmla="*/ 630721 w 2254250"/>
              <a:gd name="T7" fmla="*/ 1584356 h 2312988"/>
              <a:gd name="T8" fmla="*/ 616637 w 2254250"/>
              <a:gd name="T9" fmla="*/ 1217529 h 2312988"/>
              <a:gd name="T10" fmla="*/ 360535 w 2254250"/>
              <a:gd name="T11" fmla="*/ 1187450 h 2312988"/>
              <a:gd name="T12" fmla="*/ 408440 w 2254250"/>
              <a:gd name="T13" fmla="*/ 1226575 h 2312988"/>
              <a:gd name="T14" fmla="*/ 383920 w 2254250"/>
              <a:gd name="T15" fmla="*/ 1589558 h 2312988"/>
              <a:gd name="T16" fmla="*/ 17028 w 2254250"/>
              <a:gd name="T17" fmla="*/ 1583452 h 2312988"/>
              <a:gd name="T18" fmla="*/ 1816 w 2254250"/>
              <a:gd name="T19" fmla="*/ 1223861 h 2312988"/>
              <a:gd name="T20" fmla="*/ 44272 w 2254250"/>
              <a:gd name="T21" fmla="*/ 1187676 h 2312988"/>
              <a:gd name="T22" fmla="*/ 1501412 w 2254250"/>
              <a:gd name="T23" fmla="*/ 810536 h 2312988"/>
              <a:gd name="T24" fmla="*/ 1551555 w 2254250"/>
              <a:gd name="T25" fmla="*/ 878128 h 2312988"/>
              <a:gd name="T26" fmla="*/ 2150105 w 2254250"/>
              <a:gd name="T27" fmla="*/ 1434290 h 2312988"/>
              <a:gd name="T28" fmla="*/ 2226569 w 2254250"/>
              <a:gd name="T29" fmla="*/ 1485778 h 2312988"/>
              <a:gd name="T30" fmla="*/ 2254250 w 2254250"/>
              <a:gd name="T31" fmla="*/ 2174175 h 2312988"/>
              <a:gd name="T32" fmla="*/ 2222485 w 2254250"/>
              <a:gd name="T33" fmla="*/ 2262407 h 2312988"/>
              <a:gd name="T34" fmla="*/ 2143298 w 2254250"/>
              <a:gd name="T35" fmla="*/ 2310040 h 2312988"/>
              <a:gd name="T36" fmla="*/ 1409065 w 2254250"/>
              <a:gd name="T37" fmla="*/ 2308452 h 2312988"/>
              <a:gd name="T38" fmla="*/ 867013 w 2254250"/>
              <a:gd name="T39" fmla="*/ 1785633 h 2312988"/>
              <a:gd name="T40" fmla="*/ 844550 w 2254250"/>
              <a:gd name="T41" fmla="*/ 1711463 h 2312988"/>
              <a:gd name="T42" fmla="*/ 874500 w 2254250"/>
              <a:gd name="T43" fmla="*/ 1638881 h 2312988"/>
              <a:gd name="T44" fmla="*/ 943703 w 2254250"/>
              <a:gd name="T45" fmla="*/ 1601682 h 2312988"/>
              <a:gd name="T46" fmla="*/ 1020848 w 2254250"/>
              <a:gd name="T47" fmla="*/ 1616879 h 2312988"/>
              <a:gd name="T48" fmla="*/ 1311273 w 2254250"/>
              <a:gd name="T49" fmla="*/ 872231 h 2312988"/>
              <a:gd name="T50" fmla="*/ 1364821 w 2254250"/>
              <a:gd name="T51" fmla="*/ 807134 h 2312988"/>
              <a:gd name="T52" fmla="*/ 1589493 w 2254250"/>
              <a:gd name="T53" fmla="*/ 586241 h 2312988"/>
              <a:gd name="T54" fmla="*/ 1630132 w 2254250"/>
              <a:gd name="T55" fmla="*/ 617084 h 2312988"/>
              <a:gd name="T56" fmla="*/ 1597666 w 2254250"/>
              <a:gd name="T57" fmla="*/ 756104 h 2312988"/>
              <a:gd name="T58" fmla="*/ 1508213 w 2254250"/>
              <a:gd name="T59" fmla="*/ 698274 h 2312988"/>
              <a:gd name="T60" fmla="*/ 1397419 w 2254250"/>
              <a:gd name="T61" fmla="*/ 687161 h 2312988"/>
              <a:gd name="T62" fmla="*/ 1295026 w 2254250"/>
              <a:gd name="T63" fmla="*/ 728663 h 2312988"/>
              <a:gd name="T64" fmla="*/ 1223963 w 2254250"/>
              <a:gd name="T65" fmla="*/ 811213 h 2312988"/>
              <a:gd name="T66" fmla="*/ 1244850 w 2254250"/>
              <a:gd name="T67" fmla="*/ 594859 h 2312988"/>
              <a:gd name="T68" fmla="*/ 995772 w 2254250"/>
              <a:gd name="T69" fmla="*/ 591216 h 2312988"/>
              <a:gd name="T70" fmla="*/ 1022350 w 2254250"/>
              <a:gd name="T71" fmla="*/ 631246 h 2312988"/>
              <a:gd name="T72" fmla="*/ 998725 w 2254250"/>
              <a:gd name="T73" fmla="*/ 986539 h 2312988"/>
              <a:gd name="T74" fmla="*/ 632992 w 2254250"/>
              <a:gd name="T75" fmla="*/ 984278 h 2312988"/>
              <a:gd name="T76" fmla="*/ 613229 w 2254250"/>
              <a:gd name="T77" fmla="*/ 627175 h 2312988"/>
              <a:gd name="T78" fmla="*/ 642760 w 2254250"/>
              <a:gd name="T79" fmla="*/ 589633 h 2312988"/>
              <a:gd name="T80" fmla="*/ 391866 w 2254250"/>
              <a:gd name="T81" fmla="*/ 597096 h 2312988"/>
              <a:gd name="T82" fmla="*/ 409348 w 2254250"/>
              <a:gd name="T83" fmla="*/ 949223 h 2312988"/>
              <a:gd name="T84" fmla="*/ 374611 w 2254250"/>
              <a:gd name="T85" fmla="*/ 991741 h 2312988"/>
              <a:gd name="T86" fmla="*/ 11352 w 2254250"/>
              <a:gd name="T87" fmla="*/ 975910 h 2312988"/>
              <a:gd name="T88" fmla="*/ 3632 w 2254250"/>
              <a:gd name="T89" fmla="*/ 616998 h 2312988"/>
              <a:gd name="T90" fmla="*/ 44272 w 2254250"/>
              <a:gd name="T91" fmla="*/ 586240 h 2312988"/>
              <a:gd name="T92" fmla="*/ 1627408 w 2254250"/>
              <a:gd name="T93" fmla="*/ 25796 h 2312988"/>
              <a:gd name="T94" fmla="*/ 1619235 w 2254250"/>
              <a:gd name="T95" fmla="*/ 393732 h 2312988"/>
              <a:gd name="T96" fmla="*/ 1249845 w 2254250"/>
              <a:gd name="T97" fmla="*/ 402105 h 2312988"/>
              <a:gd name="T98" fmla="*/ 1224871 w 2254250"/>
              <a:gd name="T99" fmla="*/ 39147 h 2312988"/>
              <a:gd name="T100" fmla="*/ 1273230 w 2254250"/>
              <a:gd name="T101" fmla="*/ 0 h 2312988"/>
              <a:gd name="T102" fmla="*/ 1018488 w 2254250"/>
              <a:gd name="T103" fmla="*/ 29869 h 2312988"/>
              <a:gd name="T104" fmla="*/ 1004404 w 2254250"/>
              <a:gd name="T105" fmla="*/ 396900 h 2312988"/>
              <a:gd name="T106" fmla="*/ 634355 w 2254250"/>
              <a:gd name="T107" fmla="*/ 399615 h 2312988"/>
              <a:gd name="T108" fmla="*/ 614819 w 2254250"/>
              <a:gd name="T109" fmla="*/ 34395 h 2312988"/>
              <a:gd name="T110" fmla="*/ 49267 w 2254250"/>
              <a:gd name="T111" fmla="*/ 0 h 2312988"/>
              <a:gd name="T112" fmla="*/ 407531 w 2254250"/>
              <a:gd name="T113" fmla="*/ 34395 h 2312988"/>
              <a:gd name="T114" fmla="*/ 388233 w 2254250"/>
              <a:gd name="T115" fmla="*/ 399615 h 2312988"/>
              <a:gd name="T116" fmla="*/ 20433 w 2254250"/>
              <a:gd name="T117" fmla="*/ 398710 h 2312988"/>
              <a:gd name="T118" fmla="*/ 908 w 2254250"/>
              <a:gd name="T119" fmla="*/ 40278 h 2312988"/>
              <a:gd name="T120" fmla="*/ 39277 w 2254250"/>
              <a:gd name="T121" fmla="*/ 905 h 23129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254250" h="2312988">
                <a:moveTo>
                  <a:pt x="661842" y="1187450"/>
                </a:moveTo>
                <a:lnTo>
                  <a:pt x="973283" y="1187450"/>
                </a:lnTo>
                <a:lnTo>
                  <a:pt x="978280" y="1187676"/>
                </a:lnTo>
                <a:lnTo>
                  <a:pt x="983278" y="1188581"/>
                </a:lnTo>
                <a:lnTo>
                  <a:pt x="988048" y="1189938"/>
                </a:lnTo>
                <a:lnTo>
                  <a:pt x="992364" y="1191295"/>
                </a:lnTo>
                <a:lnTo>
                  <a:pt x="996681" y="1193330"/>
                </a:lnTo>
                <a:lnTo>
                  <a:pt x="1000769" y="1196044"/>
                </a:lnTo>
                <a:lnTo>
                  <a:pt x="1004404" y="1198758"/>
                </a:lnTo>
                <a:lnTo>
                  <a:pt x="1008039" y="1201924"/>
                </a:lnTo>
                <a:lnTo>
                  <a:pt x="1011219" y="1205543"/>
                </a:lnTo>
                <a:lnTo>
                  <a:pt x="1013945" y="1209161"/>
                </a:lnTo>
                <a:lnTo>
                  <a:pt x="1016444" y="1213232"/>
                </a:lnTo>
                <a:lnTo>
                  <a:pt x="1018488" y="1217529"/>
                </a:lnTo>
                <a:lnTo>
                  <a:pt x="1020306" y="1222052"/>
                </a:lnTo>
                <a:lnTo>
                  <a:pt x="1021214" y="1226575"/>
                </a:lnTo>
                <a:lnTo>
                  <a:pt x="1022123" y="1231551"/>
                </a:lnTo>
                <a:lnTo>
                  <a:pt x="1022350" y="1236526"/>
                </a:lnTo>
                <a:lnTo>
                  <a:pt x="1022350" y="1503618"/>
                </a:lnTo>
                <a:lnTo>
                  <a:pt x="1015081" y="1501809"/>
                </a:lnTo>
                <a:lnTo>
                  <a:pt x="1007584" y="1500226"/>
                </a:lnTo>
                <a:lnTo>
                  <a:pt x="1000315" y="1498643"/>
                </a:lnTo>
                <a:lnTo>
                  <a:pt x="992819" y="1497286"/>
                </a:lnTo>
                <a:lnTo>
                  <a:pt x="985095" y="1496607"/>
                </a:lnTo>
                <a:lnTo>
                  <a:pt x="977599" y="1495929"/>
                </a:lnTo>
                <a:lnTo>
                  <a:pt x="969875" y="1495250"/>
                </a:lnTo>
                <a:lnTo>
                  <a:pt x="962152" y="1495250"/>
                </a:lnTo>
                <a:lnTo>
                  <a:pt x="951021" y="1495703"/>
                </a:lnTo>
                <a:lnTo>
                  <a:pt x="940117" y="1496381"/>
                </a:lnTo>
                <a:lnTo>
                  <a:pt x="929213" y="1497738"/>
                </a:lnTo>
                <a:lnTo>
                  <a:pt x="918764" y="1499547"/>
                </a:lnTo>
                <a:lnTo>
                  <a:pt x="908087" y="1502035"/>
                </a:lnTo>
                <a:lnTo>
                  <a:pt x="897637" y="1504749"/>
                </a:lnTo>
                <a:lnTo>
                  <a:pt x="887415" y="1508141"/>
                </a:lnTo>
                <a:lnTo>
                  <a:pt x="877420" y="1511986"/>
                </a:lnTo>
                <a:lnTo>
                  <a:pt x="867652" y="1516509"/>
                </a:lnTo>
                <a:lnTo>
                  <a:pt x="858111" y="1521032"/>
                </a:lnTo>
                <a:lnTo>
                  <a:pt x="848343" y="1526460"/>
                </a:lnTo>
                <a:lnTo>
                  <a:pt x="839483" y="1532114"/>
                </a:lnTo>
                <a:lnTo>
                  <a:pt x="830397" y="1538446"/>
                </a:lnTo>
                <a:lnTo>
                  <a:pt x="821765" y="1545231"/>
                </a:lnTo>
                <a:lnTo>
                  <a:pt x="813587" y="1552468"/>
                </a:lnTo>
                <a:lnTo>
                  <a:pt x="805636" y="1559931"/>
                </a:lnTo>
                <a:lnTo>
                  <a:pt x="801320" y="1564002"/>
                </a:lnTo>
                <a:lnTo>
                  <a:pt x="797458" y="1568299"/>
                </a:lnTo>
                <a:lnTo>
                  <a:pt x="789962" y="1577119"/>
                </a:lnTo>
                <a:lnTo>
                  <a:pt x="783147" y="1586166"/>
                </a:lnTo>
                <a:lnTo>
                  <a:pt x="776559" y="1595438"/>
                </a:lnTo>
                <a:lnTo>
                  <a:pt x="661842" y="1595438"/>
                </a:lnTo>
                <a:lnTo>
                  <a:pt x="656844" y="1595212"/>
                </a:lnTo>
                <a:lnTo>
                  <a:pt x="651847" y="1594307"/>
                </a:lnTo>
                <a:lnTo>
                  <a:pt x="647076" y="1593403"/>
                </a:lnTo>
                <a:lnTo>
                  <a:pt x="642760" y="1591593"/>
                </a:lnTo>
                <a:lnTo>
                  <a:pt x="638444" y="1589558"/>
                </a:lnTo>
                <a:lnTo>
                  <a:pt x="634355" y="1587070"/>
                </a:lnTo>
                <a:lnTo>
                  <a:pt x="630721" y="1584356"/>
                </a:lnTo>
                <a:lnTo>
                  <a:pt x="627086" y="1580964"/>
                </a:lnTo>
                <a:lnTo>
                  <a:pt x="623906" y="1577572"/>
                </a:lnTo>
                <a:lnTo>
                  <a:pt x="621180" y="1573727"/>
                </a:lnTo>
                <a:lnTo>
                  <a:pt x="618681" y="1569882"/>
                </a:lnTo>
                <a:lnTo>
                  <a:pt x="616637" y="1565585"/>
                </a:lnTo>
                <a:lnTo>
                  <a:pt x="614819" y="1560836"/>
                </a:lnTo>
                <a:lnTo>
                  <a:pt x="613683" y="1556313"/>
                </a:lnTo>
                <a:lnTo>
                  <a:pt x="613002" y="1551337"/>
                </a:lnTo>
                <a:lnTo>
                  <a:pt x="612775" y="1546588"/>
                </a:lnTo>
                <a:lnTo>
                  <a:pt x="612775" y="1236526"/>
                </a:lnTo>
                <a:lnTo>
                  <a:pt x="613002" y="1231551"/>
                </a:lnTo>
                <a:lnTo>
                  <a:pt x="613683" y="1226575"/>
                </a:lnTo>
                <a:lnTo>
                  <a:pt x="614819" y="1222052"/>
                </a:lnTo>
                <a:lnTo>
                  <a:pt x="616637" y="1217529"/>
                </a:lnTo>
                <a:lnTo>
                  <a:pt x="618681" y="1213232"/>
                </a:lnTo>
                <a:lnTo>
                  <a:pt x="621180" y="1209161"/>
                </a:lnTo>
                <a:lnTo>
                  <a:pt x="623906" y="1205543"/>
                </a:lnTo>
                <a:lnTo>
                  <a:pt x="627086" y="1201924"/>
                </a:lnTo>
                <a:lnTo>
                  <a:pt x="630721" y="1198758"/>
                </a:lnTo>
                <a:lnTo>
                  <a:pt x="634355" y="1196044"/>
                </a:lnTo>
                <a:lnTo>
                  <a:pt x="638444" y="1193330"/>
                </a:lnTo>
                <a:lnTo>
                  <a:pt x="642760" y="1191295"/>
                </a:lnTo>
                <a:lnTo>
                  <a:pt x="647076" y="1189938"/>
                </a:lnTo>
                <a:lnTo>
                  <a:pt x="651847" y="1188581"/>
                </a:lnTo>
                <a:lnTo>
                  <a:pt x="656844" y="1187676"/>
                </a:lnTo>
                <a:lnTo>
                  <a:pt x="661842" y="1187450"/>
                </a:lnTo>
                <a:close/>
                <a:moveTo>
                  <a:pt x="49267" y="1187450"/>
                </a:moveTo>
                <a:lnTo>
                  <a:pt x="360535" y="1187450"/>
                </a:lnTo>
                <a:lnTo>
                  <a:pt x="365757" y="1187676"/>
                </a:lnTo>
                <a:lnTo>
                  <a:pt x="370524" y="1188581"/>
                </a:lnTo>
                <a:lnTo>
                  <a:pt x="375292" y="1189938"/>
                </a:lnTo>
                <a:lnTo>
                  <a:pt x="379606" y="1191295"/>
                </a:lnTo>
                <a:lnTo>
                  <a:pt x="383920" y="1193330"/>
                </a:lnTo>
                <a:lnTo>
                  <a:pt x="388233" y="1196044"/>
                </a:lnTo>
                <a:lnTo>
                  <a:pt x="391866" y="1198758"/>
                </a:lnTo>
                <a:lnTo>
                  <a:pt x="395271" y="1201924"/>
                </a:lnTo>
                <a:lnTo>
                  <a:pt x="398450" y="1205543"/>
                </a:lnTo>
                <a:lnTo>
                  <a:pt x="401401" y="1209161"/>
                </a:lnTo>
                <a:lnTo>
                  <a:pt x="403672" y="1213232"/>
                </a:lnTo>
                <a:lnTo>
                  <a:pt x="405715" y="1217529"/>
                </a:lnTo>
                <a:lnTo>
                  <a:pt x="407531" y="1222052"/>
                </a:lnTo>
                <a:lnTo>
                  <a:pt x="408440" y="1226575"/>
                </a:lnTo>
                <a:lnTo>
                  <a:pt x="409348" y="1231551"/>
                </a:lnTo>
                <a:lnTo>
                  <a:pt x="409575" y="1236526"/>
                </a:lnTo>
                <a:lnTo>
                  <a:pt x="409575" y="1546588"/>
                </a:lnTo>
                <a:lnTo>
                  <a:pt x="409348" y="1551337"/>
                </a:lnTo>
                <a:lnTo>
                  <a:pt x="408440" y="1556313"/>
                </a:lnTo>
                <a:lnTo>
                  <a:pt x="407531" y="1560836"/>
                </a:lnTo>
                <a:lnTo>
                  <a:pt x="405715" y="1565585"/>
                </a:lnTo>
                <a:lnTo>
                  <a:pt x="403672" y="1569882"/>
                </a:lnTo>
                <a:lnTo>
                  <a:pt x="401401" y="1573727"/>
                </a:lnTo>
                <a:lnTo>
                  <a:pt x="398450" y="1577572"/>
                </a:lnTo>
                <a:lnTo>
                  <a:pt x="395271" y="1580964"/>
                </a:lnTo>
                <a:lnTo>
                  <a:pt x="391866" y="1584356"/>
                </a:lnTo>
                <a:lnTo>
                  <a:pt x="388233" y="1587070"/>
                </a:lnTo>
                <a:lnTo>
                  <a:pt x="383920" y="1589558"/>
                </a:lnTo>
                <a:lnTo>
                  <a:pt x="379606" y="1591593"/>
                </a:lnTo>
                <a:lnTo>
                  <a:pt x="375292" y="1593403"/>
                </a:lnTo>
                <a:lnTo>
                  <a:pt x="370524" y="1594307"/>
                </a:lnTo>
                <a:lnTo>
                  <a:pt x="365757" y="1595212"/>
                </a:lnTo>
                <a:lnTo>
                  <a:pt x="360535" y="1595438"/>
                </a:lnTo>
                <a:lnTo>
                  <a:pt x="49267" y="1595438"/>
                </a:lnTo>
                <a:lnTo>
                  <a:pt x="44272" y="1595212"/>
                </a:lnTo>
                <a:lnTo>
                  <a:pt x="39277" y="1594307"/>
                </a:lnTo>
                <a:lnTo>
                  <a:pt x="35191" y="1593403"/>
                </a:lnTo>
                <a:lnTo>
                  <a:pt x="31331" y="1592046"/>
                </a:lnTo>
                <a:lnTo>
                  <a:pt x="27471" y="1590237"/>
                </a:lnTo>
                <a:lnTo>
                  <a:pt x="23839" y="1588427"/>
                </a:lnTo>
                <a:lnTo>
                  <a:pt x="20433" y="1586166"/>
                </a:lnTo>
                <a:lnTo>
                  <a:pt x="17028" y="1583452"/>
                </a:lnTo>
                <a:lnTo>
                  <a:pt x="14303" y="1580738"/>
                </a:lnTo>
                <a:lnTo>
                  <a:pt x="11352" y="1577572"/>
                </a:lnTo>
                <a:lnTo>
                  <a:pt x="8854" y="1574179"/>
                </a:lnTo>
                <a:lnTo>
                  <a:pt x="6811" y="1570787"/>
                </a:lnTo>
                <a:lnTo>
                  <a:pt x="4768" y="1567168"/>
                </a:lnTo>
                <a:lnTo>
                  <a:pt x="3178" y="1563324"/>
                </a:lnTo>
                <a:lnTo>
                  <a:pt x="1816" y="1559479"/>
                </a:lnTo>
                <a:lnTo>
                  <a:pt x="908" y="1555182"/>
                </a:lnTo>
                <a:lnTo>
                  <a:pt x="227" y="1550885"/>
                </a:lnTo>
                <a:lnTo>
                  <a:pt x="0" y="1546588"/>
                </a:lnTo>
                <a:lnTo>
                  <a:pt x="0" y="1236526"/>
                </a:lnTo>
                <a:lnTo>
                  <a:pt x="227" y="1232003"/>
                </a:lnTo>
                <a:lnTo>
                  <a:pt x="908" y="1227932"/>
                </a:lnTo>
                <a:lnTo>
                  <a:pt x="1816" y="1223861"/>
                </a:lnTo>
                <a:lnTo>
                  <a:pt x="3178" y="1219564"/>
                </a:lnTo>
                <a:lnTo>
                  <a:pt x="4768" y="1215720"/>
                </a:lnTo>
                <a:lnTo>
                  <a:pt x="6811" y="1212101"/>
                </a:lnTo>
                <a:lnTo>
                  <a:pt x="8854" y="1208709"/>
                </a:lnTo>
                <a:lnTo>
                  <a:pt x="11352" y="1205543"/>
                </a:lnTo>
                <a:lnTo>
                  <a:pt x="14303" y="1202377"/>
                </a:lnTo>
                <a:lnTo>
                  <a:pt x="17028" y="1199663"/>
                </a:lnTo>
                <a:lnTo>
                  <a:pt x="20433" y="1196949"/>
                </a:lnTo>
                <a:lnTo>
                  <a:pt x="23839" y="1194687"/>
                </a:lnTo>
                <a:lnTo>
                  <a:pt x="27471" y="1192652"/>
                </a:lnTo>
                <a:lnTo>
                  <a:pt x="31331" y="1191069"/>
                </a:lnTo>
                <a:lnTo>
                  <a:pt x="35191" y="1189486"/>
                </a:lnTo>
                <a:lnTo>
                  <a:pt x="39277" y="1188581"/>
                </a:lnTo>
                <a:lnTo>
                  <a:pt x="44272" y="1187676"/>
                </a:lnTo>
                <a:lnTo>
                  <a:pt x="49267" y="1187450"/>
                </a:lnTo>
                <a:close/>
                <a:moveTo>
                  <a:pt x="1430620" y="788988"/>
                </a:moveTo>
                <a:lnTo>
                  <a:pt x="1436973" y="789215"/>
                </a:lnTo>
                <a:lnTo>
                  <a:pt x="1443553" y="789669"/>
                </a:lnTo>
                <a:lnTo>
                  <a:pt x="1449906" y="790349"/>
                </a:lnTo>
                <a:lnTo>
                  <a:pt x="1456033" y="791483"/>
                </a:lnTo>
                <a:lnTo>
                  <a:pt x="1462386" y="793071"/>
                </a:lnTo>
                <a:lnTo>
                  <a:pt x="1468285" y="794659"/>
                </a:lnTo>
                <a:lnTo>
                  <a:pt x="1474184" y="796700"/>
                </a:lnTo>
                <a:lnTo>
                  <a:pt x="1479857" y="798968"/>
                </a:lnTo>
                <a:lnTo>
                  <a:pt x="1485529" y="801463"/>
                </a:lnTo>
                <a:lnTo>
                  <a:pt x="1490975" y="804185"/>
                </a:lnTo>
                <a:lnTo>
                  <a:pt x="1496420" y="807134"/>
                </a:lnTo>
                <a:lnTo>
                  <a:pt x="1501412" y="810536"/>
                </a:lnTo>
                <a:lnTo>
                  <a:pt x="1506403" y="814165"/>
                </a:lnTo>
                <a:lnTo>
                  <a:pt x="1511168" y="817794"/>
                </a:lnTo>
                <a:lnTo>
                  <a:pt x="1515706" y="821877"/>
                </a:lnTo>
                <a:lnTo>
                  <a:pt x="1520017" y="825960"/>
                </a:lnTo>
                <a:lnTo>
                  <a:pt x="1524555" y="830496"/>
                </a:lnTo>
                <a:lnTo>
                  <a:pt x="1528412" y="835032"/>
                </a:lnTo>
                <a:lnTo>
                  <a:pt x="1532269" y="840023"/>
                </a:lnTo>
                <a:lnTo>
                  <a:pt x="1535673" y="844786"/>
                </a:lnTo>
                <a:lnTo>
                  <a:pt x="1538849" y="850003"/>
                </a:lnTo>
                <a:lnTo>
                  <a:pt x="1542026" y="855219"/>
                </a:lnTo>
                <a:lnTo>
                  <a:pt x="1544976" y="860890"/>
                </a:lnTo>
                <a:lnTo>
                  <a:pt x="1547471" y="866334"/>
                </a:lnTo>
                <a:lnTo>
                  <a:pt x="1549740" y="872231"/>
                </a:lnTo>
                <a:lnTo>
                  <a:pt x="1551555" y="878128"/>
                </a:lnTo>
                <a:lnTo>
                  <a:pt x="1553371" y="884025"/>
                </a:lnTo>
                <a:lnTo>
                  <a:pt x="1554732" y="890150"/>
                </a:lnTo>
                <a:lnTo>
                  <a:pt x="1555867" y="896501"/>
                </a:lnTo>
                <a:lnTo>
                  <a:pt x="1556774" y="902625"/>
                </a:lnTo>
                <a:lnTo>
                  <a:pt x="1557228" y="908976"/>
                </a:lnTo>
                <a:lnTo>
                  <a:pt x="1557455" y="915780"/>
                </a:lnTo>
                <a:lnTo>
                  <a:pt x="1557455" y="1366471"/>
                </a:lnTo>
                <a:lnTo>
                  <a:pt x="2109264" y="1429526"/>
                </a:lnTo>
                <a:lnTo>
                  <a:pt x="2115163" y="1429753"/>
                </a:lnTo>
                <a:lnTo>
                  <a:pt x="2122424" y="1429980"/>
                </a:lnTo>
                <a:lnTo>
                  <a:pt x="2129458" y="1430660"/>
                </a:lnTo>
                <a:lnTo>
                  <a:pt x="2136265" y="1431341"/>
                </a:lnTo>
                <a:lnTo>
                  <a:pt x="2143298" y="1432702"/>
                </a:lnTo>
                <a:lnTo>
                  <a:pt x="2150105" y="1434290"/>
                </a:lnTo>
                <a:lnTo>
                  <a:pt x="2156458" y="1436104"/>
                </a:lnTo>
                <a:lnTo>
                  <a:pt x="2162811" y="1438372"/>
                </a:lnTo>
                <a:lnTo>
                  <a:pt x="2169391" y="1440867"/>
                </a:lnTo>
                <a:lnTo>
                  <a:pt x="2175291" y="1443589"/>
                </a:lnTo>
                <a:lnTo>
                  <a:pt x="2181417" y="1446538"/>
                </a:lnTo>
                <a:lnTo>
                  <a:pt x="2187089" y="1449940"/>
                </a:lnTo>
                <a:lnTo>
                  <a:pt x="2192761" y="1453569"/>
                </a:lnTo>
                <a:lnTo>
                  <a:pt x="2198207" y="1457425"/>
                </a:lnTo>
                <a:lnTo>
                  <a:pt x="2203652" y="1461508"/>
                </a:lnTo>
                <a:lnTo>
                  <a:pt x="2208644" y="1465817"/>
                </a:lnTo>
                <a:lnTo>
                  <a:pt x="2213409" y="1470581"/>
                </a:lnTo>
                <a:lnTo>
                  <a:pt x="2218174" y="1475571"/>
                </a:lnTo>
                <a:lnTo>
                  <a:pt x="2222485" y="1480334"/>
                </a:lnTo>
                <a:lnTo>
                  <a:pt x="2226569" y="1485778"/>
                </a:lnTo>
                <a:lnTo>
                  <a:pt x="2230426" y="1491221"/>
                </a:lnTo>
                <a:lnTo>
                  <a:pt x="2234056" y="1496892"/>
                </a:lnTo>
                <a:lnTo>
                  <a:pt x="2237460" y="1502562"/>
                </a:lnTo>
                <a:lnTo>
                  <a:pt x="2240409" y="1508686"/>
                </a:lnTo>
                <a:lnTo>
                  <a:pt x="2243132" y="1514584"/>
                </a:lnTo>
                <a:lnTo>
                  <a:pt x="2245628" y="1521161"/>
                </a:lnTo>
                <a:lnTo>
                  <a:pt x="2247897" y="1527512"/>
                </a:lnTo>
                <a:lnTo>
                  <a:pt x="2249939" y="1534090"/>
                </a:lnTo>
                <a:lnTo>
                  <a:pt x="2251300" y="1540668"/>
                </a:lnTo>
                <a:lnTo>
                  <a:pt x="2252435" y="1547699"/>
                </a:lnTo>
                <a:lnTo>
                  <a:pt x="2253569" y="1554731"/>
                </a:lnTo>
                <a:lnTo>
                  <a:pt x="2254023" y="1561535"/>
                </a:lnTo>
                <a:lnTo>
                  <a:pt x="2254250" y="1568793"/>
                </a:lnTo>
                <a:lnTo>
                  <a:pt x="2254250" y="2174175"/>
                </a:lnTo>
                <a:lnTo>
                  <a:pt x="2254023" y="2181206"/>
                </a:lnTo>
                <a:lnTo>
                  <a:pt x="2253569" y="2188237"/>
                </a:lnTo>
                <a:lnTo>
                  <a:pt x="2252435" y="2195269"/>
                </a:lnTo>
                <a:lnTo>
                  <a:pt x="2251300" y="2202073"/>
                </a:lnTo>
                <a:lnTo>
                  <a:pt x="2249939" y="2208651"/>
                </a:lnTo>
                <a:lnTo>
                  <a:pt x="2247897" y="2215456"/>
                </a:lnTo>
                <a:lnTo>
                  <a:pt x="2245628" y="2221807"/>
                </a:lnTo>
                <a:lnTo>
                  <a:pt x="2243132" y="2228158"/>
                </a:lnTo>
                <a:lnTo>
                  <a:pt x="2240409" y="2234282"/>
                </a:lnTo>
                <a:lnTo>
                  <a:pt x="2237460" y="2240179"/>
                </a:lnTo>
                <a:lnTo>
                  <a:pt x="2234056" y="2246076"/>
                </a:lnTo>
                <a:lnTo>
                  <a:pt x="2230426" y="2251747"/>
                </a:lnTo>
                <a:lnTo>
                  <a:pt x="2226569" y="2257191"/>
                </a:lnTo>
                <a:lnTo>
                  <a:pt x="2222485" y="2262407"/>
                </a:lnTo>
                <a:lnTo>
                  <a:pt x="2218174" y="2267624"/>
                </a:lnTo>
                <a:lnTo>
                  <a:pt x="2213409" y="2272161"/>
                </a:lnTo>
                <a:lnTo>
                  <a:pt x="2208644" y="2276924"/>
                </a:lnTo>
                <a:lnTo>
                  <a:pt x="2203652" y="2281233"/>
                </a:lnTo>
                <a:lnTo>
                  <a:pt x="2198207" y="2285316"/>
                </a:lnTo>
                <a:lnTo>
                  <a:pt x="2192761" y="2289172"/>
                </a:lnTo>
                <a:lnTo>
                  <a:pt x="2187089" y="2292801"/>
                </a:lnTo>
                <a:lnTo>
                  <a:pt x="2181417" y="2296204"/>
                </a:lnTo>
                <a:lnTo>
                  <a:pt x="2175291" y="2299152"/>
                </a:lnTo>
                <a:lnTo>
                  <a:pt x="2169391" y="2302101"/>
                </a:lnTo>
                <a:lnTo>
                  <a:pt x="2162811" y="2304596"/>
                </a:lnTo>
                <a:lnTo>
                  <a:pt x="2156458" y="2306637"/>
                </a:lnTo>
                <a:lnTo>
                  <a:pt x="2150105" y="2308452"/>
                </a:lnTo>
                <a:lnTo>
                  <a:pt x="2143298" y="2310040"/>
                </a:lnTo>
                <a:lnTo>
                  <a:pt x="2136265" y="2311400"/>
                </a:lnTo>
                <a:lnTo>
                  <a:pt x="2129458" y="2312308"/>
                </a:lnTo>
                <a:lnTo>
                  <a:pt x="2122424" y="2312988"/>
                </a:lnTo>
                <a:lnTo>
                  <a:pt x="2115163" y="2312988"/>
                </a:lnTo>
                <a:lnTo>
                  <a:pt x="1452175" y="2312988"/>
                </a:lnTo>
                <a:lnTo>
                  <a:pt x="1448091" y="2312761"/>
                </a:lnTo>
                <a:lnTo>
                  <a:pt x="1446276" y="2312761"/>
                </a:lnTo>
                <a:lnTo>
                  <a:pt x="1444688" y="2312761"/>
                </a:lnTo>
                <a:lnTo>
                  <a:pt x="1438562" y="2312988"/>
                </a:lnTo>
                <a:lnTo>
                  <a:pt x="1432662" y="2312761"/>
                </a:lnTo>
                <a:lnTo>
                  <a:pt x="1426536" y="2311854"/>
                </a:lnTo>
                <a:lnTo>
                  <a:pt x="1420864" y="2311174"/>
                </a:lnTo>
                <a:lnTo>
                  <a:pt x="1414738" y="2310040"/>
                </a:lnTo>
                <a:lnTo>
                  <a:pt x="1409065" y="2308452"/>
                </a:lnTo>
                <a:lnTo>
                  <a:pt x="1403393" y="2306637"/>
                </a:lnTo>
                <a:lnTo>
                  <a:pt x="1397721" y="2304823"/>
                </a:lnTo>
                <a:lnTo>
                  <a:pt x="1392275" y="2302554"/>
                </a:lnTo>
                <a:lnTo>
                  <a:pt x="1387057" y="2300059"/>
                </a:lnTo>
                <a:lnTo>
                  <a:pt x="1381838" y="2297111"/>
                </a:lnTo>
                <a:lnTo>
                  <a:pt x="1376846" y="2293935"/>
                </a:lnTo>
                <a:lnTo>
                  <a:pt x="1372081" y="2290533"/>
                </a:lnTo>
                <a:lnTo>
                  <a:pt x="1367317" y="2286904"/>
                </a:lnTo>
                <a:lnTo>
                  <a:pt x="1362779" y="2283048"/>
                </a:lnTo>
                <a:lnTo>
                  <a:pt x="1358241" y="2278965"/>
                </a:lnTo>
                <a:lnTo>
                  <a:pt x="878584" y="1799469"/>
                </a:lnTo>
                <a:lnTo>
                  <a:pt x="874500" y="1794933"/>
                </a:lnTo>
                <a:lnTo>
                  <a:pt x="870643" y="1790396"/>
                </a:lnTo>
                <a:lnTo>
                  <a:pt x="867013" y="1785633"/>
                </a:lnTo>
                <a:lnTo>
                  <a:pt x="863609" y="1781097"/>
                </a:lnTo>
                <a:lnTo>
                  <a:pt x="860433" y="1776107"/>
                </a:lnTo>
                <a:lnTo>
                  <a:pt x="857710" y="1771117"/>
                </a:lnTo>
                <a:lnTo>
                  <a:pt x="855214" y="1766126"/>
                </a:lnTo>
                <a:lnTo>
                  <a:pt x="852945" y="1760683"/>
                </a:lnTo>
                <a:lnTo>
                  <a:pt x="850903" y="1755466"/>
                </a:lnTo>
                <a:lnTo>
                  <a:pt x="849088" y="1750249"/>
                </a:lnTo>
                <a:lnTo>
                  <a:pt x="847727" y="1744805"/>
                </a:lnTo>
                <a:lnTo>
                  <a:pt x="846592" y="1739362"/>
                </a:lnTo>
                <a:lnTo>
                  <a:pt x="845458" y="1733691"/>
                </a:lnTo>
                <a:lnTo>
                  <a:pt x="845004" y="1728248"/>
                </a:lnTo>
                <a:lnTo>
                  <a:pt x="844550" y="1722577"/>
                </a:lnTo>
                <a:lnTo>
                  <a:pt x="844550" y="1716907"/>
                </a:lnTo>
                <a:lnTo>
                  <a:pt x="844550" y="1711463"/>
                </a:lnTo>
                <a:lnTo>
                  <a:pt x="845004" y="1705793"/>
                </a:lnTo>
                <a:lnTo>
                  <a:pt x="845458" y="1700122"/>
                </a:lnTo>
                <a:lnTo>
                  <a:pt x="846592" y="1694678"/>
                </a:lnTo>
                <a:lnTo>
                  <a:pt x="847727" y="1689235"/>
                </a:lnTo>
                <a:lnTo>
                  <a:pt x="849088" y="1683564"/>
                </a:lnTo>
                <a:lnTo>
                  <a:pt x="850903" y="1678347"/>
                </a:lnTo>
                <a:lnTo>
                  <a:pt x="852945" y="1673131"/>
                </a:lnTo>
                <a:lnTo>
                  <a:pt x="855214" y="1667914"/>
                </a:lnTo>
                <a:lnTo>
                  <a:pt x="857710" y="1662697"/>
                </a:lnTo>
                <a:lnTo>
                  <a:pt x="860433" y="1657707"/>
                </a:lnTo>
                <a:lnTo>
                  <a:pt x="863609" y="1652717"/>
                </a:lnTo>
                <a:lnTo>
                  <a:pt x="867013" y="1647954"/>
                </a:lnTo>
                <a:lnTo>
                  <a:pt x="870643" y="1643417"/>
                </a:lnTo>
                <a:lnTo>
                  <a:pt x="874500" y="1638881"/>
                </a:lnTo>
                <a:lnTo>
                  <a:pt x="878584" y="1634571"/>
                </a:lnTo>
                <a:lnTo>
                  <a:pt x="882668" y="1630488"/>
                </a:lnTo>
                <a:lnTo>
                  <a:pt x="887206" y="1626632"/>
                </a:lnTo>
                <a:lnTo>
                  <a:pt x="891744" y="1623230"/>
                </a:lnTo>
                <a:lnTo>
                  <a:pt x="896509" y="1619828"/>
                </a:lnTo>
                <a:lnTo>
                  <a:pt x="901047" y="1616879"/>
                </a:lnTo>
                <a:lnTo>
                  <a:pt x="906039" y="1613931"/>
                </a:lnTo>
                <a:lnTo>
                  <a:pt x="911030" y="1611436"/>
                </a:lnTo>
                <a:lnTo>
                  <a:pt x="916249" y="1609167"/>
                </a:lnTo>
                <a:lnTo>
                  <a:pt x="921694" y="1607353"/>
                </a:lnTo>
                <a:lnTo>
                  <a:pt x="927140" y="1605538"/>
                </a:lnTo>
                <a:lnTo>
                  <a:pt x="932585" y="1603951"/>
                </a:lnTo>
                <a:lnTo>
                  <a:pt x="938031" y="1602590"/>
                </a:lnTo>
                <a:lnTo>
                  <a:pt x="943703" y="1601682"/>
                </a:lnTo>
                <a:lnTo>
                  <a:pt x="949376" y="1600775"/>
                </a:lnTo>
                <a:lnTo>
                  <a:pt x="955275" y="1600548"/>
                </a:lnTo>
                <a:lnTo>
                  <a:pt x="960947" y="1600321"/>
                </a:lnTo>
                <a:lnTo>
                  <a:pt x="966847" y="1600548"/>
                </a:lnTo>
                <a:lnTo>
                  <a:pt x="972519" y="1600775"/>
                </a:lnTo>
                <a:lnTo>
                  <a:pt x="978191" y="1601682"/>
                </a:lnTo>
                <a:lnTo>
                  <a:pt x="983864" y="1602590"/>
                </a:lnTo>
                <a:lnTo>
                  <a:pt x="989536" y="1603951"/>
                </a:lnTo>
                <a:lnTo>
                  <a:pt x="994982" y="1605538"/>
                </a:lnTo>
                <a:lnTo>
                  <a:pt x="1000427" y="1607353"/>
                </a:lnTo>
                <a:lnTo>
                  <a:pt x="1005646" y="1609167"/>
                </a:lnTo>
                <a:lnTo>
                  <a:pt x="1010637" y="1611436"/>
                </a:lnTo>
                <a:lnTo>
                  <a:pt x="1015856" y="1613931"/>
                </a:lnTo>
                <a:lnTo>
                  <a:pt x="1020848" y="1616879"/>
                </a:lnTo>
                <a:lnTo>
                  <a:pt x="1025612" y="1619828"/>
                </a:lnTo>
                <a:lnTo>
                  <a:pt x="1030377" y="1623230"/>
                </a:lnTo>
                <a:lnTo>
                  <a:pt x="1034688" y="1626632"/>
                </a:lnTo>
                <a:lnTo>
                  <a:pt x="1038999" y="1630488"/>
                </a:lnTo>
                <a:lnTo>
                  <a:pt x="1043537" y="1634571"/>
                </a:lnTo>
                <a:lnTo>
                  <a:pt x="1303559" y="1894506"/>
                </a:lnTo>
                <a:lnTo>
                  <a:pt x="1303559" y="915780"/>
                </a:lnTo>
                <a:lnTo>
                  <a:pt x="1303786" y="908976"/>
                </a:lnTo>
                <a:lnTo>
                  <a:pt x="1304467" y="902625"/>
                </a:lnTo>
                <a:lnTo>
                  <a:pt x="1305147" y="896501"/>
                </a:lnTo>
                <a:lnTo>
                  <a:pt x="1306282" y="890150"/>
                </a:lnTo>
                <a:lnTo>
                  <a:pt x="1307643" y="884025"/>
                </a:lnTo>
                <a:lnTo>
                  <a:pt x="1309231" y="878128"/>
                </a:lnTo>
                <a:lnTo>
                  <a:pt x="1311273" y="872231"/>
                </a:lnTo>
                <a:lnTo>
                  <a:pt x="1313769" y="866334"/>
                </a:lnTo>
                <a:lnTo>
                  <a:pt x="1316265" y="860890"/>
                </a:lnTo>
                <a:lnTo>
                  <a:pt x="1318988" y="855219"/>
                </a:lnTo>
                <a:lnTo>
                  <a:pt x="1322164" y="850003"/>
                </a:lnTo>
                <a:lnTo>
                  <a:pt x="1325341" y="844786"/>
                </a:lnTo>
                <a:lnTo>
                  <a:pt x="1328971" y="840023"/>
                </a:lnTo>
                <a:lnTo>
                  <a:pt x="1332829" y="835032"/>
                </a:lnTo>
                <a:lnTo>
                  <a:pt x="1336686" y="830496"/>
                </a:lnTo>
                <a:lnTo>
                  <a:pt x="1340770" y="825960"/>
                </a:lnTo>
                <a:lnTo>
                  <a:pt x="1345081" y="821877"/>
                </a:lnTo>
                <a:lnTo>
                  <a:pt x="1349846" y="817794"/>
                </a:lnTo>
                <a:lnTo>
                  <a:pt x="1354610" y="814165"/>
                </a:lnTo>
                <a:lnTo>
                  <a:pt x="1359602" y="810536"/>
                </a:lnTo>
                <a:lnTo>
                  <a:pt x="1364821" y="807134"/>
                </a:lnTo>
                <a:lnTo>
                  <a:pt x="1370266" y="804185"/>
                </a:lnTo>
                <a:lnTo>
                  <a:pt x="1375485" y="801463"/>
                </a:lnTo>
                <a:lnTo>
                  <a:pt x="1381384" y="798968"/>
                </a:lnTo>
                <a:lnTo>
                  <a:pt x="1387057" y="796700"/>
                </a:lnTo>
                <a:lnTo>
                  <a:pt x="1392956" y="794659"/>
                </a:lnTo>
                <a:lnTo>
                  <a:pt x="1398855" y="793071"/>
                </a:lnTo>
                <a:lnTo>
                  <a:pt x="1404981" y="791483"/>
                </a:lnTo>
                <a:lnTo>
                  <a:pt x="1411107" y="790349"/>
                </a:lnTo>
                <a:lnTo>
                  <a:pt x="1417687" y="789669"/>
                </a:lnTo>
                <a:lnTo>
                  <a:pt x="1424040" y="789215"/>
                </a:lnTo>
                <a:lnTo>
                  <a:pt x="1430620" y="788988"/>
                </a:lnTo>
                <a:close/>
                <a:moveTo>
                  <a:pt x="1273230" y="585788"/>
                </a:moveTo>
                <a:lnTo>
                  <a:pt x="1584498" y="585788"/>
                </a:lnTo>
                <a:lnTo>
                  <a:pt x="1589493" y="586241"/>
                </a:lnTo>
                <a:lnTo>
                  <a:pt x="1594488" y="586922"/>
                </a:lnTo>
                <a:lnTo>
                  <a:pt x="1599028" y="588283"/>
                </a:lnTo>
                <a:lnTo>
                  <a:pt x="1603569" y="589643"/>
                </a:lnTo>
                <a:lnTo>
                  <a:pt x="1606975" y="591231"/>
                </a:lnTo>
                <a:lnTo>
                  <a:pt x="1609926" y="593045"/>
                </a:lnTo>
                <a:lnTo>
                  <a:pt x="1612878" y="594859"/>
                </a:lnTo>
                <a:lnTo>
                  <a:pt x="1615602" y="597127"/>
                </a:lnTo>
                <a:lnTo>
                  <a:pt x="1618327" y="599622"/>
                </a:lnTo>
                <a:lnTo>
                  <a:pt x="1620824" y="601890"/>
                </a:lnTo>
                <a:lnTo>
                  <a:pt x="1623094" y="604611"/>
                </a:lnTo>
                <a:lnTo>
                  <a:pt x="1625138" y="607559"/>
                </a:lnTo>
                <a:lnTo>
                  <a:pt x="1626954" y="610734"/>
                </a:lnTo>
                <a:lnTo>
                  <a:pt x="1628543" y="613683"/>
                </a:lnTo>
                <a:lnTo>
                  <a:pt x="1630132" y="617084"/>
                </a:lnTo>
                <a:lnTo>
                  <a:pt x="1631495" y="620486"/>
                </a:lnTo>
                <a:lnTo>
                  <a:pt x="1632176" y="623888"/>
                </a:lnTo>
                <a:lnTo>
                  <a:pt x="1632857" y="627290"/>
                </a:lnTo>
                <a:lnTo>
                  <a:pt x="1633538" y="631372"/>
                </a:lnTo>
                <a:lnTo>
                  <a:pt x="1633538" y="634774"/>
                </a:lnTo>
                <a:lnTo>
                  <a:pt x="1633538" y="805090"/>
                </a:lnTo>
                <a:lnTo>
                  <a:pt x="1629678" y="798286"/>
                </a:lnTo>
                <a:lnTo>
                  <a:pt x="1625819" y="791936"/>
                </a:lnTo>
                <a:lnTo>
                  <a:pt x="1621505" y="785586"/>
                </a:lnTo>
                <a:lnTo>
                  <a:pt x="1616964" y="779236"/>
                </a:lnTo>
                <a:lnTo>
                  <a:pt x="1612651" y="773113"/>
                </a:lnTo>
                <a:lnTo>
                  <a:pt x="1607656" y="767443"/>
                </a:lnTo>
                <a:lnTo>
                  <a:pt x="1602661" y="761547"/>
                </a:lnTo>
                <a:lnTo>
                  <a:pt x="1597666" y="756104"/>
                </a:lnTo>
                <a:lnTo>
                  <a:pt x="1592217" y="750661"/>
                </a:lnTo>
                <a:lnTo>
                  <a:pt x="1586541" y="745445"/>
                </a:lnTo>
                <a:lnTo>
                  <a:pt x="1580865" y="740456"/>
                </a:lnTo>
                <a:lnTo>
                  <a:pt x="1575189" y="735466"/>
                </a:lnTo>
                <a:lnTo>
                  <a:pt x="1568832" y="730704"/>
                </a:lnTo>
                <a:lnTo>
                  <a:pt x="1562702" y="726395"/>
                </a:lnTo>
                <a:lnTo>
                  <a:pt x="1556572" y="722086"/>
                </a:lnTo>
                <a:lnTo>
                  <a:pt x="1549988" y="718231"/>
                </a:lnTo>
                <a:lnTo>
                  <a:pt x="1543404" y="714375"/>
                </a:lnTo>
                <a:lnTo>
                  <a:pt x="1536593" y="710747"/>
                </a:lnTo>
                <a:lnTo>
                  <a:pt x="1529555" y="707118"/>
                </a:lnTo>
                <a:lnTo>
                  <a:pt x="1522744" y="703943"/>
                </a:lnTo>
                <a:lnTo>
                  <a:pt x="1515706" y="701222"/>
                </a:lnTo>
                <a:lnTo>
                  <a:pt x="1508213" y="698274"/>
                </a:lnTo>
                <a:lnTo>
                  <a:pt x="1500948" y="695779"/>
                </a:lnTo>
                <a:lnTo>
                  <a:pt x="1493456" y="693738"/>
                </a:lnTo>
                <a:lnTo>
                  <a:pt x="1485964" y="691697"/>
                </a:lnTo>
                <a:lnTo>
                  <a:pt x="1478245" y="689883"/>
                </a:lnTo>
                <a:lnTo>
                  <a:pt x="1470525" y="688295"/>
                </a:lnTo>
                <a:lnTo>
                  <a:pt x="1462806" y="686934"/>
                </a:lnTo>
                <a:lnTo>
                  <a:pt x="1454860" y="686254"/>
                </a:lnTo>
                <a:lnTo>
                  <a:pt x="1446686" y="685347"/>
                </a:lnTo>
                <a:lnTo>
                  <a:pt x="1438513" y="684893"/>
                </a:lnTo>
                <a:lnTo>
                  <a:pt x="1430567" y="684893"/>
                </a:lnTo>
                <a:lnTo>
                  <a:pt x="1421939" y="684893"/>
                </a:lnTo>
                <a:lnTo>
                  <a:pt x="1413766" y="685347"/>
                </a:lnTo>
                <a:lnTo>
                  <a:pt x="1405366" y="686254"/>
                </a:lnTo>
                <a:lnTo>
                  <a:pt x="1397419" y="687161"/>
                </a:lnTo>
                <a:lnTo>
                  <a:pt x="1389246" y="688522"/>
                </a:lnTo>
                <a:lnTo>
                  <a:pt x="1381300" y="690109"/>
                </a:lnTo>
                <a:lnTo>
                  <a:pt x="1373353" y="691924"/>
                </a:lnTo>
                <a:lnTo>
                  <a:pt x="1365634" y="693965"/>
                </a:lnTo>
                <a:lnTo>
                  <a:pt x="1357915" y="696459"/>
                </a:lnTo>
                <a:lnTo>
                  <a:pt x="1350423" y="699181"/>
                </a:lnTo>
                <a:lnTo>
                  <a:pt x="1342930" y="701902"/>
                </a:lnTo>
                <a:lnTo>
                  <a:pt x="1335665" y="705077"/>
                </a:lnTo>
                <a:lnTo>
                  <a:pt x="1328400" y="708479"/>
                </a:lnTo>
                <a:lnTo>
                  <a:pt x="1321589" y="711881"/>
                </a:lnTo>
                <a:lnTo>
                  <a:pt x="1314551" y="715963"/>
                </a:lnTo>
                <a:lnTo>
                  <a:pt x="1307967" y="720045"/>
                </a:lnTo>
                <a:lnTo>
                  <a:pt x="1301383" y="724354"/>
                </a:lnTo>
                <a:lnTo>
                  <a:pt x="1295026" y="728663"/>
                </a:lnTo>
                <a:lnTo>
                  <a:pt x="1288442" y="733425"/>
                </a:lnTo>
                <a:lnTo>
                  <a:pt x="1282539" y="738188"/>
                </a:lnTo>
                <a:lnTo>
                  <a:pt x="1276636" y="743404"/>
                </a:lnTo>
                <a:lnTo>
                  <a:pt x="1270960" y="748847"/>
                </a:lnTo>
                <a:lnTo>
                  <a:pt x="1265284" y="754290"/>
                </a:lnTo>
                <a:lnTo>
                  <a:pt x="1259835" y="759959"/>
                </a:lnTo>
                <a:lnTo>
                  <a:pt x="1254613" y="765856"/>
                </a:lnTo>
                <a:lnTo>
                  <a:pt x="1249845" y="771752"/>
                </a:lnTo>
                <a:lnTo>
                  <a:pt x="1244850" y="778102"/>
                </a:lnTo>
                <a:lnTo>
                  <a:pt x="1240310" y="784452"/>
                </a:lnTo>
                <a:lnTo>
                  <a:pt x="1235769" y="790802"/>
                </a:lnTo>
                <a:lnTo>
                  <a:pt x="1231682" y="797606"/>
                </a:lnTo>
                <a:lnTo>
                  <a:pt x="1227823" y="804410"/>
                </a:lnTo>
                <a:lnTo>
                  <a:pt x="1223963" y="811213"/>
                </a:lnTo>
                <a:lnTo>
                  <a:pt x="1223963" y="634774"/>
                </a:lnTo>
                <a:lnTo>
                  <a:pt x="1224190" y="631372"/>
                </a:lnTo>
                <a:lnTo>
                  <a:pt x="1224644" y="627290"/>
                </a:lnTo>
                <a:lnTo>
                  <a:pt x="1225325" y="623888"/>
                </a:lnTo>
                <a:lnTo>
                  <a:pt x="1226233" y="620486"/>
                </a:lnTo>
                <a:lnTo>
                  <a:pt x="1227596" y="617084"/>
                </a:lnTo>
                <a:lnTo>
                  <a:pt x="1228731" y="613683"/>
                </a:lnTo>
                <a:lnTo>
                  <a:pt x="1230547" y="610734"/>
                </a:lnTo>
                <a:lnTo>
                  <a:pt x="1232363" y="607559"/>
                </a:lnTo>
                <a:lnTo>
                  <a:pt x="1234634" y="604611"/>
                </a:lnTo>
                <a:lnTo>
                  <a:pt x="1236904" y="601890"/>
                </a:lnTo>
                <a:lnTo>
                  <a:pt x="1239402" y="599622"/>
                </a:lnTo>
                <a:lnTo>
                  <a:pt x="1241899" y="597127"/>
                </a:lnTo>
                <a:lnTo>
                  <a:pt x="1244850" y="594859"/>
                </a:lnTo>
                <a:lnTo>
                  <a:pt x="1247802" y="593045"/>
                </a:lnTo>
                <a:lnTo>
                  <a:pt x="1250753" y="591231"/>
                </a:lnTo>
                <a:lnTo>
                  <a:pt x="1254159" y="589643"/>
                </a:lnTo>
                <a:lnTo>
                  <a:pt x="1258473" y="588283"/>
                </a:lnTo>
                <a:lnTo>
                  <a:pt x="1263240" y="586922"/>
                </a:lnTo>
                <a:lnTo>
                  <a:pt x="1268008" y="586241"/>
                </a:lnTo>
                <a:lnTo>
                  <a:pt x="1273230" y="585788"/>
                </a:lnTo>
                <a:close/>
                <a:moveTo>
                  <a:pt x="661842" y="585788"/>
                </a:moveTo>
                <a:lnTo>
                  <a:pt x="973283" y="585788"/>
                </a:lnTo>
                <a:lnTo>
                  <a:pt x="978280" y="586240"/>
                </a:lnTo>
                <a:lnTo>
                  <a:pt x="983051" y="586919"/>
                </a:lnTo>
                <a:lnTo>
                  <a:pt x="988048" y="588276"/>
                </a:lnTo>
                <a:lnTo>
                  <a:pt x="992364" y="589633"/>
                </a:lnTo>
                <a:lnTo>
                  <a:pt x="995772" y="591216"/>
                </a:lnTo>
                <a:lnTo>
                  <a:pt x="998725" y="593025"/>
                </a:lnTo>
                <a:lnTo>
                  <a:pt x="1001678" y="594834"/>
                </a:lnTo>
                <a:lnTo>
                  <a:pt x="1004404" y="597096"/>
                </a:lnTo>
                <a:lnTo>
                  <a:pt x="1007130" y="599583"/>
                </a:lnTo>
                <a:lnTo>
                  <a:pt x="1009629" y="601845"/>
                </a:lnTo>
                <a:lnTo>
                  <a:pt x="1011901" y="604559"/>
                </a:lnTo>
                <a:lnTo>
                  <a:pt x="1013945" y="607499"/>
                </a:lnTo>
                <a:lnTo>
                  <a:pt x="1015762" y="610665"/>
                </a:lnTo>
                <a:lnTo>
                  <a:pt x="1017580" y="613605"/>
                </a:lnTo>
                <a:lnTo>
                  <a:pt x="1018943" y="616998"/>
                </a:lnTo>
                <a:lnTo>
                  <a:pt x="1020306" y="620390"/>
                </a:lnTo>
                <a:lnTo>
                  <a:pt x="1020987" y="623782"/>
                </a:lnTo>
                <a:lnTo>
                  <a:pt x="1021896" y="627175"/>
                </a:lnTo>
                <a:lnTo>
                  <a:pt x="1022350" y="631246"/>
                </a:lnTo>
                <a:lnTo>
                  <a:pt x="1022350" y="634638"/>
                </a:lnTo>
                <a:lnTo>
                  <a:pt x="1022350" y="944926"/>
                </a:lnTo>
                <a:lnTo>
                  <a:pt x="1022350" y="949223"/>
                </a:lnTo>
                <a:lnTo>
                  <a:pt x="1021441" y="953294"/>
                </a:lnTo>
                <a:lnTo>
                  <a:pt x="1020760" y="957817"/>
                </a:lnTo>
                <a:lnTo>
                  <a:pt x="1019397" y="961662"/>
                </a:lnTo>
                <a:lnTo>
                  <a:pt x="1017807" y="965506"/>
                </a:lnTo>
                <a:lnTo>
                  <a:pt x="1015762" y="969125"/>
                </a:lnTo>
                <a:lnTo>
                  <a:pt x="1013718" y="972743"/>
                </a:lnTo>
                <a:lnTo>
                  <a:pt x="1011219" y="975910"/>
                </a:lnTo>
                <a:lnTo>
                  <a:pt x="1008266" y="979076"/>
                </a:lnTo>
                <a:lnTo>
                  <a:pt x="1005540" y="981564"/>
                </a:lnTo>
                <a:lnTo>
                  <a:pt x="1002133" y="984278"/>
                </a:lnTo>
                <a:lnTo>
                  <a:pt x="998725" y="986539"/>
                </a:lnTo>
                <a:lnTo>
                  <a:pt x="995090" y="988575"/>
                </a:lnTo>
                <a:lnTo>
                  <a:pt x="991229" y="990384"/>
                </a:lnTo>
                <a:lnTo>
                  <a:pt x="987367" y="991741"/>
                </a:lnTo>
                <a:lnTo>
                  <a:pt x="983278" y="992645"/>
                </a:lnTo>
                <a:lnTo>
                  <a:pt x="978280" y="993550"/>
                </a:lnTo>
                <a:lnTo>
                  <a:pt x="973283" y="993776"/>
                </a:lnTo>
                <a:lnTo>
                  <a:pt x="661842" y="993776"/>
                </a:lnTo>
                <a:lnTo>
                  <a:pt x="656844" y="993550"/>
                </a:lnTo>
                <a:lnTo>
                  <a:pt x="652074" y="992645"/>
                </a:lnTo>
                <a:lnTo>
                  <a:pt x="647985" y="991741"/>
                </a:lnTo>
                <a:lnTo>
                  <a:pt x="643896" y="990384"/>
                </a:lnTo>
                <a:lnTo>
                  <a:pt x="640034" y="988575"/>
                </a:lnTo>
                <a:lnTo>
                  <a:pt x="636400" y="986539"/>
                </a:lnTo>
                <a:lnTo>
                  <a:pt x="632992" y="984278"/>
                </a:lnTo>
                <a:lnTo>
                  <a:pt x="629585" y="981564"/>
                </a:lnTo>
                <a:lnTo>
                  <a:pt x="626859" y="979076"/>
                </a:lnTo>
                <a:lnTo>
                  <a:pt x="623906" y="975910"/>
                </a:lnTo>
                <a:lnTo>
                  <a:pt x="621407" y="972743"/>
                </a:lnTo>
                <a:lnTo>
                  <a:pt x="619362" y="969125"/>
                </a:lnTo>
                <a:lnTo>
                  <a:pt x="617318" y="965506"/>
                </a:lnTo>
                <a:lnTo>
                  <a:pt x="615728" y="961662"/>
                </a:lnTo>
                <a:lnTo>
                  <a:pt x="614365" y="957817"/>
                </a:lnTo>
                <a:lnTo>
                  <a:pt x="613683" y="953294"/>
                </a:lnTo>
                <a:lnTo>
                  <a:pt x="612775" y="949223"/>
                </a:lnTo>
                <a:lnTo>
                  <a:pt x="612775" y="944926"/>
                </a:lnTo>
                <a:lnTo>
                  <a:pt x="612775" y="634638"/>
                </a:lnTo>
                <a:lnTo>
                  <a:pt x="612775" y="631246"/>
                </a:lnTo>
                <a:lnTo>
                  <a:pt x="613229" y="627175"/>
                </a:lnTo>
                <a:lnTo>
                  <a:pt x="613911" y="623782"/>
                </a:lnTo>
                <a:lnTo>
                  <a:pt x="614819" y="620390"/>
                </a:lnTo>
                <a:lnTo>
                  <a:pt x="616182" y="616998"/>
                </a:lnTo>
                <a:lnTo>
                  <a:pt x="617545" y="613605"/>
                </a:lnTo>
                <a:lnTo>
                  <a:pt x="619362" y="610665"/>
                </a:lnTo>
                <a:lnTo>
                  <a:pt x="621180" y="607499"/>
                </a:lnTo>
                <a:lnTo>
                  <a:pt x="623224" y="604559"/>
                </a:lnTo>
                <a:lnTo>
                  <a:pt x="625496" y="601845"/>
                </a:lnTo>
                <a:lnTo>
                  <a:pt x="627995" y="599583"/>
                </a:lnTo>
                <a:lnTo>
                  <a:pt x="630721" y="597096"/>
                </a:lnTo>
                <a:lnTo>
                  <a:pt x="633447" y="594834"/>
                </a:lnTo>
                <a:lnTo>
                  <a:pt x="636400" y="593025"/>
                </a:lnTo>
                <a:lnTo>
                  <a:pt x="639353" y="591216"/>
                </a:lnTo>
                <a:lnTo>
                  <a:pt x="642760" y="589633"/>
                </a:lnTo>
                <a:lnTo>
                  <a:pt x="647076" y="588276"/>
                </a:lnTo>
                <a:lnTo>
                  <a:pt x="651847" y="586919"/>
                </a:lnTo>
                <a:lnTo>
                  <a:pt x="656844" y="586240"/>
                </a:lnTo>
                <a:lnTo>
                  <a:pt x="661842" y="585788"/>
                </a:lnTo>
                <a:close/>
                <a:moveTo>
                  <a:pt x="49267" y="585788"/>
                </a:moveTo>
                <a:lnTo>
                  <a:pt x="360535" y="585788"/>
                </a:lnTo>
                <a:lnTo>
                  <a:pt x="365757" y="586240"/>
                </a:lnTo>
                <a:lnTo>
                  <a:pt x="370524" y="586919"/>
                </a:lnTo>
                <a:lnTo>
                  <a:pt x="375292" y="588276"/>
                </a:lnTo>
                <a:lnTo>
                  <a:pt x="379606" y="589633"/>
                </a:lnTo>
                <a:lnTo>
                  <a:pt x="383011" y="591216"/>
                </a:lnTo>
                <a:lnTo>
                  <a:pt x="386190" y="593025"/>
                </a:lnTo>
                <a:lnTo>
                  <a:pt x="388914" y="594834"/>
                </a:lnTo>
                <a:lnTo>
                  <a:pt x="391866" y="597096"/>
                </a:lnTo>
                <a:lnTo>
                  <a:pt x="394363" y="599583"/>
                </a:lnTo>
                <a:lnTo>
                  <a:pt x="396861" y="601845"/>
                </a:lnTo>
                <a:lnTo>
                  <a:pt x="399358" y="604559"/>
                </a:lnTo>
                <a:lnTo>
                  <a:pt x="401401" y="607499"/>
                </a:lnTo>
                <a:lnTo>
                  <a:pt x="403218" y="610665"/>
                </a:lnTo>
                <a:lnTo>
                  <a:pt x="404580" y="613605"/>
                </a:lnTo>
                <a:lnTo>
                  <a:pt x="406169" y="616998"/>
                </a:lnTo>
                <a:lnTo>
                  <a:pt x="407531" y="620390"/>
                </a:lnTo>
                <a:lnTo>
                  <a:pt x="408213" y="623782"/>
                </a:lnTo>
                <a:lnTo>
                  <a:pt x="409121" y="627175"/>
                </a:lnTo>
                <a:lnTo>
                  <a:pt x="409575" y="631246"/>
                </a:lnTo>
                <a:lnTo>
                  <a:pt x="409575" y="634638"/>
                </a:lnTo>
                <a:lnTo>
                  <a:pt x="409575" y="944926"/>
                </a:lnTo>
                <a:lnTo>
                  <a:pt x="409348" y="949223"/>
                </a:lnTo>
                <a:lnTo>
                  <a:pt x="408894" y="953294"/>
                </a:lnTo>
                <a:lnTo>
                  <a:pt x="407986" y="957817"/>
                </a:lnTo>
                <a:lnTo>
                  <a:pt x="406623" y="961662"/>
                </a:lnTo>
                <a:lnTo>
                  <a:pt x="405034" y="965506"/>
                </a:lnTo>
                <a:lnTo>
                  <a:pt x="403218" y="969125"/>
                </a:lnTo>
                <a:lnTo>
                  <a:pt x="400720" y="972743"/>
                </a:lnTo>
                <a:lnTo>
                  <a:pt x="398450" y="975910"/>
                </a:lnTo>
                <a:lnTo>
                  <a:pt x="395726" y="979076"/>
                </a:lnTo>
                <a:lnTo>
                  <a:pt x="392774" y="981564"/>
                </a:lnTo>
                <a:lnTo>
                  <a:pt x="389368" y="984278"/>
                </a:lnTo>
                <a:lnTo>
                  <a:pt x="386190" y="986539"/>
                </a:lnTo>
                <a:lnTo>
                  <a:pt x="382557" y="988575"/>
                </a:lnTo>
                <a:lnTo>
                  <a:pt x="378698" y="990384"/>
                </a:lnTo>
                <a:lnTo>
                  <a:pt x="374611" y="991741"/>
                </a:lnTo>
                <a:lnTo>
                  <a:pt x="370524" y="992645"/>
                </a:lnTo>
                <a:lnTo>
                  <a:pt x="365757" y="993550"/>
                </a:lnTo>
                <a:lnTo>
                  <a:pt x="360535" y="993776"/>
                </a:lnTo>
                <a:lnTo>
                  <a:pt x="49267" y="993776"/>
                </a:lnTo>
                <a:lnTo>
                  <a:pt x="44272" y="993550"/>
                </a:lnTo>
                <a:lnTo>
                  <a:pt x="39277" y="992645"/>
                </a:lnTo>
                <a:lnTo>
                  <a:pt x="35191" y="991741"/>
                </a:lnTo>
                <a:lnTo>
                  <a:pt x="31331" y="990384"/>
                </a:lnTo>
                <a:lnTo>
                  <a:pt x="27471" y="988575"/>
                </a:lnTo>
                <a:lnTo>
                  <a:pt x="23839" y="986539"/>
                </a:lnTo>
                <a:lnTo>
                  <a:pt x="20433" y="984278"/>
                </a:lnTo>
                <a:lnTo>
                  <a:pt x="17028" y="981564"/>
                </a:lnTo>
                <a:lnTo>
                  <a:pt x="14303" y="979076"/>
                </a:lnTo>
                <a:lnTo>
                  <a:pt x="11352" y="975910"/>
                </a:lnTo>
                <a:lnTo>
                  <a:pt x="8854" y="972743"/>
                </a:lnTo>
                <a:lnTo>
                  <a:pt x="6811" y="969125"/>
                </a:lnTo>
                <a:lnTo>
                  <a:pt x="4768" y="965506"/>
                </a:lnTo>
                <a:lnTo>
                  <a:pt x="3178" y="961662"/>
                </a:lnTo>
                <a:lnTo>
                  <a:pt x="1816" y="957817"/>
                </a:lnTo>
                <a:lnTo>
                  <a:pt x="908" y="953294"/>
                </a:lnTo>
                <a:lnTo>
                  <a:pt x="227" y="949223"/>
                </a:lnTo>
                <a:lnTo>
                  <a:pt x="0" y="944926"/>
                </a:lnTo>
                <a:lnTo>
                  <a:pt x="0" y="634638"/>
                </a:lnTo>
                <a:lnTo>
                  <a:pt x="227" y="631246"/>
                </a:lnTo>
                <a:lnTo>
                  <a:pt x="908" y="627175"/>
                </a:lnTo>
                <a:lnTo>
                  <a:pt x="1362" y="623782"/>
                </a:lnTo>
                <a:lnTo>
                  <a:pt x="2270" y="620390"/>
                </a:lnTo>
                <a:lnTo>
                  <a:pt x="3632" y="616998"/>
                </a:lnTo>
                <a:lnTo>
                  <a:pt x="4995" y="613605"/>
                </a:lnTo>
                <a:lnTo>
                  <a:pt x="6811" y="610665"/>
                </a:lnTo>
                <a:lnTo>
                  <a:pt x="8627" y="607499"/>
                </a:lnTo>
                <a:lnTo>
                  <a:pt x="10670" y="604559"/>
                </a:lnTo>
                <a:lnTo>
                  <a:pt x="12941" y="601845"/>
                </a:lnTo>
                <a:lnTo>
                  <a:pt x="15438" y="599583"/>
                </a:lnTo>
                <a:lnTo>
                  <a:pt x="18163" y="597096"/>
                </a:lnTo>
                <a:lnTo>
                  <a:pt x="20887" y="594834"/>
                </a:lnTo>
                <a:lnTo>
                  <a:pt x="23839" y="593025"/>
                </a:lnTo>
                <a:lnTo>
                  <a:pt x="27017" y="591216"/>
                </a:lnTo>
                <a:lnTo>
                  <a:pt x="30196" y="589633"/>
                </a:lnTo>
                <a:lnTo>
                  <a:pt x="34736" y="588276"/>
                </a:lnTo>
                <a:lnTo>
                  <a:pt x="39277" y="586919"/>
                </a:lnTo>
                <a:lnTo>
                  <a:pt x="44272" y="586240"/>
                </a:lnTo>
                <a:lnTo>
                  <a:pt x="49267" y="585788"/>
                </a:lnTo>
                <a:close/>
                <a:moveTo>
                  <a:pt x="1273230" y="0"/>
                </a:moveTo>
                <a:lnTo>
                  <a:pt x="1584498" y="0"/>
                </a:lnTo>
                <a:lnTo>
                  <a:pt x="1589493" y="226"/>
                </a:lnTo>
                <a:lnTo>
                  <a:pt x="1594488" y="905"/>
                </a:lnTo>
                <a:lnTo>
                  <a:pt x="1599028" y="2263"/>
                </a:lnTo>
                <a:lnTo>
                  <a:pt x="1603569" y="3847"/>
                </a:lnTo>
                <a:lnTo>
                  <a:pt x="1607883" y="5883"/>
                </a:lnTo>
                <a:lnTo>
                  <a:pt x="1611969" y="8372"/>
                </a:lnTo>
                <a:lnTo>
                  <a:pt x="1615602" y="11314"/>
                </a:lnTo>
                <a:lnTo>
                  <a:pt x="1619235" y="14256"/>
                </a:lnTo>
                <a:lnTo>
                  <a:pt x="1622413" y="17650"/>
                </a:lnTo>
                <a:lnTo>
                  <a:pt x="1625138" y="21497"/>
                </a:lnTo>
                <a:lnTo>
                  <a:pt x="1627408" y="25796"/>
                </a:lnTo>
                <a:lnTo>
                  <a:pt x="1629678" y="29869"/>
                </a:lnTo>
                <a:lnTo>
                  <a:pt x="1631495" y="34395"/>
                </a:lnTo>
                <a:lnTo>
                  <a:pt x="1632403" y="39147"/>
                </a:lnTo>
                <a:lnTo>
                  <a:pt x="1633311" y="43899"/>
                </a:lnTo>
                <a:lnTo>
                  <a:pt x="1633538" y="48877"/>
                </a:lnTo>
                <a:lnTo>
                  <a:pt x="1633538" y="359111"/>
                </a:lnTo>
                <a:lnTo>
                  <a:pt x="1633311" y="364089"/>
                </a:lnTo>
                <a:lnTo>
                  <a:pt x="1632403" y="368841"/>
                </a:lnTo>
                <a:lnTo>
                  <a:pt x="1631495" y="373593"/>
                </a:lnTo>
                <a:lnTo>
                  <a:pt x="1629678" y="378119"/>
                </a:lnTo>
                <a:lnTo>
                  <a:pt x="1627408" y="382418"/>
                </a:lnTo>
                <a:lnTo>
                  <a:pt x="1625138" y="386491"/>
                </a:lnTo>
                <a:lnTo>
                  <a:pt x="1622413" y="390338"/>
                </a:lnTo>
                <a:lnTo>
                  <a:pt x="1619235" y="393732"/>
                </a:lnTo>
                <a:lnTo>
                  <a:pt x="1615602" y="396900"/>
                </a:lnTo>
                <a:lnTo>
                  <a:pt x="1611969" y="399615"/>
                </a:lnTo>
                <a:lnTo>
                  <a:pt x="1607883" y="402105"/>
                </a:lnTo>
                <a:lnTo>
                  <a:pt x="1603569" y="404141"/>
                </a:lnTo>
                <a:lnTo>
                  <a:pt x="1599028" y="405725"/>
                </a:lnTo>
                <a:lnTo>
                  <a:pt x="1594488" y="407083"/>
                </a:lnTo>
                <a:lnTo>
                  <a:pt x="1589493" y="407762"/>
                </a:lnTo>
                <a:lnTo>
                  <a:pt x="1584498" y="407988"/>
                </a:lnTo>
                <a:lnTo>
                  <a:pt x="1273230" y="407988"/>
                </a:lnTo>
                <a:lnTo>
                  <a:pt x="1268008" y="407762"/>
                </a:lnTo>
                <a:lnTo>
                  <a:pt x="1263240" y="407083"/>
                </a:lnTo>
                <a:lnTo>
                  <a:pt x="1258473" y="405725"/>
                </a:lnTo>
                <a:lnTo>
                  <a:pt x="1254159" y="404141"/>
                </a:lnTo>
                <a:lnTo>
                  <a:pt x="1249845" y="402105"/>
                </a:lnTo>
                <a:lnTo>
                  <a:pt x="1245532" y="399615"/>
                </a:lnTo>
                <a:lnTo>
                  <a:pt x="1241899" y="396900"/>
                </a:lnTo>
                <a:lnTo>
                  <a:pt x="1238493" y="393732"/>
                </a:lnTo>
                <a:lnTo>
                  <a:pt x="1235315" y="390338"/>
                </a:lnTo>
                <a:lnTo>
                  <a:pt x="1232363" y="386491"/>
                </a:lnTo>
                <a:lnTo>
                  <a:pt x="1229866" y="382418"/>
                </a:lnTo>
                <a:lnTo>
                  <a:pt x="1227823" y="378119"/>
                </a:lnTo>
                <a:lnTo>
                  <a:pt x="1226233" y="373593"/>
                </a:lnTo>
                <a:lnTo>
                  <a:pt x="1224871" y="368841"/>
                </a:lnTo>
                <a:lnTo>
                  <a:pt x="1224190" y="364089"/>
                </a:lnTo>
                <a:lnTo>
                  <a:pt x="1223963" y="359111"/>
                </a:lnTo>
                <a:lnTo>
                  <a:pt x="1223963" y="48877"/>
                </a:lnTo>
                <a:lnTo>
                  <a:pt x="1224190" y="43899"/>
                </a:lnTo>
                <a:lnTo>
                  <a:pt x="1224871" y="39147"/>
                </a:lnTo>
                <a:lnTo>
                  <a:pt x="1226233" y="34395"/>
                </a:lnTo>
                <a:lnTo>
                  <a:pt x="1227823" y="29869"/>
                </a:lnTo>
                <a:lnTo>
                  <a:pt x="1229866" y="25796"/>
                </a:lnTo>
                <a:lnTo>
                  <a:pt x="1232363" y="21497"/>
                </a:lnTo>
                <a:lnTo>
                  <a:pt x="1235315" y="17650"/>
                </a:lnTo>
                <a:lnTo>
                  <a:pt x="1238493" y="14256"/>
                </a:lnTo>
                <a:lnTo>
                  <a:pt x="1241899" y="11314"/>
                </a:lnTo>
                <a:lnTo>
                  <a:pt x="1245532" y="8372"/>
                </a:lnTo>
                <a:lnTo>
                  <a:pt x="1249845" y="5883"/>
                </a:lnTo>
                <a:lnTo>
                  <a:pt x="1254159" y="3847"/>
                </a:lnTo>
                <a:lnTo>
                  <a:pt x="1258473" y="2263"/>
                </a:lnTo>
                <a:lnTo>
                  <a:pt x="1263240" y="905"/>
                </a:lnTo>
                <a:lnTo>
                  <a:pt x="1268008" y="226"/>
                </a:lnTo>
                <a:lnTo>
                  <a:pt x="1273230" y="0"/>
                </a:lnTo>
                <a:close/>
                <a:moveTo>
                  <a:pt x="661842" y="0"/>
                </a:moveTo>
                <a:lnTo>
                  <a:pt x="973283" y="0"/>
                </a:lnTo>
                <a:lnTo>
                  <a:pt x="978280" y="226"/>
                </a:lnTo>
                <a:lnTo>
                  <a:pt x="983278" y="905"/>
                </a:lnTo>
                <a:lnTo>
                  <a:pt x="988048" y="2263"/>
                </a:lnTo>
                <a:lnTo>
                  <a:pt x="992364" y="3847"/>
                </a:lnTo>
                <a:lnTo>
                  <a:pt x="996681" y="5883"/>
                </a:lnTo>
                <a:lnTo>
                  <a:pt x="1000769" y="8372"/>
                </a:lnTo>
                <a:lnTo>
                  <a:pt x="1004404" y="11314"/>
                </a:lnTo>
                <a:lnTo>
                  <a:pt x="1008039" y="14256"/>
                </a:lnTo>
                <a:lnTo>
                  <a:pt x="1011219" y="17650"/>
                </a:lnTo>
                <a:lnTo>
                  <a:pt x="1013945" y="21497"/>
                </a:lnTo>
                <a:lnTo>
                  <a:pt x="1016444" y="25796"/>
                </a:lnTo>
                <a:lnTo>
                  <a:pt x="1018488" y="29869"/>
                </a:lnTo>
                <a:lnTo>
                  <a:pt x="1020306" y="34395"/>
                </a:lnTo>
                <a:lnTo>
                  <a:pt x="1021214" y="39147"/>
                </a:lnTo>
                <a:lnTo>
                  <a:pt x="1022123" y="43899"/>
                </a:lnTo>
                <a:lnTo>
                  <a:pt x="1022350" y="48877"/>
                </a:lnTo>
                <a:lnTo>
                  <a:pt x="1022350" y="359111"/>
                </a:lnTo>
                <a:lnTo>
                  <a:pt x="1022123" y="364089"/>
                </a:lnTo>
                <a:lnTo>
                  <a:pt x="1021214" y="368841"/>
                </a:lnTo>
                <a:lnTo>
                  <a:pt x="1020306" y="373593"/>
                </a:lnTo>
                <a:lnTo>
                  <a:pt x="1018488" y="378119"/>
                </a:lnTo>
                <a:lnTo>
                  <a:pt x="1016444" y="382418"/>
                </a:lnTo>
                <a:lnTo>
                  <a:pt x="1013945" y="386491"/>
                </a:lnTo>
                <a:lnTo>
                  <a:pt x="1011219" y="390338"/>
                </a:lnTo>
                <a:lnTo>
                  <a:pt x="1008039" y="393732"/>
                </a:lnTo>
                <a:lnTo>
                  <a:pt x="1004404" y="396900"/>
                </a:lnTo>
                <a:lnTo>
                  <a:pt x="1000769" y="399615"/>
                </a:lnTo>
                <a:lnTo>
                  <a:pt x="996681" y="402105"/>
                </a:lnTo>
                <a:lnTo>
                  <a:pt x="992364" y="404141"/>
                </a:lnTo>
                <a:lnTo>
                  <a:pt x="988048" y="405725"/>
                </a:lnTo>
                <a:lnTo>
                  <a:pt x="983278" y="407083"/>
                </a:lnTo>
                <a:lnTo>
                  <a:pt x="978280" y="407762"/>
                </a:lnTo>
                <a:lnTo>
                  <a:pt x="973283" y="407988"/>
                </a:lnTo>
                <a:lnTo>
                  <a:pt x="661842" y="407988"/>
                </a:lnTo>
                <a:lnTo>
                  <a:pt x="656844" y="407762"/>
                </a:lnTo>
                <a:lnTo>
                  <a:pt x="651847" y="407083"/>
                </a:lnTo>
                <a:lnTo>
                  <a:pt x="647076" y="405725"/>
                </a:lnTo>
                <a:lnTo>
                  <a:pt x="642760" y="404141"/>
                </a:lnTo>
                <a:lnTo>
                  <a:pt x="638444" y="402105"/>
                </a:lnTo>
                <a:lnTo>
                  <a:pt x="634355" y="399615"/>
                </a:lnTo>
                <a:lnTo>
                  <a:pt x="630721" y="396900"/>
                </a:lnTo>
                <a:lnTo>
                  <a:pt x="627086" y="393732"/>
                </a:lnTo>
                <a:lnTo>
                  <a:pt x="623906" y="390338"/>
                </a:lnTo>
                <a:lnTo>
                  <a:pt x="621180" y="386491"/>
                </a:lnTo>
                <a:lnTo>
                  <a:pt x="618681" y="382418"/>
                </a:lnTo>
                <a:lnTo>
                  <a:pt x="616637" y="378119"/>
                </a:lnTo>
                <a:lnTo>
                  <a:pt x="614819" y="373593"/>
                </a:lnTo>
                <a:lnTo>
                  <a:pt x="613683" y="368841"/>
                </a:lnTo>
                <a:lnTo>
                  <a:pt x="613002" y="364089"/>
                </a:lnTo>
                <a:lnTo>
                  <a:pt x="612775" y="359111"/>
                </a:lnTo>
                <a:lnTo>
                  <a:pt x="612775" y="48877"/>
                </a:lnTo>
                <a:lnTo>
                  <a:pt x="613002" y="43899"/>
                </a:lnTo>
                <a:lnTo>
                  <a:pt x="613683" y="39147"/>
                </a:lnTo>
                <a:lnTo>
                  <a:pt x="614819" y="34395"/>
                </a:lnTo>
                <a:lnTo>
                  <a:pt x="616637" y="29869"/>
                </a:lnTo>
                <a:lnTo>
                  <a:pt x="618681" y="25796"/>
                </a:lnTo>
                <a:lnTo>
                  <a:pt x="621180" y="21497"/>
                </a:lnTo>
                <a:lnTo>
                  <a:pt x="623906" y="17650"/>
                </a:lnTo>
                <a:lnTo>
                  <a:pt x="627086" y="14256"/>
                </a:lnTo>
                <a:lnTo>
                  <a:pt x="630721" y="11314"/>
                </a:lnTo>
                <a:lnTo>
                  <a:pt x="634355" y="8372"/>
                </a:lnTo>
                <a:lnTo>
                  <a:pt x="638444" y="5883"/>
                </a:lnTo>
                <a:lnTo>
                  <a:pt x="642760" y="3847"/>
                </a:lnTo>
                <a:lnTo>
                  <a:pt x="647076" y="2263"/>
                </a:lnTo>
                <a:lnTo>
                  <a:pt x="651847" y="905"/>
                </a:lnTo>
                <a:lnTo>
                  <a:pt x="656844" y="226"/>
                </a:lnTo>
                <a:lnTo>
                  <a:pt x="661842" y="0"/>
                </a:lnTo>
                <a:close/>
                <a:moveTo>
                  <a:pt x="49267" y="0"/>
                </a:moveTo>
                <a:lnTo>
                  <a:pt x="360535" y="0"/>
                </a:lnTo>
                <a:lnTo>
                  <a:pt x="365757" y="226"/>
                </a:lnTo>
                <a:lnTo>
                  <a:pt x="370524" y="905"/>
                </a:lnTo>
                <a:lnTo>
                  <a:pt x="375292" y="2263"/>
                </a:lnTo>
                <a:lnTo>
                  <a:pt x="379606" y="3847"/>
                </a:lnTo>
                <a:lnTo>
                  <a:pt x="383920" y="5883"/>
                </a:lnTo>
                <a:lnTo>
                  <a:pt x="388233" y="8372"/>
                </a:lnTo>
                <a:lnTo>
                  <a:pt x="391866" y="11314"/>
                </a:lnTo>
                <a:lnTo>
                  <a:pt x="395271" y="14256"/>
                </a:lnTo>
                <a:lnTo>
                  <a:pt x="398450" y="17650"/>
                </a:lnTo>
                <a:lnTo>
                  <a:pt x="401401" y="21497"/>
                </a:lnTo>
                <a:lnTo>
                  <a:pt x="403672" y="25796"/>
                </a:lnTo>
                <a:lnTo>
                  <a:pt x="405715" y="29869"/>
                </a:lnTo>
                <a:lnTo>
                  <a:pt x="407531" y="34395"/>
                </a:lnTo>
                <a:lnTo>
                  <a:pt x="408440" y="39147"/>
                </a:lnTo>
                <a:lnTo>
                  <a:pt x="409348" y="43899"/>
                </a:lnTo>
                <a:lnTo>
                  <a:pt x="409575" y="48877"/>
                </a:lnTo>
                <a:lnTo>
                  <a:pt x="409575" y="359111"/>
                </a:lnTo>
                <a:lnTo>
                  <a:pt x="409348" y="364089"/>
                </a:lnTo>
                <a:lnTo>
                  <a:pt x="408440" y="368841"/>
                </a:lnTo>
                <a:lnTo>
                  <a:pt x="407531" y="373593"/>
                </a:lnTo>
                <a:lnTo>
                  <a:pt x="405715" y="378119"/>
                </a:lnTo>
                <a:lnTo>
                  <a:pt x="403672" y="382418"/>
                </a:lnTo>
                <a:lnTo>
                  <a:pt x="401401" y="386491"/>
                </a:lnTo>
                <a:lnTo>
                  <a:pt x="398450" y="390338"/>
                </a:lnTo>
                <a:lnTo>
                  <a:pt x="395271" y="393732"/>
                </a:lnTo>
                <a:lnTo>
                  <a:pt x="391866" y="396900"/>
                </a:lnTo>
                <a:lnTo>
                  <a:pt x="388233" y="399615"/>
                </a:lnTo>
                <a:lnTo>
                  <a:pt x="383920" y="402105"/>
                </a:lnTo>
                <a:lnTo>
                  <a:pt x="379606" y="404141"/>
                </a:lnTo>
                <a:lnTo>
                  <a:pt x="375292" y="405725"/>
                </a:lnTo>
                <a:lnTo>
                  <a:pt x="370524" y="407083"/>
                </a:lnTo>
                <a:lnTo>
                  <a:pt x="365757" y="407762"/>
                </a:lnTo>
                <a:lnTo>
                  <a:pt x="360535" y="407988"/>
                </a:lnTo>
                <a:lnTo>
                  <a:pt x="49267" y="407988"/>
                </a:lnTo>
                <a:lnTo>
                  <a:pt x="44272" y="407762"/>
                </a:lnTo>
                <a:lnTo>
                  <a:pt x="39277" y="407083"/>
                </a:lnTo>
                <a:lnTo>
                  <a:pt x="35191" y="405951"/>
                </a:lnTo>
                <a:lnTo>
                  <a:pt x="31331" y="404594"/>
                </a:lnTo>
                <a:lnTo>
                  <a:pt x="27471" y="402783"/>
                </a:lnTo>
                <a:lnTo>
                  <a:pt x="23839" y="400747"/>
                </a:lnTo>
                <a:lnTo>
                  <a:pt x="20433" y="398710"/>
                </a:lnTo>
                <a:lnTo>
                  <a:pt x="17028" y="396221"/>
                </a:lnTo>
                <a:lnTo>
                  <a:pt x="14303" y="393279"/>
                </a:lnTo>
                <a:lnTo>
                  <a:pt x="11352" y="390338"/>
                </a:lnTo>
                <a:lnTo>
                  <a:pt x="8854" y="386944"/>
                </a:lnTo>
                <a:lnTo>
                  <a:pt x="6811" y="383323"/>
                </a:lnTo>
                <a:lnTo>
                  <a:pt x="4768" y="379703"/>
                </a:lnTo>
                <a:lnTo>
                  <a:pt x="3178" y="375856"/>
                </a:lnTo>
                <a:lnTo>
                  <a:pt x="1816" y="371783"/>
                </a:lnTo>
                <a:lnTo>
                  <a:pt x="908" y="367710"/>
                </a:lnTo>
                <a:lnTo>
                  <a:pt x="227" y="363636"/>
                </a:lnTo>
                <a:lnTo>
                  <a:pt x="0" y="359111"/>
                </a:lnTo>
                <a:lnTo>
                  <a:pt x="0" y="48877"/>
                </a:lnTo>
                <a:lnTo>
                  <a:pt x="227" y="44578"/>
                </a:lnTo>
                <a:lnTo>
                  <a:pt x="908" y="40278"/>
                </a:lnTo>
                <a:lnTo>
                  <a:pt x="1816" y="36205"/>
                </a:lnTo>
                <a:lnTo>
                  <a:pt x="3178" y="32132"/>
                </a:lnTo>
                <a:lnTo>
                  <a:pt x="4768" y="28285"/>
                </a:lnTo>
                <a:lnTo>
                  <a:pt x="6811" y="24665"/>
                </a:lnTo>
                <a:lnTo>
                  <a:pt x="8854" y="21044"/>
                </a:lnTo>
                <a:lnTo>
                  <a:pt x="11352" y="17650"/>
                </a:lnTo>
                <a:lnTo>
                  <a:pt x="14303" y="14708"/>
                </a:lnTo>
                <a:lnTo>
                  <a:pt x="17028" y="11993"/>
                </a:lnTo>
                <a:lnTo>
                  <a:pt x="20433" y="9504"/>
                </a:lnTo>
                <a:lnTo>
                  <a:pt x="23839" y="7241"/>
                </a:lnTo>
                <a:lnTo>
                  <a:pt x="27471" y="5204"/>
                </a:lnTo>
                <a:lnTo>
                  <a:pt x="31331" y="3394"/>
                </a:lnTo>
                <a:lnTo>
                  <a:pt x="35191" y="2036"/>
                </a:lnTo>
                <a:lnTo>
                  <a:pt x="39277" y="905"/>
                </a:lnTo>
                <a:lnTo>
                  <a:pt x="44272" y="226"/>
                </a:lnTo>
                <a:lnTo>
                  <a:pt x="49267" y="0"/>
                </a:lnTo>
                <a:close/>
              </a:path>
            </a:pathLst>
          </a:custGeom>
          <a:solidFill>
            <a:schemeClr val="accent1"/>
          </a:solidFill>
          <a:ln>
            <a:noFill/>
          </a:ln>
          <a:effectLst/>
        </p:spPr>
        <p:txBody>
          <a:bodyPr/>
          <a:lstStyle/>
          <a:p>
            <a:endParaRPr lang="zh-CN" altLang="en-US" sz="4400"/>
          </a:p>
        </p:txBody>
      </p:sp>
      <p:sp>
        <p:nvSpPr>
          <p:cNvPr id="26" name="KSO_Shape"/>
          <p:cNvSpPr/>
          <p:nvPr/>
        </p:nvSpPr>
        <p:spPr bwMode="auto">
          <a:xfrm>
            <a:off x="6906649" y="2545252"/>
            <a:ext cx="443354" cy="456229"/>
          </a:xfrm>
          <a:custGeom>
            <a:avLst/>
            <a:gdLst>
              <a:gd name="T0" fmla="*/ 423406849 w 3613"/>
              <a:gd name="T1" fmla="*/ 871737410 h 3718"/>
              <a:gd name="T2" fmla="*/ 0 w 3613"/>
              <a:gd name="T3" fmla="*/ 734810398 h 3718"/>
              <a:gd name="T4" fmla="*/ 287897832 w 3613"/>
              <a:gd name="T5" fmla="*/ 605151589 h 3718"/>
              <a:gd name="T6" fmla="*/ 292352498 w 3613"/>
              <a:gd name="T7" fmla="*/ 655326930 h 3718"/>
              <a:gd name="T8" fmla="*/ 113940200 w 3613"/>
              <a:gd name="T9" fmla="*/ 734810398 h 3718"/>
              <a:gd name="T10" fmla="*/ 423406849 w 3613"/>
              <a:gd name="T11" fmla="*/ 823672177 h 3718"/>
              <a:gd name="T12" fmla="*/ 733107852 w 3613"/>
              <a:gd name="T13" fmla="*/ 734810398 h 3718"/>
              <a:gd name="T14" fmla="*/ 551179273 w 3613"/>
              <a:gd name="T15" fmla="*/ 654858232 h 3718"/>
              <a:gd name="T16" fmla="*/ 555633456 w 3613"/>
              <a:gd name="T17" fmla="*/ 604682892 h 3718"/>
              <a:gd name="T18" fmla="*/ 847048053 w 3613"/>
              <a:gd name="T19" fmla="*/ 734810398 h 3718"/>
              <a:gd name="T20" fmla="*/ 423406849 w 3613"/>
              <a:gd name="T21" fmla="*/ 871737410 h 3718"/>
              <a:gd name="T22" fmla="*/ 476859942 w 3613"/>
              <a:gd name="T23" fmla="*/ 767400862 h 3718"/>
              <a:gd name="T24" fmla="*/ 423172495 w 3613"/>
              <a:gd name="T25" fmla="*/ 767400862 h 3718"/>
              <a:gd name="T26" fmla="*/ 421531047 w 3613"/>
              <a:gd name="T27" fmla="*/ 767400862 h 3718"/>
              <a:gd name="T28" fmla="*/ 366905700 w 3613"/>
              <a:gd name="T29" fmla="*/ 767400862 h 3718"/>
              <a:gd name="T30" fmla="*/ 343695435 w 3613"/>
              <a:gd name="T31" fmla="*/ 493546839 h 3718"/>
              <a:gd name="T32" fmla="*/ 257654520 w 3613"/>
              <a:gd name="T33" fmla="*/ 493546839 h 3718"/>
              <a:gd name="T34" fmla="*/ 257654520 w 3613"/>
              <a:gd name="T35" fmla="*/ 275729782 h 3718"/>
              <a:gd name="T36" fmla="*/ 421765886 w 3613"/>
              <a:gd name="T37" fmla="*/ 222272105 h 3718"/>
              <a:gd name="T38" fmla="*/ 587049022 w 3613"/>
              <a:gd name="T39" fmla="*/ 275729782 h 3718"/>
              <a:gd name="T40" fmla="*/ 587049022 w 3613"/>
              <a:gd name="T41" fmla="*/ 493546839 h 3718"/>
              <a:gd name="T42" fmla="*/ 500070207 w 3613"/>
              <a:gd name="T43" fmla="*/ 493546839 h 3718"/>
              <a:gd name="T44" fmla="*/ 476859942 w 3613"/>
              <a:gd name="T45" fmla="*/ 767400862 h 3718"/>
              <a:gd name="T46" fmla="*/ 420827985 w 3613"/>
              <a:gd name="T47" fmla="*/ 182882137 h 3718"/>
              <a:gd name="T48" fmla="*/ 329394503 w 3613"/>
              <a:gd name="T49" fmla="*/ 91441068 h 3718"/>
              <a:gd name="T50" fmla="*/ 420827985 w 3613"/>
              <a:gd name="T51" fmla="*/ 0 h 3718"/>
              <a:gd name="T52" fmla="*/ 512261467 w 3613"/>
              <a:gd name="T53" fmla="*/ 91441068 h 3718"/>
              <a:gd name="T54" fmla="*/ 420827985 w 3613"/>
              <a:gd name="T55" fmla="*/ 182882137 h 371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3613" h="3718">
                <a:moveTo>
                  <a:pt x="1806" y="3718"/>
                </a:moveTo>
                <a:cubicBezTo>
                  <a:pt x="808" y="3718"/>
                  <a:pt x="0" y="3456"/>
                  <a:pt x="0" y="3134"/>
                </a:cubicBezTo>
                <a:cubicBezTo>
                  <a:pt x="0" y="2876"/>
                  <a:pt x="514" y="2659"/>
                  <a:pt x="1228" y="2581"/>
                </a:cubicBezTo>
                <a:cubicBezTo>
                  <a:pt x="1247" y="2795"/>
                  <a:pt x="1247" y="2795"/>
                  <a:pt x="1247" y="2795"/>
                </a:cubicBezTo>
                <a:cubicBezTo>
                  <a:pt x="822" y="2858"/>
                  <a:pt x="486" y="2986"/>
                  <a:pt x="486" y="3134"/>
                </a:cubicBezTo>
                <a:cubicBezTo>
                  <a:pt x="486" y="3343"/>
                  <a:pt x="1158" y="3513"/>
                  <a:pt x="1806" y="3513"/>
                </a:cubicBezTo>
                <a:cubicBezTo>
                  <a:pt x="2455" y="3513"/>
                  <a:pt x="3127" y="3343"/>
                  <a:pt x="3127" y="3134"/>
                </a:cubicBezTo>
                <a:cubicBezTo>
                  <a:pt x="3127" y="2984"/>
                  <a:pt x="2784" y="2855"/>
                  <a:pt x="2351" y="2793"/>
                </a:cubicBezTo>
                <a:cubicBezTo>
                  <a:pt x="2370" y="2579"/>
                  <a:pt x="2370" y="2579"/>
                  <a:pt x="2370" y="2579"/>
                </a:cubicBezTo>
                <a:cubicBezTo>
                  <a:pt x="3091" y="2655"/>
                  <a:pt x="3613" y="2875"/>
                  <a:pt x="3613" y="3134"/>
                </a:cubicBezTo>
                <a:cubicBezTo>
                  <a:pt x="3613" y="3456"/>
                  <a:pt x="2804" y="3718"/>
                  <a:pt x="1806" y="3718"/>
                </a:cubicBezTo>
                <a:close/>
                <a:moveTo>
                  <a:pt x="2034" y="3273"/>
                </a:moveTo>
                <a:cubicBezTo>
                  <a:pt x="1805" y="3273"/>
                  <a:pt x="1805" y="3273"/>
                  <a:pt x="1805" y="3273"/>
                </a:cubicBezTo>
                <a:cubicBezTo>
                  <a:pt x="1798" y="3273"/>
                  <a:pt x="1798" y="3273"/>
                  <a:pt x="1798" y="3273"/>
                </a:cubicBezTo>
                <a:cubicBezTo>
                  <a:pt x="1565" y="3273"/>
                  <a:pt x="1565" y="3273"/>
                  <a:pt x="1565" y="3273"/>
                </a:cubicBezTo>
                <a:cubicBezTo>
                  <a:pt x="1466" y="2105"/>
                  <a:pt x="1466" y="2105"/>
                  <a:pt x="1466" y="2105"/>
                </a:cubicBezTo>
                <a:cubicBezTo>
                  <a:pt x="1099" y="2105"/>
                  <a:pt x="1099" y="2105"/>
                  <a:pt x="1099" y="2105"/>
                </a:cubicBezTo>
                <a:cubicBezTo>
                  <a:pt x="1099" y="2105"/>
                  <a:pt x="1099" y="1443"/>
                  <a:pt x="1099" y="1176"/>
                </a:cubicBezTo>
                <a:cubicBezTo>
                  <a:pt x="1099" y="920"/>
                  <a:pt x="1742" y="946"/>
                  <a:pt x="1799" y="948"/>
                </a:cubicBezTo>
                <a:cubicBezTo>
                  <a:pt x="1857" y="946"/>
                  <a:pt x="2504" y="920"/>
                  <a:pt x="2504" y="1176"/>
                </a:cubicBezTo>
                <a:cubicBezTo>
                  <a:pt x="2504" y="1443"/>
                  <a:pt x="2504" y="2105"/>
                  <a:pt x="2504" y="2105"/>
                </a:cubicBezTo>
                <a:cubicBezTo>
                  <a:pt x="2133" y="2105"/>
                  <a:pt x="2133" y="2105"/>
                  <a:pt x="2133" y="2105"/>
                </a:cubicBezTo>
                <a:lnTo>
                  <a:pt x="2034" y="3273"/>
                </a:lnTo>
                <a:close/>
                <a:moveTo>
                  <a:pt x="1795" y="780"/>
                </a:moveTo>
                <a:cubicBezTo>
                  <a:pt x="1580" y="780"/>
                  <a:pt x="1405" y="605"/>
                  <a:pt x="1405" y="390"/>
                </a:cubicBezTo>
                <a:cubicBezTo>
                  <a:pt x="1405" y="175"/>
                  <a:pt x="1580" y="0"/>
                  <a:pt x="1795" y="0"/>
                </a:cubicBezTo>
                <a:cubicBezTo>
                  <a:pt x="2010" y="0"/>
                  <a:pt x="2185" y="175"/>
                  <a:pt x="2185" y="390"/>
                </a:cubicBezTo>
                <a:cubicBezTo>
                  <a:pt x="2185" y="605"/>
                  <a:pt x="2010" y="780"/>
                  <a:pt x="1795" y="780"/>
                </a:cubicBezTo>
                <a:close/>
              </a:path>
            </a:pathLst>
          </a:custGeom>
          <a:solidFill>
            <a:schemeClr val="accent1"/>
          </a:solidFill>
          <a:ln>
            <a:noFill/>
          </a:ln>
          <a:effectLst/>
        </p:spPr>
        <p:txBody>
          <a:bodyPr/>
          <a:lstStyle/>
          <a:p>
            <a:endParaRPr lang="zh-CN" altLang="en-US" sz="4400"/>
          </a:p>
        </p:txBody>
      </p:sp>
      <p:cxnSp>
        <p:nvCxnSpPr>
          <p:cNvPr id="27" name="直接连接符 26"/>
          <p:cNvCxnSpPr/>
          <p:nvPr/>
        </p:nvCxnSpPr>
        <p:spPr>
          <a:xfrm>
            <a:off x="2442375" y="2039440"/>
            <a:ext cx="0" cy="1800000"/>
          </a:xfrm>
          <a:prstGeom prst="line">
            <a:avLst/>
          </a:prstGeom>
        </p:spPr>
        <p:style>
          <a:lnRef idx="1">
            <a:schemeClr val="accent1"/>
          </a:lnRef>
          <a:fillRef idx="0">
            <a:schemeClr val="accent1"/>
          </a:fillRef>
          <a:effectRef idx="0">
            <a:schemeClr val="accent1"/>
          </a:effectRef>
          <a:fontRef idx="minor">
            <a:schemeClr val="tx1"/>
          </a:fontRef>
        </p:style>
      </p:cxnSp>
      <p:sp>
        <p:nvSpPr>
          <p:cNvPr id="28" name="矩形 27"/>
          <p:cNvSpPr/>
          <p:nvPr/>
        </p:nvSpPr>
        <p:spPr>
          <a:xfrm>
            <a:off x="2725560" y="2305616"/>
            <a:ext cx="3103798" cy="13509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30" name="任意多边形 37"/>
          <p:cNvSpPr/>
          <p:nvPr/>
        </p:nvSpPr>
        <p:spPr>
          <a:xfrm>
            <a:off x="6428238" y="2239352"/>
            <a:ext cx="1400176" cy="1400176"/>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72000" rtlCol="0" anchor="b"/>
          <a:lstStyle/>
          <a:p>
            <a:pPr algn="ctr"/>
            <a:r>
              <a:rPr lang="en-US" altLang="zh-CN" dirty="0">
                <a:solidFill>
                  <a:srgbClr val="FFFFFF"/>
                </a:solidFill>
              </a:rPr>
              <a:t>B</a:t>
            </a:r>
            <a:endParaRPr lang="zh-CN" altLang="en-US" dirty="0">
              <a:solidFill>
                <a:srgbClr val="FFFFFF"/>
              </a:solidFill>
            </a:endParaRPr>
          </a:p>
        </p:txBody>
      </p:sp>
      <p:cxnSp>
        <p:nvCxnSpPr>
          <p:cNvPr id="31" name="直接连接符 30"/>
          <p:cNvCxnSpPr/>
          <p:nvPr/>
        </p:nvCxnSpPr>
        <p:spPr>
          <a:xfrm>
            <a:off x="8078450" y="2039440"/>
            <a:ext cx="0" cy="1800000"/>
          </a:xfrm>
          <a:prstGeom prst="line">
            <a:avLst/>
          </a:prstGeom>
        </p:spPr>
        <p:style>
          <a:lnRef idx="1">
            <a:schemeClr val="accent1"/>
          </a:lnRef>
          <a:fillRef idx="0">
            <a:schemeClr val="accent1"/>
          </a:fillRef>
          <a:effectRef idx="0">
            <a:schemeClr val="accent1"/>
          </a:effectRef>
          <a:fontRef idx="minor">
            <a:schemeClr val="tx1"/>
          </a:fontRef>
        </p:style>
      </p:cxnSp>
      <p:sp>
        <p:nvSpPr>
          <p:cNvPr id="34" name="矩形 33"/>
          <p:cNvSpPr/>
          <p:nvPr/>
        </p:nvSpPr>
        <p:spPr>
          <a:xfrm>
            <a:off x="8361635" y="2305616"/>
            <a:ext cx="3103798" cy="13509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35" name="任意多边形 41"/>
          <p:cNvSpPr/>
          <p:nvPr/>
        </p:nvSpPr>
        <p:spPr>
          <a:xfrm>
            <a:off x="792163" y="4504051"/>
            <a:ext cx="1400176" cy="1400176"/>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72000" rtlCol="0" anchor="b"/>
          <a:lstStyle/>
          <a:p>
            <a:pPr algn="ctr"/>
            <a:r>
              <a:rPr lang="en-US" altLang="zh-CN" dirty="0">
                <a:solidFill>
                  <a:srgbClr val="FFFFFF"/>
                </a:solidFill>
              </a:rPr>
              <a:t>C</a:t>
            </a:r>
            <a:endParaRPr lang="zh-CN" altLang="en-US" dirty="0">
              <a:solidFill>
                <a:srgbClr val="FFFFFF"/>
              </a:solidFill>
            </a:endParaRPr>
          </a:p>
        </p:txBody>
      </p:sp>
      <p:cxnSp>
        <p:nvCxnSpPr>
          <p:cNvPr id="36" name="直接连接符 35"/>
          <p:cNvCxnSpPr/>
          <p:nvPr/>
        </p:nvCxnSpPr>
        <p:spPr>
          <a:xfrm>
            <a:off x="2442375" y="4304139"/>
            <a:ext cx="0" cy="1800000"/>
          </a:xfrm>
          <a:prstGeom prst="line">
            <a:avLst/>
          </a:prstGeom>
        </p:spPr>
        <p:style>
          <a:lnRef idx="1">
            <a:schemeClr val="accent1"/>
          </a:lnRef>
          <a:fillRef idx="0">
            <a:schemeClr val="accent1"/>
          </a:fillRef>
          <a:effectRef idx="0">
            <a:schemeClr val="accent1"/>
          </a:effectRef>
          <a:fontRef idx="minor">
            <a:schemeClr val="tx1"/>
          </a:fontRef>
        </p:style>
      </p:cxnSp>
      <p:sp>
        <p:nvSpPr>
          <p:cNvPr id="37" name="矩形 36"/>
          <p:cNvSpPr/>
          <p:nvPr/>
        </p:nvSpPr>
        <p:spPr>
          <a:xfrm>
            <a:off x="2725560" y="4570315"/>
            <a:ext cx="3103798" cy="13509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更多模板亮亮图文旗舰店：https://liangliangtuwen.tmall.com</a:t>
            </a:r>
            <a:endParaRPr lang="zh-CN" altLang="en-US" sz="1800" dirty="0">
              <a:solidFill>
                <a:schemeClr val="tx1"/>
              </a:solidFill>
              <a:latin typeface="+mj-ea"/>
              <a:ea typeface="+mj-ea"/>
            </a:endParaRPr>
          </a:p>
        </p:txBody>
      </p:sp>
      <p:sp>
        <p:nvSpPr>
          <p:cNvPr id="38" name="任意多边形 45"/>
          <p:cNvSpPr/>
          <p:nvPr/>
        </p:nvSpPr>
        <p:spPr>
          <a:xfrm>
            <a:off x="6428238" y="4504051"/>
            <a:ext cx="1400176" cy="1400176"/>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72000" rtlCol="0" anchor="b"/>
          <a:lstStyle/>
          <a:p>
            <a:pPr algn="ctr"/>
            <a:r>
              <a:rPr lang="en-US" altLang="zh-CN" dirty="0">
                <a:solidFill>
                  <a:srgbClr val="FFFFFF"/>
                </a:solidFill>
              </a:rPr>
              <a:t>D</a:t>
            </a:r>
            <a:endParaRPr lang="zh-CN" altLang="en-US" dirty="0">
              <a:solidFill>
                <a:srgbClr val="FFFFFF"/>
              </a:solidFill>
            </a:endParaRPr>
          </a:p>
        </p:txBody>
      </p:sp>
      <p:cxnSp>
        <p:nvCxnSpPr>
          <p:cNvPr id="39" name="直接连接符 38"/>
          <p:cNvCxnSpPr/>
          <p:nvPr/>
        </p:nvCxnSpPr>
        <p:spPr>
          <a:xfrm>
            <a:off x="8078450" y="4304139"/>
            <a:ext cx="0" cy="1800000"/>
          </a:xfrm>
          <a:prstGeom prst="line">
            <a:avLst/>
          </a:prstGeom>
        </p:spPr>
        <p:style>
          <a:lnRef idx="1">
            <a:schemeClr val="accent1"/>
          </a:lnRef>
          <a:fillRef idx="0">
            <a:schemeClr val="accent1"/>
          </a:fillRef>
          <a:effectRef idx="0">
            <a:schemeClr val="accent1"/>
          </a:effectRef>
          <a:fontRef idx="minor">
            <a:schemeClr val="tx1"/>
          </a:fontRef>
        </p:style>
      </p:cxnSp>
      <p:sp>
        <p:nvSpPr>
          <p:cNvPr id="40" name="矩形 39"/>
          <p:cNvSpPr/>
          <p:nvPr/>
        </p:nvSpPr>
        <p:spPr>
          <a:xfrm>
            <a:off x="8361635" y="4570315"/>
            <a:ext cx="3103798" cy="13509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23" name="任意多边形: 形状 22"/>
          <p:cNvSpPr>
            <a:spLocks noChangeAspect="1"/>
          </p:cNvSpPr>
          <p:nvPr>
            <p:custDataLst>
              <p:tags r:id="rId1"/>
            </p:custDataLst>
          </p:nvPr>
        </p:nvSpPr>
        <p:spPr>
          <a:xfrm flipV="1">
            <a:off x="1010621" y="1836109"/>
            <a:ext cx="2865447" cy="1165379"/>
          </a:xfrm>
          <a:custGeom>
            <a:avLst/>
            <a:gdLst>
              <a:gd name="connsiteX0" fmla="*/ 0 w 3851098"/>
              <a:gd name="connsiteY0" fmla="*/ 0 h 1566244"/>
              <a:gd name="connsiteX1" fmla="*/ 3851098 w 3851098"/>
              <a:gd name="connsiteY1" fmla="*/ 0 h 1566244"/>
              <a:gd name="connsiteX2" fmla="*/ 3842275 w 3851098"/>
              <a:gd name="connsiteY2" fmla="*/ 28420 h 1566244"/>
              <a:gd name="connsiteX3" fmla="*/ 3058388 w 3851098"/>
              <a:gd name="connsiteY3" fmla="*/ 547931 h 1566244"/>
              <a:gd name="connsiteX4" fmla="*/ 2727241 w 3851098"/>
              <a:gd name="connsiteY4" fmla="*/ 481087 h 1566244"/>
              <a:gd name="connsiteX5" fmla="*/ 2726633 w 3851098"/>
              <a:gd name="connsiteY5" fmla="*/ 480794 h 1566244"/>
              <a:gd name="connsiteX6" fmla="*/ 2746323 w 3851098"/>
              <a:gd name="connsiteY6" fmla="*/ 544214 h 1566244"/>
              <a:gd name="connsiteX7" fmla="*/ 2763607 w 3851098"/>
              <a:gd name="connsiteY7" fmla="*/ 715640 h 1566244"/>
              <a:gd name="connsiteX8" fmla="*/ 1912865 w 3851098"/>
              <a:gd name="connsiteY8" fmla="*/ 1566244 h 1566244"/>
              <a:gd name="connsiteX9" fmla="*/ 1062123 w 3851098"/>
              <a:gd name="connsiteY9" fmla="*/ 715640 h 1566244"/>
              <a:gd name="connsiteX10" fmla="*/ 1079407 w 3851098"/>
              <a:gd name="connsiteY10" fmla="*/ 544214 h 1566244"/>
              <a:gd name="connsiteX11" fmla="*/ 1095821 w 3851098"/>
              <a:gd name="connsiteY11" fmla="*/ 491346 h 1566244"/>
              <a:gd name="connsiteX12" fmla="*/ 1045695 w 3851098"/>
              <a:gd name="connsiteY12" fmla="*/ 509690 h 1566244"/>
              <a:gd name="connsiteX13" fmla="*/ 792710 w 3851098"/>
              <a:gd name="connsiteY13" fmla="*/ 547931 h 1566244"/>
              <a:gd name="connsiteX14" fmla="*/ 8824 w 3851098"/>
              <a:gd name="connsiteY14" fmla="*/ 28420 h 1566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51098" h="1566244">
                <a:moveTo>
                  <a:pt x="0" y="0"/>
                </a:moveTo>
                <a:lnTo>
                  <a:pt x="3851098" y="0"/>
                </a:lnTo>
                <a:lnTo>
                  <a:pt x="3842275" y="28420"/>
                </a:lnTo>
                <a:cubicBezTo>
                  <a:pt x="3713125" y="333715"/>
                  <a:pt x="3410777" y="547931"/>
                  <a:pt x="3058388" y="547931"/>
                </a:cubicBezTo>
                <a:cubicBezTo>
                  <a:pt x="2940926" y="547931"/>
                  <a:pt x="2829022" y="524129"/>
                  <a:pt x="2727241" y="481087"/>
                </a:cubicBezTo>
                <a:lnTo>
                  <a:pt x="2726633" y="480794"/>
                </a:lnTo>
                <a:lnTo>
                  <a:pt x="2746323" y="544214"/>
                </a:lnTo>
                <a:cubicBezTo>
                  <a:pt x="2757655" y="599585"/>
                  <a:pt x="2763607" y="656918"/>
                  <a:pt x="2763607" y="715640"/>
                </a:cubicBezTo>
                <a:cubicBezTo>
                  <a:pt x="2763607" y="1185416"/>
                  <a:pt x="2382717" y="1566244"/>
                  <a:pt x="1912865" y="1566244"/>
                </a:cubicBezTo>
                <a:cubicBezTo>
                  <a:pt x="1443013" y="1566244"/>
                  <a:pt x="1062123" y="1185416"/>
                  <a:pt x="1062123" y="715640"/>
                </a:cubicBezTo>
                <a:cubicBezTo>
                  <a:pt x="1062123" y="656918"/>
                  <a:pt x="1068074" y="599585"/>
                  <a:pt x="1079407" y="544214"/>
                </a:cubicBezTo>
                <a:lnTo>
                  <a:pt x="1095821" y="491346"/>
                </a:lnTo>
                <a:lnTo>
                  <a:pt x="1045695" y="509690"/>
                </a:lnTo>
                <a:cubicBezTo>
                  <a:pt x="965778" y="534543"/>
                  <a:pt x="880808" y="547931"/>
                  <a:pt x="792710" y="547931"/>
                </a:cubicBezTo>
                <a:cubicBezTo>
                  <a:pt x="440321" y="547931"/>
                  <a:pt x="137973" y="333715"/>
                  <a:pt x="8824" y="28420"/>
                </a:cubicBezTo>
                <a:close/>
              </a:path>
            </a:pathLst>
          </a:custGeom>
          <a:solidFill>
            <a:schemeClr val="accent1"/>
          </a:solidFill>
          <a:ln w="19050" cap="flat" cmpd="sng" algn="ctr">
            <a:noFill/>
            <a:prstDash val="dash"/>
          </a:ln>
          <a:effectLst/>
        </p:spPr>
        <p:txBody>
          <a:bodyPr wrap="square" anchor="ctr">
            <a:noAutofit/>
          </a:bodyPr>
          <a:lstStyle/>
          <a:p>
            <a:pPr algn="ctr">
              <a:defRPr/>
            </a:pPr>
            <a:endParaRPr lang="zh-CN" altLang="en-US" kern="0">
              <a:solidFill>
                <a:prstClr val="white"/>
              </a:solidFill>
            </a:endParaRPr>
          </a:p>
        </p:txBody>
      </p:sp>
      <p:sp>
        <p:nvSpPr>
          <p:cNvPr id="24" name="任意多边形: 形状 23"/>
          <p:cNvSpPr>
            <a:spLocks noChangeAspect="1"/>
          </p:cNvSpPr>
          <p:nvPr>
            <p:custDataLst>
              <p:tags r:id="rId2"/>
            </p:custDataLst>
          </p:nvPr>
        </p:nvSpPr>
        <p:spPr>
          <a:xfrm>
            <a:off x="1010621" y="3059659"/>
            <a:ext cx="2865447" cy="1165379"/>
          </a:xfrm>
          <a:custGeom>
            <a:avLst/>
            <a:gdLst>
              <a:gd name="connsiteX0" fmla="*/ 0 w 3851098"/>
              <a:gd name="connsiteY0" fmla="*/ 0 h 1566244"/>
              <a:gd name="connsiteX1" fmla="*/ 3851098 w 3851098"/>
              <a:gd name="connsiteY1" fmla="*/ 0 h 1566244"/>
              <a:gd name="connsiteX2" fmla="*/ 3842275 w 3851098"/>
              <a:gd name="connsiteY2" fmla="*/ 28420 h 1566244"/>
              <a:gd name="connsiteX3" fmla="*/ 3058388 w 3851098"/>
              <a:gd name="connsiteY3" fmla="*/ 547931 h 1566244"/>
              <a:gd name="connsiteX4" fmla="*/ 2727241 w 3851098"/>
              <a:gd name="connsiteY4" fmla="*/ 481087 h 1566244"/>
              <a:gd name="connsiteX5" fmla="*/ 2726633 w 3851098"/>
              <a:gd name="connsiteY5" fmla="*/ 480794 h 1566244"/>
              <a:gd name="connsiteX6" fmla="*/ 2746323 w 3851098"/>
              <a:gd name="connsiteY6" fmla="*/ 544214 h 1566244"/>
              <a:gd name="connsiteX7" fmla="*/ 2763607 w 3851098"/>
              <a:gd name="connsiteY7" fmla="*/ 715640 h 1566244"/>
              <a:gd name="connsiteX8" fmla="*/ 1912865 w 3851098"/>
              <a:gd name="connsiteY8" fmla="*/ 1566244 h 1566244"/>
              <a:gd name="connsiteX9" fmla="*/ 1062123 w 3851098"/>
              <a:gd name="connsiteY9" fmla="*/ 715640 h 1566244"/>
              <a:gd name="connsiteX10" fmla="*/ 1079407 w 3851098"/>
              <a:gd name="connsiteY10" fmla="*/ 544214 h 1566244"/>
              <a:gd name="connsiteX11" fmla="*/ 1095821 w 3851098"/>
              <a:gd name="connsiteY11" fmla="*/ 491346 h 1566244"/>
              <a:gd name="connsiteX12" fmla="*/ 1045695 w 3851098"/>
              <a:gd name="connsiteY12" fmla="*/ 509690 h 1566244"/>
              <a:gd name="connsiteX13" fmla="*/ 792710 w 3851098"/>
              <a:gd name="connsiteY13" fmla="*/ 547931 h 1566244"/>
              <a:gd name="connsiteX14" fmla="*/ 8824 w 3851098"/>
              <a:gd name="connsiteY14" fmla="*/ 28420 h 1566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51098" h="1566244">
                <a:moveTo>
                  <a:pt x="0" y="0"/>
                </a:moveTo>
                <a:lnTo>
                  <a:pt x="3851098" y="0"/>
                </a:lnTo>
                <a:lnTo>
                  <a:pt x="3842275" y="28420"/>
                </a:lnTo>
                <a:cubicBezTo>
                  <a:pt x="3713125" y="333715"/>
                  <a:pt x="3410777" y="547931"/>
                  <a:pt x="3058388" y="547931"/>
                </a:cubicBezTo>
                <a:cubicBezTo>
                  <a:pt x="2940926" y="547931"/>
                  <a:pt x="2829022" y="524129"/>
                  <a:pt x="2727241" y="481087"/>
                </a:cubicBezTo>
                <a:lnTo>
                  <a:pt x="2726633" y="480794"/>
                </a:lnTo>
                <a:lnTo>
                  <a:pt x="2746323" y="544214"/>
                </a:lnTo>
                <a:cubicBezTo>
                  <a:pt x="2757655" y="599585"/>
                  <a:pt x="2763607" y="656918"/>
                  <a:pt x="2763607" y="715640"/>
                </a:cubicBezTo>
                <a:cubicBezTo>
                  <a:pt x="2763607" y="1185416"/>
                  <a:pt x="2382717" y="1566244"/>
                  <a:pt x="1912865" y="1566244"/>
                </a:cubicBezTo>
                <a:cubicBezTo>
                  <a:pt x="1443013" y="1566244"/>
                  <a:pt x="1062123" y="1185416"/>
                  <a:pt x="1062123" y="715640"/>
                </a:cubicBezTo>
                <a:cubicBezTo>
                  <a:pt x="1062123" y="656918"/>
                  <a:pt x="1068074" y="599585"/>
                  <a:pt x="1079407" y="544214"/>
                </a:cubicBezTo>
                <a:lnTo>
                  <a:pt x="1095821" y="491346"/>
                </a:lnTo>
                <a:lnTo>
                  <a:pt x="1045695" y="509690"/>
                </a:lnTo>
                <a:cubicBezTo>
                  <a:pt x="965778" y="534543"/>
                  <a:pt x="880808" y="547931"/>
                  <a:pt x="792710" y="547931"/>
                </a:cubicBezTo>
                <a:cubicBezTo>
                  <a:pt x="440321" y="547931"/>
                  <a:pt x="137973" y="333715"/>
                  <a:pt x="8824" y="28420"/>
                </a:cubicBezTo>
                <a:close/>
              </a:path>
            </a:pathLst>
          </a:custGeom>
          <a:solidFill>
            <a:schemeClr val="accent1"/>
          </a:solidFill>
          <a:ln w="19050" cap="flat" cmpd="sng" algn="ctr">
            <a:noFill/>
            <a:prstDash val="dash"/>
          </a:ln>
          <a:effectLst/>
        </p:spPr>
        <p:txBody>
          <a:bodyPr wrap="square" anchor="ctr">
            <a:noAutofit/>
          </a:bodyPr>
          <a:lstStyle/>
          <a:p>
            <a:pPr algn="ctr">
              <a:defRPr/>
            </a:pPr>
            <a:endParaRPr lang="zh-CN" altLang="en-US" kern="0">
              <a:solidFill>
                <a:prstClr val="white"/>
              </a:solidFill>
            </a:endParaRPr>
          </a:p>
        </p:txBody>
      </p:sp>
      <p:sp>
        <p:nvSpPr>
          <p:cNvPr id="25" name="MH_Other_16"/>
          <p:cNvSpPr/>
          <p:nvPr>
            <p:custDataLst>
              <p:tags r:id="rId3"/>
            </p:custDataLst>
          </p:nvPr>
        </p:nvSpPr>
        <p:spPr>
          <a:xfrm>
            <a:off x="2051778" y="2668683"/>
            <a:ext cx="783132" cy="781951"/>
          </a:xfrm>
          <a:prstGeom prst="ellipse">
            <a:avLst/>
          </a:prstGeom>
          <a:solidFill>
            <a:srgbClr val="FEFFFF"/>
          </a:solidFill>
          <a:ln w="25400" cap="flat" cmpd="sng" algn="ctr">
            <a:noFill/>
            <a:prstDash val="solid"/>
          </a:ln>
          <a:effectLst>
            <a:outerShdw blurRad="50800" dist="38100" dir="16200000" rotWithShape="0">
              <a:prstClr val="black">
                <a:alpha val="40000"/>
              </a:prstClr>
            </a:outerShdw>
          </a:effectLst>
        </p:spPr>
        <p:txBody>
          <a:bodyPr anchor="ctr"/>
          <a:lstStyle/>
          <a:p>
            <a:pPr algn="ctr">
              <a:defRPr/>
            </a:pPr>
            <a:r>
              <a:rPr lang="en-US" altLang="zh-CN" kern="0" dirty="0">
                <a:solidFill>
                  <a:srgbClr val="404040"/>
                </a:solidFill>
              </a:rPr>
              <a:t>01</a:t>
            </a:r>
            <a:endParaRPr lang="zh-CN" altLang="en-US" kern="0" dirty="0">
              <a:solidFill>
                <a:srgbClr val="404040"/>
              </a:solidFill>
            </a:endParaRPr>
          </a:p>
        </p:txBody>
      </p:sp>
      <p:sp>
        <p:nvSpPr>
          <p:cNvPr id="26" name="矩形 25"/>
          <p:cNvSpPr/>
          <p:nvPr/>
        </p:nvSpPr>
        <p:spPr>
          <a:xfrm>
            <a:off x="1137594" y="4277976"/>
            <a:ext cx="2611499" cy="20791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7" name="任意多边形: 形状 26"/>
          <p:cNvSpPr>
            <a:spLocks noChangeAspect="1"/>
          </p:cNvSpPr>
          <p:nvPr>
            <p:custDataLst>
              <p:tags r:id="rId4"/>
            </p:custDataLst>
          </p:nvPr>
        </p:nvSpPr>
        <p:spPr>
          <a:xfrm flipV="1">
            <a:off x="4663277" y="1836109"/>
            <a:ext cx="2865447" cy="1165379"/>
          </a:xfrm>
          <a:custGeom>
            <a:avLst/>
            <a:gdLst>
              <a:gd name="connsiteX0" fmla="*/ 0 w 3851098"/>
              <a:gd name="connsiteY0" fmla="*/ 0 h 1566244"/>
              <a:gd name="connsiteX1" fmla="*/ 3851098 w 3851098"/>
              <a:gd name="connsiteY1" fmla="*/ 0 h 1566244"/>
              <a:gd name="connsiteX2" fmla="*/ 3842275 w 3851098"/>
              <a:gd name="connsiteY2" fmla="*/ 28420 h 1566244"/>
              <a:gd name="connsiteX3" fmla="*/ 3058388 w 3851098"/>
              <a:gd name="connsiteY3" fmla="*/ 547931 h 1566244"/>
              <a:gd name="connsiteX4" fmla="*/ 2727241 w 3851098"/>
              <a:gd name="connsiteY4" fmla="*/ 481087 h 1566244"/>
              <a:gd name="connsiteX5" fmla="*/ 2726633 w 3851098"/>
              <a:gd name="connsiteY5" fmla="*/ 480794 h 1566244"/>
              <a:gd name="connsiteX6" fmla="*/ 2746323 w 3851098"/>
              <a:gd name="connsiteY6" fmla="*/ 544214 h 1566244"/>
              <a:gd name="connsiteX7" fmla="*/ 2763607 w 3851098"/>
              <a:gd name="connsiteY7" fmla="*/ 715640 h 1566244"/>
              <a:gd name="connsiteX8" fmla="*/ 1912865 w 3851098"/>
              <a:gd name="connsiteY8" fmla="*/ 1566244 h 1566244"/>
              <a:gd name="connsiteX9" fmla="*/ 1062123 w 3851098"/>
              <a:gd name="connsiteY9" fmla="*/ 715640 h 1566244"/>
              <a:gd name="connsiteX10" fmla="*/ 1079407 w 3851098"/>
              <a:gd name="connsiteY10" fmla="*/ 544214 h 1566244"/>
              <a:gd name="connsiteX11" fmla="*/ 1095821 w 3851098"/>
              <a:gd name="connsiteY11" fmla="*/ 491346 h 1566244"/>
              <a:gd name="connsiteX12" fmla="*/ 1045695 w 3851098"/>
              <a:gd name="connsiteY12" fmla="*/ 509690 h 1566244"/>
              <a:gd name="connsiteX13" fmla="*/ 792710 w 3851098"/>
              <a:gd name="connsiteY13" fmla="*/ 547931 h 1566244"/>
              <a:gd name="connsiteX14" fmla="*/ 8824 w 3851098"/>
              <a:gd name="connsiteY14" fmla="*/ 28420 h 1566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51098" h="1566244">
                <a:moveTo>
                  <a:pt x="0" y="0"/>
                </a:moveTo>
                <a:lnTo>
                  <a:pt x="3851098" y="0"/>
                </a:lnTo>
                <a:lnTo>
                  <a:pt x="3842275" y="28420"/>
                </a:lnTo>
                <a:cubicBezTo>
                  <a:pt x="3713125" y="333715"/>
                  <a:pt x="3410777" y="547931"/>
                  <a:pt x="3058388" y="547931"/>
                </a:cubicBezTo>
                <a:cubicBezTo>
                  <a:pt x="2940926" y="547931"/>
                  <a:pt x="2829022" y="524129"/>
                  <a:pt x="2727241" y="481087"/>
                </a:cubicBezTo>
                <a:lnTo>
                  <a:pt x="2726633" y="480794"/>
                </a:lnTo>
                <a:lnTo>
                  <a:pt x="2746323" y="544214"/>
                </a:lnTo>
                <a:cubicBezTo>
                  <a:pt x="2757655" y="599585"/>
                  <a:pt x="2763607" y="656918"/>
                  <a:pt x="2763607" y="715640"/>
                </a:cubicBezTo>
                <a:cubicBezTo>
                  <a:pt x="2763607" y="1185416"/>
                  <a:pt x="2382717" y="1566244"/>
                  <a:pt x="1912865" y="1566244"/>
                </a:cubicBezTo>
                <a:cubicBezTo>
                  <a:pt x="1443013" y="1566244"/>
                  <a:pt x="1062123" y="1185416"/>
                  <a:pt x="1062123" y="715640"/>
                </a:cubicBezTo>
                <a:cubicBezTo>
                  <a:pt x="1062123" y="656918"/>
                  <a:pt x="1068074" y="599585"/>
                  <a:pt x="1079407" y="544214"/>
                </a:cubicBezTo>
                <a:lnTo>
                  <a:pt x="1095821" y="491346"/>
                </a:lnTo>
                <a:lnTo>
                  <a:pt x="1045695" y="509690"/>
                </a:lnTo>
                <a:cubicBezTo>
                  <a:pt x="965778" y="534543"/>
                  <a:pt x="880808" y="547931"/>
                  <a:pt x="792710" y="547931"/>
                </a:cubicBezTo>
                <a:cubicBezTo>
                  <a:pt x="440321" y="547931"/>
                  <a:pt x="137973" y="333715"/>
                  <a:pt x="8824" y="28420"/>
                </a:cubicBezTo>
                <a:close/>
              </a:path>
            </a:pathLst>
          </a:custGeom>
          <a:solidFill>
            <a:schemeClr val="accent1"/>
          </a:solidFill>
          <a:ln w="19050" cap="flat" cmpd="sng" algn="ctr">
            <a:noFill/>
            <a:prstDash val="dash"/>
          </a:ln>
          <a:effectLst/>
        </p:spPr>
        <p:txBody>
          <a:bodyPr wrap="square" anchor="ctr">
            <a:noAutofit/>
          </a:bodyPr>
          <a:lstStyle/>
          <a:p>
            <a:pPr algn="ctr">
              <a:defRPr/>
            </a:pPr>
            <a:endParaRPr lang="zh-CN" altLang="en-US" kern="0">
              <a:solidFill>
                <a:prstClr val="white"/>
              </a:solidFill>
            </a:endParaRPr>
          </a:p>
        </p:txBody>
      </p:sp>
      <p:sp>
        <p:nvSpPr>
          <p:cNvPr id="28" name="任意多边形: 形状 27"/>
          <p:cNvSpPr>
            <a:spLocks noChangeAspect="1"/>
          </p:cNvSpPr>
          <p:nvPr>
            <p:custDataLst>
              <p:tags r:id="rId5"/>
            </p:custDataLst>
          </p:nvPr>
        </p:nvSpPr>
        <p:spPr>
          <a:xfrm>
            <a:off x="4663277" y="3059659"/>
            <a:ext cx="2865447" cy="1165379"/>
          </a:xfrm>
          <a:custGeom>
            <a:avLst/>
            <a:gdLst>
              <a:gd name="connsiteX0" fmla="*/ 0 w 3851098"/>
              <a:gd name="connsiteY0" fmla="*/ 0 h 1566244"/>
              <a:gd name="connsiteX1" fmla="*/ 3851098 w 3851098"/>
              <a:gd name="connsiteY1" fmla="*/ 0 h 1566244"/>
              <a:gd name="connsiteX2" fmla="*/ 3842275 w 3851098"/>
              <a:gd name="connsiteY2" fmla="*/ 28420 h 1566244"/>
              <a:gd name="connsiteX3" fmla="*/ 3058388 w 3851098"/>
              <a:gd name="connsiteY3" fmla="*/ 547931 h 1566244"/>
              <a:gd name="connsiteX4" fmla="*/ 2727241 w 3851098"/>
              <a:gd name="connsiteY4" fmla="*/ 481087 h 1566244"/>
              <a:gd name="connsiteX5" fmla="*/ 2726633 w 3851098"/>
              <a:gd name="connsiteY5" fmla="*/ 480794 h 1566244"/>
              <a:gd name="connsiteX6" fmla="*/ 2746323 w 3851098"/>
              <a:gd name="connsiteY6" fmla="*/ 544214 h 1566244"/>
              <a:gd name="connsiteX7" fmla="*/ 2763607 w 3851098"/>
              <a:gd name="connsiteY7" fmla="*/ 715640 h 1566244"/>
              <a:gd name="connsiteX8" fmla="*/ 1912865 w 3851098"/>
              <a:gd name="connsiteY8" fmla="*/ 1566244 h 1566244"/>
              <a:gd name="connsiteX9" fmla="*/ 1062123 w 3851098"/>
              <a:gd name="connsiteY9" fmla="*/ 715640 h 1566244"/>
              <a:gd name="connsiteX10" fmla="*/ 1079407 w 3851098"/>
              <a:gd name="connsiteY10" fmla="*/ 544214 h 1566244"/>
              <a:gd name="connsiteX11" fmla="*/ 1095821 w 3851098"/>
              <a:gd name="connsiteY11" fmla="*/ 491346 h 1566244"/>
              <a:gd name="connsiteX12" fmla="*/ 1045695 w 3851098"/>
              <a:gd name="connsiteY12" fmla="*/ 509690 h 1566244"/>
              <a:gd name="connsiteX13" fmla="*/ 792710 w 3851098"/>
              <a:gd name="connsiteY13" fmla="*/ 547931 h 1566244"/>
              <a:gd name="connsiteX14" fmla="*/ 8824 w 3851098"/>
              <a:gd name="connsiteY14" fmla="*/ 28420 h 1566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51098" h="1566244">
                <a:moveTo>
                  <a:pt x="0" y="0"/>
                </a:moveTo>
                <a:lnTo>
                  <a:pt x="3851098" y="0"/>
                </a:lnTo>
                <a:lnTo>
                  <a:pt x="3842275" y="28420"/>
                </a:lnTo>
                <a:cubicBezTo>
                  <a:pt x="3713125" y="333715"/>
                  <a:pt x="3410777" y="547931"/>
                  <a:pt x="3058388" y="547931"/>
                </a:cubicBezTo>
                <a:cubicBezTo>
                  <a:pt x="2940926" y="547931"/>
                  <a:pt x="2829022" y="524129"/>
                  <a:pt x="2727241" y="481087"/>
                </a:cubicBezTo>
                <a:lnTo>
                  <a:pt x="2726633" y="480794"/>
                </a:lnTo>
                <a:lnTo>
                  <a:pt x="2746323" y="544214"/>
                </a:lnTo>
                <a:cubicBezTo>
                  <a:pt x="2757655" y="599585"/>
                  <a:pt x="2763607" y="656918"/>
                  <a:pt x="2763607" y="715640"/>
                </a:cubicBezTo>
                <a:cubicBezTo>
                  <a:pt x="2763607" y="1185416"/>
                  <a:pt x="2382717" y="1566244"/>
                  <a:pt x="1912865" y="1566244"/>
                </a:cubicBezTo>
                <a:cubicBezTo>
                  <a:pt x="1443013" y="1566244"/>
                  <a:pt x="1062123" y="1185416"/>
                  <a:pt x="1062123" y="715640"/>
                </a:cubicBezTo>
                <a:cubicBezTo>
                  <a:pt x="1062123" y="656918"/>
                  <a:pt x="1068074" y="599585"/>
                  <a:pt x="1079407" y="544214"/>
                </a:cubicBezTo>
                <a:lnTo>
                  <a:pt x="1095821" y="491346"/>
                </a:lnTo>
                <a:lnTo>
                  <a:pt x="1045695" y="509690"/>
                </a:lnTo>
                <a:cubicBezTo>
                  <a:pt x="965778" y="534543"/>
                  <a:pt x="880808" y="547931"/>
                  <a:pt x="792710" y="547931"/>
                </a:cubicBezTo>
                <a:cubicBezTo>
                  <a:pt x="440321" y="547931"/>
                  <a:pt x="137973" y="333715"/>
                  <a:pt x="8824" y="28420"/>
                </a:cubicBezTo>
                <a:close/>
              </a:path>
            </a:pathLst>
          </a:custGeom>
          <a:solidFill>
            <a:schemeClr val="accent1"/>
          </a:solidFill>
          <a:ln w="19050" cap="flat" cmpd="sng" algn="ctr">
            <a:noFill/>
            <a:prstDash val="dash"/>
          </a:ln>
          <a:effectLst/>
        </p:spPr>
        <p:txBody>
          <a:bodyPr wrap="square" anchor="ctr">
            <a:noAutofit/>
          </a:bodyPr>
          <a:lstStyle/>
          <a:p>
            <a:pPr algn="ctr">
              <a:defRPr/>
            </a:pPr>
            <a:endParaRPr lang="zh-CN" altLang="en-US" kern="0">
              <a:solidFill>
                <a:prstClr val="white"/>
              </a:solidFill>
            </a:endParaRPr>
          </a:p>
        </p:txBody>
      </p:sp>
      <p:sp>
        <p:nvSpPr>
          <p:cNvPr id="30" name="MH_Other_16"/>
          <p:cNvSpPr/>
          <p:nvPr>
            <p:custDataLst>
              <p:tags r:id="rId6"/>
            </p:custDataLst>
          </p:nvPr>
        </p:nvSpPr>
        <p:spPr>
          <a:xfrm>
            <a:off x="5704434" y="2668683"/>
            <a:ext cx="783132" cy="781951"/>
          </a:xfrm>
          <a:prstGeom prst="ellipse">
            <a:avLst/>
          </a:prstGeom>
          <a:solidFill>
            <a:srgbClr val="FEFFFF"/>
          </a:solidFill>
          <a:ln w="25400" cap="flat" cmpd="sng" algn="ctr">
            <a:noFill/>
            <a:prstDash val="solid"/>
          </a:ln>
          <a:effectLst>
            <a:outerShdw blurRad="50800" dist="38100" dir="16200000" rotWithShape="0">
              <a:prstClr val="black">
                <a:alpha val="40000"/>
              </a:prstClr>
            </a:outerShdw>
          </a:effectLst>
        </p:spPr>
        <p:txBody>
          <a:bodyPr anchor="ctr"/>
          <a:lstStyle/>
          <a:p>
            <a:pPr algn="ctr">
              <a:defRPr/>
            </a:pPr>
            <a:r>
              <a:rPr lang="en-US" altLang="zh-CN" kern="0" dirty="0">
                <a:solidFill>
                  <a:srgbClr val="404040"/>
                </a:solidFill>
              </a:rPr>
              <a:t>02</a:t>
            </a:r>
            <a:endParaRPr lang="zh-CN" altLang="en-US" kern="0" dirty="0">
              <a:solidFill>
                <a:srgbClr val="404040"/>
              </a:solidFill>
            </a:endParaRPr>
          </a:p>
        </p:txBody>
      </p:sp>
      <p:sp>
        <p:nvSpPr>
          <p:cNvPr id="31" name="矩形 30"/>
          <p:cNvSpPr/>
          <p:nvPr/>
        </p:nvSpPr>
        <p:spPr>
          <a:xfrm>
            <a:off x="4790250" y="4277976"/>
            <a:ext cx="2611499" cy="20791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4" name="任意多边形: 形状 33"/>
          <p:cNvSpPr>
            <a:spLocks noChangeAspect="1"/>
          </p:cNvSpPr>
          <p:nvPr>
            <p:custDataLst>
              <p:tags r:id="rId7"/>
            </p:custDataLst>
          </p:nvPr>
        </p:nvSpPr>
        <p:spPr>
          <a:xfrm flipV="1">
            <a:off x="8315933" y="1836109"/>
            <a:ext cx="2865447" cy="1165379"/>
          </a:xfrm>
          <a:custGeom>
            <a:avLst/>
            <a:gdLst>
              <a:gd name="connsiteX0" fmla="*/ 0 w 3851098"/>
              <a:gd name="connsiteY0" fmla="*/ 0 h 1566244"/>
              <a:gd name="connsiteX1" fmla="*/ 3851098 w 3851098"/>
              <a:gd name="connsiteY1" fmla="*/ 0 h 1566244"/>
              <a:gd name="connsiteX2" fmla="*/ 3842275 w 3851098"/>
              <a:gd name="connsiteY2" fmla="*/ 28420 h 1566244"/>
              <a:gd name="connsiteX3" fmla="*/ 3058388 w 3851098"/>
              <a:gd name="connsiteY3" fmla="*/ 547931 h 1566244"/>
              <a:gd name="connsiteX4" fmla="*/ 2727241 w 3851098"/>
              <a:gd name="connsiteY4" fmla="*/ 481087 h 1566244"/>
              <a:gd name="connsiteX5" fmla="*/ 2726633 w 3851098"/>
              <a:gd name="connsiteY5" fmla="*/ 480794 h 1566244"/>
              <a:gd name="connsiteX6" fmla="*/ 2746323 w 3851098"/>
              <a:gd name="connsiteY6" fmla="*/ 544214 h 1566244"/>
              <a:gd name="connsiteX7" fmla="*/ 2763607 w 3851098"/>
              <a:gd name="connsiteY7" fmla="*/ 715640 h 1566244"/>
              <a:gd name="connsiteX8" fmla="*/ 1912865 w 3851098"/>
              <a:gd name="connsiteY8" fmla="*/ 1566244 h 1566244"/>
              <a:gd name="connsiteX9" fmla="*/ 1062123 w 3851098"/>
              <a:gd name="connsiteY9" fmla="*/ 715640 h 1566244"/>
              <a:gd name="connsiteX10" fmla="*/ 1079407 w 3851098"/>
              <a:gd name="connsiteY10" fmla="*/ 544214 h 1566244"/>
              <a:gd name="connsiteX11" fmla="*/ 1095821 w 3851098"/>
              <a:gd name="connsiteY11" fmla="*/ 491346 h 1566244"/>
              <a:gd name="connsiteX12" fmla="*/ 1045695 w 3851098"/>
              <a:gd name="connsiteY12" fmla="*/ 509690 h 1566244"/>
              <a:gd name="connsiteX13" fmla="*/ 792710 w 3851098"/>
              <a:gd name="connsiteY13" fmla="*/ 547931 h 1566244"/>
              <a:gd name="connsiteX14" fmla="*/ 8824 w 3851098"/>
              <a:gd name="connsiteY14" fmla="*/ 28420 h 1566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51098" h="1566244">
                <a:moveTo>
                  <a:pt x="0" y="0"/>
                </a:moveTo>
                <a:lnTo>
                  <a:pt x="3851098" y="0"/>
                </a:lnTo>
                <a:lnTo>
                  <a:pt x="3842275" y="28420"/>
                </a:lnTo>
                <a:cubicBezTo>
                  <a:pt x="3713125" y="333715"/>
                  <a:pt x="3410777" y="547931"/>
                  <a:pt x="3058388" y="547931"/>
                </a:cubicBezTo>
                <a:cubicBezTo>
                  <a:pt x="2940926" y="547931"/>
                  <a:pt x="2829022" y="524129"/>
                  <a:pt x="2727241" y="481087"/>
                </a:cubicBezTo>
                <a:lnTo>
                  <a:pt x="2726633" y="480794"/>
                </a:lnTo>
                <a:lnTo>
                  <a:pt x="2746323" y="544214"/>
                </a:lnTo>
                <a:cubicBezTo>
                  <a:pt x="2757655" y="599585"/>
                  <a:pt x="2763607" y="656918"/>
                  <a:pt x="2763607" y="715640"/>
                </a:cubicBezTo>
                <a:cubicBezTo>
                  <a:pt x="2763607" y="1185416"/>
                  <a:pt x="2382717" y="1566244"/>
                  <a:pt x="1912865" y="1566244"/>
                </a:cubicBezTo>
                <a:cubicBezTo>
                  <a:pt x="1443013" y="1566244"/>
                  <a:pt x="1062123" y="1185416"/>
                  <a:pt x="1062123" y="715640"/>
                </a:cubicBezTo>
                <a:cubicBezTo>
                  <a:pt x="1062123" y="656918"/>
                  <a:pt x="1068074" y="599585"/>
                  <a:pt x="1079407" y="544214"/>
                </a:cubicBezTo>
                <a:lnTo>
                  <a:pt x="1095821" y="491346"/>
                </a:lnTo>
                <a:lnTo>
                  <a:pt x="1045695" y="509690"/>
                </a:lnTo>
                <a:cubicBezTo>
                  <a:pt x="965778" y="534543"/>
                  <a:pt x="880808" y="547931"/>
                  <a:pt x="792710" y="547931"/>
                </a:cubicBezTo>
                <a:cubicBezTo>
                  <a:pt x="440321" y="547931"/>
                  <a:pt x="137973" y="333715"/>
                  <a:pt x="8824" y="28420"/>
                </a:cubicBezTo>
                <a:close/>
              </a:path>
            </a:pathLst>
          </a:custGeom>
          <a:solidFill>
            <a:schemeClr val="accent1"/>
          </a:solidFill>
          <a:ln w="19050" cap="flat" cmpd="sng" algn="ctr">
            <a:noFill/>
            <a:prstDash val="dash"/>
          </a:ln>
          <a:effectLst/>
        </p:spPr>
        <p:txBody>
          <a:bodyPr wrap="square" anchor="ctr">
            <a:noAutofit/>
          </a:bodyPr>
          <a:lstStyle/>
          <a:p>
            <a:pPr algn="ctr">
              <a:defRPr/>
            </a:pPr>
            <a:endParaRPr lang="zh-CN" altLang="en-US" kern="0">
              <a:solidFill>
                <a:prstClr val="white"/>
              </a:solidFill>
            </a:endParaRPr>
          </a:p>
        </p:txBody>
      </p:sp>
      <p:sp>
        <p:nvSpPr>
          <p:cNvPr id="35" name="任意多边形: 形状 34"/>
          <p:cNvSpPr>
            <a:spLocks noChangeAspect="1"/>
          </p:cNvSpPr>
          <p:nvPr>
            <p:custDataLst>
              <p:tags r:id="rId8"/>
            </p:custDataLst>
          </p:nvPr>
        </p:nvSpPr>
        <p:spPr>
          <a:xfrm>
            <a:off x="8315933" y="3059659"/>
            <a:ext cx="2865447" cy="1165379"/>
          </a:xfrm>
          <a:custGeom>
            <a:avLst/>
            <a:gdLst>
              <a:gd name="connsiteX0" fmla="*/ 0 w 3851098"/>
              <a:gd name="connsiteY0" fmla="*/ 0 h 1566244"/>
              <a:gd name="connsiteX1" fmla="*/ 3851098 w 3851098"/>
              <a:gd name="connsiteY1" fmla="*/ 0 h 1566244"/>
              <a:gd name="connsiteX2" fmla="*/ 3842275 w 3851098"/>
              <a:gd name="connsiteY2" fmla="*/ 28420 h 1566244"/>
              <a:gd name="connsiteX3" fmla="*/ 3058388 w 3851098"/>
              <a:gd name="connsiteY3" fmla="*/ 547931 h 1566244"/>
              <a:gd name="connsiteX4" fmla="*/ 2727241 w 3851098"/>
              <a:gd name="connsiteY4" fmla="*/ 481087 h 1566244"/>
              <a:gd name="connsiteX5" fmla="*/ 2726633 w 3851098"/>
              <a:gd name="connsiteY5" fmla="*/ 480794 h 1566244"/>
              <a:gd name="connsiteX6" fmla="*/ 2746323 w 3851098"/>
              <a:gd name="connsiteY6" fmla="*/ 544214 h 1566244"/>
              <a:gd name="connsiteX7" fmla="*/ 2763607 w 3851098"/>
              <a:gd name="connsiteY7" fmla="*/ 715640 h 1566244"/>
              <a:gd name="connsiteX8" fmla="*/ 1912865 w 3851098"/>
              <a:gd name="connsiteY8" fmla="*/ 1566244 h 1566244"/>
              <a:gd name="connsiteX9" fmla="*/ 1062123 w 3851098"/>
              <a:gd name="connsiteY9" fmla="*/ 715640 h 1566244"/>
              <a:gd name="connsiteX10" fmla="*/ 1079407 w 3851098"/>
              <a:gd name="connsiteY10" fmla="*/ 544214 h 1566244"/>
              <a:gd name="connsiteX11" fmla="*/ 1095821 w 3851098"/>
              <a:gd name="connsiteY11" fmla="*/ 491346 h 1566244"/>
              <a:gd name="connsiteX12" fmla="*/ 1045695 w 3851098"/>
              <a:gd name="connsiteY12" fmla="*/ 509690 h 1566244"/>
              <a:gd name="connsiteX13" fmla="*/ 792710 w 3851098"/>
              <a:gd name="connsiteY13" fmla="*/ 547931 h 1566244"/>
              <a:gd name="connsiteX14" fmla="*/ 8824 w 3851098"/>
              <a:gd name="connsiteY14" fmla="*/ 28420 h 1566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51098" h="1566244">
                <a:moveTo>
                  <a:pt x="0" y="0"/>
                </a:moveTo>
                <a:lnTo>
                  <a:pt x="3851098" y="0"/>
                </a:lnTo>
                <a:lnTo>
                  <a:pt x="3842275" y="28420"/>
                </a:lnTo>
                <a:cubicBezTo>
                  <a:pt x="3713125" y="333715"/>
                  <a:pt x="3410777" y="547931"/>
                  <a:pt x="3058388" y="547931"/>
                </a:cubicBezTo>
                <a:cubicBezTo>
                  <a:pt x="2940926" y="547931"/>
                  <a:pt x="2829022" y="524129"/>
                  <a:pt x="2727241" y="481087"/>
                </a:cubicBezTo>
                <a:lnTo>
                  <a:pt x="2726633" y="480794"/>
                </a:lnTo>
                <a:lnTo>
                  <a:pt x="2746323" y="544214"/>
                </a:lnTo>
                <a:cubicBezTo>
                  <a:pt x="2757655" y="599585"/>
                  <a:pt x="2763607" y="656918"/>
                  <a:pt x="2763607" y="715640"/>
                </a:cubicBezTo>
                <a:cubicBezTo>
                  <a:pt x="2763607" y="1185416"/>
                  <a:pt x="2382717" y="1566244"/>
                  <a:pt x="1912865" y="1566244"/>
                </a:cubicBezTo>
                <a:cubicBezTo>
                  <a:pt x="1443013" y="1566244"/>
                  <a:pt x="1062123" y="1185416"/>
                  <a:pt x="1062123" y="715640"/>
                </a:cubicBezTo>
                <a:cubicBezTo>
                  <a:pt x="1062123" y="656918"/>
                  <a:pt x="1068074" y="599585"/>
                  <a:pt x="1079407" y="544214"/>
                </a:cubicBezTo>
                <a:lnTo>
                  <a:pt x="1095821" y="491346"/>
                </a:lnTo>
                <a:lnTo>
                  <a:pt x="1045695" y="509690"/>
                </a:lnTo>
                <a:cubicBezTo>
                  <a:pt x="965778" y="534543"/>
                  <a:pt x="880808" y="547931"/>
                  <a:pt x="792710" y="547931"/>
                </a:cubicBezTo>
                <a:cubicBezTo>
                  <a:pt x="440321" y="547931"/>
                  <a:pt x="137973" y="333715"/>
                  <a:pt x="8824" y="28420"/>
                </a:cubicBezTo>
                <a:close/>
              </a:path>
            </a:pathLst>
          </a:custGeom>
          <a:solidFill>
            <a:schemeClr val="accent1"/>
          </a:solidFill>
          <a:ln w="19050" cap="flat" cmpd="sng" algn="ctr">
            <a:noFill/>
            <a:prstDash val="dash"/>
          </a:ln>
          <a:effectLst/>
        </p:spPr>
        <p:txBody>
          <a:bodyPr wrap="square" anchor="ctr">
            <a:noAutofit/>
          </a:bodyPr>
          <a:lstStyle/>
          <a:p>
            <a:pPr algn="ctr">
              <a:defRPr/>
            </a:pPr>
            <a:endParaRPr lang="zh-CN" altLang="en-US" kern="0">
              <a:solidFill>
                <a:prstClr val="white"/>
              </a:solidFill>
            </a:endParaRPr>
          </a:p>
        </p:txBody>
      </p:sp>
      <p:sp>
        <p:nvSpPr>
          <p:cNvPr id="36" name="MH_Other_16"/>
          <p:cNvSpPr/>
          <p:nvPr>
            <p:custDataLst>
              <p:tags r:id="rId9"/>
            </p:custDataLst>
          </p:nvPr>
        </p:nvSpPr>
        <p:spPr>
          <a:xfrm>
            <a:off x="9357090" y="2668683"/>
            <a:ext cx="783132" cy="781951"/>
          </a:xfrm>
          <a:prstGeom prst="ellipse">
            <a:avLst/>
          </a:prstGeom>
          <a:solidFill>
            <a:srgbClr val="FEFFFF"/>
          </a:solidFill>
          <a:ln w="25400" cap="flat" cmpd="sng" algn="ctr">
            <a:noFill/>
            <a:prstDash val="solid"/>
          </a:ln>
          <a:effectLst>
            <a:outerShdw blurRad="50800" dist="38100" dir="16200000" rotWithShape="0">
              <a:prstClr val="black">
                <a:alpha val="40000"/>
              </a:prstClr>
            </a:outerShdw>
          </a:effectLst>
        </p:spPr>
        <p:txBody>
          <a:bodyPr anchor="ctr"/>
          <a:lstStyle/>
          <a:p>
            <a:pPr algn="ctr">
              <a:defRPr/>
            </a:pPr>
            <a:r>
              <a:rPr lang="en-US" altLang="zh-CN" kern="0" dirty="0">
                <a:solidFill>
                  <a:srgbClr val="404040"/>
                </a:solidFill>
              </a:rPr>
              <a:t>03</a:t>
            </a:r>
            <a:endParaRPr lang="zh-CN" altLang="en-US" kern="0" dirty="0">
              <a:solidFill>
                <a:srgbClr val="404040"/>
              </a:solidFill>
            </a:endParaRPr>
          </a:p>
        </p:txBody>
      </p:sp>
      <p:sp>
        <p:nvSpPr>
          <p:cNvPr id="37" name="矩形 36"/>
          <p:cNvSpPr/>
          <p:nvPr/>
        </p:nvSpPr>
        <p:spPr>
          <a:xfrm>
            <a:off x="8442906" y="4277976"/>
            <a:ext cx="2611499" cy="20791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9" name="MH_Other_2"/>
          <p:cNvSpPr/>
          <p:nvPr>
            <p:custDataLst>
              <p:tags r:id="rId1"/>
            </p:custDataLst>
          </p:nvPr>
        </p:nvSpPr>
        <p:spPr bwMode="auto">
          <a:xfrm>
            <a:off x="1152526" y="4035268"/>
            <a:ext cx="1955800" cy="87294"/>
          </a:xfrm>
          <a:custGeom>
            <a:avLst/>
            <a:gdLst>
              <a:gd name="T0" fmla="*/ 1333400 w 1524"/>
              <a:gd name="T1" fmla="*/ 67651 h 69"/>
              <a:gd name="T2" fmla="*/ 1494192 w 1524"/>
              <a:gd name="T3" fmla="*/ 0 h 69"/>
              <a:gd name="T4" fmla="*/ 0 w 1524"/>
              <a:gd name="T5" fmla="*/ 0 h 69"/>
              <a:gd name="T6" fmla="*/ 162753 w 1524"/>
              <a:gd name="T7" fmla="*/ 67651 h 69"/>
              <a:gd name="T8" fmla="*/ 1333400 w 1524"/>
              <a:gd name="T9" fmla="*/ 67651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24" h="69">
                <a:moveTo>
                  <a:pt x="1360" y="69"/>
                </a:moveTo>
                <a:lnTo>
                  <a:pt x="1524" y="0"/>
                </a:lnTo>
                <a:lnTo>
                  <a:pt x="0" y="0"/>
                </a:lnTo>
                <a:lnTo>
                  <a:pt x="166" y="69"/>
                </a:lnTo>
                <a:lnTo>
                  <a:pt x="1360" y="69"/>
                </a:lnTo>
                <a:close/>
              </a:path>
            </a:pathLst>
          </a:custGeom>
          <a:solidFill>
            <a:schemeClr val="accent1">
              <a:lumMod val="50000"/>
            </a:schemeClr>
          </a:solidFill>
          <a:ln>
            <a:noFill/>
          </a:ln>
        </p:spPr>
        <p:txBody>
          <a:bodyPr bIns="36000"/>
          <a:lstStyle/>
          <a:p>
            <a:pPr>
              <a:defRPr/>
            </a:pPr>
            <a:endParaRPr lang="zh-CN" altLang="en-US" sz="3200"/>
          </a:p>
        </p:txBody>
      </p:sp>
      <p:sp>
        <p:nvSpPr>
          <p:cNvPr id="10" name="任意多边形 20"/>
          <p:cNvSpPr/>
          <p:nvPr>
            <p:custDataLst>
              <p:tags r:id="rId2"/>
            </p:custDataLst>
          </p:nvPr>
        </p:nvSpPr>
        <p:spPr bwMode="auto">
          <a:xfrm>
            <a:off x="1152526" y="2565819"/>
            <a:ext cx="1955800" cy="1469449"/>
          </a:xfrm>
          <a:custGeom>
            <a:avLst/>
            <a:gdLst>
              <a:gd name="connsiteX0" fmla="*/ 2164 w 1493838"/>
              <a:gd name="connsiteY0" fmla="*/ 0 h 1008064"/>
              <a:gd name="connsiteX1" fmla="*/ 1491674 w 1493838"/>
              <a:gd name="connsiteY1" fmla="*/ 0 h 1008064"/>
              <a:gd name="connsiteX2" fmla="*/ 1493838 w 1493838"/>
              <a:gd name="connsiteY2" fmla="*/ 21356 h 1008064"/>
              <a:gd name="connsiteX3" fmla="*/ 1493838 w 1493838"/>
              <a:gd name="connsiteY3" fmla="*/ 1008064 h 1008064"/>
              <a:gd name="connsiteX4" fmla="*/ 0 w 1493838"/>
              <a:gd name="connsiteY4" fmla="*/ 1008064 h 1008064"/>
              <a:gd name="connsiteX5" fmla="*/ 0 w 1493838"/>
              <a:gd name="connsiteY5" fmla="*/ 21356 h 1008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93838" h="1008064">
                <a:moveTo>
                  <a:pt x="2164" y="0"/>
                </a:moveTo>
                <a:lnTo>
                  <a:pt x="1491674" y="0"/>
                </a:lnTo>
                <a:lnTo>
                  <a:pt x="1493838" y="21356"/>
                </a:lnTo>
                <a:cubicBezTo>
                  <a:pt x="1493838" y="1008064"/>
                  <a:pt x="1493838" y="1008064"/>
                  <a:pt x="1493838" y="1008064"/>
                </a:cubicBezTo>
                <a:lnTo>
                  <a:pt x="0" y="1008064"/>
                </a:lnTo>
                <a:cubicBezTo>
                  <a:pt x="0" y="21356"/>
                  <a:pt x="0" y="21356"/>
                  <a:pt x="0" y="21356"/>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wrap="square">
            <a:noAutofit/>
          </a:bodyPr>
          <a:lstStyle/>
          <a:p>
            <a:endParaRPr lang="zh-CN" altLang="en-US"/>
          </a:p>
        </p:txBody>
      </p:sp>
      <p:sp>
        <p:nvSpPr>
          <p:cNvPr id="11" name="任意多边形 21"/>
          <p:cNvSpPr/>
          <p:nvPr>
            <p:custDataLst>
              <p:tags r:id="rId3"/>
            </p:custDataLst>
          </p:nvPr>
        </p:nvSpPr>
        <p:spPr bwMode="auto">
          <a:xfrm>
            <a:off x="1322958" y="2715466"/>
            <a:ext cx="1617016" cy="1319803"/>
          </a:xfrm>
          <a:custGeom>
            <a:avLst/>
            <a:gdLst>
              <a:gd name="connsiteX0" fmla="*/ 2210 w 1235075"/>
              <a:gd name="connsiteY0" fmla="*/ 0 h 1008064"/>
              <a:gd name="connsiteX1" fmla="*/ 1232864 w 1235075"/>
              <a:gd name="connsiteY1" fmla="*/ 0 h 1008064"/>
              <a:gd name="connsiteX2" fmla="*/ 1235075 w 1235075"/>
              <a:gd name="connsiteY2" fmla="*/ 21907 h 1008064"/>
              <a:gd name="connsiteX3" fmla="*/ 1235075 w 1235075"/>
              <a:gd name="connsiteY3" fmla="*/ 1008064 h 1008064"/>
              <a:gd name="connsiteX4" fmla="*/ 0 w 1235075"/>
              <a:gd name="connsiteY4" fmla="*/ 1008064 h 1008064"/>
              <a:gd name="connsiteX5" fmla="*/ 0 w 1235075"/>
              <a:gd name="connsiteY5" fmla="*/ 21907 h 1008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35075" h="1008064">
                <a:moveTo>
                  <a:pt x="2210" y="0"/>
                </a:moveTo>
                <a:lnTo>
                  <a:pt x="1232864" y="0"/>
                </a:lnTo>
                <a:lnTo>
                  <a:pt x="1235075" y="21907"/>
                </a:lnTo>
                <a:cubicBezTo>
                  <a:pt x="1235075" y="1008064"/>
                  <a:pt x="1235075" y="1008064"/>
                  <a:pt x="1235075" y="1008064"/>
                </a:cubicBezTo>
                <a:lnTo>
                  <a:pt x="0" y="1008064"/>
                </a:lnTo>
                <a:cubicBezTo>
                  <a:pt x="0" y="21907"/>
                  <a:pt x="0" y="21907"/>
                  <a:pt x="0" y="21907"/>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36000" tIns="36000" rIns="36000" bIns="36000" anchor="ctr">
            <a:noAutofit/>
          </a:bodyPr>
          <a:lstStyle>
            <a:lvl1pPr>
              <a:defRPr>
                <a:solidFill>
                  <a:schemeClr val="tx1"/>
                </a:solidFill>
                <a:latin typeface="等线" panose="02010600030101010101" pitchFamily="2" charset="-122"/>
                <a:ea typeface="等线" panose="02010600030101010101" pitchFamily="2" charset="-122"/>
              </a:defRPr>
            </a:lvl1pPr>
            <a:lvl2pPr marL="742950" indent="-285750">
              <a:defRPr>
                <a:solidFill>
                  <a:schemeClr val="tx1"/>
                </a:solidFill>
                <a:latin typeface="等线" panose="02010600030101010101" pitchFamily="2" charset="-122"/>
                <a:ea typeface="等线" panose="02010600030101010101" pitchFamily="2" charset="-122"/>
              </a:defRPr>
            </a:lvl2pPr>
            <a:lvl3pPr marL="1143000" indent="-228600">
              <a:defRPr>
                <a:solidFill>
                  <a:schemeClr val="tx1"/>
                </a:solidFill>
                <a:latin typeface="等线" panose="02010600030101010101" pitchFamily="2" charset="-122"/>
                <a:ea typeface="等线" panose="02010600030101010101" pitchFamily="2" charset="-122"/>
              </a:defRPr>
            </a:lvl3pPr>
            <a:lvl4pPr marL="1600200" indent="-228600">
              <a:defRPr>
                <a:solidFill>
                  <a:schemeClr val="tx1"/>
                </a:solidFill>
                <a:latin typeface="等线" panose="02010600030101010101" pitchFamily="2" charset="-122"/>
                <a:ea typeface="等线" panose="02010600030101010101" pitchFamily="2" charset="-122"/>
              </a:defRPr>
            </a:lvl4pPr>
            <a:lvl5pPr marL="2057400" indent="-228600">
              <a:defRPr>
                <a:solidFill>
                  <a:schemeClr val="tx1"/>
                </a:solidFill>
                <a:latin typeface="等线" panose="02010600030101010101" pitchFamily="2" charset="-122"/>
                <a:ea typeface="等线" panose="02010600030101010101" pitchFamily="2" charset="-122"/>
              </a:defRPr>
            </a:lvl5pPr>
            <a:lvl6pPr marL="25146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algn="ctr">
              <a:lnSpc>
                <a:spcPct val="110000"/>
              </a:lnSpc>
              <a:defRPr/>
            </a:pPr>
            <a:r>
              <a:rPr lang="zh-CN" altLang="en-US" sz="1800" dirty="0">
                <a:solidFill>
                  <a:schemeClr val="accent1"/>
                </a:solidFill>
                <a:latin typeface="+mn-lt"/>
                <a:ea typeface="+mn-ea"/>
              </a:rPr>
              <a:t>请输入文本</a:t>
            </a:r>
            <a:endParaRPr lang="zh-CN" altLang="en-US" sz="1800" dirty="0">
              <a:solidFill>
                <a:schemeClr val="accent1"/>
              </a:solidFill>
              <a:latin typeface="+mn-lt"/>
              <a:ea typeface="+mn-ea"/>
            </a:endParaRPr>
          </a:p>
        </p:txBody>
      </p:sp>
      <p:sp>
        <p:nvSpPr>
          <p:cNvPr id="12" name="MH_Other_6"/>
          <p:cNvSpPr/>
          <p:nvPr>
            <p:custDataLst>
              <p:tags r:id="rId4"/>
            </p:custDataLst>
          </p:nvPr>
        </p:nvSpPr>
        <p:spPr bwMode="auto">
          <a:xfrm>
            <a:off x="1322958" y="4035268"/>
            <a:ext cx="1617016" cy="87294"/>
          </a:xfrm>
          <a:custGeom>
            <a:avLst/>
            <a:gdLst>
              <a:gd name="T0" fmla="*/ 2147483646 w 1260"/>
              <a:gd name="T1" fmla="*/ 2147483646 h 69"/>
              <a:gd name="T2" fmla="*/ 0 w 1260"/>
              <a:gd name="T3" fmla="*/ 0 h 69"/>
              <a:gd name="T4" fmla="*/ 2147483646 w 1260"/>
              <a:gd name="T5" fmla="*/ 0 h 69"/>
              <a:gd name="T6" fmla="*/ 2147483646 w 1260"/>
              <a:gd name="T7" fmla="*/ 2147483646 h 69"/>
              <a:gd name="T8" fmla="*/ 2147483646 w 1260"/>
              <a:gd name="T9" fmla="*/ 2147483646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60" h="69">
                <a:moveTo>
                  <a:pt x="135" y="69"/>
                </a:moveTo>
                <a:lnTo>
                  <a:pt x="0" y="0"/>
                </a:lnTo>
                <a:lnTo>
                  <a:pt x="1260" y="0"/>
                </a:lnTo>
                <a:lnTo>
                  <a:pt x="1122" y="69"/>
                </a:lnTo>
                <a:lnTo>
                  <a:pt x="135" y="69"/>
                </a:lnTo>
                <a:close/>
              </a:path>
            </a:pathLst>
          </a:custGeom>
          <a:solidFill>
            <a:srgbClr val="C0BFBE"/>
          </a:solidFill>
          <a:ln>
            <a:noFill/>
          </a:ln>
        </p:spPr>
        <p:txBody>
          <a:bodyPr bIns="36000"/>
          <a:lstStyle/>
          <a:p>
            <a:endParaRPr lang="zh-CN" altLang="en-US" sz="3200"/>
          </a:p>
        </p:txBody>
      </p:sp>
      <p:sp>
        <p:nvSpPr>
          <p:cNvPr id="13" name="任意多边形 26"/>
          <p:cNvSpPr/>
          <p:nvPr/>
        </p:nvSpPr>
        <p:spPr>
          <a:xfrm flipV="1">
            <a:off x="1473201" y="4122560"/>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1048549" y="5003125"/>
            <a:ext cx="2132003" cy="830997"/>
          </a:xfrm>
          <a:prstGeom prst="rect">
            <a:avLst/>
          </a:prstGeom>
          <a:noFill/>
        </p:spPr>
        <p:txBody>
          <a:bodyPr wrap="square" rtlCol="0">
            <a:spAutoFit/>
          </a:bodyPr>
          <a:lstStyle/>
          <a:p>
            <a:pPr algn="ctr"/>
            <a:r>
              <a:rPr lang="en-US" altLang="zh-CN" sz="4800" b="1" dirty="0">
                <a:latin typeface="+mj-ea"/>
                <a:ea typeface="+mj-ea"/>
              </a:rPr>
              <a:t>72%</a:t>
            </a:r>
            <a:endParaRPr lang="zh-CN" altLang="en-US" sz="4800" b="1" dirty="0">
              <a:latin typeface="+mj-ea"/>
              <a:ea typeface="+mj-ea"/>
            </a:endParaRPr>
          </a:p>
        </p:txBody>
      </p:sp>
      <p:sp>
        <p:nvSpPr>
          <p:cNvPr id="16" name="MH_Other_2"/>
          <p:cNvSpPr/>
          <p:nvPr>
            <p:custDataLst>
              <p:tags r:id="rId5"/>
            </p:custDataLst>
          </p:nvPr>
        </p:nvSpPr>
        <p:spPr bwMode="auto">
          <a:xfrm>
            <a:off x="3806826" y="4035268"/>
            <a:ext cx="1955800" cy="87294"/>
          </a:xfrm>
          <a:custGeom>
            <a:avLst/>
            <a:gdLst>
              <a:gd name="T0" fmla="*/ 1333400 w 1524"/>
              <a:gd name="T1" fmla="*/ 67651 h 69"/>
              <a:gd name="T2" fmla="*/ 1494192 w 1524"/>
              <a:gd name="T3" fmla="*/ 0 h 69"/>
              <a:gd name="T4" fmla="*/ 0 w 1524"/>
              <a:gd name="T5" fmla="*/ 0 h 69"/>
              <a:gd name="T6" fmla="*/ 162753 w 1524"/>
              <a:gd name="T7" fmla="*/ 67651 h 69"/>
              <a:gd name="T8" fmla="*/ 1333400 w 1524"/>
              <a:gd name="T9" fmla="*/ 67651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24" h="69">
                <a:moveTo>
                  <a:pt x="1360" y="69"/>
                </a:moveTo>
                <a:lnTo>
                  <a:pt x="1524" y="0"/>
                </a:lnTo>
                <a:lnTo>
                  <a:pt x="0" y="0"/>
                </a:lnTo>
                <a:lnTo>
                  <a:pt x="166" y="69"/>
                </a:lnTo>
                <a:lnTo>
                  <a:pt x="1360" y="69"/>
                </a:lnTo>
                <a:close/>
              </a:path>
            </a:pathLst>
          </a:custGeom>
          <a:solidFill>
            <a:schemeClr val="accent1">
              <a:lumMod val="50000"/>
            </a:schemeClr>
          </a:solidFill>
          <a:ln>
            <a:noFill/>
          </a:ln>
        </p:spPr>
        <p:txBody>
          <a:bodyPr bIns="36000"/>
          <a:lstStyle/>
          <a:p>
            <a:pPr>
              <a:defRPr/>
            </a:pPr>
            <a:endParaRPr lang="zh-CN" altLang="en-US" sz="3200"/>
          </a:p>
        </p:txBody>
      </p:sp>
      <p:sp>
        <p:nvSpPr>
          <p:cNvPr id="17" name="任意多边形 29"/>
          <p:cNvSpPr/>
          <p:nvPr>
            <p:custDataLst>
              <p:tags r:id="rId6"/>
            </p:custDataLst>
          </p:nvPr>
        </p:nvSpPr>
        <p:spPr bwMode="auto">
          <a:xfrm>
            <a:off x="3806826" y="2565819"/>
            <a:ext cx="1955800" cy="1469449"/>
          </a:xfrm>
          <a:custGeom>
            <a:avLst/>
            <a:gdLst>
              <a:gd name="connsiteX0" fmla="*/ 2164 w 1493838"/>
              <a:gd name="connsiteY0" fmla="*/ 0 h 1008064"/>
              <a:gd name="connsiteX1" fmla="*/ 1491674 w 1493838"/>
              <a:gd name="connsiteY1" fmla="*/ 0 h 1008064"/>
              <a:gd name="connsiteX2" fmla="*/ 1493838 w 1493838"/>
              <a:gd name="connsiteY2" fmla="*/ 21356 h 1008064"/>
              <a:gd name="connsiteX3" fmla="*/ 1493838 w 1493838"/>
              <a:gd name="connsiteY3" fmla="*/ 1008064 h 1008064"/>
              <a:gd name="connsiteX4" fmla="*/ 0 w 1493838"/>
              <a:gd name="connsiteY4" fmla="*/ 1008064 h 1008064"/>
              <a:gd name="connsiteX5" fmla="*/ 0 w 1493838"/>
              <a:gd name="connsiteY5" fmla="*/ 21356 h 1008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93838" h="1008064">
                <a:moveTo>
                  <a:pt x="2164" y="0"/>
                </a:moveTo>
                <a:lnTo>
                  <a:pt x="1491674" y="0"/>
                </a:lnTo>
                <a:lnTo>
                  <a:pt x="1493838" y="21356"/>
                </a:lnTo>
                <a:cubicBezTo>
                  <a:pt x="1493838" y="1008064"/>
                  <a:pt x="1493838" y="1008064"/>
                  <a:pt x="1493838" y="1008064"/>
                </a:cubicBezTo>
                <a:lnTo>
                  <a:pt x="0" y="1008064"/>
                </a:lnTo>
                <a:cubicBezTo>
                  <a:pt x="0" y="21356"/>
                  <a:pt x="0" y="21356"/>
                  <a:pt x="0" y="21356"/>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wrap="square">
            <a:noAutofit/>
          </a:bodyPr>
          <a:lstStyle/>
          <a:p>
            <a:endParaRPr lang="zh-CN" altLang="en-US"/>
          </a:p>
        </p:txBody>
      </p:sp>
      <p:sp>
        <p:nvSpPr>
          <p:cNvPr id="18" name="任意多边形 30"/>
          <p:cNvSpPr/>
          <p:nvPr>
            <p:custDataLst>
              <p:tags r:id="rId7"/>
            </p:custDataLst>
          </p:nvPr>
        </p:nvSpPr>
        <p:spPr bwMode="auto">
          <a:xfrm>
            <a:off x="3977258" y="2715466"/>
            <a:ext cx="1617016" cy="1319803"/>
          </a:xfrm>
          <a:custGeom>
            <a:avLst/>
            <a:gdLst>
              <a:gd name="connsiteX0" fmla="*/ 2210 w 1235075"/>
              <a:gd name="connsiteY0" fmla="*/ 0 h 1008064"/>
              <a:gd name="connsiteX1" fmla="*/ 1232864 w 1235075"/>
              <a:gd name="connsiteY1" fmla="*/ 0 h 1008064"/>
              <a:gd name="connsiteX2" fmla="*/ 1235075 w 1235075"/>
              <a:gd name="connsiteY2" fmla="*/ 21907 h 1008064"/>
              <a:gd name="connsiteX3" fmla="*/ 1235075 w 1235075"/>
              <a:gd name="connsiteY3" fmla="*/ 1008064 h 1008064"/>
              <a:gd name="connsiteX4" fmla="*/ 0 w 1235075"/>
              <a:gd name="connsiteY4" fmla="*/ 1008064 h 1008064"/>
              <a:gd name="connsiteX5" fmla="*/ 0 w 1235075"/>
              <a:gd name="connsiteY5" fmla="*/ 21907 h 1008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35075" h="1008064">
                <a:moveTo>
                  <a:pt x="2210" y="0"/>
                </a:moveTo>
                <a:lnTo>
                  <a:pt x="1232864" y="0"/>
                </a:lnTo>
                <a:lnTo>
                  <a:pt x="1235075" y="21907"/>
                </a:lnTo>
                <a:cubicBezTo>
                  <a:pt x="1235075" y="1008064"/>
                  <a:pt x="1235075" y="1008064"/>
                  <a:pt x="1235075" y="1008064"/>
                </a:cubicBezTo>
                <a:lnTo>
                  <a:pt x="0" y="1008064"/>
                </a:lnTo>
                <a:cubicBezTo>
                  <a:pt x="0" y="21907"/>
                  <a:pt x="0" y="21907"/>
                  <a:pt x="0" y="21907"/>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36000" tIns="36000" rIns="36000" bIns="36000" anchor="ctr">
            <a:noAutofit/>
          </a:bodyPr>
          <a:lstStyle>
            <a:lvl1pPr>
              <a:defRPr>
                <a:solidFill>
                  <a:schemeClr val="tx1"/>
                </a:solidFill>
                <a:latin typeface="等线" panose="02010600030101010101" pitchFamily="2" charset="-122"/>
                <a:ea typeface="等线" panose="02010600030101010101" pitchFamily="2" charset="-122"/>
              </a:defRPr>
            </a:lvl1pPr>
            <a:lvl2pPr marL="742950" indent="-285750">
              <a:defRPr>
                <a:solidFill>
                  <a:schemeClr val="tx1"/>
                </a:solidFill>
                <a:latin typeface="等线" panose="02010600030101010101" pitchFamily="2" charset="-122"/>
                <a:ea typeface="等线" panose="02010600030101010101" pitchFamily="2" charset="-122"/>
              </a:defRPr>
            </a:lvl2pPr>
            <a:lvl3pPr marL="1143000" indent="-228600">
              <a:defRPr>
                <a:solidFill>
                  <a:schemeClr val="tx1"/>
                </a:solidFill>
                <a:latin typeface="等线" panose="02010600030101010101" pitchFamily="2" charset="-122"/>
                <a:ea typeface="等线" panose="02010600030101010101" pitchFamily="2" charset="-122"/>
              </a:defRPr>
            </a:lvl3pPr>
            <a:lvl4pPr marL="1600200" indent="-228600">
              <a:defRPr>
                <a:solidFill>
                  <a:schemeClr val="tx1"/>
                </a:solidFill>
                <a:latin typeface="等线" panose="02010600030101010101" pitchFamily="2" charset="-122"/>
                <a:ea typeface="等线" panose="02010600030101010101" pitchFamily="2" charset="-122"/>
              </a:defRPr>
            </a:lvl4pPr>
            <a:lvl5pPr marL="2057400" indent="-228600">
              <a:defRPr>
                <a:solidFill>
                  <a:schemeClr val="tx1"/>
                </a:solidFill>
                <a:latin typeface="等线" panose="02010600030101010101" pitchFamily="2" charset="-122"/>
                <a:ea typeface="等线" panose="02010600030101010101" pitchFamily="2" charset="-122"/>
              </a:defRPr>
            </a:lvl5pPr>
            <a:lvl6pPr marL="25146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algn="ctr">
              <a:lnSpc>
                <a:spcPct val="110000"/>
              </a:lnSpc>
              <a:defRPr/>
            </a:pPr>
            <a:r>
              <a:rPr lang="zh-CN" altLang="en-US" sz="1800" dirty="0">
                <a:solidFill>
                  <a:schemeClr val="accent1"/>
                </a:solidFill>
                <a:latin typeface="+mn-lt"/>
                <a:ea typeface="+mn-ea"/>
              </a:rPr>
              <a:t>请输入文本</a:t>
            </a:r>
            <a:endParaRPr lang="zh-CN" altLang="en-US" sz="1800" dirty="0">
              <a:solidFill>
                <a:schemeClr val="accent1"/>
              </a:solidFill>
              <a:latin typeface="+mn-lt"/>
              <a:ea typeface="+mn-ea"/>
            </a:endParaRPr>
          </a:p>
        </p:txBody>
      </p:sp>
      <p:sp>
        <p:nvSpPr>
          <p:cNvPr id="19" name="MH_Other_6"/>
          <p:cNvSpPr/>
          <p:nvPr>
            <p:custDataLst>
              <p:tags r:id="rId8"/>
            </p:custDataLst>
          </p:nvPr>
        </p:nvSpPr>
        <p:spPr bwMode="auto">
          <a:xfrm>
            <a:off x="3977258" y="4035268"/>
            <a:ext cx="1617016" cy="87294"/>
          </a:xfrm>
          <a:custGeom>
            <a:avLst/>
            <a:gdLst>
              <a:gd name="T0" fmla="*/ 2147483646 w 1260"/>
              <a:gd name="T1" fmla="*/ 2147483646 h 69"/>
              <a:gd name="T2" fmla="*/ 0 w 1260"/>
              <a:gd name="T3" fmla="*/ 0 h 69"/>
              <a:gd name="T4" fmla="*/ 2147483646 w 1260"/>
              <a:gd name="T5" fmla="*/ 0 h 69"/>
              <a:gd name="T6" fmla="*/ 2147483646 w 1260"/>
              <a:gd name="T7" fmla="*/ 2147483646 h 69"/>
              <a:gd name="T8" fmla="*/ 2147483646 w 1260"/>
              <a:gd name="T9" fmla="*/ 2147483646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60" h="69">
                <a:moveTo>
                  <a:pt x="135" y="69"/>
                </a:moveTo>
                <a:lnTo>
                  <a:pt x="0" y="0"/>
                </a:lnTo>
                <a:lnTo>
                  <a:pt x="1260" y="0"/>
                </a:lnTo>
                <a:lnTo>
                  <a:pt x="1122" y="69"/>
                </a:lnTo>
                <a:lnTo>
                  <a:pt x="135" y="69"/>
                </a:lnTo>
                <a:close/>
              </a:path>
            </a:pathLst>
          </a:custGeom>
          <a:solidFill>
            <a:srgbClr val="C0BFBE"/>
          </a:solidFill>
          <a:ln>
            <a:noFill/>
          </a:ln>
        </p:spPr>
        <p:txBody>
          <a:bodyPr bIns="36000"/>
          <a:lstStyle/>
          <a:p>
            <a:endParaRPr lang="zh-CN" altLang="en-US" sz="3200"/>
          </a:p>
        </p:txBody>
      </p:sp>
      <p:sp>
        <p:nvSpPr>
          <p:cNvPr id="21" name="任意多边形 32"/>
          <p:cNvSpPr/>
          <p:nvPr/>
        </p:nvSpPr>
        <p:spPr>
          <a:xfrm flipV="1">
            <a:off x="4127501" y="4122560"/>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文本框 21"/>
          <p:cNvSpPr txBox="1"/>
          <p:nvPr/>
        </p:nvSpPr>
        <p:spPr>
          <a:xfrm>
            <a:off x="3702849" y="5003125"/>
            <a:ext cx="2132003" cy="830997"/>
          </a:xfrm>
          <a:prstGeom prst="rect">
            <a:avLst/>
          </a:prstGeom>
          <a:noFill/>
        </p:spPr>
        <p:txBody>
          <a:bodyPr wrap="square" rtlCol="0">
            <a:spAutoFit/>
          </a:bodyPr>
          <a:lstStyle/>
          <a:p>
            <a:pPr algn="ctr"/>
            <a:r>
              <a:rPr lang="en-US" altLang="zh-CN" sz="4800" b="1" dirty="0">
                <a:latin typeface="+mj-ea"/>
                <a:ea typeface="+mj-ea"/>
              </a:rPr>
              <a:t>63%</a:t>
            </a:r>
            <a:endParaRPr lang="zh-CN" altLang="en-US" sz="4800" b="1" dirty="0">
              <a:latin typeface="+mj-ea"/>
              <a:ea typeface="+mj-ea"/>
            </a:endParaRPr>
          </a:p>
        </p:txBody>
      </p:sp>
      <p:sp>
        <p:nvSpPr>
          <p:cNvPr id="23" name="MH_Other_2"/>
          <p:cNvSpPr/>
          <p:nvPr>
            <p:custDataLst>
              <p:tags r:id="rId9"/>
            </p:custDataLst>
          </p:nvPr>
        </p:nvSpPr>
        <p:spPr bwMode="auto">
          <a:xfrm>
            <a:off x="6461126" y="4035268"/>
            <a:ext cx="1955800" cy="87294"/>
          </a:xfrm>
          <a:custGeom>
            <a:avLst/>
            <a:gdLst>
              <a:gd name="T0" fmla="*/ 1333400 w 1524"/>
              <a:gd name="T1" fmla="*/ 67651 h 69"/>
              <a:gd name="T2" fmla="*/ 1494192 w 1524"/>
              <a:gd name="T3" fmla="*/ 0 h 69"/>
              <a:gd name="T4" fmla="*/ 0 w 1524"/>
              <a:gd name="T5" fmla="*/ 0 h 69"/>
              <a:gd name="T6" fmla="*/ 162753 w 1524"/>
              <a:gd name="T7" fmla="*/ 67651 h 69"/>
              <a:gd name="T8" fmla="*/ 1333400 w 1524"/>
              <a:gd name="T9" fmla="*/ 67651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24" h="69">
                <a:moveTo>
                  <a:pt x="1360" y="69"/>
                </a:moveTo>
                <a:lnTo>
                  <a:pt x="1524" y="0"/>
                </a:lnTo>
                <a:lnTo>
                  <a:pt x="0" y="0"/>
                </a:lnTo>
                <a:lnTo>
                  <a:pt x="166" y="69"/>
                </a:lnTo>
                <a:lnTo>
                  <a:pt x="1360" y="69"/>
                </a:lnTo>
                <a:close/>
              </a:path>
            </a:pathLst>
          </a:custGeom>
          <a:solidFill>
            <a:schemeClr val="accent1">
              <a:lumMod val="50000"/>
            </a:schemeClr>
          </a:solidFill>
          <a:ln>
            <a:noFill/>
          </a:ln>
        </p:spPr>
        <p:txBody>
          <a:bodyPr bIns="36000"/>
          <a:lstStyle/>
          <a:p>
            <a:pPr>
              <a:defRPr/>
            </a:pPr>
            <a:endParaRPr lang="zh-CN" altLang="en-US" sz="3200"/>
          </a:p>
        </p:txBody>
      </p:sp>
      <p:sp>
        <p:nvSpPr>
          <p:cNvPr id="24" name="任意多边形 35"/>
          <p:cNvSpPr/>
          <p:nvPr>
            <p:custDataLst>
              <p:tags r:id="rId10"/>
            </p:custDataLst>
          </p:nvPr>
        </p:nvSpPr>
        <p:spPr bwMode="auto">
          <a:xfrm>
            <a:off x="6461126" y="2565819"/>
            <a:ext cx="1955800" cy="1469449"/>
          </a:xfrm>
          <a:custGeom>
            <a:avLst/>
            <a:gdLst>
              <a:gd name="connsiteX0" fmla="*/ 2164 w 1493838"/>
              <a:gd name="connsiteY0" fmla="*/ 0 h 1008064"/>
              <a:gd name="connsiteX1" fmla="*/ 1491674 w 1493838"/>
              <a:gd name="connsiteY1" fmla="*/ 0 h 1008064"/>
              <a:gd name="connsiteX2" fmla="*/ 1493838 w 1493838"/>
              <a:gd name="connsiteY2" fmla="*/ 21356 h 1008064"/>
              <a:gd name="connsiteX3" fmla="*/ 1493838 w 1493838"/>
              <a:gd name="connsiteY3" fmla="*/ 1008064 h 1008064"/>
              <a:gd name="connsiteX4" fmla="*/ 0 w 1493838"/>
              <a:gd name="connsiteY4" fmla="*/ 1008064 h 1008064"/>
              <a:gd name="connsiteX5" fmla="*/ 0 w 1493838"/>
              <a:gd name="connsiteY5" fmla="*/ 21356 h 1008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93838" h="1008064">
                <a:moveTo>
                  <a:pt x="2164" y="0"/>
                </a:moveTo>
                <a:lnTo>
                  <a:pt x="1491674" y="0"/>
                </a:lnTo>
                <a:lnTo>
                  <a:pt x="1493838" y="21356"/>
                </a:lnTo>
                <a:cubicBezTo>
                  <a:pt x="1493838" y="1008064"/>
                  <a:pt x="1493838" y="1008064"/>
                  <a:pt x="1493838" y="1008064"/>
                </a:cubicBezTo>
                <a:lnTo>
                  <a:pt x="0" y="1008064"/>
                </a:lnTo>
                <a:cubicBezTo>
                  <a:pt x="0" y="21356"/>
                  <a:pt x="0" y="21356"/>
                  <a:pt x="0" y="21356"/>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wrap="square">
            <a:noAutofit/>
          </a:bodyPr>
          <a:lstStyle/>
          <a:p>
            <a:endParaRPr lang="zh-CN" altLang="en-US"/>
          </a:p>
        </p:txBody>
      </p:sp>
      <p:sp>
        <p:nvSpPr>
          <p:cNvPr id="25" name="任意多边形 36"/>
          <p:cNvSpPr/>
          <p:nvPr>
            <p:custDataLst>
              <p:tags r:id="rId11"/>
            </p:custDataLst>
          </p:nvPr>
        </p:nvSpPr>
        <p:spPr bwMode="auto">
          <a:xfrm>
            <a:off x="6631558" y="2715466"/>
            <a:ext cx="1617016" cy="1319803"/>
          </a:xfrm>
          <a:custGeom>
            <a:avLst/>
            <a:gdLst>
              <a:gd name="connsiteX0" fmla="*/ 2210 w 1235075"/>
              <a:gd name="connsiteY0" fmla="*/ 0 h 1008064"/>
              <a:gd name="connsiteX1" fmla="*/ 1232864 w 1235075"/>
              <a:gd name="connsiteY1" fmla="*/ 0 h 1008064"/>
              <a:gd name="connsiteX2" fmla="*/ 1235075 w 1235075"/>
              <a:gd name="connsiteY2" fmla="*/ 21907 h 1008064"/>
              <a:gd name="connsiteX3" fmla="*/ 1235075 w 1235075"/>
              <a:gd name="connsiteY3" fmla="*/ 1008064 h 1008064"/>
              <a:gd name="connsiteX4" fmla="*/ 0 w 1235075"/>
              <a:gd name="connsiteY4" fmla="*/ 1008064 h 1008064"/>
              <a:gd name="connsiteX5" fmla="*/ 0 w 1235075"/>
              <a:gd name="connsiteY5" fmla="*/ 21907 h 1008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35075" h="1008064">
                <a:moveTo>
                  <a:pt x="2210" y="0"/>
                </a:moveTo>
                <a:lnTo>
                  <a:pt x="1232864" y="0"/>
                </a:lnTo>
                <a:lnTo>
                  <a:pt x="1235075" y="21907"/>
                </a:lnTo>
                <a:cubicBezTo>
                  <a:pt x="1235075" y="1008064"/>
                  <a:pt x="1235075" y="1008064"/>
                  <a:pt x="1235075" y="1008064"/>
                </a:cubicBezTo>
                <a:lnTo>
                  <a:pt x="0" y="1008064"/>
                </a:lnTo>
                <a:cubicBezTo>
                  <a:pt x="0" y="21907"/>
                  <a:pt x="0" y="21907"/>
                  <a:pt x="0" y="21907"/>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36000" tIns="36000" rIns="36000" bIns="36000" anchor="ctr">
            <a:noAutofit/>
          </a:bodyPr>
          <a:lstStyle>
            <a:lvl1pPr>
              <a:defRPr>
                <a:solidFill>
                  <a:schemeClr val="tx1"/>
                </a:solidFill>
                <a:latin typeface="等线" panose="02010600030101010101" pitchFamily="2" charset="-122"/>
                <a:ea typeface="等线" panose="02010600030101010101" pitchFamily="2" charset="-122"/>
              </a:defRPr>
            </a:lvl1pPr>
            <a:lvl2pPr marL="742950" indent="-285750">
              <a:defRPr>
                <a:solidFill>
                  <a:schemeClr val="tx1"/>
                </a:solidFill>
                <a:latin typeface="等线" panose="02010600030101010101" pitchFamily="2" charset="-122"/>
                <a:ea typeface="等线" panose="02010600030101010101" pitchFamily="2" charset="-122"/>
              </a:defRPr>
            </a:lvl2pPr>
            <a:lvl3pPr marL="1143000" indent="-228600">
              <a:defRPr>
                <a:solidFill>
                  <a:schemeClr val="tx1"/>
                </a:solidFill>
                <a:latin typeface="等线" panose="02010600030101010101" pitchFamily="2" charset="-122"/>
                <a:ea typeface="等线" panose="02010600030101010101" pitchFamily="2" charset="-122"/>
              </a:defRPr>
            </a:lvl3pPr>
            <a:lvl4pPr marL="1600200" indent="-228600">
              <a:defRPr>
                <a:solidFill>
                  <a:schemeClr val="tx1"/>
                </a:solidFill>
                <a:latin typeface="等线" panose="02010600030101010101" pitchFamily="2" charset="-122"/>
                <a:ea typeface="等线" panose="02010600030101010101" pitchFamily="2" charset="-122"/>
              </a:defRPr>
            </a:lvl4pPr>
            <a:lvl5pPr marL="2057400" indent="-228600">
              <a:defRPr>
                <a:solidFill>
                  <a:schemeClr val="tx1"/>
                </a:solidFill>
                <a:latin typeface="等线" panose="02010600030101010101" pitchFamily="2" charset="-122"/>
                <a:ea typeface="等线" panose="02010600030101010101" pitchFamily="2" charset="-122"/>
              </a:defRPr>
            </a:lvl5pPr>
            <a:lvl6pPr marL="25146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algn="ctr">
              <a:lnSpc>
                <a:spcPct val="110000"/>
              </a:lnSpc>
              <a:defRPr/>
            </a:pPr>
            <a:r>
              <a:rPr lang="zh-CN" altLang="en-US" sz="1800" dirty="0">
                <a:solidFill>
                  <a:schemeClr val="accent1"/>
                </a:solidFill>
                <a:latin typeface="+mn-lt"/>
                <a:ea typeface="+mn-ea"/>
              </a:rPr>
              <a:t>请输入文本</a:t>
            </a:r>
            <a:endParaRPr lang="zh-CN" altLang="en-US" sz="1800" dirty="0">
              <a:solidFill>
                <a:schemeClr val="accent1"/>
              </a:solidFill>
              <a:latin typeface="+mn-lt"/>
              <a:ea typeface="+mn-ea"/>
            </a:endParaRPr>
          </a:p>
        </p:txBody>
      </p:sp>
      <p:sp>
        <p:nvSpPr>
          <p:cNvPr id="26" name="MH_Other_6"/>
          <p:cNvSpPr/>
          <p:nvPr>
            <p:custDataLst>
              <p:tags r:id="rId12"/>
            </p:custDataLst>
          </p:nvPr>
        </p:nvSpPr>
        <p:spPr bwMode="auto">
          <a:xfrm>
            <a:off x="6631558" y="4035268"/>
            <a:ext cx="1617016" cy="87294"/>
          </a:xfrm>
          <a:custGeom>
            <a:avLst/>
            <a:gdLst>
              <a:gd name="T0" fmla="*/ 2147483646 w 1260"/>
              <a:gd name="T1" fmla="*/ 2147483646 h 69"/>
              <a:gd name="T2" fmla="*/ 0 w 1260"/>
              <a:gd name="T3" fmla="*/ 0 h 69"/>
              <a:gd name="T4" fmla="*/ 2147483646 w 1260"/>
              <a:gd name="T5" fmla="*/ 0 h 69"/>
              <a:gd name="T6" fmla="*/ 2147483646 w 1260"/>
              <a:gd name="T7" fmla="*/ 2147483646 h 69"/>
              <a:gd name="T8" fmla="*/ 2147483646 w 1260"/>
              <a:gd name="T9" fmla="*/ 2147483646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60" h="69">
                <a:moveTo>
                  <a:pt x="135" y="69"/>
                </a:moveTo>
                <a:lnTo>
                  <a:pt x="0" y="0"/>
                </a:lnTo>
                <a:lnTo>
                  <a:pt x="1260" y="0"/>
                </a:lnTo>
                <a:lnTo>
                  <a:pt x="1122" y="69"/>
                </a:lnTo>
                <a:lnTo>
                  <a:pt x="135" y="69"/>
                </a:lnTo>
                <a:close/>
              </a:path>
            </a:pathLst>
          </a:custGeom>
          <a:solidFill>
            <a:srgbClr val="C0BFBE"/>
          </a:solidFill>
          <a:ln>
            <a:noFill/>
          </a:ln>
        </p:spPr>
        <p:txBody>
          <a:bodyPr bIns="36000"/>
          <a:lstStyle/>
          <a:p>
            <a:endParaRPr lang="zh-CN" altLang="en-US" sz="3200"/>
          </a:p>
        </p:txBody>
      </p:sp>
      <p:sp>
        <p:nvSpPr>
          <p:cNvPr id="31" name="任意多边形 39"/>
          <p:cNvSpPr/>
          <p:nvPr/>
        </p:nvSpPr>
        <p:spPr>
          <a:xfrm flipV="1">
            <a:off x="6781801" y="4122560"/>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文本框 31"/>
          <p:cNvSpPr txBox="1"/>
          <p:nvPr/>
        </p:nvSpPr>
        <p:spPr>
          <a:xfrm>
            <a:off x="6357149" y="5003125"/>
            <a:ext cx="2132003" cy="830997"/>
          </a:xfrm>
          <a:prstGeom prst="rect">
            <a:avLst/>
          </a:prstGeom>
          <a:noFill/>
        </p:spPr>
        <p:txBody>
          <a:bodyPr wrap="square" rtlCol="0">
            <a:spAutoFit/>
          </a:bodyPr>
          <a:lstStyle/>
          <a:p>
            <a:pPr algn="ctr"/>
            <a:r>
              <a:rPr lang="en-US" altLang="zh-CN" sz="4800" b="1" dirty="0">
                <a:latin typeface="+mj-ea"/>
                <a:ea typeface="+mj-ea"/>
              </a:rPr>
              <a:t>84%</a:t>
            </a:r>
            <a:endParaRPr lang="zh-CN" altLang="en-US" sz="4800" b="1" dirty="0">
              <a:latin typeface="+mj-ea"/>
              <a:ea typeface="+mj-ea"/>
            </a:endParaRPr>
          </a:p>
        </p:txBody>
      </p:sp>
      <p:sp>
        <p:nvSpPr>
          <p:cNvPr id="33" name="MH_Other_2"/>
          <p:cNvSpPr/>
          <p:nvPr>
            <p:custDataLst>
              <p:tags r:id="rId13"/>
            </p:custDataLst>
          </p:nvPr>
        </p:nvSpPr>
        <p:spPr bwMode="auto">
          <a:xfrm>
            <a:off x="9115426" y="4035268"/>
            <a:ext cx="1955800" cy="87294"/>
          </a:xfrm>
          <a:custGeom>
            <a:avLst/>
            <a:gdLst>
              <a:gd name="T0" fmla="*/ 1333400 w 1524"/>
              <a:gd name="T1" fmla="*/ 67651 h 69"/>
              <a:gd name="T2" fmla="*/ 1494192 w 1524"/>
              <a:gd name="T3" fmla="*/ 0 h 69"/>
              <a:gd name="T4" fmla="*/ 0 w 1524"/>
              <a:gd name="T5" fmla="*/ 0 h 69"/>
              <a:gd name="T6" fmla="*/ 162753 w 1524"/>
              <a:gd name="T7" fmla="*/ 67651 h 69"/>
              <a:gd name="T8" fmla="*/ 1333400 w 1524"/>
              <a:gd name="T9" fmla="*/ 67651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24" h="69">
                <a:moveTo>
                  <a:pt x="1360" y="69"/>
                </a:moveTo>
                <a:lnTo>
                  <a:pt x="1524" y="0"/>
                </a:lnTo>
                <a:lnTo>
                  <a:pt x="0" y="0"/>
                </a:lnTo>
                <a:lnTo>
                  <a:pt x="166" y="69"/>
                </a:lnTo>
                <a:lnTo>
                  <a:pt x="1360" y="69"/>
                </a:lnTo>
                <a:close/>
              </a:path>
            </a:pathLst>
          </a:custGeom>
          <a:solidFill>
            <a:schemeClr val="accent1">
              <a:lumMod val="50000"/>
            </a:schemeClr>
          </a:solidFill>
          <a:ln>
            <a:noFill/>
          </a:ln>
        </p:spPr>
        <p:txBody>
          <a:bodyPr bIns="36000"/>
          <a:lstStyle/>
          <a:p>
            <a:pPr>
              <a:defRPr/>
            </a:pPr>
            <a:endParaRPr lang="zh-CN" altLang="en-US" sz="3200"/>
          </a:p>
        </p:txBody>
      </p:sp>
      <p:sp>
        <p:nvSpPr>
          <p:cNvPr id="34" name="任意多边形 42"/>
          <p:cNvSpPr/>
          <p:nvPr>
            <p:custDataLst>
              <p:tags r:id="rId14"/>
            </p:custDataLst>
          </p:nvPr>
        </p:nvSpPr>
        <p:spPr bwMode="auto">
          <a:xfrm>
            <a:off x="9115426" y="2565819"/>
            <a:ext cx="1955800" cy="1469449"/>
          </a:xfrm>
          <a:custGeom>
            <a:avLst/>
            <a:gdLst>
              <a:gd name="connsiteX0" fmla="*/ 2164 w 1493838"/>
              <a:gd name="connsiteY0" fmla="*/ 0 h 1008064"/>
              <a:gd name="connsiteX1" fmla="*/ 1491674 w 1493838"/>
              <a:gd name="connsiteY1" fmla="*/ 0 h 1008064"/>
              <a:gd name="connsiteX2" fmla="*/ 1493838 w 1493838"/>
              <a:gd name="connsiteY2" fmla="*/ 21356 h 1008064"/>
              <a:gd name="connsiteX3" fmla="*/ 1493838 w 1493838"/>
              <a:gd name="connsiteY3" fmla="*/ 1008064 h 1008064"/>
              <a:gd name="connsiteX4" fmla="*/ 0 w 1493838"/>
              <a:gd name="connsiteY4" fmla="*/ 1008064 h 1008064"/>
              <a:gd name="connsiteX5" fmla="*/ 0 w 1493838"/>
              <a:gd name="connsiteY5" fmla="*/ 21356 h 1008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93838" h="1008064">
                <a:moveTo>
                  <a:pt x="2164" y="0"/>
                </a:moveTo>
                <a:lnTo>
                  <a:pt x="1491674" y="0"/>
                </a:lnTo>
                <a:lnTo>
                  <a:pt x="1493838" y="21356"/>
                </a:lnTo>
                <a:cubicBezTo>
                  <a:pt x="1493838" y="1008064"/>
                  <a:pt x="1493838" y="1008064"/>
                  <a:pt x="1493838" y="1008064"/>
                </a:cubicBezTo>
                <a:lnTo>
                  <a:pt x="0" y="1008064"/>
                </a:lnTo>
                <a:cubicBezTo>
                  <a:pt x="0" y="21356"/>
                  <a:pt x="0" y="21356"/>
                  <a:pt x="0" y="21356"/>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wrap="square">
            <a:noAutofit/>
          </a:bodyPr>
          <a:lstStyle/>
          <a:p>
            <a:endParaRPr lang="zh-CN" altLang="en-US"/>
          </a:p>
        </p:txBody>
      </p:sp>
      <p:sp>
        <p:nvSpPr>
          <p:cNvPr id="35" name="任意多边形 43"/>
          <p:cNvSpPr/>
          <p:nvPr>
            <p:custDataLst>
              <p:tags r:id="rId15"/>
            </p:custDataLst>
          </p:nvPr>
        </p:nvSpPr>
        <p:spPr bwMode="auto">
          <a:xfrm>
            <a:off x="9285858" y="2715466"/>
            <a:ext cx="1617016" cy="1319803"/>
          </a:xfrm>
          <a:custGeom>
            <a:avLst/>
            <a:gdLst>
              <a:gd name="connsiteX0" fmla="*/ 2210 w 1235075"/>
              <a:gd name="connsiteY0" fmla="*/ 0 h 1008064"/>
              <a:gd name="connsiteX1" fmla="*/ 1232864 w 1235075"/>
              <a:gd name="connsiteY1" fmla="*/ 0 h 1008064"/>
              <a:gd name="connsiteX2" fmla="*/ 1235075 w 1235075"/>
              <a:gd name="connsiteY2" fmla="*/ 21907 h 1008064"/>
              <a:gd name="connsiteX3" fmla="*/ 1235075 w 1235075"/>
              <a:gd name="connsiteY3" fmla="*/ 1008064 h 1008064"/>
              <a:gd name="connsiteX4" fmla="*/ 0 w 1235075"/>
              <a:gd name="connsiteY4" fmla="*/ 1008064 h 1008064"/>
              <a:gd name="connsiteX5" fmla="*/ 0 w 1235075"/>
              <a:gd name="connsiteY5" fmla="*/ 21907 h 1008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35075" h="1008064">
                <a:moveTo>
                  <a:pt x="2210" y="0"/>
                </a:moveTo>
                <a:lnTo>
                  <a:pt x="1232864" y="0"/>
                </a:lnTo>
                <a:lnTo>
                  <a:pt x="1235075" y="21907"/>
                </a:lnTo>
                <a:cubicBezTo>
                  <a:pt x="1235075" y="1008064"/>
                  <a:pt x="1235075" y="1008064"/>
                  <a:pt x="1235075" y="1008064"/>
                </a:cubicBezTo>
                <a:lnTo>
                  <a:pt x="0" y="1008064"/>
                </a:lnTo>
                <a:cubicBezTo>
                  <a:pt x="0" y="21907"/>
                  <a:pt x="0" y="21907"/>
                  <a:pt x="0" y="21907"/>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36000" tIns="36000" rIns="36000" bIns="36000" anchor="ctr">
            <a:noAutofit/>
          </a:bodyPr>
          <a:lstStyle>
            <a:lvl1pPr>
              <a:defRPr>
                <a:solidFill>
                  <a:schemeClr val="tx1"/>
                </a:solidFill>
                <a:latin typeface="等线" panose="02010600030101010101" pitchFamily="2" charset="-122"/>
                <a:ea typeface="等线" panose="02010600030101010101" pitchFamily="2" charset="-122"/>
              </a:defRPr>
            </a:lvl1pPr>
            <a:lvl2pPr marL="742950" indent="-285750">
              <a:defRPr>
                <a:solidFill>
                  <a:schemeClr val="tx1"/>
                </a:solidFill>
                <a:latin typeface="等线" panose="02010600030101010101" pitchFamily="2" charset="-122"/>
                <a:ea typeface="等线" panose="02010600030101010101" pitchFamily="2" charset="-122"/>
              </a:defRPr>
            </a:lvl2pPr>
            <a:lvl3pPr marL="1143000" indent="-228600">
              <a:defRPr>
                <a:solidFill>
                  <a:schemeClr val="tx1"/>
                </a:solidFill>
                <a:latin typeface="等线" panose="02010600030101010101" pitchFamily="2" charset="-122"/>
                <a:ea typeface="等线" panose="02010600030101010101" pitchFamily="2" charset="-122"/>
              </a:defRPr>
            </a:lvl3pPr>
            <a:lvl4pPr marL="1600200" indent="-228600">
              <a:defRPr>
                <a:solidFill>
                  <a:schemeClr val="tx1"/>
                </a:solidFill>
                <a:latin typeface="等线" panose="02010600030101010101" pitchFamily="2" charset="-122"/>
                <a:ea typeface="等线" panose="02010600030101010101" pitchFamily="2" charset="-122"/>
              </a:defRPr>
            </a:lvl4pPr>
            <a:lvl5pPr marL="2057400" indent="-228600">
              <a:defRPr>
                <a:solidFill>
                  <a:schemeClr val="tx1"/>
                </a:solidFill>
                <a:latin typeface="等线" panose="02010600030101010101" pitchFamily="2" charset="-122"/>
                <a:ea typeface="等线" panose="02010600030101010101" pitchFamily="2" charset="-122"/>
              </a:defRPr>
            </a:lvl5pPr>
            <a:lvl6pPr marL="25146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algn="ctr">
              <a:lnSpc>
                <a:spcPct val="110000"/>
              </a:lnSpc>
              <a:defRPr/>
            </a:pPr>
            <a:r>
              <a:rPr lang="zh-CN" altLang="en-US" sz="1800" dirty="0">
                <a:solidFill>
                  <a:schemeClr val="accent1"/>
                </a:solidFill>
                <a:latin typeface="+mn-lt"/>
                <a:ea typeface="+mn-ea"/>
              </a:rPr>
              <a:t>请输入文本</a:t>
            </a:r>
            <a:endParaRPr lang="zh-CN" altLang="en-US" sz="1800" dirty="0">
              <a:solidFill>
                <a:schemeClr val="accent1"/>
              </a:solidFill>
              <a:latin typeface="+mn-lt"/>
              <a:ea typeface="+mn-ea"/>
            </a:endParaRPr>
          </a:p>
        </p:txBody>
      </p:sp>
      <p:sp>
        <p:nvSpPr>
          <p:cNvPr id="36" name="MH_Other_6"/>
          <p:cNvSpPr/>
          <p:nvPr>
            <p:custDataLst>
              <p:tags r:id="rId16"/>
            </p:custDataLst>
          </p:nvPr>
        </p:nvSpPr>
        <p:spPr bwMode="auto">
          <a:xfrm>
            <a:off x="9285858" y="4035268"/>
            <a:ext cx="1617016" cy="87294"/>
          </a:xfrm>
          <a:custGeom>
            <a:avLst/>
            <a:gdLst>
              <a:gd name="T0" fmla="*/ 2147483646 w 1260"/>
              <a:gd name="T1" fmla="*/ 2147483646 h 69"/>
              <a:gd name="T2" fmla="*/ 0 w 1260"/>
              <a:gd name="T3" fmla="*/ 0 h 69"/>
              <a:gd name="T4" fmla="*/ 2147483646 w 1260"/>
              <a:gd name="T5" fmla="*/ 0 h 69"/>
              <a:gd name="T6" fmla="*/ 2147483646 w 1260"/>
              <a:gd name="T7" fmla="*/ 2147483646 h 69"/>
              <a:gd name="T8" fmla="*/ 2147483646 w 1260"/>
              <a:gd name="T9" fmla="*/ 2147483646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60" h="69">
                <a:moveTo>
                  <a:pt x="135" y="69"/>
                </a:moveTo>
                <a:lnTo>
                  <a:pt x="0" y="0"/>
                </a:lnTo>
                <a:lnTo>
                  <a:pt x="1260" y="0"/>
                </a:lnTo>
                <a:lnTo>
                  <a:pt x="1122" y="69"/>
                </a:lnTo>
                <a:lnTo>
                  <a:pt x="135" y="69"/>
                </a:lnTo>
                <a:close/>
              </a:path>
            </a:pathLst>
          </a:custGeom>
          <a:solidFill>
            <a:srgbClr val="C0BFBE"/>
          </a:solidFill>
          <a:ln>
            <a:noFill/>
          </a:ln>
        </p:spPr>
        <p:txBody>
          <a:bodyPr bIns="36000"/>
          <a:lstStyle/>
          <a:p>
            <a:endParaRPr lang="zh-CN" altLang="en-US" sz="3200"/>
          </a:p>
        </p:txBody>
      </p:sp>
      <p:sp>
        <p:nvSpPr>
          <p:cNvPr id="37" name="任意多边形 46"/>
          <p:cNvSpPr/>
          <p:nvPr/>
        </p:nvSpPr>
        <p:spPr>
          <a:xfrm flipV="1">
            <a:off x="9436101" y="4122560"/>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文本框 37"/>
          <p:cNvSpPr txBox="1"/>
          <p:nvPr/>
        </p:nvSpPr>
        <p:spPr>
          <a:xfrm>
            <a:off x="9011449" y="5003125"/>
            <a:ext cx="2132003" cy="830997"/>
          </a:xfrm>
          <a:prstGeom prst="rect">
            <a:avLst/>
          </a:prstGeom>
          <a:noFill/>
        </p:spPr>
        <p:txBody>
          <a:bodyPr wrap="square" rtlCol="0">
            <a:spAutoFit/>
          </a:bodyPr>
          <a:lstStyle/>
          <a:p>
            <a:pPr algn="ctr"/>
            <a:r>
              <a:rPr lang="en-US" altLang="zh-CN" sz="4800" b="1" dirty="0">
                <a:latin typeface="+mj-ea"/>
                <a:ea typeface="+mj-ea"/>
              </a:rPr>
              <a:t>95%</a:t>
            </a:r>
            <a:endParaRPr lang="zh-CN" altLang="en-US" sz="4800" b="1" dirty="0">
              <a:latin typeface="+mj-ea"/>
              <a:ea typeface="+mj-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957650" y="1841605"/>
            <a:ext cx="3563421" cy="3913861"/>
            <a:chOff x="1731759" y="755204"/>
            <a:chExt cx="1272436" cy="1397572"/>
          </a:xfrm>
        </p:grpSpPr>
        <p:sp>
          <p:nvSpPr>
            <p:cNvPr id="17" name="Freeform 128"/>
            <p:cNvSpPr/>
            <p:nvPr/>
          </p:nvSpPr>
          <p:spPr bwMode="auto">
            <a:xfrm>
              <a:off x="1974200" y="755204"/>
              <a:ext cx="822189" cy="1397572"/>
            </a:xfrm>
            <a:custGeom>
              <a:avLst/>
              <a:gdLst>
                <a:gd name="T0" fmla="*/ 862004 w 545"/>
                <a:gd name="T1" fmla="*/ 1417517 h 926"/>
                <a:gd name="T2" fmla="*/ 521655 w 545"/>
                <a:gd name="T3" fmla="*/ 47728 h 926"/>
                <a:gd name="T4" fmla="*/ 505751 w 545"/>
                <a:gd name="T5" fmla="*/ 7955 h 926"/>
                <a:gd name="T6" fmla="*/ 454858 w 545"/>
                <a:gd name="T7" fmla="*/ 0 h 926"/>
                <a:gd name="T8" fmla="*/ 448496 w 545"/>
                <a:gd name="T9" fmla="*/ 0 h 926"/>
                <a:gd name="T10" fmla="*/ 431002 w 545"/>
                <a:gd name="T11" fmla="*/ 1591 h 926"/>
                <a:gd name="T12" fmla="*/ 426231 w 545"/>
                <a:gd name="T13" fmla="*/ 1591 h 926"/>
                <a:gd name="T14" fmla="*/ 419869 w 545"/>
                <a:gd name="T15" fmla="*/ 1591 h 926"/>
                <a:gd name="T16" fmla="*/ 419869 w 545"/>
                <a:gd name="T17" fmla="*/ 1591 h 926"/>
                <a:gd name="T18" fmla="*/ 418279 w 545"/>
                <a:gd name="T19" fmla="*/ 1591 h 926"/>
                <a:gd name="T20" fmla="*/ 411917 w 545"/>
                <a:gd name="T21" fmla="*/ 1591 h 926"/>
                <a:gd name="T22" fmla="*/ 368976 w 545"/>
                <a:gd name="T23" fmla="*/ 3182 h 926"/>
                <a:gd name="T24" fmla="*/ 345120 w 545"/>
                <a:gd name="T25" fmla="*/ 47728 h 926"/>
                <a:gd name="T26" fmla="*/ 3181 w 545"/>
                <a:gd name="T27" fmla="*/ 1446154 h 926"/>
                <a:gd name="T28" fmla="*/ 25447 w 545"/>
                <a:gd name="T29" fmla="*/ 1473200 h 926"/>
                <a:gd name="T30" fmla="*/ 33399 w 545"/>
                <a:gd name="T31" fmla="*/ 1473200 h 926"/>
                <a:gd name="T32" fmla="*/ 104967 w 545"/>
                <a:gd name="T33" fmla="*/ 1473200 h 926"/>
                <a:gd name="T34" fmla="*/ 112919 w 545"/>
                <a:gd name="T35" fmla="*/ 1473200 h 926"/>
                <a:gd name="T36" fmla="*/ 132004 w 545"/>
                <a:gd name="T37" fmla="*/ 1466836 h 926"/>
                <a:gd name="T38" fmla="*/ 155860 w 545"/>
                <a:gd name="T39" fmla="*/ 1458882 h 926"/>
                <a:gd name="T40" fmla="*/ 176536 w 545"/>
                <a:gd name="T41" fmla="*/ 1417517 h 926"/>
                <a:gd name="T42" fmla="*/ 432592 w 545"/>
                <a:gd name="T43" fmla="*/ 391368 h 926"/>
                <a:gd name="T44" fmla="*/ 688649 w 545"/>
                <a:gd name="T45" fmla="*/ 1446154 h 926"/>
                <a:gd name="T46" fmla="*/ 725228 w 545"/>
                <a:gd name="T47" fmla="*/ 1473200 h 926"/>
                <a:gd name="T48" fmla="*/ 733180 w 545"/>
                <a:gd name="T49" fmla="*/ 1473200 h 926"/>
                <a:gd name="T50" fmla="*/ 804749 w 545"/>
                <a:gd name="T51" fmla="*/ 1473200 h 926"/>
                <a:gd name="T52" fmla="*/ 812701 w 545"/>
                <a:gd name="T53" fmla="*/ 1473200 h 926"/>
                <a:gd name="T54" fmla="*/ 828605 w 545"/>
                <a:gd name="T55" fmla="*/ 1468427 h 926"/>
                <a:gd name="T56" fmla="*/ 855642 w 545"/>
                <a:gd name="T57" fmla="*/ 1460473 h 926"/>
                <a:gd name="T58" fmla="*/ 862004 w 545"/>
                <a:gd name="T59" fmla="*/ 1417517 h 92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545" h="926">
                  <a:moveTo>
                    <a:pt x="542" y="891"/>
                  </a:moveTo>
                  <a:cubicBezTo>
                    <a:pt x="328" y="30"/>
                    <a:pt x="328" y="30"/>
                    <a:pt x="328" y="30"/>
                  </a:cubicBezTo>
                  <a:cubicBezTo>
                    <a:pt x="325" y="20"/>
                    <a:pt x="321" y="9"/>
                    <a:pt x="318" y="5"/>
                  </a:cubicBezTo>
                  <a:cubicBezTo>
                    <a:pt x="315" y="1"/>
                    <a:pt x="295" y="0"/>
                    <a:pt x="286" y="0"/>
                  </a:cubicBezTo>
                  <a:cubicBezTo>
                    <a:pt x="282" y="0"/>
                    <a:pt x="282" y="0"/>
                    <a:pt x="282" y="0"/>
                  </a:cubicBezTo>
                  <a:cubicBezTo>
                    <a:pt x="278" y="0"/>
                    <a:pt x="274" y="0"/>
                    <a:pt x="271" y="1"/>
                  </a:cubicBezTo>
                  <a:cubicBezTo>
                    <a:pt x="270" y="1"/>
                    <a:pt x="269" y="1"/>
                    <a:pt x="268" y="1"/>
                  </a:cubicBezTo>
                  <a:cubicBezTo>
                    <a:pt x="264" y="1"/>
                    <a:pt x="264" y="1"/>
                    <a:pt x="264" y="1"/>
                  </a:cubicBezTo>
                  <a:cubicBezTo>
                    <a:pt x="264" y="1"/>
                    <a:pt x="264" y="1"/>
                    <a:pt x="264" y="1"/>
                  </a:cubicBezTo>
                  <a:cubicBezTo>
                    <a:pt x="263" y="1"/>
                    <a:pt x="263" y="1"/>
                    <a:pt x="263" y="1"/>
                  </a:cubicBezTo>
                  <a:cubicBezTo>
                    <a:pt x="259" y="1"/>
                    <a:pt x="259" y="1"/>
                    <a:pt x="259" y="1"/>
                  </a:cubicBezTo>
                  <a:cubicBezTo>
                    <a:pt x="249" y="1"/>
                    <a:pt x="237" y="1"/>
                    <a:pt x="232" y="2"/>
                  </a:cubicBezTo>
                  <a:cubicBezTo>
                    <a:pt x="227" y="3"/>
                    <a:pt x="219" y="21"/>
                    <a:pt x="217" y="30"/>
                  </a:cubicBezTo>
                  <a:cubicBezTo>
                    <a:pt x="2" y="909"/>
                    <a:pt x="2" y="909"/>
                    <a:pt x="2" y="909"/>
                  </a:cubicBezTo>
                  <a:cubicBezTo>
                    <a:pt x="0" y="918"/>
                    <a:pt x="6" y="926"/>
                    <a:pt x="16" y="926"/>
                  </a:cubicBezTo>
                  <a:cubicBezTo>
                    <a:pt x="21" y="926"/>
                    <a:pt x="21" y="926"/>
                    <a:pt x="21" y="926"/>
                  </a:cubicBezTo>
                  <a:cubicBezTo>
                    <a:pt x="66" y="926"/>
                    <a:pt x="66" y="926"/>
                    <a:pt x="66" y="926"/>
                  </a:cubicBezTo>
                  <a:cubicBezTo>
                    <a:pt x="71" y="926"/>
                    <a:pt x="71" y="926"/>
                    <a:pt x="71" y="926"/>
                  </a:cubicBezTo>
                  <a:cubicBezTo>
                    <a:pt x="76" y="926"/>
                    <a:pt x="80" y="925"/>
                    <a:pt x="83" y="922"/>
                  </a:cubicBezTo>
                  <a:cubicBezTo>
                    <a:pt x="89" y="922"/>
                    <a:pt x="95" y="920"/>
                    <a:pt x="98" y="917"/>
                  </a:cubicBezTo>
                  <a:cubicBezTo>
                    <a:pt x="103" y="913"/>
                    <a:pt x="109" y="901"/>
                    <a:pt x="111" y="891"/>
                  </a:cubicBezTo>
                  <a:cubicBezTo>
                    <a:pt x="272" y="246"/>
                    <a:pt x="272" y="246"/>
                    <a:pt x="272" y="246"/>
                  </a:cubicBezTo>
                  <a:cubicBezTo>
                    <a:pt x="433" y="909"/>
                    <a:pt x="433" y="909"/>
                    <a:pt x="433" y="909"/>
                  </a:cubicBezTo>
                  <a:cubicBezTo>
                    <a:pt x="436" y="918"/>
                    <a:pt x="446" y="926"/>
                    <a:pt x="456" y="926"/>
                  </a:cubicBezTo>
                  <a:cubicBezTo>
                    <a:pt x="461" y="926"/>
                    <a:pt x="461" y="926"/>
                    <a:pt x="461" y="926"/>
                  </a:cubicBezTo>
                  <a:cubicBezTo>
                    <a:pt x="506" y="926"/>
                    <a:pt x="506" y="926"/>
                    <a:pt x="506" y="926"/>
                  </a:cubicBezTo>
                  <a:cubicBezTo>
                    <a:pt x="511" y="926"/>
                    <a:pt x="511" y="926"/>
                    <a:pt x="511" y="926"/>
                  </a:cubicBezTo>
                  <a:cubicBezTo>
                    <a:pt x="515" y="926"/>
                    <a:pt x="518" y="925"/>
                    <a:pt x="521" y="923"/>
                  </a:cubicBezTo>
                  <a:cubicBezTo>
                    <a:pt x="528" y="923"/>
                    <a:pt x="534" y="921"/>
                    <a:pt x="538" y="918"/>
                  </a:cubicBezTo>
                  <a:cubicBezTo>
                    <a:pt x="543" y="913"/>
                    <a:pt x="545" y="901"/>
                    <a:pt x="542" y="891"/>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9" name="Freeform 129"/>
            <p:cNvSpPr/>
            <p:nvPr/>
          </p:nvSpPr>
          <p:spPr bwMode="auto">
            <a:xfrm>
              <a:off x="1731759" y="839540"/>
              <a:ext cx="1272436" cy="1013541"/>
            </a:xfrm>
            <a:custGeom>
              <a:avLst/>
              <a:gdLst>
                <a:gd name="T0" fmla="*/ 1253814 w 842"/>
                <a:gd name="T1" fmla="*/ 0 h 671"/>
                <a:gd name="T2" fmla="*/ 1225138 w 842"/>
                <a:gd name="T3" fmla="*/ 0 h 671"/>
                <a:gd name="T4" fmla="*/ 1217172 w 842"/>
                <a:gd name="T5" fmla="*/ 0 h 671"/>
                <a:gd name="T6" fmla="*/ 87624 w 842"/>
                <a:gd name="T7" fmla="*/ 0 h 671"/>
                <a:gd name="T8" fmla="*/ 86030 w 842"/>
                <a:gd name="T9" fmla="*/ 0 h 671"/>
                <a:gd name="T10" fmla="*/ 84437 w 842"/>
                <a:gd name="T11" fmla="*/ 0 h 671"/>
                <a:gd name="T12" fmla="*/ 0 w 842"/>
                <a:gd name="T13" fmla="*/ 85981 h 671"/>
                <a:gd name="T14" fmla="*/ 0 w 842"/>
                <a:gd name="T15" fmla="*/ 85981 h 671"/>
                <a:gd name="T16" fmla="*/ 0 w 842"/>
                <a:gd name="T17" fmla="*/ 89165 h 671"/>
                <a:gd name="T18" fmla="*/ 0 w 842"/>
                <a:gd name="T19" fmla="*/ 944194 h 671"/>
                <a:gd name="T20" fmla="*/ 0 w 842"/>
                <a:gd name="T21" fmla="*/ 950563 h 671"/>
                <a:gd name="T22" fmla="*/ 0 w 842"/>
                <a:gd name="T23" fmla="*/ 979223 h 671"/>
                <a:gd name="T24" fmla="*/ 87624 w 842"/>
                <a:gd name="T25" fmla="*/ 1068388 h 671"/>
                <a:gd name="T26" fmla="*/ 1253814 w 842"/>
                <a:gd name="T27" fmla="*/ 1068388 h 671"/>
                <a:gd name="T28" fmla="*/ 1341438 w 842"/>
                <a:gd name="T29" fmla="*/ 979223 h 671"/>
                <a:gd name="T30" fmla="*/ 1341438 w 842"/>
                <a:gd name="T31" fmla="*/ 89165 h 671"/>
                <a:gd name="T32" fmla="*/ 1253814 w 842"/>
                <a:gd name="T33" fmla="*/ 0 h 67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842" h="671">
                  <a:moveTo>
                    <a:pt x="787" y="0"/>
                  </a:moveTo>
                  <a:cubicBezTo>
                    <a:pt x="769" y="0"/>
                    <a:pt x="769" y="0"/>
                    <a:pt x="769" y="0"/>
                  </a:cubicBezTo>
                  <a:cubicBezTo>
                    <a:pt x="764" y="0"/>
                    <a:pt x="764" y="0"/>
                    <a:pt x="764" y="0"/>
                  </a:cubicBezTo>
                  <a:cubicBezTo>
                    <a:pt x="55" y="0"/>
                    <a:pt x="55" y="0"/>
                    <a:pt x="55" y="0"/>
                  </a:cubicBezTo>
                  <a:cubicBezTo>
                    <a:pt x="54" y="0"/>
                    <a:pt x="54" y="0"/>
                    <a:pt x="54" y="0"/>
                  </a:cubicBezTo>
                  <a:cubicBezTo>
                    <a:pt x="53" y="0"/>
                    <a:pt x="53" y="0"/>
                    <a:pt x="53" y="0"/>
                  </a:cubicBezTo>
                  <a:cubicBezTo>
                    <a:pt x="24" y="0"/>
                    <a:pt x="0" y="24"/>
                    <a:pt x="0" y="54"/>
                  </a:cubicBezTo>
                  <a:cubicBezTo>
                    <a:pt x="0" y="54"/>
                    <a:pt x="0" y="54"/>
                    <a:pt x="0" y="54"/>
                  </a:cubicBezTo>
                  <a:cubicBezTo>
                    <a:pt x="0" y="56"/>
                    <a:pt x="0" y="56"/>
                    <a:pt x="0" y="56"/>
                  </a:cubicBezTo>
                  <a:cubicBezTo>
                    <a:pt x="0" y="593"/>
                    <a:pt x="0" y="593"/>
                    <a:pt x="0" y="593"/>
                  </a:cubicBezTo>
                  <a:cubicBezTo>
                    <a:pt x="0" y="597"/>
                    <a:pt x="0" y="597"/>
                    <a:pt x="0" y="597"/>
                  </a:cubicBezTo>
                  <a:cubicBezTo>
                    <a:pt x="0" y="615"/>
                    <a:pt x="0" y="615"/>
                    <a:pt x="0" y="615"/>
                  </a:cubicBezTo>
                  <a:cubicBezTo>
                    <a:pt x="0" y="646"/>
                    <a:pt x="25" y="671"/>
                    <a:pt x="55" y="671"/>
                  </a:cubicBezTo>
                  <a:cubicBezTo>
                    <a:pt x="787" y="671"/>
                    <a:pt x="787" y="671"/>
                    <a:pt x="787" y="671"/>
                  </a:cubicBezTo>
                  <a:cubicBezTo>
                    <a:pt x="817" y="671"/>
                    <a:pt x="842" y="646"/>
                    <a:pt x="842" y="615"/>
                  </a:cubicBezTo>
                  <a:cubicBezTo>
                    <a:pt x="842" y="56"/>
                    <a:pt x="842" y="56"/>
                    <a:pt x="842" y="56"/>
                  </a:cubicBezTo>
                  <a:cubicBezTo>
                    <a:pt x="842" y="25"/>
                    <a:pt x="817" y="0"/>
                    <a:pt x="787" y="0"/>
                  </a:cubicBez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5" name="Freeform 133"/>
            <p:cNvSpPr/>
            <p:nvPr/>
          </p:nvSpPr>
          <p:spPr bwMode="auto">
            <a:xfrm>
              <a:off x="1773170" y="900518"/>
              <a:ext cx="1189614" cy="891584"/>
            </a:xfrm>
            <a:custGeom>
              <a:avLst/>
              <a:gdLst>
                <a:gd name="T0" fmla="*/ 1138238 w 715"/>
                <a:gd name="T1" fmla="*/ 806345 h 543"/>
                <a:gd name="T2" fmla="*/ 1080928 w 715"/>
                <a:gd name="T3" fmla="*/ 863600 h 543"/>
                <a:gd name="T4" fmla="*/ 55718 w 715"/>
                <a:gd name="T5" fmla="*/ 863600 h 543"/>
                <a:gd name="T6" fmla="*/ 0 w 715"/>
                <a:gd name="T7" fmla="*/ 806345 h 543"/>
                <a:gd name="T8" fmla="*/ 0 w 715"/>
                <a:gd name="T9" fmla="*/ 57255 h 543"/>
                <a:gd name="T10" fmla="*/ 55718 w 715"/>
                <a:gd name="T11" fmla="*/ 0 h 543"/>
                <a:gd name="T12" fmla="*/ 1080928 w 715"/>
                <a:gd name="T13" fmla="*/ 0 h 543"/>
                <a:gd name="T14" fmla="*/ 1138238 w 715"/>
                <a:gd name="T15" fmla="*/ 57255 h 543"/>
                <a:gd name="T16" fmla="*/ 1138238 w 715"/>
                <a:gd name="T17" fmla="*/ 806345 h 54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15" h="543">
                  <a:moveTo>
                    <a:pt x="715" y="507"/>
                  </a:moveTo>
                  <a:cubicBezTo>
                    <a:pt x="715" y="527"/>
                    <a:pt x="699" y="543"/>
                    <a:pt x="679" y="543"/>
                  </a:cubicBezTo>
                  <a:cubicBezTo>
                    <a:pt x="35" y="543"/>
                    <a:pt x="35" y="543"/>
                    <a:pt x="35" y="543"/>
                  </a:cubicBezTo>
                  <a:cubicBezTo>
                    <a:pt x="16" y="543"/>
                    <a:pt x="0" y="527"/>
                    <a:pt x="0" y="507"/>
                  </a:cubicBezTo>
                  <a:cubicBezTo>
                    <a:pt x="0" y="36"/>
                    <a:pt x="0" y="36"/>
                    <a:pt x="0" y="36"/>
                  </a:cubicBezTo>
                  <a:cubicBezTo>
                    <a:pt x="0" y="16"/>
                    <a:pt x="16" y="0"/>
                    <a:pt x="35" y="0"/>
                  </a:cubicBezTo>
                  <a:cubicBezTo>
                    <a:pt x="679" y="0"/>
                    <a:pt x="679" y="0"/>
                    <a:pt x="679" y="0"/>
                  </a:cubicBezTo>
                  <a:cubicBezTo>
                    <a:pt x="699" y="0"/>
                    <a:pt x="715" y="16"/>
                    <a:pt x="715" y="36"/>
                  </a:cubicBezTo>
                  <a:lnTo>
                    <a:pt x="715" y="507"/>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grpSp>
      <p:sp>
        <p:nvSpPr>
          <p:cNvPr id="16" name="Text Box 8"/>
          <p:cNvSpPr txBox="1">
            <a:spLocks noChangeArrowheads="1"/>
          </p:cNvSpPr>
          <p:nvPr/>
        </p:nvSpPr>
        <p:spPr bwMode="auto">
          <a:xfrm>
            <a:off x="6988861" y="1450211"/>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18" name="直接连接符 17"/>
          <p:cNvCxnSpPr/>
          <p:nvPr/>
        </p:nvCxnSpPr>
        <p:spPr>
          <a:xfrm>
            <a:off x="6010912" y="2092660"/>
            <a:ext cx="5076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2" name="KSO_Shape"/>
          <p:cNvSpPr/>
          <p:nvPr/>
        </p:nvSpPr>
        <p:spPr>
          <a:xfrm>
            <a:off x="6010912" y="1145840"/>
            <a:ext cx="839125" cy="83772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sz="2800" b="1" dirty="0">
                <a:solidFill>
                  <a:srgbClr val="FFFFFF"/>
                </a:solidFill>
              </a:rPr>
              <a:t>1</a:t>
            </a:r>
            <a:endParaRPr lang="en-US" sz="2800" b="1" dirty="0">
              <a:solidFill>
                <a:srgbClr val="FFFFFF"/>
              </a:solidFill>
            </a:endParaRPr>
          </a:p>
        </p:txBody>
      </p:sp>
      <p:sp>
        <p:nvSpPr>
          <p:cNvPr id="24" name="Text Box 8"/>
          <p:cNvSpPr txBox="1">
            <a:spLocks noChangeArrowheads="1"/>
          </p:cNvSpPr>
          <p:nvPr/>
        </p:nvSpPr>
        <p:spPr bwMode="auto">
          <a:xfrm>
            <a:off x="6988861" y="2707511"/>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28" name="直接连接符 27"/>
          <p:cNvCxnSpPr/>
          <p:nvPr/>
        </p:nvCxnSpPr>
        <p:spPr>
          <a:xfrm>
            <a:off x="6010912" y="3349960"/>
            <a:ext cx="5076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2" name="KSO_Shape"/>
          <p:cNvSpPr/>
          <p:nvPr/>
        </p:nvSpPr>
        <p:spPr>
          <a:xfrm>
            <a:off x="6010912" y="2403140"/>
            <a:ext cx="839125" cy="83772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sz="2800" b="1" dirty="0">
                <a:solidFill>
                  <a:srgbClr val="FFFFFF"/>
                </a:solidFill>
              </a:rPr>
              <a:t>2</a:t>
            </a:r>
            <a:endParaRPr lang="en-US" sz="2800" b="1" dirty="0">
              <a:solidFill>
                <a:srgbClr val="FFFFFF"/>
              </a:solidFill>
            </a:endParaRPr>
          </a:p>
        </p:txBody>
      </p:sp>
      <p:sp>
        <p:nvSpPr>
          <p:cNvPr id="36" name="Text Box 8"/>
          <p:cNvSpPr txBox="1">
            <a:spLocks noChangeArrowheads="1"/>
          </p:cNvSpPr>
          <p:nvPr/>
        </p:nvSpPr>
        <p:spPr bwMode="auto">
          <a:xfrm>
            <a:off x="6988861" y="3964811"/>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40" name="直接连接符 39"/>
          <p:cNvCxnSpPr/>
          <p:nvPr/>
        </p:nvCxnSpPr>
        <p:spPr>
          <a:xfrm>
            <a:off x="6010912" y="4607260"/>
            <a:ext cx="5076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1" name="KSO_Shape"/>
          <p:cNvSpPr/>
          <p:nvPr/>
        </p:nvSpPr>
        <p:spPr>
          <a:xfrm>
            <a:off x="6010912" y="3660440"/>
            <a:ext cx="839125" cy="83772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sz="2800" b="1" dirty="0">
                <a:solidFill>
                  <a:srgbClr val="FFFFFF"/>
                </a:solidFill>
              </a:rPr>
              <a:t>3</a:t>
            </a:r>
            <a:endParaRPr lang="en-US" sz="2800" b="1" dirty="0">
              <a:solidFill>
                <a:srgbClr val="FFFFFF"/>
              </a:solidFill>
            </a:endParaRPr>
          </a:p>
        </p:txBody>
      </p:sp>
      <p:sp>
        <p:nvSpPr>
          <p:cNvPr id="42" name="Text Box 8"/>
          <p:cNvSpPr txBox="1">
            <a:spLocks noChangeArrowheads="1"/>
          </p:cNvSpPr>
          <p:nvPr/>
        </p:nvSpPr>
        <p:spPr bwMode="auto">
          <a:xfrm>
            <a:off x="6988861" y="5222111"/>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43" name="直接连接符 42"/>
          <p:cNvCxnSpPr/>
          <p:nvPr/>
        </p:nvCxnSpPr>
        <p:spPr>
          <a:xfrm>
            <a:off x="6010912" y="5864560"/>
            <a:ext cx="5076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4" name="KSO_Shape"/>
          <p:cNvSpPr/>
          <p:nvPr/>
        </p:nvSpPr>
        <p:spPr>
          <a:xfrm>
            <a:off x="6010912" y="4917740"/>
            <a:ext cx="839125" cy="83772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sz="2800" b="1" dirty="0">
                <a:solidFill>
                  <a:srgbClr val="FFFFFF"/>
                </a:solidFill>
              </a:rPr>
              <a:t>4</a:t>
            </a:r>
            <a:endParaRPr lang="en-US" sz="2800" b="1" dirty="0">
              <a:solidFill>
                <a:srgbClr val="FFFFFF"/>
              </a:solidFill>
            </a:endParaRPr>
          </a:p>
        </p:txBody>
      </p:sp>
      <p:sp>
        <p:nvSpPr>
          <p:cNvPr id="2" name="文本框 1"/>
          <p:cNvSpPr txBox="1"/>
          <p:nvPr/>
        </p:nvSpPr>
        <p:spPr>
          <a:xfrm>
            <a:off x="1077424" y="2789687"/>
            <a:ext cx="3308626" cy="1323439"/>
          </a:xfrm>
          <a:prstGeom prst="rect">
            <a:avLst/>
          </a:prstGeom>
          <a:noFill/>
        </p:spPr>
        <p:txBody>
          <a:bodyPr wrap="square" rtlCol="0">
            <a:spAutoFit/>
          </a:bodyPr>
          <a:lstStyle/>
          <a:p>
            <a:pPr algn="dist"/>
            <a:r>
              <a:rPr lang="zh-CN" altLang="en-US" sz="8000" dirty="0">
                <a:solidFill>
                  <a:schemeClr val="accent1"/>
                </a:solidFill>
                <a:latin typeface="+mj-ea"/>
                <a:ea typeface="+mj-ea"/>
              </a:rPr>
              <a:t>目录</a:t>
            </a:r>
            <a:endParaRPr lang="zh-CN" altLang="en-US" sz="8000" dirty="0">
              <a:solidFill>
                <a:schemeClr val="accent1"/>
              </a:solidFill>
              <a:latin typeface="+mj-ea"/>
              <a:ea typeface="+mj-ea"/>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18" name="Oval 90"/>
          <p:cNvSpPr/>
          <p:nvPr/>
        </p:nvSpPr>
        <p:spPr bwMode="auto">
          <a:xfrm>
            <a:off x="828648" y="2259729"/>
            <a:ext cx="1855657" cy="1858806"/>
          </a:xfrm>
          <a:prstGeom prst="ellipse">
            <a:avLst/>
          </a:prstGeom>
          <a:solidFill>
            <a:schemeClr val="accent1"/>
          </a:solidFill>
          <a:ln w="12700" cap="flat" cmpd="sng" algn="ctr">
            <a:solidFill>
              <a:srgbClr val="FFFFFF"/>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3200" b="0" i="0" u="none" strike="noStrike" kern="0" cap="none" spc="0" normalizeH="0" noProof="0" dirty="0">
                <a:ln>
                  <a:noFill/>
                </a:ln>
                <a:solidFill>
                  <a:prstClr val="white"/>
                </a:solidFill>
                <a:effectLst/>
                <a:uLnTx/>
                <a:uFillTx/>
                <a:latin typeface="+mj-ea"/>
                <a:ea typeface="+mj-ea"/>
                <a:cs typeface="+mn-cs"/>
              </a:rPr>
              <a:t>文本</a:t>
            </a:r>
            <a:endParaRPr kumimoji="0" lang="en-AU" sz="3200" b="0" i="0" u="none" strike="noStrike" kern="0" cap="none" spc="0" normalizeH="0" noProof="0" dirty="0">
              <a:ln>
                <a:noFill/>
              </a:ln>
              <a:solidFill>
                <a:prstClr val="white"/>
              </a:solidFill>
              <a:effectLst/>
              <a:uLnTx/>
              <a:uFillTx/>
              <a:latin typeface="+mj-ea"/>
              <a:ea typeface="+mj-ea"/>
              <a:cs typeface="+mn-cs"/>
            </a:endParaRPr>
          </a:p>
        </p:txBody>
      </p:sp>
      <p:sp>
        <p:nvSpPr>
          <p:cNvPr id="21" name="KSO_Shape"/>
          <p:cNvSpPr/>
          <p:nvPr/>
        </p:nvSpPr>
        <p:spPr>
          <a:xfrm rot="20932375">
            <a:off x="1991139" y="1594238"/>
            <a:ext cx="640379" cy="609427"/>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0" name="Oval 90"/>
          <p:cNvSpPr/>
          <p:nvPr/>
        </p:nvSpPr>
        <p:spPr bwMode="auto">
          <a:xfrm>
            <a:off x="2998410" y="2259729"/>
            <a:ext cx="1855657" cy="1858806"/>
          </a:xfrm>
          <a:prstGeom prst="ellipse">
            <a:avLst/>
          </a:prstGeom>
          <a:solidFill>
            <a:schemeClr val="accent1"/>
          </a:solidFill>
          <a:ln w="12700" cap="flat" cmpd="sng" algn="ctr">
            <a:solidFill>
              <a:srgbClr val="FFFFFF"/>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3200" b="0" i="0" u="none" strike="noStrike" kern="0" cap="none" spc="0" normalizeH="0" noProof="0" dirty="0">
                <a:ln>
                  <a:noFill/>
                </a:ln>
                <a:solidFill>
                  <a:prstClr val="white"/>
                </a:solidFill>
                <a:effectLst/>
                <a:uLnTx/>
                <a:uFillTx/>
                <a:latin typeface="+mj-ea"/>
                <a:ea typeface="+mj-ea"/>
                <a:cs typeface="+mn-cs"/>
              </a:rPr>
              <a:t>文本</a:t>
            </a:r>
            <a:endParaRPr kumimoji="0" lang="en-AU" sz="3200" b="0" i="0" u="none" strike="noStrike" kern="0" cap="none" spc="0" normalizeH="0" noProof="0" dirty="0">
              <a:ln>
                <a:noFill/>
              </a:ln>
              <a:solidFill>
                <a:prstClr val="white"/>
              </a:solidFill>
              <a:effectLst/>
              <a:uLnTx/>
              <a:uFillTx/>
              <a:latin typeface="+mj-ea"/>
              <a:ea typeface="+mj-ea"/>
              <a:cs typeface="+mn-cs"/>
            </a:endParaRPr>
          </a:p>
        </p:txBody>
      </p:sp>
      <p:sp>
        <p:nvSpPr>
          <p:cNvPr id="11" name="KSO_Shape"/>
          <p:cNvSpPr/>
          <p:nvPr/>
        </p:nvSpPr>
        <p:spPr>
          <a:xfrm rot="20932375">
            <a:off x="4160901" y="1594238"/>
            <a:ext cx="640379" cy="609427"/>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2" name="Oval 90"/>
          <p:cNvSpPr/>
          <p:nvPr/>
        </p:nvSpPr>
        <p:spPr bwMode="auto">
          <a:xfrm>
            <a:off x="5168172" y="2259729"/>
            <a:ext cx="1855657" cy="1858806"/>
          </a:xfrm>
          <a:prstGeom prst="ellipse">
            <a:avLst/>
          </a:prstGeom>
          <a:solidFill>
            <a:schemeClr val="accent1"/>
          </a:solidFill>
          <a:ln w="12700" cap="flat" cmpd="sng" algn="ctr">
            <a:solidFill>
              <a:srgbClr val="FFFFFF"/>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3200" b="0" i="0" u="none" strike="noStrike" kern="0" cap="none" spc="0" normalizeH="0" noProof="0" dirty="0">
                <a:ln>
                  <a:noFill/>
                </a:ln>
                <a:solidFill>
                  <a:prstClr val="white"/>
                </a:solidFill>
                <a:effectLst/>
                <a:uLnTx/>
                <a:uFillTx/>
                <a:latin typeface="+mj-ea"/>
                <a:ea typeface="+mj-ea"/>
                <a:cs typeface="+mn-cs"/>
              </a:rPr>
              <a:t>文本</a:t>
            </a:r>
            <a:endParaRPr kumimoji="0" lang="en-AU" sz="3200" b="0" i="0" u="none" strike="noStrike" kern="0" cap="none" spc="0" normalizeH="0" noProof="0" dirty="0">
              <a:ln>
                <a:noFill/>
              </a:ln>
              <a:solidFill>
                <a:prstClr val="white"/>
              </a:solidFill>
              <a:effectLst/>
              <a:uLnTx/>
              <a:uFillTx/>
              <a:latin typeface="+mj-ea"/>
              <a:ea typeface="+mj-ea"/>
              <a:cs typeface="+mn-cs"/>
            </a:endParaRPr>
          </a:p>
        </p:txBody>
      </p:sp>
      <p:sp>
        <p:nvSpPr>
          <p:cNvPr id="13" name="KSO_Shape"/>
          <p:cNvSpPr/>
          <p:nvPr/>
        </p:nvSpPr>
        <p:spPr>
          <a:xfrm rot="20932375">
            <a:off x="6330663" y="1594238"/>
            <a:ext cx="640379" cy="609427"/>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4" name="Oval 90"/>
          <p:cNvSpPr/>
          <p:nvPr/>
        </p:nvSpPr>
        <p:spPr bwMode="auto">
          <a:xfrm>
            <a:off x="7337934" y="2259729"/>
            <a:ext cx="1855657" cy="1858806"/>
          </a:xfrm>
          <a:prstGeom prst="ellipse">
            <a:avLst/>
          </a:prstGeom>
          <a:solidFill>
            <a:schemeClr val="accent1"/>
          </a:solidFill>
          <a:ln w="12700" cap="flat" cmpd="sng" algn="ctr">
            <a:solidFill>
              <a:srgbClr val="FFFFFF"/>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3200" b="0" i="0" u="none" strike="noStrike" kern="0" cap="none" spc="0" normalizeH="0" noProof="0" dirty="0">
                <a:ln>
                  <a:noFill/>
                </a:ln>
                <a:solidFill>
                  <a:prstClr val="white"/>
                </a:solidFill>
                <a:effectLst/>
                <a:uLnTx/>
                <a:uFillTx/>
                <a:latin typeface="+mj-ea"/>
                <a:ea typeface="+mj-ea"/>
                <a:cs typeface="+mn-cs"/>
              </a:rPr>
              <a:t>文本</a:t>
            </a:r>
            <a:endParaRPr kumimoji="0" lang="en-AU" sz="3200" b="0" i="0" u="none" strike="noStrike" kern="0" cap="none" spc="0" normalizeH="0" noProof="0" dirty="0">
              <a:ln>
                <a:noFill/>
              </a:ln>
              <a:solidFill>
                <a:prstClr val="white"/>
              </a:solidFill>
              <a:effectLst/>
              <a:uLnTx/>
              <a:uFillTx/>
              <a:latin typeface="+mj-ea"/>
              <a:ea typeface="+mj-ea"/>
              <a:cs typeface="+mn-cs"/>
            </a:endParaRPr>
          </a:p>
        </p:txBody>
      </p:sp>
      <p:sp>
        <p:nvSpPr>
          <p:cNvPr id="15" name="KSO_Shape"/>
          <p:cNvSpPr/>
          <p:nvPr/>
        </p:nvSpPr>
        <p:spPr>
          <a:xfrm rot="20932375">
            <a:off x="8500425" y="1594238"/>
            <a:ext cx="640379" cy="609427"/>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6" name="Oval 90"/>
          <p:cNvSpPr/>
          <p:nvPr/>
        </p:nvSpPr>
        <p:spPr bwMode="auto">
          <a:xfrm>
            <a:off x="9507696" y="2259729"/>
            <a:ext cx="1855657" cy="1858806"/>
          </a:xfrm>
          <a:prstGeom prst="ellipse">
            <a:avLst/>
          </a:prstGeom>
          <a:solidFill>
            <a:schemeClr val="accent1"/>
          </a:solidFill>
          <a:ln w="12700" cap="flat" cmpd="sng" algn="ctr">
            <a:solidFill>
              <a:srgbClr val="FFFFFF"/>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3200" b="0" i="0" u="none" strike="noStrike" kern="0" cap="none" spc="0" normalizeH="0" noProof="0" dirty="0">
                <a:ln>
                  <a:noFill/>
                </a:ln>
                <a:solidFill>
                  <a:prstClr val="white"/>
                </a:solidFill>
                <a:effectLst/>
                <a:uLnTx/>
                <a:uFillTx/>
                <a:latin typeface="+mj-ea"/>
                <a:ea typeface="+mj-ea"/>
                <a:cs typeface="+mn-cs"/>
              </a:rPr>
              <a:t>文本</a:t>
            </a:r>
            <a:endParaRPr kumimoji="0" lang="en-AU" sz="3200" b="0" i="0" u="none" strike="noStrike" kern="0" cap="none" spc="0" normalizeH="0" noProof="0" dirty="0">
              <a:ln>
                <a:noFill/>
              </a:ln>
              <a:solidFill>
                <a:prstClr val="white"/>
              </a:solidFill>
              <a:effectLst/>
              <a:uLnTx/>
              <a:uFillTx/>
              <a:latin typeface="+mj-ea"/>
              <a:ea typeface="+mj-ea"/>
              <a:cs typeface="+mn-cs"/>
            </a:endParaRPr>
          </a:p>
        </p:txBody>
      </p:sp>
      <p:sp>
        <p:nvSpPr>
          <p:cNvPr id="24" name="KSO_Shape"/>
          <p:cNvSpPr/>
          <p:nvPr/>
        </p:nvSpPr>
        <p:spPr>
          <a:xfrm rot="20932375">
            <a:off x="10670187" y="1594238"/>
            <a:ext cx="640379" cy="609427"/>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25" name="矩形 24"/>
          <p:cNvSpPr/>
          <p:nvPr/>
        </p:nvSpPr>
        <p:spPr>
          <a:xfrm>
            <a:off x="1729060" y="4618496"/>
            <a:ext cx="8733881" cy="21155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marL="457200" indent="-457200">
              <a:lnSpc>
                <a:spcPct val="150000"/>
              </a:lnSpc>
              <a:buFont typeface="+mj-lt"/>
              <a:buAutoNum type="alphaUcPeriod"/>
            </a:pPr>
            <a:r>
              <a:rPr lang="zh-CN" altLang="en-US" sz="2000" dirty="0">
                <a:solidFill>
                  <a:schemeClr val="tx1"/>
                </a:solidFill>
                <a:latin typeface="+mj-ea"/>
                <a:ea typeface="+mj-ea"/>
              </a:rPr>
              <a:t>请输入文本请输入文本请输入文本请输入文本请输入文本请输入文本</a:t>
            </a:r>
            <a:endParaRPr lang="en-US" altLang="zh-CN" sz="2000" dirty="0">
              <a:solidFill>
                <a:schemeClr val="tx1"/>
              </a:solidFill>
              <a:latin typeface="+mj-ea"/>
              <a:ea typeface="+mj-ea"/>
            </a:endParaRPr>
          </a:p>
          <a:p>
            <a:pPr marL="457200" indent="-457200">
              <a:lnSpc>
                <a:spcPct val="150000"/>
              </a:lnSpc>
              <a:buFont typeface="+mj-lt"/>
              <a:buAutoNum type="alphaUcPeriod"/>
            </a:pPr>
            <a:r>
              <a:rPr lang="zh-CN" altLang="en-US" sz="2000" dirty="0">
                <a:solidFill>
                  <a:schemeClr val="tx1"/>
                </a:solidFill>
                <a:latin typeface="+mj-ea"/>
                <a:ea typeface="+mj-ea"/>
              </a:rPr>
              <a:t>更多模板亮亮图文旗舰店：https://liangliangtuwen.tmall.com</a:t>
            </a:r>
            <a:endParaRPr lang="zh-CN" altLang="en-US" sz="2000" dirty="0">
              <a:solidFill>
                <a:schemeClr val="tx1"/>
              </a:solidFill>
              <a:latin typeface="+mj-ea"/>
              <a:ea typeface="+mj-ea"/>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请输入第二章的大标题</a:t>
            </a:r>
            <a:endParaRPr lang="zh-CN" altLang="en-US" dirty="0"/>
          </a:p>
        </p:txBody>
      </p:sp>
      <p:sp>
        <p:nvSpPr>
          <p:cNvPr id="9219" name="文本占位符 2"/>
          <p:cNvSpPr>
            <a:spLocks noGrp="1"/>
          </p:cNvSpPr>
          <p:nvPr>
            <p:ph type="body" idx="1"/>
          </p:nvPr>
        </p:nvSpPr>
        <p:spPr/>
        <p:txBody>
          <a:bodyPr/>
          <a:lstStyle/>
          <a:p>
            <a:r>
              <a:rPr lang="zh-CN" altLang="en-US"/>
              <a:t>请输入第二章的小标题</a:t>
            </a:r>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7" name="KSO_Shape"/>
          <p:cNvSpPr/>
          <p:nvPr/>
        </p:nvSpPr>
        <p:spPr>
          <a:xfrm>
            <a:off x="1392223" y="4925506"/>
            <a:ext cx="990600" cy="701675"/>
          </a:xfrm>
          <a:custGeom>
            <a:avLst/>
            <a:gdLst>
              <a:gd name="connsiteX0" fmla="*/ 2723651 w 2860172"/>
              <a:gd name="connsiteY0" fmla="*/ 817 h 2023853"/>
              <a:gd name="connsiteX1" fmla="*/ 2826935 w 2860172"/>
              <a:gd name="connsiteY1" fmla="*/ 33337 h 2023853"/>
              <a:gd name="connsiteX2" fmla="*/ 2829774 w 2860172"/>
              <a:gd name="connsiteY2" fmla="*/ 35326 h 2023853"/>
              <a:gd name="connsiteX3" fmla="*/ 2849613 w 2860172"/>
              <a:gd name="connsiteY3" fmla="*/ 185007 h 2023853"/>
              <a:gd name="connsiteX4" fmla="*/ 2807494 w 2860172"/>
              <a:gd name="connsiteY4" fmla="*/ 326285 h 2023853"/>
              <a:gd name="connsiteX5" fmla="*/ 2480152 w 2860172"/>
              <a:gd name="connsiteY5" fmla="*/ 1326140 h 2023853"/>
              <a:gd name="connsiteX6" fmla="*/ 2479216 w 2860172"/>
              <a:gd name="connsiteY6" fmla="*/ 1322755 h 2023853"/>
              <a:gd name="connsiteX7" fmla="*/ 2348905 w 2860172"/>
              <a:gd name="connsiteY7" fmla="*/ 1721466 h 2023853"/>
              <a:gd name="connsiteX8" fmla="*/ 2280556 w 2860172"/>
              <a:gd name="connsiteY8" fmla="*/ 1058272 h 2023853"/>
              <a:gd name="connsiteX9" fmla="*/ 2226338 w 2860172"/>
              <a:gd name="connsiteY9" fmla="*/ 1103673 h 2023853"/>
              <a:gd name="connsiteX10" fmla="*/ 0 w 2860172"/>
              <a:gd name="connsiteY10" fmla="*/ 2023853 h 2023853"/>
              <a:gd name="connsiteX11" fmla="*/ 1702841 w 2860172"/>
              <a:gd name="connsiteY11" fmla="*/ 735848 h 2023853"/>
              <a:gd name="connsiteX12" fmla="*/ 1811294 w 2860172"/>
              <a:gd name="connsiteY12" fmla="*/ 575004 h 2023853"/>
              <a:gd name="connsiteX13" fmla="*/ 1151281 w 2860172"/>
              <a:gd name="connsiteY13" fmla="*/ 506068 h 2023853"/>
              <a:gd name="connsiteX14" fmla="*/ 2640411 w 2860172"/>
              <a:gd name="connsiteY14" fmla="*/ 20803 h 2023853"/>
              <a:gd name="connsiteX15" fmla="*/ 2675299 w 2860172"/>
              <a:gd name="connsiteY15" fmla="*/ 10454 h 2023853"/>
              <a:gd name="connsiteX16" fmla="*/ 2723651 w 2860172"/>
              <a:gd name="connsiteY16" fmla="*/ 817 h 2023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60172" h="2023853">
                <a:moveTo>
                  <a:pt x="2723651" y="817"/>
                </a:moveTo>
                <a:cubicBezTo>
                  <a:pt x="2768908" y="-3349"/>
                  <a:pt x="2804496" y="8545"/>
                  <a:pt x="2826935" y="33337"/>
                </a:cubicBezTo>
                <a:cubicBezTo>
                  <a:pt x="2828146" y="33729"/>
                  <a:pt x="2828970" y="34520"/>
                  <a:pt x="2829774" y="35326"/>
                </a:cubicBezTo>
                <a:cubicBezTo>
                  <a:pt x="2860445" y="66039"/>
                  <a:pt x="2869482" y="118360"/>
                  <a:pt x="2849613" y="185007"/>
                </a:cubicBezTo>
                <a:lnTo>
                  <a:pt x="2807494" y="326285"/>
                </a:lnTo>
                <a:lnTo>
                  <a:pt x="2480152" y="1326140"/>
                </a:lnTo>
                <a:lnTo>
                  <a:pt x="2479216" y="1322755"/>
                </a:lnTo>
                <a:lnTo>
                  <a:pt x="2348905" y="1721466"/>
                </a:lnTo>
                <a:lnTo>
                  <a:pt x="2280556" y="1058272"/>
                </a:lnTo>
                <a:lnTo>
                  <a:pt x="2226338" y="1103673"/>
                </a:lnTo>
                <a:cubicBezTo>
                  <a:pt x="1323053" y="1809646"/>
                  <a:pt x="162385" y="2005519"/>
                  <a:pt x="0" y="2023853"/>
                </a:cubicBezTo>
                <a:cubicBezTo>
                  <a:pt x="722027" y="1807246"/>
                  <a:pt x="1311081" y="1275400"/>
                  <a:pt x="1702841" y="735848"/>
                </a:cubicBezTo>
                <a:lnTo>
                  <a:pt x="1811294" y="575004"/>
                </a:lnTo>
                <a:lnTo>
                  <a:pt x="1151281" y="506068"/>
                </a:lnTo>
                <a:lnTo>
                  <a:pt x="2640411" y="20803"/>
                </a:lnTo>
                <a:lnTo>
                  <a:pt x="2675299" y="10454"/>
                </a:lnTo>
                <a:cubicBezTo>
                  <a:pt x="2692405" y="5379"/>
                  <a:pt x="2708565" y="2206"/>
                  <a:pt x="2723651" y="81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8" name="圆角矩形 85"/>
          <p:cNvSpPr/>
          <p:nvPr/>
        </p:nvSpPr>
        <p:spPr>
          <a:xfrm>
            <a:off x="1905779" y="4150018"/>
            <a:ext cx="2689254" cy="44202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20" name="矩形 19"/>
          <p:cNvSpPr/>
          <p:nvPr/>
        </p:nvSpPr>
        <p:spPr>
          <a:xfrm>
            <a:off x="1905779" y="2979139"/>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7" name="MH_Other_16"/>
          <p:cNvSpPr/>
          <p:nvPr>
            <p:custDataLst>
              <p:tags r:id="rId1"/>
            </p:custDataLst>
          </p:nvPr>
        </p:nvSpPr>
        <p:spPr>
          <a:xfrm>
            <a:off x="853267" y="5316291"/>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28" name="KSO_Shape"/>
          <p:cNvSpPr/>
          <p:nvPr/>
        </p:nvSpPr>
        <p:spPr>
          <a:xfrm>
            <a:off x="4764073" y="4925506"/>
            <a:ext cx="990600" cy="701675"/>
          </a:xfrm>
          <a:custGeom>
            <a:avLst/>
            <a:gdLst>
              <a:gd name="connsiteX0" fmla="*/ 2723651 w 2860172"/>
              <a:gd name="connsiteY0" fmla="*/ 817 h 2023853"/>
              <a:gd name="connsiteX1" fmla="*/ 2826935 w 2860172"/>
              <a:gd name="connsiteY1" fmla="*/ 33337 h 2023853"/>
              <a:gd name="connsiteX2" fmla="*/ 2829774 w 2860172"/>
              <a:gd name="connsiteY2" fmla="*/ 35326 h 2023853"/>
              <a:gd name="connsiteX3" fmla="*/ 2849613 w 2860172"/>
              <a:gd name="connsiteY3" fmla="*/ 185007 h 2023853"/>
              <a:gd name="connsiteX4" fmla="*/ 2807494 w 2860172"/>
              <a:gd name="connsiteY4" fmla="*/ 326285 h 2023853"/>
              <a:gd name="connsiteX5" fmla="*/ 2480152 w 2860172"/>
              <a:gd name="connsiteY5" fmla="*/ 1326140 h 2023853"/>
              <a:gd name="connsiteX6" fmla="*/ 2479216 w 2860172"/>
              <a:gd name="connsiteY6" fmla="*/ 1322755 h 2023853"/>
              <a:gd name="connsiteX7" fmla="*/ 2348905 w 2860172"/>
              <a:gd name="connsiteY7" fmla="*/ 1721466 h 2023853"/>
              <a:gd name="connsiteX8" fmla="*/ 2280556 w 2860172"/>
              <a:gd name="connsiteY8" fmla="*/ 1058272 h 2023853"/>
              <a:gd name="connsiteX9" fmla="*/ 2226338 w 2860172"/>
              <a:gd name="connsiteY9" fmla="*/ 1103673 h 2023853"/>
              <a:gd name="connsiteX10" fmla="*/ 0 w 2860172"/>
              <a:gd name="connsiteY10" fmla="*/ 2023853 h 2023853"/>
              <a:gd name="connsiteX11" fmla="*/ 1702841 w 2860172"/>
              <a:gd name="connsiteY11" fmla="*/ 735848 h 2023853"/>
              <a:gd name="connsiteX12" fmla="*/ 1811294 w 2860172"/>
              <a:gd name="connsiteY12" fmla="*/ 575004 h 2023853"/>
              <a:gd name="connsiteX13" fmla="*/ 1151281 w 2860172"/>
              <a:gd name="connsiteY13" fmla="*/ 506068 h 2023853"/>
              <a:gd name="connsiteX14" fmla="*/ 2640411 w 2860172"/>
              <a:gd name="connsiteY14" fmla="*/ 20803 h 2023853"/>
              <a:gd name="connsiteX15" fmla="*/ 2675299 w 2860172"/>
              <a:gd name="connsiteY15" fmla="*/ 10454 h 2023853"/>
              <a:gd name="connsiteX16" fmla="*/ 2723651 w 2860172"/>
              <a:gd name="connsiteY16" fmla="*/ 817 h 2023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60172" h="2023853">
                <a:moveTo>
                  <a:pt x="2723651" y="817"/>
                </a:moveTo>
                <a:cubicBezTo>
                  <a:pt x="2768908" y="-3349"/>
                  <a:pt x="2804496" y="8545"/>
                  <a:pt x="2826935" y="33337"/>
                </a:cubicBezTo>
                <a:cubicBezTo>
                  <a:pt x="2828146" y="33729"/>
                  <a:pt x="2828970" y="34520"/>
                  <a:pt x="2829774" y="35326"/>
                </a:cubicBezTo>
                <a:cubicBezTo>
                  <a:pt x="2860445" y="66039"/>
                  <a:pt x="2869482" y="118360"/>
                  <a:pt x="2849613" y="185007"/>
                </a:cubicBezTo>
                <a:lnTo>
                  <a:pt x="2807494" y="326285"/>
                </a:lnTo>
                <a:lnTo>
                  <a:pt x="2480152" y="1326140"/>
                </a:lnTo>
                <a:lnTo>
                  <a:pt x="2479216" y="1322755"/>
                </a:lnTo>
                <a:lnTo>
                  <a:pt x="2348905" y="1721466"/>
                </a:lnTo>
                <a:lnTo>
                  <a:pt x="2280556" y="1058272"/>
                </a:lnTo>
                <a:lnTo>
                  <a:pt x="2226338" y="1103673"/>
                </a:lnTo>
                <a:cubicBezTo>
                  <a:pt x="1323053" y="1809646"/>
                  <a:pt x="162385" y="2005519"/>
                  <a:pt x="0" y="2023853"/>
                </a:cubicBezTo>
                <a:cubicBezTo>
                  <a:pt x="722027" y="1807246"/>
                  <a:pt x="1311081" y="1275400"/>
                  <a:pt x="1702841" y="735848"/>
                </a:cubicBezTo>
                <a:lnTo>
                  <a:pt x="1811294" y="575004"/>
                </a:lnTo>
                <a:lnTo>
                  <a:pt x="1151281" y="506068"/>
                </a:lnTo>
                <a:lnTo>
                  <a:pt x="2640411" y="20803"/>
                </a:lnTo>
                <a:lnTo>
                  <a:pt x="2675299" y="10454"/>
                </a:lnTo>
                <a:cubicBezTo>
                  <a:pt x="2692405" y="5379"/>
                  <a:pt x="2708565" y="2206"/>
                  <a:pt x="2723651" y="81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29" name="圆角矩形 85"/>
          <p:cNvSpPr/>
          <p:nvPr/>
        </p:nvSpPr>
        <p:spPr>
          <a:xfrm>
            <a:off x="5277629" y="4150018"/>
            <a:ext cx="2689254" cy="44202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30" name="矩形 29"/>
          <p:cNvSpPr/>
          <p:nvPr/>
        </p:nvSpPr>
        <p:spPr>
          <a:xfrm>
            <a:off x="5277629" y="2979139"/>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1" name="MH_Other_16"/>
          <p:cNvSpPr/>
          <p:nvPr>
            <p:custDataLst>
              <p:tags r:id="rId2"/>
            </p:custDataLst>
          </p:nvPr>
        </p:nvSpPr>
        <p:spPr>
          <a:xfrm>
            <a:off x="4225117" y="5316291"/>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32" name="KSO_Shape"/>
          <p:cNvSpPr/>
          <p:nvPr/>
        </p:nvSpPr>
        <p:spPr>
          <a:xfrm>
            <a:off x="8135923" y="4925506"/>
            <a:ext cx="990600" cy="701675"/>
          </a:xfrm>
          <a:custGeom>
            <a:avLst/>
            <a:gdLst>
              <a:gd name="connsiteX0" fmla="*/ 2723651 w 2860172"/>
              <a:gd name="connsiteY0" fmla="*/ 817 h 2023853"/>
              <a:gd name="connsiteX1" fmla="*/ 2826935 w 2860172"/>
              <a:gd name="connsiteY1" fmla="*/ 33337 h 2023853"/>
              <a:gd name="connsiteX2" fmla="*/ 2829774 w 2860172"/>
              <a:gd name="connsiteY2" fmla="*/ 35326 h 2023853"/>
              <a:gd name="connsiteX3" fmla="*/ 2849613 w 2860172"/>
              <a:gd name="connsiteY3" fmla="*/ 185007 h 2023853"/>
              <a:gd name="connsiteX4" fmla="*/ 2807494 w 2860172"/>
              <a:gd name="connsiteY4" fmla="*/ 326285 h 2023853"/>
              <a:gd name="connsiteX5" fmla="*/ 2480152 w 2860172"/>
              <a:gd name="connsiteY5" fmla="*/ 1326140 h 2023853"/>
              <a:gd name="connsiteX6" fmla="*/ 2479216 w 2860172"/>
              <a:gd name="connsiteY6" fmla="*/ 1322755 h 2023853"/>
              <a:gd name="connsiteX7" fmla="*/ 2348905 w 2860172"/>
              <a:gd name="connsiteY7" fmla="*/ 1721466 h 2023853"/>
              <a:gd name="connsiteX8" fmla="*/ 2280556 w 2860172"/>
              <a:gd name="connsiteY8" fmla="*/ 1058272 h 2023853"/>
              <a:gd name="connsiteX9" fmla="*/ 2226338 w 2860172"/>
              <a:gd name="connsiteY9" fmla="*/ 1103673 h 2023853"/>
              <a:gd name="connsiteX10" fmla="*/ 0 w 2860172"/>
              <a:gd name="connsiteY10" fmla="*/ 2023853 h 2023853"/>
              <a:gd name="connsiteX11" fmla="*/ 1702841 w 2860172"/>
              <a:gd name="connsiteY11" fmla="*/ 735848 h 2023853"/>
              <a:gd name="connsiteX12" fmla="*/ 1811294 w 2860172"/>
              <a:gd name="connsiteY12" fmla="*/ 575004 h 2023853"/>
              <a:gd name="connsiteX13" fmla="*/ 1151281 w 2860172"/>
              <a:gd name="connsiteY13" fmla="*/ 506068 h 2023853"/>
              <a:gd name="connsiteX14" fmla="*/ 2640411 w 2860172"/>
              <a:gd name="connsiteY14" fmla="*/ 20803 h 2023853"/>
              <a:gd name="connsiteX15" fmla="*/ 2675299 w 2860172"/>
              <a:gd name="connsiteY15" fmla="*/ 10454 h 2023853"/>
              <a:gd name="connsiteX16" fmla="*/ 2723651 w 2860172"/>
              <a:gd name="connsiteY16" fmla="*/ 817 h 2023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60172" h="2023853">
                <a:moveTo>
                  <a:pt x="2723651" y="817"/>
                </a:moveTo>
                <a:cubicBezTo>
                  <a:pt x="2768908" y="-3349"/>
                  <a:pt x="2804496" y="8545"/>
                  <a:pt x="2826935" y="33337"/>
                </a:cubicBezTo>
                <a:cubicBezTo>
                  <a:pt x="2828146" y="33729"/>
                  <a:pt x="2828970" y="34520"/>
                  <a:pt x="2829774" y="35326"/>
                </a:cubicBezTo>
                <a:cubicBezTo>
                  <a:pt x="2860445" y="66039"/>
                  <a:pt x="2869482" y="118360"/>
                  <a:pt x="2849613" y="185007"/>
                </a:cubicBezTo>
                <a:lnTo>
                  <a:pt x="2807494" y="326285"/>
                </a:lnTo>
                <a:lnTo>
                  <a:pt x="2480152" y="1326140"/>
                </a:lnTo>
                <a:lnTo>
                  <a:pt x="2479216" y="1322755"/>
                </a:lnTo>
                <a:lnTo>
                  <a:pt x="2348905" y="1721466"/>
                </a:lnTo>
                <a:lnTo>
                  <a:pt x="2280556" y="1058272"/>
                </a:lnTo>
                <a:lnTo>
                  <a:pt x="2226338" y="1103673"/>
                </a:lnTo>
                <a:cubicBezTo>
                  <a:pt x="1323053" y="1809646"/>
                  <a:pt x="162385" y="2005519"/>
                  <a:pt x="0" y="2023853"/>
                </a:cubicBezTo>
                <a:cubicBezTo>
                  <a:pt x="722027" y="1807246"/>
                  <a:pt x="1311081" y="1275400"/>
                  <a:pt x="1702841" y="735848"/>
                </a:cubicBezTo>
                <a:lnTo>
                  <a:pt x="1811294" y="575004"/>
                </a:lnTo>
                <a:lnTo>
                  <a:pt x="1151281" y="506068"/>
                </a:lnTo>
                <a:lnTo>
                  <a:pt x="2640411" y="20803"/>
                </a:lnTo>
                <a:lnTo>
                  <a:pt x="2675299" y="10454"/>
                </a:lnTo>
                <a:cubicBezTo>
                  <a:pt x="2692405" y="5379"/>
                  <a:pt x="2708565" y="2206"/>
                  <a:pt x="2723651" y="81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33" name="圆角矩形 85"/>
          <p:cNvSpPr/>
          <p:nvPr/>
        </p:nvSpPr>
        <p:spPr>
          <a:xfrm>
            <a:off x="8649479" y="4150018"/>
            <a:ext cx="2689254" cy="44202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34" name="矩形 33"/>
          <p:cNvSpPr/>
          <p:nvPr/>
        </p:nvSpPr>
        <p:spPr>
          <a:xfrm>
            <a:off x="8649479" y="2979139"/>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5" name="MH_Other_16"/>
          <p:cNvSpPr/>
          <p:nvPr>
            <p:custDataLst>
              <p:tags r:id="rId3"/>
            </p:custDataLst>
          </p:nvPr>
        </p:nvSpPr>
        <p:spPr>
          <a:xfrm>
            <a:off x="7596967" y="5316291"/>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36" name="KSO_Shape"/>
          <p:cNvSpPr/>
          <p:nvPr/>
        </p:nvSpPr>
        <p:spPr bwMode="auto">
          <a:xfrm>
            <a:off x="1146529" y="5679691"/>
            <a:ext cx="491387" cy="324125"/>
          </a:xfrm>
          <a:custGeom>
            <a:avLst/>
            <a:gdLst>
              <a:gd name="T0" fmla="*/ 1691265 w 3283"/>
              <a:gd name="T1" fmla="*/ 972666 h 2167"/>
              <a:gd name="T2" fmla="*/ 1691265 w 3283"/>
              <a:gd name="T3" fmla="*/ 1114753 h 2167"/>
              <a:gd name="T4" fmla="*/ 1582682 w 3283"/>
              <a:gd name="T5" fmla="*/ 1114753 h 2167"/>
              <a:gd name="T6" fmla="*/ 0 w 3283"/>
              <a:gd name="T7" fmla="*/ 1188814 h 2167"/>
              <a:gd name="T8" fmla="*/ 106390 w 3283"/>
              <a:gd name="T9" fmla="*/ 285820 h 2167"/>
              <a:gd name="T10" fmla="*/ 106390 w 3283"/>
              <a:gd name="T11" fmla="*/ 145379 h 2167"/>
              <a:gd name="T12" fmla="*/ 215521 w 3283"/>
              <a:gd name="T13" fmla="*/ 145379 h 2167"/>
              <a:gd name="T14" fmla="*/ 215521 w 3283"/>
              <a:gd name="T15" fmla="*/ 0 h 2167"/>
              <a:gd name="T16" fmla="*/ 1726911 w 3283"/>
              <a:gd name="T17" fmla="*/ 0 h 2167"/>
              <a:gd name="T18" fmla="*/ 1800397 w 3283"/>
              <a:gd name="T19" fmla="*/ 68026 h 2167"/>
              <a:gd name="T20" fmla="*/ 1800397 w 3283"/>
              <a:gd name="T21" fmla="*/ 972666 h 2167"/>
              <a:gd name="T22" fmla="*/ 71840 w 3283"/>
              <a:gd name="T23" fmla="*/ 357687 h 2167"/>
              <a:gd name="T24" fmla="*/ 1509197 w 3283"/>
              <a:gd name="T25" fmla="*/ 1114205 h 2167"/>
              <a:gd name="T26" fmla="*/ 71840 w 3283"/>
              <a:gd name="T27" fmla="*/ 357687 h 2167"/>
              <a:gd name="T28" fmla="*/ 180424 w 3283"/>
              <a:gd name="T29" fmla="*/ 285820 h 2167"/>
              <a:gd name="T30" fmla="*/ 1582682 w 3283"/>
              <a:gd name="T31" fmla="*/ 1046727 h 2167"/>
              <a:gd name="T32" fmla="*/ 1617231 w 3283"/>
              <a:gd name="T33" fmla="*/ 213405 h 2167"/>
              <a:gd name="T34" fmla="*/ 1726911 w 3283"/>
              <a:gd name="T35" fmla="*/ 68026 h 2167"/>
              <a:gd name="T36" fmla="*/ 289555 w 3283"/>
              <a:gd name="T37" fmla="*/ 145379 h 2167"/>
              <a:gd name="T38" fmla="*/ 1691265 w 3283"/>
              <a:gd name="T39" fmla="*/ 145379 h 2167"/>
              <a:gd name="T40" fmla="*/ 1691265 w 3283"/>
              <a:gd name="T41" fmla="*/ 898605 h 2167"/>
              <a:gd name="T42" fmla="*/ 1726911 w 3283"/>
              <a:gd name="T43" fmla="*/ 68026 h 2167"/>
              <a:gd name="T44" fmla="*/ 255006 w 3283"/>
              <a:gd name="T45" fmla="*/ 1081837 h 2167"/>
              <a:gd name="T46" fmla="*/ 106938 w 3283"/>
              <a:gd name="T47" fmla="*/ 965534 h 2167"/>
              <a:gd name="T48" fmla="*/ 119551 w 3283"/>
              <a:gd name="T49" fmla="*/ 552439 h 2167"/>
              <a:gd name="T50" fmla="*/ 252264 w 3283"/>
              <a:gd name="T51" fmla="*/ 398283 h 2167"/>
              <a:gd name="T52" fmla="*/ 1339193 w 3283"/>
              <a:gd name="T53" fmla="*/ 410352 h 2167"/>
              <a:gd name="T54" fmla="*/ 1478486 w 3283"/>
              <a:gd name="T55" fmla="*/ 963888 h 2167"/>
              <a:gd name="T56" fmla="*/ 310394 w 3283"/>
              <a:gd name="T57" fmla="*/ 655576 h 2167"/>
              <a:gd name="T58" fmla="*/ 310394 w 3283"/>
              <a:gd name="T59" fmla="*/ 851974 h 2167"/>
              <a:gd name="T60" fmla="*/ 310394 w 3283"/>
              <a:gd name="T61" fmla="*/ 655576 h 2167"/>
              <a:gd name="T62" fmla="*/ 539626 w 3283"/>
              <a:gd name="T63" fmla="*/ 753775 h 2167"/>
              <a:gd name="T64" fmla="*/ 1055121 w 3283"/>
              <a:gd name="T65" fmla="*/ 753775 h 2167"/>
              <a:gd name="T66" fmla="*/ 1274481 w 3283"/>
              <a:gd name="T67" fmla="*/ 655576 h 2167"/>
              <a:gd name="T68" fmla="*/ 1274481 w 3283"/>
              <a:gd name="T69" fmla="*/ 851974 h 2167"/>
              <a:gd name="T70" fmla="*/ 1274481 w 3283"/>
              <a:gd name="T71" fmla="*/ 655576 h 2167"/>
              <a:gd name="T72" fmla="*/ 811632 w 3283"/>
              <a:gd name="T73" fmla="*/ 949625 h 2167"/>
              <a:gd name="T74" fmla="*/ 772147 w 3283"/>
              <a:gd name="T75" fmla="*/ 911772 h 2167"/>
              <a:gd name="T76" fmla="*/ 704146 w 3283"/>
              <a:gd name="T77" fmla="*/ 870078 h 2167"/>
              <a:gd name="T78" fmla="*/ 727178 w 3283"/>
              <a:gd name="T79" fmla="*/ 813024 h 2167"/>
              <a:gd name="T80" fmla="*/ 772147 w 3283"/>
              <a:gd name="T81" fmla="*/ 879953 h 2167"/>
              <a:gd name="T82" fmla="*/ 733211 w 3283"/>
              <a:gd name="T83" fmla="*/ 741706 h 2167"/>
              <a:gd name="T84" fmla="*/ 695371 w 3283"/>
              <a:gd name="T85" fmla="*/ 673131 h 2167"/>
              <a:gd name="T86" fmla="*/ 772147 w 3283"/>
              <a:gd name="T87" fmla="*/ 587550 h 2167"/>
              <a:gd name="T88" fmla="*/ 811632 w 3283"/>
              <a:gd name="T89" fmla="*/ 569446 h 2167"/>
              <a:gd name="T90" fmla="*/ 854956 w 3283"/>
              <a:gd name="T91" fmla="*/ 606750 h 2167"/>
              <a:gd name="T92" fmla="*/ 846181 w 3283"/>
              <a:gd name="T93" fmla="*/ 669291 h 2167"/>
              <a:gd name="T94" fmla="*/ 811632 w 3283"/>
              <a:gd name="T95" fmla="*/ 619368 h 2167"/>
              <a:gd name="T96" fmla="*/ 840697 w 3283"/>
              <a:gd name="T97" fmla="*/ 739511 h 2167"/>
              <a:gd name="T98" fmla="*/ 886763 w 3283"/>
              <a:gd name="T99" fmla="*/ 785045 h 2167"/>
              <a:gd name="T100" fmla="*/ 867569 w 3283"/>
              <a:gd name="T101" fmla="*/ 883244 h 2167"/>
              <a:gd name="T102" fmla="*/ 772147 w 3283"/>
              <a:gd name="T103" fmla="*/ 618820 h 2167"/>
              <a:gd name="T104" fmla="*/ 733211 w 3283"/>
              <a:gd name="T105" fmla="*/ 670388 h 2167"/>
              <a:gd name="T106" fmla="*/ 772147 w 3283"/>
              <a:gd name="T107" fmla="*/ 723602 h 2167"/>
              <a:gd name="T108" fmla="*/ 843439 w 3283"/>
              <a:gd name="T109" fmla="*/ 787240 h 2167"/>
              <a:gd name="T110" fmla="*/ 811632 w 3283"/>
              <a:gd name="T111" fmla="*/ 879953 h 2167"/>
              <a:gd name="T112" fmla="*/ 853859 w 3283"/>
              <a:gd name="T113" fmla="*/ 820704 h 216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283" h="2167">
                <a:moveTo>
                  <a:pt x="3149" y="1773"/>
                </a:moveTo>
                <a:cubicBezTo>
                  <a:pt x="3084" y="1773"/>
                  <a:pt x="3084" y="1773"/>
                  <a:pt x="3084" y="1773"/>
                </a:cubicBezTo>
                <a:cubicBezTo>
                  <a:pt x="3084" y="1908"/>
                  <a:pt x="3084" y="1908"/>
                  <a:pt x="3084" y="1908"/>
                </a:cubicBezTo>
                <a:cubicBezTo>
                  <a:pt x="3084" y="2032"/>
                  <a:pt x="3084" y="2032"/>
                  <a:pt x="3084" y="2032"/>
                </a:cubicBezTo>
                <a:cubicBezTo>
                  <a:pt x="2949" y="2032"/>
                  <a:pt x="2949" y="2032"/>
                  <a:pt x="2949" y="2032"/>
                </a:cubicBezTo>
                <a:cubicBezTo>
                  <a:pt x="2886" y="2032"/>
                  <a:pt x="2886" y="2032"/>
                  <a:pt x="2886" y="2032"/>
                </a:cubicBezTo>
                <a:cubicBezTo>
                  <a:pt x="2886" y="2167"/>
                  <a:pt x="2886" y="2167"/>
                  <a:pt x="2886" y="2167"/>
                </a:cubicBezTo>
                <a:cubicBezTo>
                  <a:pt x="0" y="2167"/>
                  <a:pt x="0" y="2167"/>
                  <a:pt x="0" y="2167"/>
                </a:cubicBezTo>
                <a:cubicBezTo>
                  <a:pt x="0" y="521"/>
                  <a:pt x="0" y="521"/>
                  <a:pt x="0" y="521"/>
                </a:cubicBezTo>
                <a:cubicBezTo>
                  <a:pt x="194" y="521"/>
                  <a:pt x="194" y="521"/>
                  <a:pt x="194" y="521"/>
                </a:cubicBezTo>
                <a:cubicBezTo>
                  <a:pt x="194" y="389"/>
                  <a:pt x="194" y="389"/>
                  <a:pt x="194" y="389"/>
                </a:cubicBezTo>
                <a:cubicBezTo>
                  <a:pt x="194" y="265"/>
                  <a:pt x="194" y="265"/>
                  <a:pt x="194" y="265"/>
                </a:cubicBezTo>
                <a:cubicBezTo>
                  <a:pt x="329" y="265"/>
                  <a:pt x="329" y="265"/>
                  <a:pt x="329" y="265"/>
                </a:cubicBezTo>
                <a:cubicBezTo>
                  <a:pt x="393" y="265"/>
                  <a:pt x="393" y="265"/>
                  <a:pt x="393" y="265"/>
                </a:cubicBezTo>
                <a:cubicBezTo>
                  <a:pt x="393" y="124"/>
                  <a:pt x="393" y="124"/>
                  <a:pt x="393" y="124"/>
                </a:cubicBezTo>
                <a:cubicBezTo>
                  <a:pt x="393" y="0"/>
                  <a:pt x="393" y="0"/>
                  <a:pt x="393" y="0"/>
                </a:cubicBezTo>
                <a:cubicBezTo>
                  <a:pt x="528" y="0"/>
                  <a:pt x="528" y="0"/>
                  <a:pt x="528" y="0"/>
                </a:cubicBezTo>
                <a:cubicBezTo>
                  <a:pt x="3149" y="0"/>
                  <a:pt x="3149" y="0"/>
                  <a:pt x="3149" y="0"/>
                </a:cubicBezTo>
                <a:cubicBezTo>
                  <a:pt x="3283" y="0"/>
                  <a:pt x="3283" y="0"/>
                  <a:pt x="3283" y="0"/>
                </a:cubicBezTo>
                <a:cubicBezTo>
                  <a:pt x="3283" y="124"/>
                  <a:pt x="3283" y="124"/>
                  <a:pt x="3283" y="124"/>
                </a:cubicBezTo>
                <a:cubicBezTo>
                  <a:pt x="3283" y="1638"/>
                  <a:pt x="3283" y="1638"/>
                  <a:pt x="3283" y="1638"/>
                </a:cubicBezTo>
                <a:cubicBezTo>
                  <a:pt x="3283" y="1773"/>
                  <a:pt x="3283" y="1773"/>
                  <a:pt x="3283" y="1773"/>
                </a:cubicBezTo>
                <a:lnTo>
                  <a:pt x="3149" y="1773"/>
                </a:lnTo>
                <a:close/>
                <a:moveTo>
                  <a:pt x="131" y="652"/>
                </a:moveTo>
                <a:cubicBezTo>
                  <a:pt x="131" y="2031"/>
                  <a:pt x="131" y="2031"/>
                  <a:pt x="131" y="2031"/>
                </a:cubicBezTo>
                <a:cubicBezTo>
                  <a:pt x="2752" y="2031"/>
                  <a:pt x="2752" y="2031"/>
                  <a:pt x="2752" y="2031"/>
                </a:cubicBezTo>
                <a:cubicBezTo>
                  <a:pt x="2752" y="652"/>
                  <a:pt x="2752" y="652"/>
                  <a:pt x="2752" y="652"/>
                </a:cubicBezTo>
                <a:lnTo>
                  <a:pt x="131" y="652"/>
                </a:lnTo>
                <a:close/>
                <a:moveTo>
                  <a:pt x="329" y="389"/>
                </a:moveTo>
                <a:cubicBezTo>
                  <a:pt x="329" y="521"/>
                  <a:pt x="329" y="521"/>
                  <a:pt x="329" y="521"/>
                </a:cubicBezTo>
                <a:cubicBezTo>
                  <a:pt x="2886" y="521"/>
                  <a:pt x="2886" y="521"/>
                  <a:pt x="2886" y="521"/>
                </a:cubicBezTo>
                <a:cubicBezTo>
                  <a:pt x="2886" y="1908"/>
                  <a:pt x="2886" y="1908"/>
                  <a:pt x="2886" y="1908"/>
                </a:cubicBezTo>
                <a:cubicBezTo>
                  <a:pt x="2949" y="1908"/>
                  <a:pt x="2949" y="1908"/>
                  <a:pt x="2949" y="1908"/>
                </a:cubicBezTo>
                <a:cubicBezTo>
                  <a:pt x="2949" y="389"/>
                  <a:pt x="2949" y="389"/>
                  <a:pt x="2949" y="389"/>
                </a:cubicBezTo>
                <a:lnTo>
                  <a:pt x="329" y="389"/>
                </a:lnTo>
                <a:close/>
                <a:moveTo>
                  <a:pt x="3149" y="124"/>
                </a:moveTo>
                <a:cubicBezTo>
                  <a:pt x="528" y="124"/>
                  <a:pt x="528" y="124"/>
                  <a:pt x="528" y="124"/>
                </a:cubicBezTo>
                <a:cubicBezTo>
                  <a:pt x="528" y="265"/>
                  <a:pt x="528" y="265"/>
                  <a:pt x="528" y="265"/>
                </a:cubicBezTo>
                <a:cubicBezTo>
                  <a:pt x="2949" y="265"/>
                  <a:pt x="2949" y="265"/>
                  <a:pt x="2949" y="265"/>
                </a:cubicBezTo>
                <a:cubicBezTo>
                  <a:pt x="3084" y="265"/>
                  <a:pt x="3084" y="265"/>
                  <a:pt x="3084" y="265"/>
                </a:cubicBezTo>
                <a:cubicBezTo>
                  <a:pt x="3084" y="389"/>
                  <a:pt x="3084" y="389"/>
                  <a:pt x="3084" y="389"/>
                </a:cubicBezTo>
                <a:cubicBezTo>
                  <a:pt x="3084" y="1638"/>
                  <a:pt x="3084" y="1638"/>
                  <a:pt x="3084" y="1638"/>
                </a:cubicBezTo>
                <a:cubicBezTo>
                  <a:pt x="3149" y="1638"/>
                  <a:pt x="3149" y="1638"/>
                  <a:pt x="3149" y="1638"/>
                </a:cubicBezTo>
                <a:lnTo>
                  <a:pt x="3149" y="124"/>
                </a:lnTo>
                <a:close/>
                <a:moveTo>
                  <a:pt x="2444" y="1972"/>
                </a:moveTo>
                <a:cubicBezTo>
                  <a:pt x="465" y="1972"/>
                  <a:pt x="465" y="1972"/>
                  <a:pt x="465" y="1972"/>
                </a:cubicBezTo>
                <a:cubicBezTo>
                  <a:pt x="453" y="1850"/>
                  <a:pt x="343" y="1755"/>
                  <a:pt x="218" y="1755"/>
                </a:cubicBezTo>
                <a:cubicBezTo>
                  <a:pt x="209" y="1755"/>
                  <a:pt x="203" y="1758"/>
                  <a:pt x="195" y="1760"/>
                </a:cubicBezTo>
                <a:cubicBezTo>
                  <a:pt x="195" y="971"/>
                  <a:pt x="195" y="971"/>
                  <a:pt x="195" y="971"/>
                </a:cubicBezTo>
                <a:cubicBezTo>
                  <a:pt x="202" y="982"/>
                  <a:pt x="209" y="993"/>
                  <a:pt x="218" y="1007"/>
                </a:cubicBezTo>
                <a:cubicBezTo>
                  <a:pt x="350" y="1007"/>
                  <a:pt x="467" y="881"/>
                  <a:pt x="467" y="748"/>
                </a:cubicBezTo>
                <a:cubicBezTo>
                  <a:pt x="467" y="740"/>
                  <a:pt x="462" y="733"/>
                  <a:pt x="460" y="726"/>
                </a:cubicBezTo>
                <a:cubicBezTo>
                  <a:pt x="2447" y="726"/>
                  <a:pt x="2447" y="726"/>
                  <a:pt x="2447" y="726"/>
                </a:cubicBezTo>
                <a:cubicBezTo>
                  <a:pt x="2446" y="734"/>
                  <a:pt x="2442" y="740"/>
                  <a:pt x="2442" y="748"/>
                </a:cubicBezTo>
                <a:cubicBezTo>
                  <a:pt x="2442" y="873"/>
                  <a:pt x="2575" y="993"/>
                  <a:pt x="2696" y="1005"/>
                </a:cubicBezTo>
                <a:cubicBezTo>
                  <a:pt x="2696" y="1757"/>
                  <a:pt x="2696" y="1757"/>
                  <a:pt x="2696" y="1757"/>
                </a:cubicBezTo>
                <a:cubicBezTo>
                  <a:pt x="2582" y="1768"/>
                  <a:pt x="2455" y="1858"/>
                  <a:pt x="2444" y="1972"/>
                </a:cubicBezTo>
                <a:close/>
                <a:moveTo>
                  <a:pt x="566" y="1195"/>
                </a:moveTo>
                <a:cubicBezTo>
                  <a:pt x="467" y="1195"/>
                  <a:pt x="387" y="1275"/>
                  <a:pt x="387" y="1374"/>
                </a:cubicBezTo>
                <a:cubicBezTo>
                  <a:pt x="387" y="1473"/>
                  <a:pt x="467" y="1553"/>
                  <a:pt x="566" y="1553"/>
                </a:cubicBezTo>
                <a:cubicBezTo>
                  <a:pt x="665" y="1553"/>
                  <a:pt x="745" y="1473"/>
                  <a:pt x="745" y="1374"/>
                </a:cubicBezTo>
                <a:cubicBezTo>
                  <a:pt x="745" y="1275"/>
                  <a:pt x="665" y="1195"/>
                  <a:pt x="566" y="1195"/>
                </a:cubicBezTo>
                <a:close/>
                <a:moveTo>
                  <a:pt x="1454" y="905"/>
                </a:moveTo>
                <a:cubicBezTo>
                  <a:pt x="1195" y="905"/>
                  <a:pt x="984" y="1115"/>
                  <a:pt x="984" y="1374"/>
                </a:cubicBezTo>
                <a:cubicBezTo>
                  <a:pt x="984" y="1634"/>
                  <a:pt x="1195" y="1844"/>
                  <a:pt x="1454" y="1844"/>
                </a:cubicBezTo>
                <a:cubicBezTo>
                  <a:pt x="1714" y="1844"/>
                  <a:pt x="1924" y="1634"/>
                  <a:pt x="1924" y="1374"/>
                </a:cubicBezTo>
                <a:cubicBezTo>
                  <a:pt x="1924" y="1115"/>
                  <a:pt x="1714" y="905"/>
                  <a:pt x="1454" y="905"/>
                </a:cubicBezTo>
                <a:close/>
                <a:moveTo>
                  <a:pt x="2324" y="1195"/>
                </a:moveTo>
                <a:cubicBezTo>
                  <a:pt x="2225" y="1195"/>
                  <a:pt x="2145" y="1275"/>
                  <a:pt x="2145" y="1374"/>
                </a:cubicBezTo>
                <a:cubicBezTo>
                  <a:pt x="2145" y="1473"/>
                  <a:pt x="2225" y="1553"/>
                  <a:pt x="2324" y="1553"/>
                </a:cubicBezTo>
                <a:cubicBezTo>
                  <a:pt x="2422" y="1553"/>
                  <a:pt x="2502" y="1473"/>
                  <a:pt x="2502" y="1374"/>
                </a:cubicBezTo>
                <a:cubicBezTo>
                  <a:pt x="2502" y="1275"/>
                  <a:pt x="2422" y="1195"/>
                  <a:pt x="2324" y="1195"/>
                </a:cubicBezTo>
                <a:close/>
                <a:moveTo>
                  <a:pt x="1480" y="1662"/>
                </a:moveTo>
                <a:cubicBezTo>
                  <a:pt x="1480" y="1731"/>
                  <a:pt x="1480" y="1731"/>
                  <a:pt x="1480" y="1731"/>
                </a:cubicBezTo>
                <a:cubicBezTo>
                  <a:pt x="1408" y="1731"/>
                  <a:pt x="1408" y="1731"/>
                  <a:pt x="1408" y="1731"/>
                </a:cubicBezTo>
                <a:cubicBezTo>
                  <a:pt x="1408" y="1662"/>
                  <a:pt x="1408" y="1662"/>
                  <a:pt x="1408" y="1662"/>
                </a:cubicBezTo>
                <a:cubicBezTo>
                  <a:pt x="1373" y="1658"/>
                  <a:pt x="1361" y="1650"/>
                  <a:pt x="1340" y="1639"/>
                </a:cubicBezTo>
                <a:cubicBezTo>
                  <a:pt x="1318" y="1628"/>
                  <a:pt x="1299" y="1610"/>
                  <a:pt x="1284" y="1586"/>
                </a:cubicBezTo>
                <a:cubicBezTo>
                  <a:pt x="1268" y="1561"/>
                  <a:pt x="1259" y="1530"/>
                  <a:pt x="1256" y="1495"/>
                </a:cubicBezTo>
                <a:cubicBezTo>
                  <a:pt x="1326" y="1482"/>
                  <a:pt x="1326" y="1482"/>
                  <a:pt x="1326" y="1482"/>
                </a:cubicBezTo>
                <a:cubicBezTo>
                  <a:pt x="1331" y="1519"/>
                  <a:pt x="1341" y="1546"/>
                  <a:pt x="1354" y="1563"/>
                </a:cubicBezTo>
                <a:cubicBezTo>
                  <a:pt x="1373" y="1588"/>
                  <a:pt x="1381" y="1601"/>
                  <a:pt x="1408" y="1604"/>
                </a:cubicBezTo>
                <a:cubicBezTo>
                  <a:pt x="1408" y="1385"/>
                  <a:pt x="1408" y="1385"/>
                  <a:pt x="1408" y="1385"/>
                </a:cubicBezTo>
                <a:cubicBezTo>
                  <a:pt x="1380" y="1380"/>
                  <a:pt x="1367" y="1369"/>
                  <a:pt x="1337" y="1352"/>
                </a:cubicBezTo>
                <a:cubicBezTo>
                  <a:pt x="1315" y="1340"/>
                  <a:pt x="1298" y="1323"/>
                  <a:pt x="1286" y="1301"/>
                </a:cubicBezTo>
                <a:cubicBezTo>
                  <a:pt x="1274" y="1280"/>
                  <a:pt x="1268" y="1255"/>
                  <a:pt x="1268" y="1227"/>
                </a:cubicBezTo>
                <a:cubicBezTo>
                  <a:pt x="1268" y="1178"/>
                  <a:pt x="1286" y="1139"/>
                  <a:pt x="1320" y="1108"/>
                </a:cubicBezTo>
                <a:cubicBezTo>
                  <a:pt x="1344" y="1088"/>
                  <a:pt x="1362" y="1075"/>
                  <a:pt x="1408" y="1071"/>
                </a:cubicBezTo>
                <a:cubicBezTo>
                  <a:pt x="1408" y="1038"/>
                  <a:pt x="1408" y="1038"/>
                  <a:pt x="1408" y="1038"/>
                </a:cubicBezTo>
                <a:cubicBezTo>
                  <a:pt x="1480" y="1038"/>
                  <a:pt x="1480" y="1038"/>
                  <a:pt x="1480" y="1038"/>
                </a:cubicBezTo>
                <a:cubicBezTo>
                  <a:pt x="1480" y="1071"/>
                  <a:pt x="1480" y="1071"/>
                  <a:pt x="1480" y="1071"/>
                </a:cubicBezTo>
                <a:cubicBezTo>
                  <a:pt x="1520" y="1074"/>
                  <a:pt x="1536" y="1086"/>
                  <a:pt x="1559" y="1106"/>
                </a:cubicBezTo>
                <a:cubicBezTo>
                  <a:pt x="1590" y="1131"/>
                  <a:pt x="1608" y="1165"/>
                  <a:pt x="1614" y="1209"/>
                </a:cubicBezTo>
                <a:cubicBezTo>
                  <a:pt x="1543" y="1220"/>
                  <a:pt x="1543" y="1220"/>
                  <a:pt x="1543" y="1220"/>
                </a:cubicBezTo>
                <a:cubicBezTo>
                  <a:pt x="1539" y="1193"/>
                  <a:pt x="1530" y="1172"/>
                  <a:pt x="1517" y="1157"/>
                </a:cubicBezTo>
                <a:cubicBezTo>
                  <a:pt x="1504" y="1143"/>
                  <a:pt x="1503" y="1133"/>
                  <a:pt x="1480" y="1129"/>
                </a:cubicBezTo>
                <a:cubicBezTo>
                  <a:pt x="1480" y="1328"/>
                  <a:pt x="1480" y="1328"/>
                  <a:pt x="1480" y="1328"/>
                </a:cubicBezTo>
                <a:cubicBezTo>
                  <a:pt x="1515" y="1336"/>
                  <a:pt x="1522" y="1343"/>
                  <a:pt x="1533" y="1348"/>
                </a:cubicBezTo>
                <a:cubicBezTo>
                  <a:pt x="1555" y="1357"/>
                  <a:pt x="1572" y="1369"/>
                  <a:pt x="1586" y="1382"/>
                </a:cubicBezTo>
                <a:cubicBezTo>
                  <a:pt x="1599" y="1396"/>
                  <a:pt x="1610" y="1412"/>
                  <a:pt x="1617" y="1431"/>
                </a:cubicBezTo>
                <a:cubicBezTo>
                  <a:pt x="1624" y="1449"/>
                  <a:pt x="1628" y="1469"/>
                  <a:pt x="1628" y="1491"/>
                </a:cubicBezTo>
                <a:cubicBezTo>
                  <a:pt x="1628" y="1539"/>
                  <a:pt x="1613" y="1578"/>
                  <a:pt x="1582" y="1610"/>
                </a:cubicBezTo>
                <a:cubicBezTo>
                  <a:pt x="1552" y="1642"/>
                  <a:pt x="1529" y="1659"/>
                  <a:pt x="1480" y="1662"/>
                </a:cubicBezTo>
                <a:close/>
                <a:moveTo>
                  <a:pt x="1408" y="1128"/>
                </a:moveTo>
                <a:cubicBezTo>
                  <a:pt x="1381" y="1132"/>
                  <a:pt x="1376" y="1143"/>
                  <a:pt x="1360" y="1160"/>
                </a:cubicBezTo>
                <a:cubicBezTo>
                  <a:pt x="1345" y="1178"/>
                  <a:pt x="1337" y="1198"/>
                  <a:pt x="1337" y="1222"/>
                </a:cubicBezTo>
                <a:cubicBezTo>
                  <a:pt x="1337" y="1245"/>
                  <a:pt x="1344" y="1265"/>
                  <a:pt x="1357" y="1281"/>
                </a:cubicBezTo>
                <a:cubicBezTo>
                  <a:pt x="1370" y="1297"/>
                  <a:pt x="1376" y="1309"/>
                  <a:pt x="1408" y="1319"/>
                </a:cubicBezTo>
                <a:lnTo>
                  <a:pt x="1408" y="1128"/>
                </a:lnTo>
                <a:close/>
                <a:moveTo>
                  <a:pt x="1538" y="1435"/>
                </a:moveTo>
                <a:cubicBezTo>
                  <a:pt x="1526" y="1420"/>
                  <a:pt x="1517" y="1407"/>
                  <a:pt x="1480" y="1394"/>
                </a:cubicBezTo>
                <a:cubicBezTo>
                  <a:pt x="1480" y="1604"/>
                  <a:pt x="1480" y="1604"/>
                  <a:pt x="1480" y="1604"/>
                </a:cubicBezTo>
                <a:cubicBezTo>
                  <a:pt x="1507" y="1601"/>
                  <a:pt x="1513" y="1589"/>
                  <a:pt x="1531" y="1569"/>
                </a:cubicBezTo>
                <a:cubicBezTo>
                  <a:pt x="1548" y="1549"/>
                  <a:pt x="1557" y="1525"/>
                  <a:pt x="1557" y="1496"/>
                </a:cubicBezTo>
                <a:cubicBezTo>
                  <a:pt x="1557" y="1470"/>
                  <a:pt x="1551" y="1450"/>
                  <a:pt x="1538" y="1435"/>
                </a:cubicBez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37" name="KSO_Shape"/>
          <p:cNvSpPr/>
          <p:nvPr/>
        </p:nvSpPr>
        <p:spPr bwMode="auto">
          <a:xfrm>
            <a:off x="4604931" y="5627181"/>
            <a:ext cx="318283" cy="429145"/>
          </a:xfrm>
          <a:custGeom>
            <a:avLst/>
            <a:gdLst>
              <a:gd name="T0" fmla="*/ 1114659 w 1125538"/>
              <a:gd name="T1" fmla="*/ 1446451 h 1516063"/>
              <a:gd name="T2" fmla="*/ 1124632 w 1125538"/>
              <a:gd name="T3" fmla="*/ 1455581 h 1516063"/>
              <a:gd name="T4" fmla="*/ 1123952 w 1125538"/>
              <a:gd name="T5" fmla="*/ 1506706 h 1516063"/>
              <a:gd name="T6" fmla="*/ 1112619 w 1125538"/>
              <a:gd name="T7" fmla="*/ 1514922 h 1516063"/>
              <a:gd name="T8" fmla="*/ 14959 w 1125538"/>
              <a:gd name="T9" fmla="*/ 1515379 h 1516063"/>
              <a:gd name="T10" fmla="*/ 2720 w 1125538"/>
              <a:gd name="T11" fmla="*/ 1508075 h 1516063"/>
              <a:gd name="T12" fmla="*/ 453 w 1125538"/>
              <a:gd name="T13" fmla="*/ 1456950 h 1516063"/>
              <a:gd name="T14" fmla="*/ 9292 w 1125538"/>
              <a:gd name="T15" fmla="*/ 1447136 h 1516063"/>
              <a:gd name="T16" fmla="*/ 202628 w 1125538"/>
              <a:gd name="T17" fmla="*/ 1074964 h 1516063"/>
              <a:gd name="T18" fmla="*/ 218423 w 1125538"/>
              <a:gd name="T19" fmla="*/ 1080869 h 1516063"/>
              <a:gd name="T20" fmla="*/ 223838 w 1125538"/>
              <a:gd name="T21" fmla="*/ 1377473 h 1516063"/>
              <a:gd name="T22" fmla="*/ 216843 w 1125538"/>
              <a:gd name="T23" fmla="*/ 1389056 h 1516063"/>
              <a:gd name="T24" fmla="*/ 200146 w 1125538"/>
              <a:gd name="T25" fmla="*/ 1393825 h 1516063"/>
              <a:gd name="T26" fmla="*/ 8574 w 1125538"/>
              <a:gd name="T27" fmla="*/ 1390191 h 1516063"/>
              <a:gd name="T28" fmla="*/ 225 w 1125538"/>
              <a:gd name="T29" fmla="*/ 1379063 h 1516063"/>
              <a:gd name="T30" fmla="*/ 4287 w 1125538"/>
              <a:gd name="T31" fmla="*/ 1082005 h 1516063"/>
              <a:gd name="T32" fmla="*/ 18954 w 1125538"/>
              <a:gd name="T33" fmla="*/ 1075191 h 1516063"/>
              <a:gd name="T34" fmla="*/ 494553 w 1125538"/>
              <a:gd name="T35" fmla="*/ 906007 h 1516063"/>
              <a:gd name="T36" fmla="*/ 508443 w 1125538"/>
              <a:gd name="T37" fmla="*/ 918225 h 1516063"/>
              <a:gd name="T38" fmla="*/ 510720 w 1125538"/>
              <a:gd name="T39" fmla="*/ 1373688 h 1516063"/>
              <a:gd name="T40" fmla="*/ 500929 w 1125538"/>
              <a:gd name="T41" fmla="*/ 1389526 h 1516063"/>
              <a:gd name="T42" fmla="*/ 307154 w 1125538"/>
              <a:gd name="T43" fmla="*/ 1393599 h 1516063"/>
              <a:gd name="T44" fmla="*/ 291215 w 1125538"/>
              <a:gd name="T45" fmla="*/ 1384549 h 1516063"/>
              <a:gd name="T46" fmla="*/ 285750 w 1125538"/>
              <a:gd name="T47" fmla="*/ 930216 h 1516063"/>
              <a:gd name="T48" fmla="*/ 292581 w 1125538"/>
              <a:gd name="T49" fmla="*/ 912342 h 1516063"/>
              <a:gd name="T50" fmla="*/ 614065 w 1125538"/>
              <a:gd name="T51" fmla="*/ 754062 h 1516063"/>
              <a:gd name="T52" fmla="*/ 807605 w 1125538"/>
              <a:gd name="T53" fmla="*/ 758598 h 1516063"/>
              <a:gd name="T54" fmla="*/ 814388 w 1125538"/>
              <a:gd name="T55" fmla="*/ 776968 h 1516063"/>
              <a:gd name="T56" fmla="*/ 808962 w 1125538"/>
              <a:gd name="T57" fmla="*/ 1387929 h 1516063"/>
              <a:gd name="T58" fmla="*/ 790874 w 1125538"/>
              <a:gd name="T59" fmla="*/ 1393825 h 1516063"/>
              <a:gd name="T60" fmla="*/ 597559 w 1125538"/>
              <a:gd name="T61" fmla="*/ 1389290 h 1516063"/>
              <a:gd name="T62" fmla="*/ 590550 w 1125538"/>
              <a:gd name="T63" fmla="*/ 1370920 h 1516063"/>
              <a:gd name="T64" fmla="*/ 595977 w 1125538"/>
              <a:gd name="T65" fmla="*/ 759959 h 1516063"/>
              <a:gd name="T66" fmla="*/ 614065 w 1125538"/>
              <a:gd name="T67" fmla="*/ 754062 h 1516063"/>
              <a:gd name="T68" fmla="*/ 1117173 w 1125538"/>
              <a:gd name="T69" fmla="*/ 374198 h 1516063"/>
              <a:gd name="T70" fmla="*/ 1125538 w 1125538"/>
              <a:gd name="T71" fmla="*/ 395525 h 1516063"/>
              <a:gd name="T72" fmla="*/ 1121695 w 1125538"/>
              <a:gd name="T73" fmla="*/ 1383617 h 1516063"/>
              <a:gd name="T74" fmla="*/ 1106998 w 1125538"/>
              <a:gd name="T75" fmla="*/ 1390650 h 1516063"/>
              <a:gd name="T76" fmla="*/ 910292 w 1125538"/>
              <a:gd name="T77" fmla="*/ 1388381 h 1516063"/>
              <a:gd name="T78" fmla="*/ 901926 w 1125538"/>
              <a:gd name="T79" fmla="*/ 1366827 h 1516063"/>
              <a:gd name="T80" fmla="*/ 905544 w 1125538"/>
              <a:gd name="T81" fmla="*/ 378509 h 1516063"/>
              <a:gd name="T82" fmla="*/ 920466 w 1125538"/>
              <a:gd name="T83" fmla="*/ 371702 h 1516063"/>
              <a:gd name="T84" fmla="*/ 871862 w 1125538"/>
              <a:gd name="T85" fmla="*/ 250077 h 1516063"/>
              <a:gd name="T86" fmla="*/ 834181 w 1125538"/>
              <a:gd name="T87" fmla="*/ 369107 h 1516063"/>
              <a:gd name="T88" fmla="*/ 785151 w 1125538"/>
              <a:gd name="T89" fmla="*/ 471133 h 1516063"/>
              <a:gd name="T90" fmla="*/ 726588 w 1125538"/>
              <a:gd name="T91" fmla="*/ 557062 h 1516063"/>
              <a:gd name="T92" fmla="*/ 660533 w 1125538"/>
              <a:gd name="T93" fmla="*/ 628934 h 1516063"/>
              <a:gd name="T94" fmla="*/ 589258 w 1125538"/>
              <a:gd name="T95" fmla="*/ 687429 h 1516063"/>
              <a:gd name="T96" fmla="*/ 514351 w 1125538"/>
              <a:gd name="T97" fmla="*/ 733907 h 1516063"/>
              <a:gd name="T98" fmla="*/ 419015 w 1125538"/>
              <a:gd name="T99" fmla="*/ 777438 h 1516063"/>
              <a:gd name="T100" fmla="*/ 271244 w 1125538"/>
              <a:gd name="T101" fmla="*/ 819382 h 1516063"/>
              <a:gd name="T102" fmla="*/ 143448 w 1125538"/>
              <a:gd name="T103" fmla="*/ 835933 h 1516063"/>
              <a:gd name="T104" fmla="*/ 29499 w 1125538"/>
              <a:gd name="T105" fmla="*/ 836840 h 1516063"/>
              <a:gd name="T106" fmla="*/ 97823 w 1125538"/>
              <a:gd name="T107" fmla="*/ 823690 h 1516063"/>
              <a:gd name="T108" fmla="*/ 204055 w 1125538"/>
              <a:gd name="T109" fmla="*/ 801017 h 1516063"/>
              <a:gd name="T110" fmla="*/ 299618 w 1125538"/>
              <a:gd name="T111" fmla="*/ 770863 h 1516063"/>
              <a:gd name="T112" fmla="*/ 404715 w 1125538"/>
              <a:gd name="T113" fmla="*/ 724838 h 1516063"/>
              <a:gd name="T114" fmla="*/ 542725 w 1125538"/>
              <a:gd name="T115" fmla="*/ 635962 h 1516063"/>
              <a:gd name="T116" fmla="*/ 647822 w 1125538"/>
              <a:gd name="T117" fmla="*/ 535296 h 1516063"/>
              <a:gd name="T118" fmla="*/ 724091 w 1125538"/>
              <a:gd name="T119" fmla="*/ 431683 h 1516063"/>
              <a:gd name="T120" fmla="*/ 776299 w 1125538"/>
              <a:gd name="T121" fmla="*/ 333285 h 1516063"/>
              <a:gd name="T122" fmla="*/ 814206 w 1125538"/>
              <a:gd name="T123" fmla="*/ 229445 h 15160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25538" h="1516063">
                <a:moveTo>
                  <a:pt x="19039" y="1444625"/>
                </a:moveTo>
                <a:lnTo>
                  <a:pt x="21305" y="1444625"/>
                </a:lnTo>
                <a:lnTo>
                  <a:pt x="1104460" y="1444625"/>
                </a:lnTo>
                <a:lnTo>
                  <a:pt x="1106726" y="1444625"/>
                </a:lnTo>
                <a:lnTo>
                  <a:pt x="1108766" y="1444853"/>
                </a:lnTo>
                <a:lnTo>
                  <a:pt x="1110806" y="1445310"/>
                </a:lnTo>
                <a:lnTo>
                  <a:pt x="1112619" y="1445766"/>
                </a:lnTo>
                <a:lnTo>
                  <a:pt x="1114659" y="1446451"/>
                </a:lnTo>
                <a:lnTo>
                  <a:pt x="1116472" y="1447136"/>
                </a:lnTo>
                <a:lnTo>
                  <a:pt x="1118059" y="1448277"/>
                </a:lnTo>
                <a:lnTo>
                  <a:pt x="1119419" y="1449190"/>
                </a:lnTo>
                <a:lnTo>
                  <a:pt x="1120779" y="1450331"/>
                </a:lnTo>
                <a:lnTo>
                  <a:pt x="1122138" y="1451472"/>
                </a:lnTo>
                <a:lnTo>
                  <a:pt x="1123272" y="1452614"/>
                </a:lnTo>
                <a:lnTo>
                  <a:pt x="1123952" y="1453983"/>
                </a:lnTo>
                <a:lnTo>
                  <a:pt x="1124632" y="1455581"/>
                </a:lnTo>
                <a:lnTo>
                  <a:pt x="1125312" y="1456950"/>
                </a:lnTo>
                <a:lnTo>
                  <a:pt x="1125538" y="1458319"/>
                </a:lnTo>
                <a:lnTo>
                  <a:pt x="1125538" y="1459917"/>
                </a:lnTo>
                <a:lnTo>
                  <a:pt x="1125538" y="1500771"/>
                </a:lnTo>
                <a:lnTo>
                  <a:pt x="1125538" y="1502369"/>
                </a:lnTo>
                <a:lnTo>
                  <a:pt x="1125312" y="1503967"/>
                </a:lnTo>
                <a:lnTo>
                  <a:pt x="1124632" y="1505336"/>
                </a:lnTo>
                <a:lnTo>
                  <a:pt x="1123952" y="1506706"/>
                </a:lnTo>
                <a:lnTo>
                  <a:pt x="1123272" y="1508075"/>
                </a:lnTo>
                <a:lnTo>
                  <a:pt x="1122138" y="1509444"/>
                </a:lnTo>
                <a:lnTo>
                  <a:pt x="1120779" y="1510586"/>
                </a:lnTo>
                <a:lnTo>
                  <a:pt x="1119419" y="1511499"/>
                </a:lnTo>
                <a:lnTo>
                  <a:pt x="1118059" y="1512640"/>
                </a:lnTo>
                <a:lnTo>
                  <a:pt x="1116472" y="1513324"/>
                </a:lnTo>
                <a:lnTo>
                  <a:pt x="1114659" y="1514237"/>
                </a:lnTo>
                <a:lnTo>
                  <a:pt x="1112619" y="1514922"/>
                </a:lnTo>
                <a:lnTo>
                  <a:pt x="1110806" y="1515379"/>
                </a:lnTo>
                <a:lnTo>
                  <a:pt x="1108766" y="1515835"/>
                </a:lnTo>
                <a:lnTo>
                  <a:pt x="1106726" y="1516063"/>
                </a:lnTo>
                <a:lnTo>
                  <a:pt x="1104460" y="1516063"/>
                </a:lnTo>
                <a:lnTo>
                  <a:pt x="21305" y="1516063"/>
                </a:lnTo>
                <a:lnTo>
                  <a:pt x="19039" y="1516063"/>
                </a:lnTo>
                <a:lnTo>
                  <a:pt x="16772" y="1515835"/>
                </a:lnTo>
                <a:lnTo>
                  <a:pt x="14959" y="1515379"/>
                </a:lnTo>
                <a:lnTo>
                  <a:pt x="12919" y="1514922"/>
                </a:lnTo>
                <a:lnTo>
                  <a:pt x="11333" y="1514237"/>
                </a:lnTo>
                <a:lnTo>
                  <a:pt x="9292" y="1513324"/>
                </a:lnTo>
                <a:lnTo>
                  <a:pt x="7706" y="1512640"/>
                </a:lnTo>
                <a:lnTo>
                  <a:pt x="6346" y="1511499"/>
                </a:lnTo>
                <a:lnTo>
                  <a:pt x="4986" y="1510586"/>
                </a:lnTo>
                <a:lnTo>
                  <a:pt x="3853" y="1509444"/>
                </a:lnTo>
                <a:lnTo>
                  <a:pt x="2720" y="1508075"/>
                </a:lnTo>
                <a:lnTo>
                  <a:pt x="1586" y="1506706"/>
                </a:lnTo>
                <a:lnTo>
                  <a:pt x="906" y="1505336"/>
                </a:lnTo>
                <a:lnTo>
                  <a:pt x="453" y="1503967"/>
                </a:lnTo>
                <a:lnTo>
                  <a:pt x="226" y="1502369"/>
                </a:lnTo>
                <a:lnTo>
                  <a:pt x="0" y="1500771"/>
                </a:lnTo>
                <a:lnTo>
                  <a:pt x="0" y="1459917"/>
                </a:lnTo>
                <a:lnTo>
                  <a:pt x="226" y="1458319"/>
                </a:lnTo>
                <a:lnTo>
                  <a:pt x="453" y="1456950"/>
                </a:lnTo>
                <a:lnTo>
                  <a:pt x="906" y="1455581"/>
                </a:lnTo>
                <a:lnTo>
                  <a:pt x="1586" y="1453983"/>
                </a:lnTo>
                <a:lnTo>
                  <a:pt x="2720" y="1452614"/>
                </a:lnTo>
                <a:lnTo>
                  <a:pt x="3853" y="1451472"/>
                </a:lnTo>
                <a:lnTo>
                  <a:pt x="4986" y="1450331"/>
                </a:lnTo>
                <a:lnTo>
                  <a:pt x="6346" y="1449190"/>
                </a:lnTo>
                <a:lnTo>
                  <a:pt x="7706" y="1448277"/>
                </a:lnTo>
                <a:lnTo>
                  <a:pt x="9292" y="1447136"/>
                </a:lnTo>
                <a:lnTo>
                  <a:pt x="11333" y="1446451"/>
                </a:lnTo>
                <a:lnTo>
                  <a:pt x="12919" y="1445766"/>
                </a:lnTo>
                <a:lnTo>
                  <a:pt x="14959" y="1445310"/>
                </a:lnTo>
                <a:lnTo>
                  <a:pt x="16772" y="1444853"/>
                </a:lnTo>
                <a:lnTo>
                  <a:pt x="19039" y="1444625"/>
                </a:lnTo>
                <a:close/>
                <a:moveTo>
                  <a:pt x="23693" y="1074737"/>
                </a:moveTo>
                <a:lnTo>
                  <a:pt x="200146" y="1074737"/>
                </a:lnTo>
                <a:lnTo>
                  <a:pt x="202628" y="1074964"/>
                </a:lnTo>
                <a:lnTo>
                  <a:pt x="204884" y="1075191"/>
                </a:lnTo>
                <a:lnTo>
                  <a:pt x="207141" y="1075419"/>
                </a:lnTo>
                <a:lnTo>
                  <a:pt x="209397" y="1076100"/>
                </a:lnTo>
                <a:lnTo>
                  <a:pt x="211428" y="1076781"/>
                </a:lnTo>
                <a:lnTo>
                  <a:pt x="213233" y="1077690"/>
                </a:lnTo>
                <a:lnTo>
                  <a:pt x="215038" y="1078598"/>
                </a:lnTo>
                <a:lnTo>
                  <a:pt x="216843" y="1079734"/>
                </a:lnTo>
                <a:lnTo>
                  <a:pt x="218423" y="1080869"/>
                </a:lnTo>
                <a:lnTo>
                  <a:pt x="219551" y="1082005"/>
                </a:lnTo>
                <a:lnTo>
                  <a:pt x="220905" y="1083367"/>
                </a:lnTo>
                <a:lnTo>
                  <a:pt x="221807" y="1084957"/>
                </a:lnTo>
                <a:lnTo>
                  <a:pt x="222484" y="1086547"/>
                </a:lnTo>
                <a:lnTo>
                  <a:pt x="223161" y="1087910"/>
                </a:lnTo>
                <a:lnTo>
                  <a:pt x="223387" y="1089499"/>
                </a:lnTo>
                <a:lnTo>
                  <a:pt x="223838" y="1091316"/>
                </a:lnTo>
                <a:lnTo>
                  <a:pt x="223838" y="1377473"/>
                </a:lnTo>
                <a:lnTo>
                  <a:pt x="223387" y="1379063"/>
                </a:lnTo>
                <a:lnTo>
                  <a:pt x="223161" y="1380653"/>
                </a:lnTo>
                <a:lnTo>
                  <a:pt x="222484" y="1382470"/>
                </a:lnTo>
                <a:lnTo>
                  <a:pt x="221807" y="1383832"/>
                </a:lnTo>
                <a:lnTo>
                  <a:pt x="220905" y="1385195"/>
                </a:lnTo>
                <a:lnTo>
                  <a:pt x="219551" y="1386558"/>
                </a:lnTo>
                <a:lnTo>
                  <a:pt x="218423" y="1387693"/>
                </a:lnTo>
                <a:lnTo>
                  <a:pt x="216843" y="1389056"/>
                </a:lnTo>
                <a:lnTo>
                  <a:pt x="215038" y="1390191"/>
                </a:lnTo>
                <a:lnTo>
                  <a:pt x="213233" y="1391100"/>
                </a:lnTo>
                <a:lnTo>
                  <a:pt x="211428" y="1392008"/>
                </a:lnTo>
                <a:lnTo>
                  <a:pt x="209397" y="1392690"/>
                </a:lnTo>
                <a:lnTo>
                  <a:pt x="207141" y="1393144"/>
                </a:lnTo>
                <a:lnTo>
                  <a:pt x="204884" y="1393598"/>
                </a:lnTo>
                <a:lnTo>
                  <a:pt x="202628" y="1393825"/>
                </a:lnTo>
                <a:lnTo>
                  <a:pt x="200146" y="1393825"/>
                </a:lnTo>
                <a:lnTo>
                  <a:pt x="23693" y="1393825"/>
                </a:lnTo>
                <a:lnTo>
                  <a:pt x="21211" y="1393825"/>
                </a:lnTo>
                <a:lnTo>
                  <a:pt x="18954" y="1393598"/>
                </a:lnTo>
                <a:lnTo>
                  <a:pt x="16472" y="1393144"/>
                </a:lnTo>
                <a:lnTo>
                  <a:pt x="14441" y="1392690"/>
                </a:lnTo>
                <a:lnTo>
                  <a:pt x="12411" y="1392008"/>
                </a:lnTo>
                <a:lnTo>
                  <a:pt x="10605" y="1391100"/>
                </a:lnTo>
                <a:lnTo>
                  <a:pt x="8574" y="1390191"/>
                </a:lnTo>
                <a:lnTo>
                  <a:pt x="6995" y="1389056"/>
                </a:lnTo>
                <a:lnTo>
                  <a:pt x="5415" y="1387693"/>
                </a:lnTo>
                <a:lnTo>
                  <a:pt x="4287" y="1386558"/>
                </a:lnTo>
                <a:lnTo>
                  <a:pt x="3159" y="1385195"/>
                </a:lnTo>
                <a:lnTo>
                  <a:pt x="1805" y="1383832"/>
                </a:lnTo>
                <a:lnTo>
                  <a:pt x="1128" y="1382470"/>
                </a:lnTo>
                <a:lnTo>
                  <a:pt x="451" y="1380653"/>
                </a:lnTo>
                <a:lnTo>
                  <a:pt x="225" y="1379063"/>
                </a:lnTo>
                <a:lnTo>
                  <a:pt x="0" y="1377473"/>
                </a:lnTo>
                <a:lnTo>
                  <a:pt x="0" y="1091316"/>
                </a:lnTo>
                <a:lnTo>
                  <a:pt x="225" y="1089499"/>
                </a:lnTo>
                <a:lnTo>
                  <a:pt x="451" y="1087910"/>
                </a:lnTo>
                <a:lnTo>
                  <a:pt x="1128" y="1086547"/>
                </a:lnTo>
                <a:lnTo>
                  <a:pt x="1805" y="1084957"/>
                </a:lnTo>
                <a:lnTo>
                  <a:pt x="3159" y="1083367"/>
                </a:lnTo>
                <a:lnTo>
                  <a:pt x="4287" y="1082005"/>
                </a:lnTo>
                <a:lnTo>
                  <a:pt x="5415" y="1080869"/>
                </a:lnTo>
                <a:lnTo>
                  <a:pt x="6995" y="1079734"/>
                </a:lnTo>
                <a:lnTo>
                  <a:pt x="8574" y="1078598"/>
                </a:lnTo>
                <a:lnTo>
                  <a:pt x="10605" y="1077690"/>
                </a:lnTo>
                <a:lnTo>
                  <a:pt x="12411" y="1076781"/>
                </a:lnTo>
                <a:lnTo>
                  <a:pt x="14441" y="1076100"/>
                </a:lnTo>
                <a:lnTo>
                  <a:pt x="16472" y="1075419"/>
                </a:lnTo>
                <a:lnTo>
                  <a:pt x="18954" y="1075191"/>
                </a:lnTo>
                <a:lnTo>
                  <a:pt x="21211" y="1074964"/>
                </a:lnTo>
                <a:lnTo>
                  <a:pt x="23693" y="1074737"/>
                </a:lnTo>
                <a:close/>
                <a:moveTo>
                  <a:pt x="307154" y="904875"/>
                </a:moveTo>
                <a:lnTo>
                  <a:pt x="309431" y="904875"/>
                </a:lnTo>
                <a:lnTo>
                  <a:pt x="487494" y="904875"/>
                </a:lnTo>
                <a:lnTo>
                  <a:pt x="489771" y="904875"/>
                </a:lnTo>
                <a:lnTo>
                  <a:pt x="492276" y="905328"/>
                </a:lnTo>
                <a:lnTo>
                  <a:pt x="494553" y="906007"/>
                </a:lnTo>
                <a:lnTo>
                  <a:pt x="496602" y="906685"/>
                </a:lnTo>
                <a:lnTo>
                  <a:pt x="498652" y="908043"/>
                </a:lnTo>
                <a:lnTo>
                  <a:pt x="500929" y="909174"/>
                </a:lnTo>
                <a:lnTo>
                  <a:pt x="502523" y="910758"/>
                </a:lnTo>
                <a:lnTo>
                  <a:pt x="504344" y="912342"/>
                </a:lnTo>
                <a:lnTo>
                  <a:pt x="505710" y="913926"/>
                </a:lnTo>
                <a:lnTo>
                  <a:pt x="507304" y="916188"/>
                </a:lnTo>
                <a:lnTo>
                  <a:pt x="508443" y="918225"/>
                </a:lnTo>
                <a:lnTo>
                  <a:pt x="509354" y="920261"/>
                </a:lnTo>
                <a:lnTo>
                  <a:pt x="510264" y="922750"/>
                </a:lnTo>
                <a:lnTo>
                  <a:pt x="510720" y="925012"/>
                </a:lnTo>
                <a:lnTo>
                  <a:pt x="511175" y="927501"/>
                </a:lnTo>
                <a:lnTo>
                  <a:pt x="511175" y="930216"/>
                </a:lnTo>
                <a:lnTo>
                  <a:pt x="511175" y="1368484"/>
                </a:lnTo>
                <a:lnTo>
                  <a:pt x="511175" y="1370973"/>
                </a:lnTo>
                <a:lnTo>
                  <a:pt x="510720" y="1373688"/>
                </a:lnTo>
                <a:lnTo>
                  <a:pt x="510264" y="1376177"/>
                </a:lnTo>
                <a:lnTo>
                  <a:pt x="509354" y="1378439"/>
                </a:lnTo>
                <a:lnTo>
                  <a:pt x="508443" y="1380702"/>
                </a:lnTo>
                <a:lnTo>
                  <a:pt x="507304" y="1382738"/>
                </a:lnTo>
                <a:lnTo>
                  <a:pt x="505710" y="1384549"/>
                </a:lnTo>
                <a:lnTo>
                  <a:pt x="504344" y="1386359"/>
                </a:lnTo>
                <a:lnTo>
                  <a:pt x="502523" y="1388169"/>
                </a:lnTo>
                <a:lnTo>
                  <a:pt x="500929" y="1389526"/>
                </a:lnTo>
                <a:lnTo>
                  <a:pt x="498652" y="1390884"/>
                </a:lnTo>
                <a:lnTo>
                  <a:pt x="496602" y="1391789"/>
                </a:lnTo>
                <a:lnTo>
                  <a:pt x="494553" y="1392694"/>
                </a:lnTo>
                <a:lnTo>
                  <a:pt x="492276" y="1393373"/>
                </a:lnTo>
                <a:lnTo>
                  <a:pt x="489771" y="1393599"/>
                </a:lnTo>
                <a:lnTo>
                  <a:pt x="487494" y="1393825"/>
                </a:lnTo>
                <a:lnTo>
                  <a:pt x="309431" y="1393825"/>
                </a:lnTo>
                <a:lnTo>
                  <a:pt x="307154" y="1393599"/>
                </a:lnTo>
                <a:lnTo>
                  <a:pt x="304422" y="1393373"/>
                </a:lnTo>
                <a:lnTo>
                  <a:pt x="302372" y="1392694"/>
                </a:lnTo>
                <a:lnTo>
                  <a:pt x="300323" y="1391789"/>
                </a:lnTo>
                <a:lnTo>
                  <a:pt x="298274" y="1390884"/>
                </a:lnTo>
                <a:lnTo>
                  <a:pt x="295997" y="1389526"/>
                </a:lnTo>
                <a:lnTo>
                  <a:pt x="294403" y="1388169"/>
                </a:lnTo>
                <a:lnTo>
                  <a:pt x="292581" y="1386359"/>
                </a:lnTo>
                <a:lnTo>
                  <a:pt x="291215" y="1384549"/>
                </a:lnTo>
                <a:lnTo>
                  <a:pt x="289621" y="1382738"/>
                </a:lnTo>
                <a:lnTo>
                  <a:pt x="288483" y="1380702"/>
                </a:lnTo>
                <a:lnTo>
                  <a:pt x="287572" y="1378439"/>
                </a:lnTo>
                <a:lnTo>
                  <a:pt x="286661" y="1376177"/>
                </a:lnTo>
                <a:lnTo>
                  <a:pt x="286206" y="1373688"/>
                </a:lnTo>
                <a:lnTo>
                  <a:pt x="285750" y="1370973"/>
                </a:lnTo>
                <a:lnTo>
                  <a:pt x="285750" y="1368484"/>
                </a:lnTo>
                <a:lnTo>
                  <a:pt x="285750" y="930216"/>
                </a:lnTo>
                <a:lnTo>
                  <a:pt x="285750" y="927501"/>
                </a:lnTo>
                <a:lnTo>
                  <a:pt x="286206" y="925012"/>
                </a:lnTo>
                <a:lnTo>
                  <a:pt x="286661" y="922750"/>
                </a:lnTo>
                <a:lnTo>
                  <a:pt x="287572" y="920261"/>
                </a:lnTo>
                <a:lnTo>
                  <a:pt x="288483" y="918225"/>
                </a:lnTo>
                <a:lnTo>
                  <a:pt x="289621" y="916188"/>
                </a:lnTo>
                <a:lnTo>
                  <a:pt x="291215" y="913926"/>
                </a:lnTo>
                <a:lnTo>
                  <a:pt x="292581" y="912342"/>
                </a:lnTo>
                <a:lnTo>
                  <a:pt x="294403" y="910758"/>
                </a:lnTo>
                <a:lnTo>
                  <a:pt x="295997" y="909174"/>
                </a:lnTo>
                <a:lnTo>
                  <a:pt x="298274" y="908043"/>
                </a:lnTo>
                <a:lnTo>
                  <a:pt x="300323" y="906685"/>
                </a:lnTo>
                <a:lnTo>
                  <a:pt x="302372" y="906007"/>
                </a:lnTo>
                <a:lnTo>
                  <a:pt x="304422" y="905328"/>
                </a:lnTo>
                <a:lnTo>
                  <a:pt x="307154" y="904875"/>
                </a:lnTo>
                <a:close/>
                <a:moveTo>
                  <a:pt x="614065" y="754062"/>
                </a:moveTo>
                <a:lnTo>
                  <a:pt x="790874" y="754062"/>
                </a:lnTo>
                <a:lnTo>
                  <a:pt x="795848" y="754289"/>
                </a:lnTo>
                <a:lnTo>
                  <a:pt x="797883" y="754516"/>
                </a:lnTo>
                <a:lnTo>
                  <a:pt x="800144" y="754969"/>
                </a:lnTo>
                <a:lnTo>
                  <a:pt x="802179" y="755650"/>
                </a:lnTo>
                <a:lnTo>
                  <a:pt x="804214" y="756330"/>
                </a:lnTo>
                <a:lnTo>
                  <a:pt x="806023" y="757237"/>
                </a:lnTo>
                <a:lnTo>
                  <a:pt x="807605" y="758598"/>
                </a:lnTo>
                <a:lnTo>
                  <a:pt x="808962" y="759959"/>
                </a:lnTo>
                <a:lnTo>
                  <a:pt x="810545" y="761546"/>
                </a:lnTo>
                <a:lnTo>
                  <a:pt x="811675" y="763360"/>
                </a:lnTo>
                <a:lnTo>
                  <a:pt x="812579" y="765855"/>
                </a:lnTo>
                <a:lnTo>
                  <a:pt x="813484" y="768123"/>
                </a:lnTo>
                <a:lnTo>
                  <a:pt x="813936" y="770618"/>
                </a:lnTo>
                <a:lnTo>
                  <a:pt x="814388" y="773793"/>
                </a:lnTo>
                <a:lnTo>
                  <a:pt x="814388" y="776968"/>
                </a:lnTo>
                <a:lnTo>
                  <a:pt x="814388" y="1370920"/>
                </a:lnTo>
                <a:lnTo>
                  <a:pt x="814388" y="1374322"/>
                </a:lnTo>
                <a:lnTo>
                  <a:pt x="813936" y="1377043"/>
                </a:lnTo>
                <a:lnTo>
                  <a:pt x="813484" y="1379764"/>
                </a:lnTo>
                <a:lnTo>
                  <a:pt x="812579" y="1382259"/>
                </a:lnTo>
                <a:lnTo>
                  <a:pt x="811675" y="1384300"/>
                </a:lnTo>
                <a:lnTo>
                  <a:pt x="810545" y="1386114"/>
                </a:lnTo>
                <a:lnTo>
                  <a:pt x="808962" y="1387929"/>
                </a:lnTo>
                <a:lnTo>
                  <a:pt x="807605" y="1389290"/>
                </a:lnTo>
                <a:lnTo>
                  <a:pt x="806023" y="1390423"/>
                </a:lnTo>
                <a:lnTo>
                  <a:pt x="804214" y="1391331"/>
                </a:lnTo>
                <a:lnTo>
                  <a:pt x="802179" y="1392238"/>
                </a:lnTo>
                <a:lnTo>
                  <a:pt x="800144" y="1392691"/>
                </a:lnTo>
                <a:lnTo>
                  <a:pt x="797883" y="1393145"/>
                </a:lnTo>
                <a:lnTo>
                  <a:pt x="795848" y="1393598"/>
                </a:lnTo>
                <a:lnTo>
                  <a:pt x="790874" y="1393825"/>
                </a:lnTo>
                <a:lnTo>
                  <a:pt x="614065" y="1393825"/>
                </a:lnTo>
                <a:lnTo>
                  <a:pt x="609316" y="1393598"/>
                </a:lnTo>
                <a:lnTo>
                  <a:pt x="607055" y="1393145"/>
                </a:lnTo>
                <a:lnTo>
                  <a:pt x="605021" y="1392691"/>
                </a:lnTo>
                <a:lnTo>
                  <a:pt x="602760" y="1392238"/>
                </a:lnTo>
                <a:lnTo>
                  <a:pt x="600951" y="1391331"/>
                </a:lnTo>
                <a:lnTo>
                  <a:pt x="599142" y="1390423"/>
                </a:lnTo>
                <a:lnTo>
                  <a:pt x="597559" y="1389290"/>
                </a:lnTo>
                <a:lnTo>
                  <a:pt x="595977" y="1387929"/>
                </a:lnTo>
                <a:lnTo>
                  <a:pt x="594394" y="1386114"/>
                </a:lnTo>
                <a:lnTo>
                  <a:pt x="593263" y="1384300"/>
                </a:lnTo>
                <a:lnTo>
                  <a:pt x="592359" y="1382259"/>
                </a:lnTo>
                <a:lnTo>
                  <a:pt x="591681" y="1379764"/>
                </a:lnTo>
                <a:lnTo>
                  <a:pt x="591002" y="1377043"/>
                </a:lnTo>
                <a:lnTo>
                  <a:pt x="590776" y="1374322"/>
                </a:lnTo>
                <a:lnTo>
                  <a:pt x="590550" y="1370920"/>
                </a:lnTo>
                <a:lnTo>
                  <a:pt x="590550" y="776968"/>
                </a:lnTo>
                <a:lnTo>
                  <a:pt x="590776" y="773793"/>
                </a:lnTo>
                <a:lnTo>
                  <a:pt x="591002" y="770618"/>
                </a:lnTo>
                <a:lnTo>
                  <a:pt x="591681" y="768123"/>
                </a:lnTo>
                <a:lnTo>
                  <a:pt x="592359" y="765855"/>
                </a:lnTo>
                <a:lnTo>
                  <a:pt x="593263" y="763360"/>
                </a:lnTo>
                <a:lnTo>
                  <a:pt x="594394" y="761546"/>
                </a:lnTo>
                <a:lnTo>
                  <a:pt x="595977" y="759959"/>
                </a:lnTo>
                <a:lnTo>
                  <a:pt x="597559" y="758598"/>
                </a:lnTo>
                <a:lnTo>
                  <a:pt x="599142" y="757237"/>
                </a:lnTo>
                <a:lnTo>
                  <a:pt x="600951" y="756330"/>
                </a:lnTo>
                <a:lnTo>
                  <a:pt x="602760" y="755650"/>
                </a:lnTo>
                <a:lnTo>
                  <a:pt x="605021" y="754969"/>
                </a:lnTo>
                <a:lnTo>
                  <a:pt x="607055" y="754516"/>
                </a:lnTo>
                <a:lnTo>
                  <a:pt x="609316" y="754289"/>
                </a:lnTo>
                <a:lnTo>
                  <a:pt x="614065" y="754062"/>
                </a:lnTo>
                <a:close/>
                <a:moveTo>
                  <a:pt x="925215" y="371475"/>
                </a:moveTo>
                <a:lnTo>
                  <a:pt x="1102024" y="371475"/>
                </a:lnTo>
                <a:lnTo>
                  <a:pt x="1106998" y="371702"/>
                </a:lnTo>
                <a:lnTo>
                  <a:pt x="1109033" y="371702"/>
                </a:lnTo>
                <a:lnTo>
                  <a:pt x="1111294" y="371929"/>
                </a:lnTo>
                <a:lnTo>
                  <a:pt x="1113329" y="372383"/>
                </a:lnTo>
                <a:lnTo>
                  <a:pt x="1115364" y="373290"/>
                </a:lnTo>
                <a:lnTo>
                  <a:pt x="1117173" y="374198"/>
                </a:lnTo>
                <a:lnTo>
                  <a:pt x="1118755" y="375332"/>
                </a:lnTo>
                <a:lnTo>
                  <a:pt x="1120112" y="376694"/>
                </a:lnTo>
                <a:lnTo>
                  <a:pt x="1121695" y="378509"/>
                </a:lnTo>
                <a:lnTo>
                  <a:pt x="1122825" y="381004"/>
                </a:lnTo>
                <a:lnTo>
                  <a:pt x="1123729" y="383727"/>
                </a:lnTo>
                <a:lnTo>
                  <a:pt x="1124634" y="387130"/>
                </a:lnTo>
                <a:lnTo>
                  <a:pt x="1125086" y="390987"/>
                </a:lnTo>
                <a:lnTo>
                  <a:pt x="1125538" y="395525"/>
                </a:lnTo>
                <a:lnTo>
                  <a:pt x="1125538" y="400517"/>
                </a:lnTo>
                <a:lnTo>
                  <a:pt x="1125538" y="1361609"/>
                </a:lnTo>
                <a:lnTo>
                  <a:pt x="1125538" y="1366827"/>
                </a:lnTo>
                <a:lnTo>
                  <a:pt x="1125086" y="1371138"/>
                </a:lnTo>
                <a:lnTo>
                  <a:pt x="1124634" y="1375222"/>
                </a:lnTo>
                <a:lnTo>
                  <a:pt x="1123729" y="1378398"/>
                </a:lnTo>
                <a:lnTo>
                  <a:pt x="1122825" y="1381348"/>
                </a:lnTo>
                <a:lnTo>
                  <a:pt x="1121695" y="1383617"/>
                </a:lnTo>
                <a:lnTo>
                  <a:pt x="1120112" y="1385432"/>
                </a:lnTo>
                <a:lnTo>
                  <a:pt x="1118755" y="1387020"/>
                </a:lnTo>
                <a:lnTo>
                  <a:pt x="1117173" y="1388381"/>
                </a:lnTo>
                <a:lnTo>
                  <a:pt x="1115364" y="1389289"/>
                </a:lnTo>
                <a:lnTo>
                  <a:pt x="1113329" y="1389743"/>
                </a:lnTo>
                <a:lnTo>
                  <a:pt x="1111294" y="1390196"/>
                </a:lnTo>
                <a:lnTo>
                  <a:pt x="1109033" y="1390423"/>
                </a:lnTo>
                <a:lnTo>
                  <a:pt x="1106998" y="1390650"/>
                </a:lnTo>
                <a:lnTo>
                  <a:pt x="1102024" y="1390650"/>
                </a:lnTo>
                <a:lnTo>
                  <a:pt x="925215" y="1390650"/>
                </a:lnTo>
                <a:lnTo>
                  <a:pt x="920466" y="1390650"/>
                </a:lnTo>
                <a:lnTo>
                  <a:pt x="918205" y="1390423"/>
                </a:lnTo>
                <a:lnTo>
                  <a:pt x="916171" y="1390196"/>
                </a:lnTo>
                <a:lnTo>
                  <a:pt x="913910" y="1389743"/>
                </a:lnTo>
                <a:lnTo>
                  <a:pt x="912101" y="1389289"/>
                </a:lnTo>
                <a:lnTo>
                  <a:pt x="910292" y="1388381"/>
                </a:lnTo>
                <a:lnTo>
                  <a:pt x="908709" y="1387020"/>
                </a:lnTo>
                <a:lnTo>
                  <a:pt x="907127" y="1385432"/>
                </a:lnTo>
                <a:lnTo>
                  <a:pt x="905544" y="1383617"/>
                </a:lnTo>
                <a:lnTo>
                  <a:pt x="904413" y="1381348"/>
                </a:lnTo>
                <a:lnTo>
                  <a:pt x="903509" y="1378398"/>
                </a:lnTo>
                <a:lnTo>
                  <a:pt x="902831" y="1375222"/>
                </a:lnTo>
                <a:lnTo>
                  <a:pt x="902152" y="1371138"/>
                </a:lnTo>
                <a:lnTo>
                  <a:pt x="901926" y="1366827"/>
                </a:lnTo>
                <a:lnTo>
                  <a:pt x="901700" y="1361609"/>
                </a:lnTo>
                <a:lnTo>
                  <a:pt x="901700" y="400517"/>
                </a:lnTo>
                <a:lnTo>
                  <a:pt x="901926" y="395525"/>
                </a:lnTo>
                <a:lnTo>
                  <a:pt x="902152" y="390987"/>
                </a:lnTo>
                <a:lnTo>
                  <a:pt x="902831" y="387130"/>
                </a:lnTo>
                <a:lnTo>
                  <a:pt x="903509" y="383727"/>
                </a:lnTo>
                <a:lnTo>
                  <a:pt x="904413" y="381004"/>
                </a:lnTo>
                <a:lnTo>
                  <a:pt x="905544" y="378509"/>
                </a:lnTo>
                <a:lnTo>
                  <a:pt x="907127" y="376694"/>
                </a:lnTo>
                <a:lnTo>
                  <a:pt x="908709" y="375332"/>
                </a:lnTo>
                <a:lnTo>
                  <a:pt x="910292" y="374198"/>
                </a:lnTo>
                <a:lnTo>
                  <a:pt x="912101" y="373290"/>
                </a:lnTo>
                <a:lnTo>
                  <a:pt x="913910" y="372383"/>
                </a:lnTo>
                <a:lnTo>
                  <a:pt x="916171" y="371929"/>
                </a:lnTo>
                <a:lnTo>
                  <a:pt x="918205" y="371702"/>
                </a:lnTo>
                <a:lnTo>
                  <a:pt x="920466" y="371702"/>
                </a:lnTo>
                <a:lnTo>
                  <a:pt x="925215" y="371475"/>
                </a:lnTo>
                <a:close/>
                <a:moveTo>
                  <a:pt x="866187" y="0"/>
                </a:moveTo>
                <a:lnTo>
                  <a:pt x="1014412" y="183647"/>
                </a:lnTo>
                <a:lnTo>
                  <a:pt x="885708" y="183647"/>
                </a:lnTo>
                <a:lnTo>
                  <a:pt x="882530" y="200651"/>
                </a:lnTo>
                <a:lnTo>
                  <a:pt x="879126" y="217202"/>
                </a:lnTo>
                <a:lnTo>
                  <a:pt x="875494" y="233980"/>
                </a:lnTo>
                <a:lnTo>
                  <a:pt x="871862" y="250077"/>
                </a:lnTo>
                <a:lnTo>
                  <a:pt x="867776" y="265948"/>
                </a:lnTo>
                <a:lnTo>
                  <a:pt x="863690" y="281365"/>
                </a:lnTo>
                <a:lnTo>
                  <a:pt x="859150" y="296782"/>
                </a:lnTo>
                <a:lnTo>
                  <a:pt x="854384" y="311746"/>
                </a:lnTo>
                <a:lnTo>
                  <a:pt x="849844" y="326483"/>
                </a:lnTo>
                <a:lnTo>
                  <a:pt x="844623" y="340994"/>
                </a:lnTo>
                <a:lnTo>
                  <a:pt x="839402" y="355051"/>
                </a:lnTo>
                <a:lnTo>
                  <a:pt x="834181" y="369107"/>
                </a:lnTo>
                <a:lnTo>
                  <a:pt x="828734" y="382711"/>
                </a:lnTo>
                <a:lnTo>
                  <a:pt x="822832" y="396088"/>
                </a:lnTo>
                <a:lnTo>
                  <a:pt x="816930" y="409238"/>
                </a:lnTo>
                <a:lnTo>
                  <a:pt x="811028" y="422161"/>
                </a:lnTo>
                <a:lnTo>
                  <a:pt x="804900" y="434857"/>
                </a:lnTo>
                <a:lnTo>
                  <a:pt x="798317" y="446874"/>
                </a:lnTo>
                <a:lnTo>
                  <a:pt x="791734" y="459117"/>
                </a:lnTo>
                <a:lnTo>
                  <a:pt x="785151" y="471133"/>
                </a:lnTo>
                <a:lnTo>
                  <a:pt x="778342" y="482470"/>
                </a:lnTo>
                <a:lnTo>
                  <a:pt x="771305" y="494033"/>
                </a:lnTo>
                <a:lnTo>
                  <a:pt x="764041" y="505142"/>
                </a:lnTo>
                <a:lnTo>
                  <a:pt x="756777" y="516025"/>
                </a:lnTo>
                <a:lnTo>
                  <a:pt x="749514" y="526681"/>
                </a:lnTo>
                <a:lnTo>
                  <a:pt x="742023" y="537110"/>
                </a:lnTo>
                <a:lnTo>
                  <a:pt x="734305" y="547313"/>
                </a:lnTo>
                <a:lnTo>
                  <a:pt x="726588" y="557062"/>
                </a:lnTo>
                <a:lnTo>
                  <a:pt x="718643" y="567038"/>
                </a:lnTo>
                <a:lnTo>
                  <a:pt x="710698" y="576334"/>
                </a:lnTo>
                <a:lnTo>
                  <a:pt x="702754" y="585629"/>
                </a:lnTo>
                <a:lnTo>
                  <a:pt x="694582" y="594698"/>
                </a:lnTo>
                <a:lnTo>
                  <a:pt x="686183" y="603767"/>
                </a:lnTo>
                <a:lnTo>
                  <a:pt x="677785" y="612156"/>
                </a:lnTo>
                <a:lnTo>
                  <a:pt x="669159" y="620545"/>
                </a:lnTo>
                <a:lnTo>
                  <a:pt x="660533" y="628934"/>
                </a:lnTo>
                <a:lnTo>
                  <a:pt x="651908" y="636869"/>
                </a:lnTo>
                <a:lnTo>
                  <a:pt x="643282" y="644578"/>
                </a:lnTo>
                <a:lnTo>
                  <a:pt x="634429" y="652286"/>
                </a:lnTo>
                <a:lnTo>
                  <a:pt x="625577" y="659541"/>
                </a:lnTo>
                <a:lnTo>
                  <a:pt x="616497" y="666797"/>
                </a:lnTo>
                <a:lnTo>
                  <a:pt x="607417" y="673825"/>
                </a:lnTo>
                <a:lnTo>
                  <a:pt x="598338" y="680627"/>
                </a:lnTo>
                <a:lnTo>
                  <a:pt x="589258" y="687429"/>
                </a:lnTo>
                <a:lnTo>
                  <a:pt x="579952" y="693777"/>
                </a:lnTo>
                <a:lnTo>
                  <a:pt x="570645" y="700125"/>
                </a:lnTo>
                <a:lnTo>
                  <a:pt x="561565" y="706020"/>
                </a:lnTo>
                <a:lnTo>
                  <a:pt x="552259" y="711915"/>
                </a:lnTo>
                <a:lnTo>
                  <a:pt x="542725" y="717810"/>
                </a:lnTo>
                <a:lnTo>
                  <a:pt x="533191" y="723478"/>
                </a:lnTo>
                <a:lnTo>
                  <a:pt x="523885" y="728919"/>
                </a:lnTo>
                <a:lnTo>
                  <a:pt x="514351" y="733907"/>
                </a:lnTo>
                <a:lnTo>
                  <a:pt x="504818" y="739122"/>
                </a:lnTo>
                <a:lnTo>
                  <a:pt x="495284" y="743883"/>
                </a:lnTo>
                <a:lnTo>
                  <a:pt x="485750" y="748644"/>
                </a:lnTo>
                <a:lnTo>
                  <a:pt x="476217" y="753179"/>
                </a:lnTo>
                <a:lnTo>
                  <a:pt x="466683" y="757486"/>
                </a:lnTo>
                <a:lnTo>
                  <a:pt x="457149" y="761794"/>
                </a:lnTo>
                <a:lnTo>
                  <a:pt x="437855" y="769956"/>
                </a:lnTo>
                <a:lnTo>
                  <a:pt x="419015" y="777438"/>
                </a:lnTo>
                <a:lnTo>
                  <a:pt x="399948" y="784467"/>
                </a:lnTo>
                <a:lnTo>
                  <a:pt x="381107" y="790815"/>
                </a:lnTo>
                <a:lnTo>
                  <a:pt x="362040" y="796936"/>
                </a:lnTo>
                <a:lnTo>
                  <a:pt x="343654" y="802151"/>
                </a:lnTo>
                <a:lnTo>
                  <a:pt x="325041" y="807139"/>
                </a:lnTo>
                <a:lnTo>
                  <a:pt x="306881" y="811673"/>
                </a:lnTo>
                <a:lnTo>
                  <a:pt x="288722" y="815528"/>
                </a:lnTo>
                <a:lnTo>
                  <a:pt x="271244" y="819382"/>
                </a:lnTo>
                <a:lnTo>
                  <a:pt x="253539" y="822556"/>
                </a:lnTo>
                <a:lnTo>
                  <a:pt x="236514" y="825504"/>
                </a:lnTo>
                <a:lnTo>
                  <a:pt x="219944" y="827998"/>
                </a:lnTo>
                <a:lnTo>
                  <a:pt x="203828" y="830038"/>
                </a:lnTo>
                <a:lnTo>
                  <a:pt x="187938" y="831852"/>
                </a:lnTo>
                <a:lnTo>
                  <a:pt x="172503" y="833666"/>
                </a:lnTo>
                <a:lnTo>
                  <a:pt x="157748" y="835026"/>
                </a:lnTo>
                <a:lnTo>
                  <a:pt x="143448" y="835933"/>
                </a:lnTo>
                <a:lnTo>
                  <a:pt x="129602" y="836840"/>
                </a:lnTo>
                <a:lnTo>
                  <a:pt x="116436" y="837293"/>
                </a:lnTo>
                <a:lnTo>
                  <a:pt x="103725" y="837747"/>
                </a:lnTo>
                <a:lnTo>
                  <a:pt x="91921" y="837973"/>
                </a:lnTo>
                <a:lnTo>
                  <a:pt x="80571" y="838200"/>
                </a:lnTo>
                <a:lnTo>
                  <a:pt x="60369" y="837973"/>
                </a:lnTo>
                <a:lnTo>
                  <a:pt x="43345" y="837520"/>
                </a:lnTo>
                <a:lnTo>
                  <a:pt x="29499" y="836840"/>
                </a:lnTo>
                <a:lnTo>
                  <a:pt x="19511" y="836386"/>
                </a:lnTo>
                <a:lnTo>
                  <a:pt x="11112" y="835480"/>
                </a:lnTo>
                <a:lnTo>
                  <a:pt x="26094" y="834119"/>
                </a:lnTo>
                <a:lnTo>
                  <a:pt x="40848" y="832079"/>
                </a:lnTo>
                <a:lnTo>
                  <a:pt x="55375" y="830265"/>
                </a:lnTo>
                <a:lnTo>
                  <a:pt x="69676" y="828224"/>
                </a:lnTo>
                <a:lnTo>
                  <a:pt x="83976" y="826184"/>
                </a:lnTo>
                <a:lnTo>
                  <a:pt x="97823" y="823690"/>
                </a:lnTo>
                <a:lnTo>
                  <a:pt x="111669" y="821423"/>
                </a:lnTo>
                <a:lnTo>
                  <a:pt x="125516" y="818929"/>
                </a:lnTo>
                <a:lnTo>
                  <a:pt x="138908" y="815981"/>
                </a:lnTo>
                <a:lnTo>
                  <a:pt x="152301" y="813261"/>
                </a:lnTo>
                <a:lnTo>
                  <a:pt x="165693" y="810540"/>
                </a:lnTo>
                <a:lnTo>
                  <a:pt x="178405" y="807366"/>
                </a:lnTo>
                <a:lnTo>
                  <a:pt x="191343" y="804418"/>
                </a:lnTo>
                <a:lnTo>
                  <a:pt x="204055" y="801017"/>
                </a:lnTo>
                <a:lnTo>
                  <a:pt x="216312" y="797617"/>
                </a:lnTo>
                <a:lnTo>
                  <a:pt x="228797" y="793989"/>
                </a:lnTo>
                <a:lnTo>
                  <a:pt x="241054" y="790588"/>
                </a:lnTo>
                <a:lnTo>
                  <a:pt x="252858" y="786734"/>
                </a:lnTo>
                <a:lnTo>
                  <a:pt x="264888" y="783106"/>
                </a:lnTo>
                <a:lnTo>
                  <a:pt x="276692" y="779025"/>
                </a:lnTo>
                <a:lnTo>
                  <a:pt x="288041" y="775171"/>
                </a:lnTo>
                <a:lnTo>
                  <a:pt x="299618" y="770863"/>
                </a:lnTo>
                <a:lnTo>
                  <a:pt x="310513" y="766782"/>
                </a:lnTo>
                <a:lnTo>
                  <a:pt x="321863" y="762474"/>
                </a:lnTo>
                <a:lnTo>
                  <a:pt x="332531" y="757940"/>
                </a:lnTo>
                <a:lnTo>
                  <a:pt x="343427" y="753632"/>
                </a:lnTo>
                <a:lnTo>
                  <a:pt x="353869" y="748871"/>
                </a:lnTo>
                <a:lnTo>
                  <a:pt x="364310" y="744336"/>
                </a:lnTo>
                <a:lnTo>
                  <a:pt x="384739" y="734587"/>
                </a:lnTo>
                <a:lnTo>
                  <a:pt x="404715" y="724838"/>
                </a:lnTo>
                <a:lnTo>
                  <a:pt x="423782" y="714635"/>
                </a:lnTo>
                <a:lnTo>
                  <a:pt x="442622" y="703979"/>
                </a:lnTo>
                <a:lnTo>
                  <a:pt x="460554" y="693323"/>
                </a:lnTo>
                <a:lnTo>
                  <a:pt x="478260" y="682214"/>
                </a:lnTo>
                <a:lnTo>
                  <a:pt x="495057" y="671104"/>
                </a:lnTo>
                <a:lnTo>
                  <a:pt x="511400" y="659541"/>
                </a:lnTo>
                <a:lnTo>
                  <a:pt x="527290" y="647752"/>
                </a:lnTo>
                <a:lnTo>
                  <a:pt x="542725" y="635962"/>
                </a:lnTo>
                <a:lnTo>
                  <a:pt x="557479" y="623719"/>
                </a:lnTo>
                <a:lnTo>
                  <a:pt x="571780" y="611476"/>
                </a:lnTo>
                <a:lnTo>
                  <a:pt x="585853" y="599006"/>
                </a:lnTo>
                <a:lnTo>
                  <a:pt x="599246" y="586536"/>
                </a:lnTo>
                <a:lnTo>
                  <a:pt x="612184" y="574066"/>
                </a:lnTo>
                <a:lnTo>
                  <a:pt x="624215" y="561143"/>
                </a:lnTo>
                <a:lnTo>
                  <a:pt x="636245" y="548446"/>
                </a:lnTo>
                <a:lnTo>
                  <a:pt x="647822" y="535296"/>
                </a:lnTo>
                <a:lnTo>
                  <a:pt x="658717" y="522600"/>
                </a:lnTo>
                <a:lnTo>
                  <a:pt x="669613" y="509677"/>
                </a:lnTo>
                <a:lnTo>
                  <a:pt x="679601" y="496527"/>
                </a:lnTo>
                <a:lnTo>
                  <a:pt x="689361" y="483376"/>
                </a:lnTo>
                <a:lnTo>
                  <a:pt x="698441" y="470680"/>
                </a:lnTo>
                <a:lnTo>
                  <a:pt x="707520" y="457757"/>
                </a:lnTo>
                <a:lnTo>
                  <a:pt x="716146" y="444607"/>
                </a:lnTo>
                <a:lnTo>
                  <a:pt x="724091" y="431683"/>
                </a:lnTo>
                <a:lnTo>
                  <a:pt x="732035" y="419214"/>
                </a:lnTo>
                <a:lnTo>
                  <a:pt x="739299" y="406517"/>
                </a:lnTo>
                <a:lnTo>
                  <a:pt x="746336" y="393820"/>
                </a:lnTo>
                <a:lnTo>
                  <a:pt x="753146" y="381577"/>
                </a:lnTo>
                <a:lnTo>
                  <a:pt x="759501" y="369107"/>
                </a:lnTo>
                <a:lnTo>
                  <a:pt x="765176" y="356864"/>
                </a:lnTo>
                <a:lnTo>
                  <a:pt x="770851" y="345075"/>
                </a:lnTo>
                <a:lnTo>
                  <a:pt x="776299" y="333285"/>
                </a:lnTo>
                <a:lnTo>
                  <a:pt x="781520" y="321722"/>
                </a:lnTo>
                <a:lnTo>
                  <a:pt x="786059" y="310386"/>
                </a:lnTo>
                <a:lnTo>
                  <a:pt x="790599" y="299050"/>
                </a:lnTo>
                <a:lnTo>
                  <a:pt x="794685" y="288394"/>
                </a:lnTo>
                <a:lnTo>
                  <a:pt x="798544" y="277737"/>
                </a:lnTo>
                <a:lnTo>
                  <a:pt x="802176" y="267308"/>
                </a:lnTo>
                <a:lnTo>
                  <a:pt x="808531" y="247810"/>
                </a:lnTo>
                <a:lnTo>
                  <a:pt x="814206" y="229445"/>
                </a:lnTo>
                <a:lnTo>
                  <a:pt x="818973" y="212441"/>
                </a:lnTo>
                <a:lnTo>
                  <a:pt x="822605" y="197250"/>
                </a:lnTo>
                <a:lnTo>
                  <a:pt x="825783" y="183647"/>
                </a:lnTo>
                <a:lnTo>
                  <a:pt x="695944" y="183647"/>
                </a:lnTo>
                <a:lnTo>
                  <a:pt x="866187"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38" name="KSO_Shape"/>
          <p:cNvSpPr/>
          <p:nvPr/>
        </p:nvSpPr>
        <p:spPr bwMode="auto">
          <a:xfrm>
            <a:off x="7890229" y="5652570"/>
            <a:ext cx="491387" cy="378368"/>
          </a:xfrm>
          <a:custGeom>
            <a:avLst/>
            <a:gdLst>
              <a:gd name="T0" fmla="*/ 967732 w 2144713"/>
              <a:gd name="T1" fmla="*/ 639774 h 1652588"/>
              <a:gd name="T2" fmla="*/ 963954 w 2144713"/>
              <a:gd name="T3" fmla="*/ 681968 h 1652588"/>
              <a:gd name="T4" fmla="*/ 926887 w 2144713"/>
              <a:gd name="T5" fmla="*/ 662293 h 1652588"/>
              <a:gd name="T6" fmla="*/ 1030100 w 2144713"/>
              <a:gd name="T7" fmla="*/ 600975 h 1652588"/>
              <a:gd name="T8" fmla="*/ 1045993 w 2144713"/>
              <a:gd name="T9" fmla="*/ 639669 h 1652588"/>
              <a:gd name="T10" fmla="*/ 1004007 w 2144713"/>
              <a:gd name="T11" fmla="*/ 639669 h 1652588"/>
              <a:gd name="T12" fmla="*/ 1019900 w 2144713"/>
              <a:gd name="T13" fmla="*/ 600975 h 1652588"/>
              <a:gd name="T14" fmla="*/ 903853 w 2144713"/>
              <a:gd name="T15" fmla="*/ 628108 h 1652588"/>
              <a:gd name="T16" fmla="*/ 867415 w 2144713"/>
              <a:gd name="T17" fmla="*/ 647927 h 1652588"/>
              <a:gd name="T18" fmla="*/ 863494 w 2144713"/>
              <a:gd name="T19" fmla="*/ 606166 h 1652588"/>
              <a:gd name="T20" fmla="*/ 797122 w 2144713"/>
              <a:gd name="T21" fmla="*/ 644446 h 1652588"/>
              <a:gd name="T22" fmla="*/ 951205 w 2144713"/>
              <a:gd name="T23" fmla="*/ 735846 h 1652588"/>
              <a:gd name="T24" fmla="*/ 1104348 w 2144713"/>
              <a:gd name="T25" fmla="*/ 661128 h 1652588"/>
              <a:gd name="T26" fmla="*/ 1265489 w 2144713"/>
              <a:gd name="T27" fmla="*/ 627528 h 1652588"/>
              <a:gd name="T28" fmla="*/ 695027 w 2144713"/>
              <a:gd name="T29" fmla="*/ 601447 h 1652588"/>
              <a:gd name="T30" fmla="*/ 1123349 w 2144713"/>
              <a:gd name="T31" fmla="*/ 586598 h 1652588"/>
              <a:gd name="T32" fmla="*/ 1093461 w 2144713"/>
              <a:gd name="T33" fmla="*/ 616702 h 1652588"/>
              <a:gd name="T34" fmla="*/ 1077331 w 2144713"/>
              <a:gd name="T35" fmla="*/ 577827 h 1652588"/>
              <a:gd name="T36" fmla="*/ 824791 w 2144713"/>
              <a:gd name="T37" fmla="*/ 575457 h 1652588"/>
              <a:gd name="T38" fmla="*/ 813084 w 2144713"/>
              <a:gd name="T39" fmla="*/ 615754 h 1652588"/>
              <a:gd name="T40" fmla="*/ 781406 w 2144713"/>
              <a:gd name="T41" fmla="*/ 589206 h 1652588"/>
              <a:gd name="T42" fmla="*/ 1508771 w 2144713"/>
              <a:gd name="T43" fmla="*/ 568010 h 1652588"/>
              <a:gd name="T44" fmla="*/ 1728271 w 2144713"/>
              <a:gd name="T45" fmla="*/ 398564 h 1652588"/>
              <a:gd name="T46" fmla="*/ 1387505 w 2144713"/>
              <a:gd name="T47" fmla="*/ 489985 h 1652588"/>
              <a:gd name="T48" fmla="*/ 1374344 w 2144713"/>
              <a:gd name="T49" fmla="*/ 370363 h 1652588"/>
              <a:gd name="T50" fmla="*/ 424255 w 2144713"/>
              <a:gd name="T51" fmla="*/ 517009 h 1652588"/>
              <a:gd name="T52" fmla="*/ 534652 w 2144713"/>
              <a:gd name="T53" fmla="*/ 384698 h 1652588"/>
              <a:gd name="T54" fmla="*/ 474756 w 2144713"/>
              <a:gd name="T55" fmla="*/ 536515 h 1652588"/>
              <a:gd name="T56" fmla="*/ 221074 w 2144713"/>
              <a:gd name="T57" fmla="*/ 374828 h 1652588"/>
              <a:gd name="T58" fmla="*/ 831704 w 2144713"/>
              <a:gd name="T59" fmla="*/ 301072 h 1652588"/>
              <a:gd name="T60" fmla="*/ 888577 w 2144713"/>
              <a:gd name="T61" fmla="*/ 465075 h 1652588"/>
              <a:gd name="T62" fmla="*/ 999502 w 2144713"/>
              <a:gd name="T63" fmla="*/ 491586 h 1652588"/>
              <a:gd name="T64" fmla="*/ 1084106 w 2144713"/>
              <a:gd name="T65" fmla="*/ 360667 h 1652588"/>
              <a:gd name="T66" fmla="*/ 927354 w 2144713"/>
              <a:gd name="T67" fmla="*/ 264706 h 1652588"/>
              <a:gd name="T68" fmla="*/ 952969 w 2144713"/>
              <a:gd name="T69" fmla="*/ 52136 h 1652588"/>
              <a:gd name="T70" fmla="*/ 1113013 w 2144713"/>
              <a:gd name="T71" fmla="*/ 105161 h 1652588"/>
              <a:gd name="T72" fmla="*/ 1219003 w 2144713"/>
              <a:gd name="T73" fmla="*/ 363013 h 1652588"/>
              <a:gd name="T74" fmla="*/ 1227697 w 2144713"/>
              <a:gd name="T75" fmla="*/ 478682 h 1652588"/>
              <a:gd name="T76" fmla="*/ 1095387 w 2144713"/>
              <a:gd name="T77" fmla="*/ 485017 h 1652588"/>
              <a:gd name="T78" fmla="*/ 938869 w 2144713"/>
              <a:gd name="T79" fmla="*/ 543907 h 1652588"/>
              <a:gd name="T80" fmla="*/ 775536 w 2144713"/>
              <a:gd name="T81" fmla="*/ 493229 h 1652588"/>
              <a:gd name="T82" fmla="*/ 687642 w 2144713"/>
              <a:gd name="T83" fmla="*/ 458974 h 1652588"/>
              <a:gd name="T84" fmla="*/ 749450 w 2144713"/>
              <a:gd name="T85" fmla="*/ 260483 h 1652588"/>
              <a:gd name="T86" fmla="*/ 856850 w 2144713"/>
              <a:gd name="T87" fmla="*/ 73252 h 1652588"/>
              <a:gd name="T88" fmla="*/ 1546226 w 2144713"/>
              <a:gd name="T89" fmla="*/ 7524 h 1652588"/>
              <a:gd name="T90" fmla="*/ 1631002 w 2144713"/>
              <a:gd name="T91" fmla="*/ 107935 h 1652588"/>
              <a:gd name="T92" fmla="*/ 1663880 w 2144713"/>
              <a:gd name="T93" fmla="*/ 185301 h 1652588"/>
              <a:gd name="T94" fmla="*/ 1620669 w 2144713"/>
              <a:gd name="T95" fmla="*/ 236563 h 1652588"/>
              <a:gd name="T96" fmla="*/ 1530023 w 2144713"/>
              <a:gd name="T97" fmla="*/ 355080 h 1652588"/>
              <a:gd name="T98" fmla="*/ 1445246 w 2144713"/>
              <a:gd name="T99" fmla="*/ 332035 h 1652588"/>
              <a:gd name="T100" fmla="*/ 1361644 w 2144713"/>
              <a:gd name="T101" fmla="*/ 222924 h 1652588"/>
              <a:gd name="T102" fmla="*/ 1363288 w 2144713"/>
              <a:gd name="T103" fmla="*/ 162726 h 1652588"/>
              <a:gd name="T104" fmla="*/ 1409786 w 2144713"/>
              <a:gd name="T105" fmla="*/ 43033 h 1652588"/>
              <a:gd name="T106" fmla="*/ 401165 w 2144713"/>
              <a:gd name="T107" fmla="*/ 706 h 1652588"/>
              <a:gd name="T108" fmla="*/ 503160 w 2144713"/>
              <a:gd name="T109" fmla="*/ 72192 h 1652588"/>
              <a:gd name="T110" fmla="*/ 541466 w 2144713"/>
              <a:gd name="T111" fmla="*/ 169075 h 1652588"/>
              <a:gd name="T112" fmla="*/ 519611 w 2144713"/>
              <a:gd name="T113" fmla="*/ 233507 h 1652588"/>
              <a:gd name="T114" fmla="*/ 435946 w 2144713"/>
              <a:gd name="T115" fmla="*/ 342853 h 1652588"/>
              <a:gd name="T116" fmla="*/ 350402 w 2144713"/>
              <a:gd name="T117" fmla="*/ 348261 h 1652588"/>
              <a:gd name="T118" fmla="*/ 262508 w 2144713"/>
              <a:gd name="T119" fmla="*/ 233271 h 1652588"/>
              <a:gd name="T120" fmla="*/ 238537 w 2144713"/>
              <a:gd name="T121" fmla="*/ 174013 h 1652588"/>
              <a:gd name="T122" fmla="*/ 275199 w 2144713"/>
              <a:gd name="T123" fmla="*/ 72192 h 1652588"/>
              <a:gd name="T124" fmla="*/ 376958 w 2144713"/>
              <a:gd name="T125" fmla="*/ 706 h 165258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144713" h="1652588">
                <a:moveTo>
                  <a:pt x="1712170" y="819150"/>
                </a:moveTo>
                <a:lnTo>
                  <a:pt x="2144713" y="936249"/>
                </a:lnTo>
                <a:lnTo>
                  <a:pt x="1933207" y="1330632"/>
                </a:lnTo>
                <a:lnTo>
                  <a:pt x="1873911" y="1193708"/>
                </a:lnTo>
                <a:lnTo>
                  <a:pt x="842585" y="1652588"/>
                </a:lnTo>
                <a:lnTo>
                  <a:pt x="532869" y="1401473"/>
                </a:lnTo>
                <a:lnTo>
                  <a:pt x="94768" y="1569588"/>
                </a:lnTo>
                <a:lnTo>
                  <a:pt x="0" y="1330104"/>
                </a:lnTo>
                <a:lnTo>
                  <a:pt x="578400" y="1106743"/>
                </a:lnTo>
                <a:lnTo>
                  <a:pt x="882292" y="1353100"/>
                </a:lnTo>
                <a:lnTo>
                  <a:pt x="1771731" y="957396"/>
                </a:lnTo>
                <a:lnTo>
                  <a:pt x="1712170" y="819150"/>
                </a:lnTo>
                <a:close/>
                <a:moveTo>
                  <a:pt x="1071696" y="714375"/>
                </a:moveTo>
                <a:lnTo>
                  <a:pt x="1074354" y="714642"/>
                </a:lnTo>
                <a:lnTo>
                  <a:pt x="1077278" y="714909"/>
                </a:lnTo>
                <a:lnTo>
                  <a:pt x="1079936" y="715711"/>
                </a:lnTo>
                <a:lnTo>
                  <a:pt x="1082594" y="716779"/>
                </a:lnTo>
                <a:lnTo>
                  <a:pt x="1085252" y="717847"/>
                </a:lnTo>
                <a:lnTo>
                  <a:pt x="1087379" y="719449"/>
                </a:lnTo>
                <a:lnTo>
                  <a:pt x="1089505" y="720785"/>
                </a:lnTo>
                <a:lnTo>
                  <a:pt x="1091632" y="722654"/>
                </a:lnTo>
                <a:lnTo>
                  <a:pt x="1093493" y="725057"/>
                </a:lnTo>
                <a:lnTo>
                  <a:pt x="1095088" y="727194"/>
                </a:lnTo>
                <a:lnTo>
                  <a:pt x="1096682" y="729330"/>
                </a:lnTo>
                <a:lnTo>
                  <a:pt x="1098011" y="731734"/>
                </a:lnTo>
                <a:lnTo>
                  <a:pt x="1098809" y="734672"/>
                </a:lnTo>
                <a:lnTo>
                  <a:pt x="1099341" y="737342"/>
                </a:lnTo>
                <a:lnTo>
                  <a:pt x="1099872" y="740280"/>
                </a:lnTo>
                <a:lnTo>
                  <a:pt x="1100138" y="742950"/>
                </a:lnTo>
                <a:lnTo>
                  <a:pt x="1099872" y="746155"/>
                </a:lnTo>
                <a:lnTo>
                  <a:pt x="1099341" y="748825"/>
                </a:lnTo>
                <a:lnTo>
                  <a:pt x="1098809" y="751763"/>
                </a:lnTo>
                <a:lnTo>
                  <a:pt x="1098011" y="754167"/>
                </a:lnTo>
                <a:lnTo>
                  <a:pt x="1096682" y="756570"/>
                </a:lnTo>
                <a:lnTo>
                  <a:pt x="1095088" y="759241"/>
                </a:lnTo>
                <a:lnTo>
                  <a:pt x="1093493" y="761377"/>
                </a:lnTo>
                <a:lnTo>
                  <a:pt x="1091632" y="763247"/>
                </a:lnTo>
                <a:lnTo>
                  <a:pt x="1089505" y="765116"/>
                </a:lnTo>
                <a:lnTo>
                  <a:pt x="1087379" y="766985"/>
                </a:lnTo>
                <a:lnTo>
                  <a:pt x="1085252" y="768321"/>
                </a:lnTo>
                <a:lnTo>
                  <a:pt x="1082594" y="769389"/>
                </a:lnTo>
                <a:lnTo>
                  <a:pt x="1079936" y="770457"/>
                </a:lnTo>
                <a:lnTo>
                  <a:pt x="1077278" y="770991"/>
                </a:lnTo>
                <a:lnTo>
                  <a:pt x="1074354" y="771525"/>
                </a:lnTo>
                <a:lnTo>
                  <a:pt x="1071696" y="771525"/>
                </a:lnTo>
                <a:lnTo>
                  <a:pt x="1068772" y="771525"/>
                </a:lnTo>
                <a:lnTo>
                  <a:pt x="1066114" y="770991"/>
                </a:lnTo>
                <a:lnTo>
                  <a:pt x="1063190" y="770457"/>
                </a:lnTo>
                <a:lnTo>
                  <a:pt x="1060532" y="769389"/>
                </a:lnTo>
                <a:lnTo>
                  <a:pt x="1057874" y="768321"/>
                </a:lnTo>
                <a:lnTo>
                  <a:pt x="1055747" y="766985"/>
                </a:lnTo>
                <a:lnTo>
                  <a:pt x="1053621" y="765116"/>
                </a:lnTo>
                <a:lnTo>
                  <a:pt x="1051494" y="763247"/>
                </a:lnTo>
                <a:lnTo>
                  <a:pt x="1049633" y="761377"/>
                </a:lnTo>
                <a:lnTo>
                  <a:pt x="1048038" y="759241"/>
                </a:lnTo>
                <a:lnTo>
                  <a:pt x="1046444" y="756570"/>
                </a:lnTo>
                <a:lnTo>
                  <a:pt x="1045646" y="754167"/>
                </a:lnTo>
                <a:lnTo>
                  <a:pt x="1044317" y="751763"/>
                </a:lnTo>
                <a:lnTo>
                  <a:pt x="1043785" y="748825"/>
                </a:lnTo>
                <a:lnTo>
                  <a:pt x="1043520" y="746155"/>
                </a:lnTo>
                <a:lnTo>
                  <a:pt x="1042988" y="742950"/>
                </a:lnTo>
                <a:lnTo>
                  <a:pt x="1043520" y="740280"/>
                </a:lnTo>
                <a:lnTo>
                  <a:pt x="1043785" y="737342"/>
                </a:lnTo>
                <a:lnTo>
                  <a:pt x="1044317" y="734672"/>
                </a:lnTo>
                <a:lnTo>
                  <a:pt x="1045646" y="731734"/>
                </a:lnTo>
                <a:lnTo>
                  <a:pt x="1046444" y="729330"/>
                </a:lnTo>
                <a:lnTo>
                  <a:pt x="1048038" y="727194"/>
                </a:lnTo>
                <a:lnTo>
                  <a:pt x="1049633" y="725057"/>
                </a:lnTo>
                <a:lnTo>
                  <a:pt x="1051494" y="722654"/>
                </a:lnTo>
                <a:lnTo>
                  <a:pt x="1053621" y="720785"/>
                </a:lnTo>
                <a:lnTo>
                  <a:pt x="1055747" y="719449"/>
                </a:lnTo>
                <a:lnTo>
                  <a:pt x="1057874" y="717847"/>
                </a:lnTo>
                <a:lnTo>
                  <a:pt x="1060532" y="716779"/>
                </a:lnTo>
                <a:lnTo>
                  <a:pt x="1063190" y="715711"/>
                </a:lnTo>
                <a:lnTo>
                  <a:pt x="1066114" y="714909"/>
                </a:lnTo>
                <a:lnTo>
                  <a:pt x="1068772" y="714642"/>
                </a:lnTo>
                <a:lnTo>
                  <a:pt x="1071696" y="714375"/>
                </a:lnTo>
                <a:close/>
                <a:moveTo>
                  <a:pt x="1154113" y="676275"/>
                </a:moveTo>
                <a:lnTo>
                  <a:pt x="1156784" y="676807"/>
                </a:lnTo>
                <a:lnTo>
                  <a:pt x="1159721" y="677073"/>
                </a:lnTo>
                <a:lnTo>
                  <a:pt x="1162392" y="677604"/>
                </a:lnTo>
                <a:lnTo>
                  <a:pt x="1165062" y="678668"/>
                </a:lnTo>
                <a:lnTo>
                  <a:pt x="1167466" y="679731"/>
                </a:lnTo>
                <a:lnTo>
                  <a:pt x="1169869" y="681326"/>
                </a:lnTo>
                <a:lnTo>
                  <a:pt x="1172006" y="682921"/>
                </a:lnTo>
                <a:lnTo>
                  <a:pt x="1174142" y="684781"/>
                </a:lnTo>
                <a:lnTo>
                  <a:pt x="1176012" y="686908"/>
                </a:lnTo>
                <a:lnTo>
                  <a:pt x="1177614" y="689034"/>
                </a:lnTo>
                <a:lnTo>
                  <a:pt x="1178949" y="691161"/>
                </a:lnTo>
                <a:lnTo>
                  <a:pt x="1180284" y="693819"/>
                </a:lnTo>
                <a:lnTo>
                  <a:pt x="1181086" y="696477"/>
                </a:lnTo>
                <a:lnTo>
                  <a:pt x="1182154" y="698869"/>
                </a:lnTo>
                <a:lnTo>
                  <a:pt x="1182421" y="702059"/>
                </a:lnTo>
                <a:lnTo>
                  <a:pt x="1182688" y="704983"/>
                </a:lnTo>
                <a:lnTo>
                  <a:pt x="1182421" y="707641"/>
                </a:lnTo>
                <a:lnTo>
                  <a:pt x="1182154" y="710565"/>
                </a:lnTo>
                <a:lnTo>
                  <a:pt x="1181086" y="713223"/>
                </a:lnTo>
                <a:lnTo>
                  <a:pt x="1180284" y="715882"/>
                </a:lnTo>
                <a:lnTo>
                  <a:pt x="1178949" y="718540"/>
                </a:lnTo>
                <a:lnTo>
                  <a:pt x="1177614" y="720666"/>
                </a:lnTo>
                <a:lnTo>
                  <a:pt x="1176012" y="722793"/>
                </a:lnTo>
                <a:lnTo>
                  <a:pt x="1174142" y="724919"/>
                </a:lnTo>
                <a:lnTo>
                  <a:pt x="1172006" y="726780"/>
                </a:lnTo>
                <a:lnTo>
                  <a:pt x="1169869" y="728375"/>
                </a:lnTo>
                <a:lnTo>
                  <a:pt x="1167466" y="729970"/>
                </a:lnTo>
                <a:lnTo>
                  <a:pt x="1165062" y="731299"/>
                </a:lnTo>
                <a:lnTo>
                  <a:pt x="1162392" y="732096"/>
                </a:lnTo>
                <a:lnTo>
                  <a:pt x="1159721" y="732628"/>
                </a:lnTo>
                <a:lnTo>
                  <a:pt x="1156784" y="733159"/>
                </a:lnTo>
                <a:lnTo>
                  <a:pt x="1154113" y="733425"/>
                </a:lnTo>
                <a:lnTo>
                  <a:pt x="1150908" y="733159"/>
                </a:lnTo>
                <a:lnTo>
                  <a:pt x="1148238" y="732628"/>
                </a:lnTo>
                <a:lnTo>
                  <a:pt x="1145300" y="732096"/>
                </a:lnTo>
                <a:lnTo>
                  <a:pt x="1142897" y="731299"/>
                </a:lnTo>
                <a:lnTo>
                  <a:pt x="1140226" y="729970"/>
                </a:lnTo>
                <a:lnTo>
                  <a:pt x="1138090" y="728375"/>
                </a:lnTo>
                <a:lnTo>
                  <a:pt x="1135686" y="726780"/>
                </a:lnTo>
                <a:lnTo>
                  <a:pt x="1133817" y="724919"/>
                </a:lnTo>
                <a:lnTo>
                  <a:pt x="1131947" y="722793"/>
                </a:lnTo>
                <a:lnTo>
                  <a:pt x="1130345" y="720666"/>
                </a:lnTo>
                <a:lnTo>
                  <a:pt x="1128743" y="718540"/>
                </a:lnTo>
                <a:lnTo>
                  <a:pt x="1127674" y="715882"/>
                </a:lnTo>
                <a:lnTo>
                  <a:pt x="1126606" y="713223"/>
                </a:lnTo>
                <a:lnTo>
                  <a:pt x="1126072" y="710565"/>
                </a:lnTo>
                <a:lnTo>
                  <a:pt x="1125805" y="707641"/>
                </a:lnTo>
                <a:lnTo>
                  <a:pt x="1125538" y="704983"/>
                </a:lnTo>
                <a:lnTo>
                  <a:pt x="1125805" y="702059"/>
                </a:lnTo>
                <a:lnTo>
                  <a:pt x="1126072" y="698869"/>
                </a:lnTo>
                <a:lnTo>
                  <a:pt x="1126606" y="696477"/>
                </a:lnTo>
                <a:lnTo>
                  <a:pt x="1127674" y="693819"/>
                </a:lnTo>
                <a:lnTo>
                  <a:pt x="1128743" y="691161"/>
                </a:lnTo>
                <a:lnTo>
                  <a:pt x="1130345" y="689034"/>
                </a:lnTo>
                <a:lnTo>
                  <a:pt x="1131947" y="686908"/>
                </a:lnTo>
                <a:lnTo>
                  <a:pt x="1133817" y="684781"/>
                </a:lnTo>
                <a:lnTo>
                  <a:pt x="1135686" y="682921"/>
                </a:lnTo>
                <a:lnTo>
                  <a:pt x="1138090" y="681326"/>
                </a:lnTo>
                <a:lnTo>
                  <a:pt x="1140226" y="679731"/>
                </a:lnTo>
                <a:lnTo>
                  <a:pt x="1142897" y="678668"/>
                </a:lnTo>
                <a:lnTo>
                  <a:pt x="1145300" y="677604"/>
                </a:lnTo>
                <a:lnTo>
                  <a:pt x="1148238" y="677073"/>
                </a:lnTo>
                <a:lnTo>
                  <a:pt x="1150908" y="676807"/>
                </a:lnTo>
                <a:lnTo>
                  <a:pt x="1154113" y="676275"/>
                </a:lnTo>
                <a:close/>
                <a:moveTo>
                  <a:pt x="989547" y="676275"/>
                </a:moveTo>
                <a:lnTo>
                  <a:pt x="992663" y="676807"/>
                </a:lnTo>
                <a:lnTo>
                  <a:pt x="995519" y="677073"/>
                </a:lnTo>
                <a:lnTo>
                  <a:pt x="998115" y="677604"/>
                </a:lnTo>
                <a:lnTo>
                  <a:pt x="1000452" y="678668"/>
                </a:lnTo>
                <a:lnTo>
                  <a:pt x="1003048" y="679731"/>
                </a:lnTo>
                <a:lnTo>
                  <a:pt x="1005385" y="681326"/>
                </a:lnTo>
                <a:lnTo>
                  <a:pt x="1007462" y="682921"/>
                </a:lnTo>
                <a:lnTo>
                  <a:pt x="1009280" y="684781"/>
                </a:lnTo>
                <a:lnTo>
                  <a:pt x="1011097" y="686908"/>
                </a:lnTo>
                <a:lnTo>
                  <a:pt x="1012914" y="689034"/>
                </a:lnTo>
                <a:lnTo>
                  <a:pt x="1014213" y="691161"/>
                </a:lnTo>
                <a:lnTo>
                  <a:pt x="1015251" y="693819"/>
                </a:lnTo>
                <a:lnTo>
                  <a:pt x="1016290" y="696477"/>
                </a:lnTo>
                <a:lnTo>
                  <a:pt x="1017069" y="698869"/>
                </a:lnTo>
                <a:lnTo>
                  <a:pt x="1017588" y="702059"/>
                </a:lnTo>
                <a:lnTo>
                  <a:pt x="1017588" y="704983"/>
                </a:lnTo>
                <a:lnTo>
                  <a:pt x="1017588" y="707641"/>
                </a:lnTo>
                <a:lnTo>
                  <a:pt x="1017069" y="710565"/>
                </a:lnTo>
                <a:lnTo>
                  <a:pt x="1016290" y="713223"/>
                </a:lnTo>
                <a:lnTo>
                  <a:pt x="1015251" y="715882"/>
                </a:lnTo>
                <a:lnTo>
                  <a:pt x="1014213" y="718540"/>
                </a:lnTo>
                <a:lnTo>
                  <a:pt x="1012914" y="720666"/>
                </a:lnTo>
                <a:lnTo>
                  <a:pt x="1011097" y="722793"/>
                </a:lnTo>
                <a:lnTo>
                  <a:pt x="1009280" y="724919"/>
                </a:lnTo>
                <a:lnTo>
                  <a:pt x="1007462" y="726780"/>
                </a:lnTo>
                <a:lnTo>
                  <a:pt x="1005385" y="728375"/>
                </a:lnTo>
                <a:lnTo>
                  <a:pt x="1003048" y="729970"/>
                </a:lnTo>
                <a:lnTo>
                  <a:pt x="1000452" y="731299"/>
                </a:lnTo>
                <a:lnTo>
                  <a:pt x="998115" y="732096"/>
                </a:lnTo>
                <a:lnTo>
                  <a:pt x="995519" y="732628"/>
                </a:lnTo>
                <a:lnTo>
                  <a:pt x="992663" y="733159"/>
                </a:lnTo>
                <a:lnTo>
                  <a:pt x="989547" y="733425"/>
                </a:lnTo>
                <a:lnTo>
                  <a:pt x="986950" y="733159"/>
                </a:lnTo>
                <a:lnTo>
                  <a:pt x="984094" y="732628"/>
                </a:lnTo>
                <a:lnTo>
                  <a:pt x="981498" y="732096"/>
                </a:lnTo>
                <a:lnTo>
                  <a:pt x="979161" y="731299"/>
                </a:lnTo>
                <a:lnTo>
                  <a:pt x="976565" y="729970"/>
                </a:lnTo>
                <a:lnTo>
                  <a:pt x="974228" y="728375"/>
                </a:lnTo>
                <a:lnTo>
                  <a:pt x="972151" y="726780"/>
                </a:lnTo>
                <a:lnTo>
                  <a:pt x="970333" y="724919"/>
                </a:lnTo>
                <a:lnTo>
                  <a:pt x="968516" y="722793"/>
                </a:lnTo>
                <a:lnTo>
                  <a:pt x="966958" y="720666"/>
                </a:lnTo>
                <a:lnTo>
                  <a:pt x="965400" y="718540"/>
                </a:lnTo>
                <a:lnTo>
                  <a:pt x="964362" y="715882"/>
                </a:lnTo>
                <a:lnTo>
                  <a:pt x="963323" y="713223"/>
                </a:lnTo>
                <a:lnTo>
                  <a:pt x="962804" y="710565"/>
                </a:lnTo>
                <a:lnTo>
                  <a:pt x="962025" y="707641"/>
                </a:lnTo>
                <a:lnTo>
                  <a:pt x="962025" y="704983"/>
                </a:lnTo>
                <a:lnTo>
                  <a:pt x="962025" y="702059"/>
                </a:lnTo>
                <a:lnTo>
                  <a:pt x="962804" y="698869"/>
                </a:lnTo>
                <a:lnTo>
                  <a:pt x="963323" y="696477"/>
                </a:lnTo>
                <a:lnTo>
                  <a:pt x="964362" y="693819"/>
                </a:lnTo>
                <a:lnTo>
                  <a:pt x="965400" y="691161"/>
                </a:lnTo>
                <a:lnTo>
                  <a:pt x="966958" y="689034"/>
                </a:lnTo>
                <a:lnTo>
                  <a:pt x="968516" y="686908"/>
                </a:lnTo>
                <a:lnTo>
                  <a:pt x="970333" y="684781"/>
                </a:lnTo>
                <a:lnTo>
                  <a:pt x="972151" y="682921"/>
                </a:lnTo>
                <a:lnTo>
                  <a:pt x="974228" y="681326"/>
                </a:lnTo>
                <a:lnTo>
                  <a:pt x="976565" y="679731"/>
                </a:lnTo>
                <a:lnTo>
                  <a:pt x="979161" y="678668"/>
                </a:lnTo>
                <a:lnTo>
                  <a:pt x="981498" y="677604"/>
                </a:lnTo>
                <a:lnTo>
                  <a:pt x="984094" y="677073"/>
                </a:lnTo>
                <a:lnTo>
                  <a:pt x="986950" y="676807"/>
                </a:lnTo>
                <a:lnTo>
                  <a:pt x="989547" y="676275"/>
                </a:lnTo>
                <a:close/>
                <a:moveTo>
                  <a:pt x="817709" y="663575"/>
                </a:moveTo>
                <a:lnTo>
                  <a:pt x="819563" y="663575"/>
                </a:lnTo>
                <a:lnTo>
                  <a:pt x="821682" y="664105"/>
                </a:lnTo>
                <a:lnTo>
                  <a:pt x="823536" y="664634"/>
                </a:lnTo>
                <a:lnTo>
                  <a:pt x="825920" y="665164"/>
                </a:lnTo>
                <a:lnTo>
                  <a:pt x="830687" y="667811"/>
                </a:lnTo>
                <a:lnTo>
                  <a:pt x="835719" y="670723"/>
                </a:lnTo>
                <a:lnTo>
                  <a:pt x="841016" y="674428"/>
                </a:lnTo>
                <a:lnTo>
                  <a:pt x="846842" y="679193"/>
                </a:lnTo>
                <a:lnTo>
                  <a:pt x="853463" y="684223"/>
                </a:lnTo>
                <a:lnTo>
                  <a:pt x="866705" y="696664"/>
                </a:lnTo>
                <a:lnTo>
                  <a:pt x="881537" y="710694"/>
                </a:lnTo>
                <a:lnTo>
                  <a:pt x="897427" y="726048"/>
                </a:lnTo>
                <a:lnTo>
                  <a:pt x="914377" y="741666"/>
                </a:lnTo>
                <a:lnTo>
                  <a:pt x="923382" y="749607"/>
                </a:lnTo>
                <a:lnTo>
                  <a:pt x="932651" y="757813"/>
                </a:lnTo>
                <a:lnTo>
                  <a:pt x="941921" y="765755"/>
                </a:lnTo>
                <a:lnTo>
                  <a:pt x="951455" y="773431"/>
                </a:lnTo>
                <a:lnTo>
                  <a:pt x="960989" y="781108"/>
                </a:lnTo>
                <a:lnTo>
                  <a:pt x="971054" y="788255"/>
                </a:lnTo>
                <a:lnTo>
                  <a:pt x="981118" y="795138"/>
                </a:lnTo>
                <a:lnTo>
                  <a:pt x="991446" y="801491"/>
                </a:lnTo>
                <a:lnTo>
                  <a:pt x="1001510" y="807314"/>
                </a:lnTo>
                <a:lnTo>
                  <a:pt x="1012104" y="812873"/>
                </a:lnTo>
                <a:lnTo>
                  <a:pt x="1022433" y="817638"/>
                </a:lnTo>
                <a:lnTo>
                  <a:pt x="1033292" y="821609"/>
                </a:lnTo>
                <a:lnTo>
                  <a:pt x="1038589" y="823462"/>
                </a:lnTo>
                <a:lnTo>
                  <a:pt x="1043885" y="824786"/>
                </a:lnTo>
                <a:lnTo>
                  <a:pt x="1049447" y="826109"/>
                </a:lnTo>
                <a:lnTo>
                  <a:pt x="1054479" y="827168"/>
                </a:lnTo>
                <a:lnTo>
                  <a:pt x="1060041" y="827962"/>
                </a:lnTo>
                <a:lnTo>
                  <a:pt x="1065338" y="828756"/>
                </a:lnTo>
                <a:lnTo>
                  <a:pt x="1070899" y="829021"/>
                </a:lnTo>
                <a:lnTo>
                  <a:pt x="1076461" y="829286"/>
                </a:lnTo>
                <a:lnTo>
                  <a:pt x="1081758" y="829021"/>
                </a:lnTo>
                <a:lnTo>
                  <a:pt x="1087320" y="828756"/>
                </a:lnTo>
                <a:lnTo>
                  <a:pt x="1092881" y="827962"/>
                </a:lnTo>
                <a:lnTo>
                  <a:pt x="1098178" y="827168"/>
                </a:lnTo>
                <a:lnTo>
                  <a:pt x="1103740" y="826109"/>
                </a:lnTo>
                <a:lnTo>
                  <a:pt x="1109302" y="825050"/>
                </a:lnTo>
                <a:lnTo>
                  <a:pt x="1114598" y="823462"/>
                </a:lnTo>
                <a:lnTo>
                  <a:pt x="1119895" y="821874"/>
                </a:lnTo>
                <a:lnTo>
                  <a:pt x="1130754" y="817903"/>
                </a:lnTo>
                <a:lnTo>
                  <a:pt x="1141877" y="813138"/>
                </a:lnTo>
                <a:lnTo>
                  <a:pt x="1152471" y="808373"/>
                </a:lnTo>
                <a:lnTo>
                  <a:pt x="1163065" y="802550"/>
                </a:lnTo>
                <a:lnTo>
                  <a:pt x="1173658" y="796197"/>
                </a:lnTo>
                <a:lnTo>
                  <a:pt x="1184252" y="789843"/>
                </a:lnTo>
                <a:lnTo>
                  <a:pt x="1194581" y="782696"/>
                </a:lnTo>
                <a:lnTo>
                  <a:pt x="1204910" y="775284"/>
                </a:lnTo>
                <a:lnTo>
                  <a:pt x="1214709" y="767872"/>
                </a:lnTo>
                <a:lnTo>
                  <a:pt x="1224508" y="760196"/>
                </a:lnTo>
                <a:lnTo>
                  <a:pt x="1243312" y="744842"/>
                </a:lnTo>
                <a:lnTo>
                  <a:pt x="1261586" y="729754"/>
                </a:lnTo>
                <a:lnTo>
                  <a:pt x="1278536" y="714930"/>
                </a:lnTo>
                <a:lnTo>
                  <a:pt x="1294162" y="701694"/>
                </a:lnTo>
                <a:lnTo>
                  <a:pt x="1308728" y="689782"/>
                </a:lnTo>
                <a:lnTo>
                  <a:pt x="1315349" y="685017"/>
                </a:lnTo>
                <a:lnTo>
                  <a:pt x="1321706" y="680782"/>
                </a:lnTo>
                <a:lnTo>
                  <a:pt x="1327532" y="677076"/>
                </a:lnTo>
                <a:lnTo>
                  <a:pt x="1332829" y="674164"/>
                </a:lnTo>
                <a:lnTo>
                  <a:pt x="1337861" y="672046"/>
                </a:lnTo>
                <a:lnTo>
                  <a:pt x="1340245" y="671517"/>
                </a:lnTo>
                <a:lnTo>
                  <a:pt x="1342363" y="670723"/>
                </a:lnTo>
                <a:lnTo>
                  <a:pt x="1344482" y="670723"/>
                </a:lnTo>
                <a:lnTo>
                  <a:pt x="1346336" y="670723"/>
                </a:lnTo>
                <a:lnTo>
                  <a:pt x="1348190" y="670987"/>
                </a:lnTo>
                <a:lnTo>
                  <a:pt x="1350044" y="671781"/>
                </a:lnTo>
                <a:lnTo>
                  <a:pt x="1364345" y="677605"/>
                </a:lnTo>
                <a:lnTo>
                  <a:pt x="1377852" y="683693"/>
                </a:lnTo>
                <a:lnTo>
                  <a:pt x="1390830" y="689782"/>
                </a:lnTo>
                <a:lnTo>
                  <a:pt x="1403277" y="695870"/>
                </a:lnTo>
                <a:lnTo>
                  <a:pt x="1424730" y="706988"/>
                </a:lnTo>
                <a:lnTo>
                  <a:pt x="1443269" y="717047"/>
                </a:lnTo>
                <a:lnTo>
                  <a:pt x="1458100" y="725253"/>
                </a:lnTo>
                <a:lnTo>
                  <a:pt x="1468958" y="732136"/>
                </a:lnTo>
                <a:lnTo>
                  <a:pt x="1477963" y="737960"/>
                </a:lnTo>
                <a:lnTo>
                  <a:pt x="1477963" y="781373"/>
                </a:lnTo>
                <a:lnTo>
                  <a:pt x="1477963" y="920347"/>
                </a:lnTo>
                <a:lnTo>
                  <a:pt x="1477963" y="947083"/>
                </a:lnTo>
                <a:lnTo>
                  <a:pt x="901930" y="1203325"/>
                </a:lnTo>
                <a:lnTo>
                  <a:pt x="668338" y="1014055"/>
                </a:lnTo>
                <a:lnTo>
                  <a:pt x="668338" y="975672"/>
                </a:lnTo>
                <a:lnTo>
                  <a:pt x="668338" y="781373"/>
                </a:lnTo>
                <a:lnTo>
                  <a:pt x="668338" y="737960"/>
                </a:lnTo>
                <a:lnTo>
                  <a:pt x="678667" y="731342"/>
                </a:lnTo>
                <a:lnTo>
                  <a:pt x="691114" y="723930"/>
                </a:lnTo>
                <a:lnTo>
                  <a:pt x="708064" y="714135"/>
                </a:lnTo>
                <a:lnTo>
                  <a:pt x="728987" y="702753"/>
                </a:lnTo>
                <a:lnTo>
                  <a:pt x="741170" y="696664"/>
                </a:lnTo>
                <a:lnTo>
                  <a:pt x="754147" y="690576"/>
                </a:lnTo>
                <a:lnTo>
                  <a:pt x="767919" y="683958"/>
                </a:lnTo>
                <a:lnTo>
                  <a:pt x="782485" y="677605"/>
                </a:lnTo>
                <a:lnTo>
                  <a:pt x="797846" y="670987"/>
                </a:lnTo>
                <a:lnTo>
                  <a:pt x="814266" y="664369"/>
                </a:lnTo>
                <a:lnTo>
                  <a:pt x="815856" y="664105"/>
                </a:lnTo>
                <a:lnTo>
                  <a:pt x="817709" y="663575"/>
                </a:lnTo>
                <a:close/>
                <a:moveTo>
                  <a:pt x="1233725" y="638175"/>
                </a:moveTo>
                <a:lnTo>
                  <a:pt x="1236663" y="638175"/>
                </a:lnTo>
                <a:lnTo>
                  <a:pt x="1239334" y="638175"/>
                </a:lnTo>
                <a:lnTo>
                  <a:pt x="1242538" y="638709"/>
                </a:lnTo>
                <a:lnTo>
                  <a:pt x="1244942" y="639243"/>
                </a:lnTo>
                <a:lnTo>
                  <a:pt x="1247879" y="640312"/>
                </a:lnTo>
                <a:lnTo>
                  <a:pt x="1250283" y="641647"/>
                </a:lnTo>
                <a:lnTo>
                  <a:pt x="1252419" y="642982"/>
                </a:lnTo>
                <a:lnTo>
                  <a:pt x="1255090" y="644585"/>
                </a:lnTo>
                <a:lnTo>
                  <a:pt x="1256692" y="646454"/>
                </a:lnTo>
                <a:lnTo>
                  <a:pt x="1258562" y="648323"/>
                </a:lnTo>
                <a:lnTo>
                  <a:pt x="1260164" y="650994"/>
                </a:lnTo>
                <a:lnTo>
                  <a:pt x="1261766" y="653130"/>
                </a:lnTo>
                <a:lnTo>
                  <a:pt x="1263102" y="655534"/>
                </a:lnTo>
                <a:lnTo>
                  <a:pt x="1263903" y="658204"/>
                </a:lnTo>
                <a:lnTo>
                  <a:pt x="1264704" y="660875"/>
                </a:lnTo>
                <a:lnTo>
                  <a:pt x="1265238" y="663813"/>
                </a:lnTo>
                <a:lnTo>
                  <a:pt x="1265238" y="666750"/>
                </a:lnTo>
                <a:lnTo>
                  <a:pt x="1265238" y="669421"/>
                </a:lnTo>
                <a:lnTo>
                  <a:pt x="1264704" y="672358"/>
                </a:lnTo>
                <a:lnTo>
                  <a:pt x="1263903" y="675029"/>
                </a:lnTo>
                <a:lnTo>
                  <a:pt x="1263102" y="677967"/>
                </a:lnTo>
                <a:lnTo>
                  <a:pt x="1261766" y="680370"/>
                </a:lnTo>
                <a:lnTo>
                  <a:pt x="1260164" y="682507"/>
                </a:lnTo>
                <a:lnTo>
                  <a:pt x="1258562" y="684643"/>
                </a:lnTo>
                <a:lnTo>
                  <a:pt x="1256692" y="687047"/>
                </a:lnTo>
                <a:lnTo>
                  <a:pt x="1255090" y="688916"/>
                </a:lnTo>
                <a:lnTo>
                  <a:pt x="1252419" y="690251"/>
                </a:lnTo>
                <a:lnTo>
                  <a:pt x="1250283" y="691586"/>
                </a:lnTo>
                <a:lnTo>
                  <a:pt x="1247879" y="692922"/>
                </a:lnTo>
                <a:lnTo>
                  <a:pt x="1244942" y="693723"/>
                </a:lnTo>
                <a:lnTo>
                  <a:pt x="1242538" y="694791"/>
                </a:lnTo>
                <a:lnTo>
                  <a:pt x="1239334" y="695058"/>
                </a:lnTo>
                <a:lnTo>
                  <a:pt x="1236663" y="695325"/>
                </a:lnTo>
                <a:lnTo>
                  <a:pt x="1233725" y="695058"/>
                </a:lnTo>
                <a:lnTo>
                  <a:pt x="1231055" y="694791"/>
                </a:lnTo>
                <a:lnTo>
                  <a:pt x="1228117" y="693723"/>
                </a:lnTo>
                <a:lnTo>
                  <a:pt x="1225447" y="692922"/>
                </a:lnTo>
                <a:lnTo>
                  <a:pt x="1223043" y="691586"/>
                </a:lnTo>
                <a:lnTo>
                  <a:pt x="1220640" y="690251"/>
                </a:lnTo>
                <a:lnTo>
                  <a:pt x="1218503" y="688916"/>
                </a:lnTo>
                <a:lnTo>
                  <a:pt x="1216367" y="687047"/>
                </a:lnTo>
                <a:lnTo>
                  <a:pt x="1214497" y="684643"/>
                </a:lnTo>
                <a:lnTo>
                  <a:pt x="1212895" y="682507"/>
                </a:lnTo>
                <a:lnTo>
                  <a:pt x="1211827" y="680370"/>
                </a:lnTo>
                <a:lnTo>
                  <a:pt x="1210492" y="677967"/>
                </a:lnTo>
                <a:lnTo>
                  <a:pt x="1209423" y="675029"/>
                </a:lnTo>
                <a:lnTo>
                  <a:pt x="1208622" y="672358"/>
                </a:lnTo>
                <a:lnTo>
                  <a:pt x="1208355" y="669421"/>
                </a:lnTo>
                <a:lnTo>
                  <a:pt x="1208088" y="666750"/>
                </a:lnTo>
                <a:lnTo>
                  <a:pt x="1208355" y="663813"/>
                </a:lnTo>
                <a:lnTo>
                  <a:pt x="1208622" y="660875"/>
                </a:lnTo>
                <a:lnTo>
                  <a:pt x="1209423" y="658204"/>
                </a:lnTo>
                <a:lnTo>
                  <a:pt x="1210492" y="655534"/>
                </a:lnTo>
                <a:lnTo>
                  <a:pt x="1211827" y="653130"/>
                </a:lnTo>
                <a:lnTo>
                  <a:pt x="1212895" y="650994"/>
                </a:lnTo>
                <a:lnTo>
                  <a:pt x="1214497" y="648323"/>
                </a:lnTo>
                <a:lnTo>
                  <a:pt x="1216367" y="646454"/>
                </a:lnTo>
                <a:lnTo>
                  <a:pt x="1218503" y="644585"/>
                </a:lnTo>
                <a:lnTo>
                  <a:pt x="1220640" y="642982"/>
                </a:lnTo>
                <a:lnTo>
                  <a:pt x="1223043" y="641647"/>
                </a:lnTo>
                <a:lnTo>
                  <a:pt x="1225447" y="640312"/>
                </a:lnTo>
                <a:lnTo>
                  <a:pt x="1228117" y="639243"/>
                </a:lnTo>
                <a:lnTo>
                  <a:pt x="1231055" y="638709"/>
                </a:lnTo>
                <a:lnTo>
                  <a:pt x="1233725" y="638175"/>
                </a:lnTo>
                <a:close/>
                <a:moveTo>
                  <a:pt x="904285" y="638175"/>
                </a:moveTo>
                <a:lnTo>
                  <a:pt x="907127" y="638175"/>
                </a:lnTo>
                <a:lnTo>
                  <a:pt x="909970" y="638175"/>
                </a:lnTo>
                <a:lnTo>
                  <a:pt x="912554" y="638709"/>
                </a:lnTo>
                <a:lnTo>
                  <a:pt x="915397" y="639243"/>
                </a:lnTo>
                <a:lnTo>
                  <a:pt x="917981" y="640312"/>
                </a:lnTo>
                <a:lnTo>
                  <a:pt x="920566" y="641647"/>
                </a:lnTo>
                <a:lnTo>
                  <a:pt x="922633" y="642982"/>
                </a:lnTo>
                <a:lnTo>
                  <a:pt x="924701" y="644585"/>
                </a:lnTo>
                <a:lnTo>
                  <a:pt x="926768" y="646454"/>
                </a:lnTo>
                <a:lnTo>
                  <a:pt x="928577" y="648323"/>
                </a:lnTo>
                <a:lnTo>
                  <a:pt x="930128" y="650994"/>
                </a:lnTo>
                <a:lnTo>
                  <a:pt x="931678" y="653130"/>
                </a:lnTo>
                <a:lnTo>
                  <a:pt x="932454" y="655534"/>
                </a:lnTo>
                <a:lnTo>
                  <a:pt x="933746" y="658204"/>
                </a:lnTo>
                <a:lnTo>
                  <a:pt x="934263" y="660875"/>
                </a:lnTo>
                <a:lnTo>
                  <a:pt x="934521" y="663813"/>
                </a:lnTo>
                <a:lnTo>
                  <a:pt x="935038" y="666750"/>
                </a:lnTo>
                <a:lnTo>
                  <a:pt x="934521" y="669421"/>
                </a:lnTo>
                <a:lnTo>
                  <a:pt x="934263" y="672358"/>
                </a:lnTo>
                <a:lnTo>
                  <a:pt x="933746" y="675029"/>
                </a:lnTo>
                <a:lnTo>
                  <a:pt x="932454" y="677967"/>
                </a:lnTo>
                <a:lnTo>
                  <a:pt x="931678" y="680370"/>
                </a:lnTo>
                <a:lnTo>
                  <a:pt x="930128" y="682507"/>
                </a:lnTo>
                <a:lnTo>
                  <a:pt x="928577" y="684643"/>
                </a:lnTo>
                <a:lnTo>
                  <a:pt x="926768" y="687047"/>
                </a:lnTo>
                <a:lnTo>
                  <a:pt x="924701" y="688916"/>
                </a:lnTo>
                <a:lnTo>
                  <a:pt x="922633" y="690251"/>
                </a:lnTo>
                <a:lnTo>
                  <a:pt x="920566" y="691586"/>
                </a:lnTo>
                <a:lnTo>
                  <a:pt x="917981" y="692922"/>
                </a:lnTo>
                <a:lnTo>
                  <a:pt x="915397" y="693723"/>
                </a:lnTo>
                <a:lnTo>
                  <a:pt x="912554" y="694791"/>
                </a:lnTo>
                <a:lnTo>
                  <a:pt x="909970" y="695058"/>
                </a:lnTo>
                <a:lnTo>
                  <a:pt x="907127" y="695325"/>
                </a:lnTo>
                <a:lnTo>
                  <a:pt x="904285" y="695058"/>
                </a:lnTo>
                <a:lnTo>
                  <a:pt x="901442" y="694791"/>
                </a:lnTo>
                <a:lnTo>
                  <a:pt x="899116" y="693723"/>
                </a:lnTo>
                <a:lnTo>
                  <a:pt x="896273" y="692922"/>
                </a:lnTo>
                <a:lnTo>
                  <a:pt x="893947" y="691586"/>
                </a:lnTo>
                <a:lnTo>
                  <a:pt x="891880" y="690251"/>
                </a:lnTo>
                <a:lnTo>
                  <a:pt x="889812" y="688916"/>
                </a:lnTo>
                <a:lnTo>
                  <a:pt x="887745" y="687047"/>
                </a:lnTo>
                <a:lnTo>
                  <a:pt x="885936" y="684643"/>
                </a:lnTo>
                <a:lnTo>
                  <a:pt x="884385" y="682507"/>
                </a:lnTo>
                <a:lnTo>
                  <a:pt x="882835" y="680370"/>
                </a:lnTo>
                <a:lnTo>
                  <a:pt x="881542" y="677967"/>
                </a:lnTo>
                <a:lnTo>
                  <a:pt x="880767" y="675029"/>
                </a:lnTo>
                <a:lnTo>
                  <a:pt x="880250" y="672358"/>
                </a:lnTo>
                <a:lnTo>
                  <a:pt x="879733" y="669421"/>
                </a:lnTo>
                <a:lnTo>
                  <a:pt x="879475" y="666750"/>
                </a:lnTo>
                <a:lnTo>
                  <a:pt x="879733" y="663813"/>
                </a:lnTo>
                <a:lnTo>
                  <a:pt x="880250" y="660875"/>
                </a:lnTo>
                <a:lnTo>
                  <a:pt x="880767" y="658204"/>
                </a:lnTo>
                <a:lnTo>
                  <a:pt x="881542" y="655534"/>
                </a:lnTo>
                <a:lnTo>
                  <a:pt x="882835" y="653130"/>
                </a:lnTo>
                <a:lnTo>
                  <a:pt x="884385" y="650994"/>
                </a:lnTo>
                <a:lnTo>
                  <a:pt x="885936" y="648323"/>
                </a:lnTo>
                <a:lnTo>
                  <a:pt x="887745" y="646454"/>
                </a:lnTo>
                <a:lnTo>
                  <a:pt x="889812" y="644585"/>
                </a:lnTo>
                <a:lnTo>
                  <a:pt x="891880" y="642982"/>
                </a:lnTo>
                <a:lnTo>
                  <a:pt x="893947" y="641647"/>
                </a:lnTo>
                <a:lnTo>
                  <a:pt x="896273" y="640312"/>
                </a:lnTo>
                <a:lnTo>
                  <a:pt x="899116" y="639243"/>
                </a:lnTo>
                <a:lnTo>
                  <a:pt x="901442" y="638709"/>
                </a:lnTo>
                <a:lnTo>
                  <a:pt x="904285" y="638175"/>
                </a:lnTo>
                <a:close/>
                <a:moveTo>
                  <a:pt x="1572419" y="401638"/>
                </a:moveTo>
                <a:lnTo>
                  <a:pt x="1583267" y="423614"/>
                </a:lnTo>
                <a:lnTo>
                  <a:pt x="1599935" y="456711"/>
                </a:lnTo>
                <a:lnTo>
                  <a:pt x="1641475" y="537731"/>
                </a:lnTo>
                <a:lnTo>
                  <a:pt x="1695979" y="643375"/>
                </a:lnTo>
                <a:lnTo>
                  <a:pt x="1698625" y="639933"/>
                </a:lnTo>
                <a:lnTo>
                  <a:pt x="1701271" y="635961"/>
                </a:lnTo>
                <a:lnTo>
                  <a:pt x="1708150" y="625900"/>
                </a:lnTo>
                <a:lnTo>
                  <a:pt x="1715559" y="613456"/>
                </a:lnTo>
                <a:lnTo>
                  <a:pt x="1723761" y="598893"/>
                </a:lnTo>
                <a:lnTo>
                  <a:pt x="1733021" y="582477"/>
                </a:lnTo>
                <a:lnTo>
                  <a:pt x="1742546" y="565267"/>
                </a:lnTo>
                <a:lnTo>
                  <a:pt x="1762390" y="527934"/>
                </a:lnTo>
                <a:lnTo>
                  <a:pt x="1781704" y="490072"/>
                </a:lnTo>
                <a:lnTo>
                  <a:pt x="1799696" y="454857"/>
                </a:lnTo>
                <a:lnTo>
                  <a:pt x="1813984" y="424938"/>
                </a:lnTo>
                <a:lnTo>
                  <a:pt x="1824567" y="404021"/>
                </a:lnTo>
                <a:lnTo>
                  <a:pt x="1835944" y="406934"/>
                </a:lnTo>
                <a:lnTo>
                  <a:pt x="1847057" y="410376"/>
                </a:lnTo>
                <a:lnTo>
                  <a:pt x="1858169" y="413818"/>
                </a:lnTo>
                <a:lnTo>
                  <a:pt x="1869017" y="417525"/>
                </a:lnTo>
                <a:lnTo>
                  <a:pt x="1879336" y="421231"/>
                </a:lnTo>
                <a:lnTo>
                  <a:pt x="1889655" y="424938"/>
                </a:lnTo>
                <a:lnTo>
                  <a:pt x="1909763" y="432881"/>
                </a:lnTo>
                <a:lnTo>
                  <a:pt x="1928019" y="440824"/>
                </a:lnTo>
                <a:lnTo>
                  <a:pt x="1945746" y="449032"/>
                </a:lnTo>
                <a:lnTo>
                  <a:pt x="1961621" y="456976"/>
                </a:lnTo>
                <a:lnTo>
                  <a:pt x="1976438" y="464919"/>
                </a:lnTo>
                <a:lnTo>
                  <a:pt x="1990196" y="472332"/>
                </a:lnTo>
                <a:lnTo>
                  <a:pt x="2001838" y="479216"/>
                </a:lnTo>
                <a:lnTo>
                  <a:pt x="2011892" y="485306"/>
                </a:lnTo>
                <a:lnTo>
                  <a:pt x="2020623" y="490866"/>
                </a:lnTo>
                <a:lnTo>
                  <a:pt x="2032265" y="498545"/>
                </a:lnTo>
                <a:lnTo>
                  <a:pt x="2036763" y="501457"/>
                </a:lnTo>
                <a:lnTo>
                  <a:pt x="2036763" y="541173"/>
                </a:lnTo>
                <a:lnTo>
                  <a:pt x="2036763" y="692887"/>
                </a:lnTo>
                <a:lnTo>
                  <a:pt x="2036763" y="773113"/>
                </a:lnTo>
                <a:lnTo>
                  <a:pt x="1745721" y="694476"/>
                </a:lnTo>
                <a:lnTo>
                  <a:pt x="1611842" y="657937"/>
                </a:lnTo>
                <a:lnTo>
                  <a:pt x="1611842" y="649994"/>
                </a:lnTo>
                <a:lnTo>
                  <a:pt x="1611842" y="604718"/>
                </a:lnTo>
                <a:lnTo>
                  <a:pt x="1575329" y="577976"/>
                </a:lnTo>
                <a:lnTo>
                  <a:pt x="1573742" y="575593"/>
                </a:lnTo>
                <a:lnTo>
                  <a:pt x="1570567" y="570033"/>
                </a:lnTo>
                <a:lnTo>
                  <a:pt x="1566598" y="562090"/>
                </a:lnTo>
                <a:lnTo>
                  <a:pt x="1562100" y="552029"/>
                </a:lnTo>
                <a:lnTo>
                  <a:pt x="1556808" y="539584"/>
                </a:lnTo>
                <a:lnTo>
                  <a:pt x="1551517" y="526081"/>
                </a:lnTo>
                <a:lnTo>
                  <a:pt x="1549135" y="518667"/>
                </a:lnTo>
                <a:lnTo>
                  <a:pt x="1546490" y="511254"/>
                </a:lnTo>
                <a:lnTo>
                  <a:pt x="1544373" y="503840"/>
                </a:lnTo>
                <a:lnTo>
                  <a:pt x="1542256" y="496162"/>
                </a:lnTo>
                <a:lnTo>
                  <a:pt x="1540404" y="488483"/>
                </a:lnTo>
                <a:lnTo>
                  <a:pt x="1538817" y="480276"/>
                </a:lnTo>
                <a:lnTo>
                  <a:pt x="1537758" y="473127"/>
                </a:lnTo>
                <a:lnTo>
                  <a:pt x="1536965" y="465184"/>
                </a:lnTo>
                <a:lnTo>
                  <a:pt x="1536700" y="457770"/>
                </a:lnTo>
                <a:lnTo>
                  <a:pt x="1536700" y="450621"/>
                </a:lnTo>
                <a:lnTo>
                  <a:pt x="1537229" y="443737"/>
                </a:lnTo>
                <a:lnTo>
                  <a:pt x="1538552" y="436853"/>
                </a:lnTo>
                <a:lnTo>
                  <a:pt x="1540140" y="430763"/>
                </a:lnTo>
                <a:lnTo>
                  <a:pt x="1541463" y="427586"/>
                </a:lnTo>
                <a:lnTo>
                  <a:pt x="1542521" y="424938"/>
                </a:lnTo>
                <a:lnTo>
                  <a:pt x="1543844" y="422026"/>
                </a:lnTo>
                <a:lnTo>
                  <a:pt x="1545696" y="419643"/>
                </a:lnTo>
                <a:lnTo>
                  <a:pt x="1547283" y="417260"/>
                </a:lnTo>
                <a:lnTo>
                  <a:pt x="1549400" y="414612"/>
                </a:lnTo>
                <a:lnTo>
                  <a:pt x="1551517" y="412494"/>
                </a:lnTo>
                <a:lnTo>
                  <a:pt x="1553898" y="410376"/>
                </a:lnTo>
                <a:lnTo>
                  <a:pt x="1556544" y="408522"/>
                </a:lnTo>
                <a:lnTo>
                  <a:pt x="1559190" y="406669"/>
                </a:lnTo>
                <a:lnTo>
                  <a:pt x="1562100" y="405080"/>
                </a:lnTo>
                <a:lnTo>
                  <a:pt x="1565275" y="404021"/>
                </a:lnTo>
                <a:lnTo>
                  <a:pt x="1568715" y="402697"/>
                </a:lnTo>
                <a:lnTo>
                  <a:pt x="1572419" y="401638"/>
                </a:lnTo>
                <a:close/>
                <a:moveTo>
                  <a:pt x="317121" y="401638"/>
                </a:moveTo>
                <a:lnTo>
                  <a:pt x="328227" y="423614"/>
                </a:lnTo>
                <a:lnTo>
                  <a:pt x="344887" y="456710"/>
                </a:lnTo>
                <a:lnTo>
                  <a:pt x="386406" y="537729"/>
                </a:lnTo>
                <a:lnTo>
                  <a:pt x="440617" y="643372"/>
                </a:lnTo>
                <a:lnTo>
                  <a:pt x="443262" y="639930"/>
                </a:lnTo>
                <a:lnTo>
                  <a:pt x="446170" y="635958"/>
                </a:lnTo>
                <a:lnTo>
                  <a:pt x="452517" y="625897"/>
                </a:lnTo>
                <a:lnTo>
                  <a:pt x="460186" y="613453"/>
                </a:lnTo>
                <a:lnTo>
                  <a:pt x="468648" y="598891"/>
                </a:lnTo>
                <a:lnTo>
                  <a:pt x="477640" y="582475"/>
                </a:lnTo>
                <a:lnTo>
                  <a:pt x="487160" y="565265"/>
                </a:lnTo>
                <a:lnTo>
                  <a:pt x="506729" y="527933"/>
                </a:lnTo>
                <a:lnTo>
                  <a:pt x="526298" y="490071"/>
                </a:lnTo>
                <a:lnTo>
                  <a:pt x="544016" y="454857"/>
                </a:lnTo>
                <a:lnTo>
                  <a:pt x="558825" y="424938"/>
                </a:lnTo>
                <a:lnTo>
                  <a:pt x="569138" y="404021"/>
                </a:lnTo>
                <a:lnTo>
                  <a:pt x="572840" y="405080"/>
                </a:lnTo>
                <a:lnTo>
                  <a:pt x="576014" y="406404"/>
                </a:lnTo>
                <a:lnTo>
                  <a:pt x="579451" y="407993"/>
                </a:lnTo>
                <a:lnTo>
                  <a:pt x="582625" y="409581"/>
                </a:lnTo>
                <a:lnTo>
                  <a:pt x="585269" y="411435"/>
                </a:lnTo>
                <a:lnTo>
                  <a:pt x="587914" y="413288"/>
                </a:lnTo>
                <a:lnTo>
                  <a:pt x="590294" y="415406"/>
                </a:lnTo>
                <a:lnTo>
                  <a:pt x="592409" y="417524"/>
                </a:lnTo>
                <a:lnTo>
                  <a:pt x="594525" y="419907"/>
                </a:lnTo>
                <a:lnTo>
                  <a:pt x="596376" y="422290"/>
                </a:lnTo>
                <a:lnTo>
                  <a:pt x="597963" y="424938"/>
                </a:lnTo>
                <a:lnTo>
                  <a:pt x="599549" y="427586"/>
                </a:lnTo>
                <a:lnTo>
                  <a:pt x="601136" y="430498"/>
                </a:lnTo>
                <a:lnTo>
                  <a:pt x="601929" y="433410"/>
                </a:lnTo>
                <a:lnTo>
                  <a:pt x="604045" y="439765"/>
                </a:lnTo>
                <a:lnTo>
                  <a:pt x="605367" y="446119"/>
                </a:lnTo>
                <a:lnTo>
                  <a:pt x="605896" y="453268"/>
                </a:lnTo>
                <a:lnTo>
                  <a:pt x="606425" y="460417"/>
                </a:lnTo>
                <a:lnTo>
                  <a:pt x="606425" y="467566"/>
                </a:lnTo>
                <a:lnTo>
                  <a:pt x="605632" y="475244"/>
                </a:lnTo>
                <a:lnTo>
                  <a:pt x="604838" y="482657"/>
                </a:lnTo>
                <a:lnTo>
                  <a:pt x="603516" y="490336"/>
                </a:lnTo>
                <a:lnTo>
                  <a:pt x="601929" y="497749"/>
                </a:lnTo>
                <a:lnTo>
                  <a:pt x="600078" y="505428"/>
                </a:lnTo>
                <a:lnTo>
                  <a:pt x="597963" y="512841"/>
                </a:lnTo>
                <a:lnTo>
                  <a:pt x="595847" y="520255"/>
                </a:lnTo>
                <a:lnTo>
                  <a:pt x="593732" y="527403"/>
                </a:lnTo>
                <a:lnTo>
                  <a:pt x="588707" y="540642"/>
                </a:lnTo>
                <a:lnTo>
                  <a:pt x="583947" y="552292"/>
                </a:lnTo>
                <a:lnTo>
                  <a:pt x="579451" y="562353"/>
                </a:lnTo>
                <a:lnTo>
                  <a:pt x="575749" y="570561"/>
                </a:lnTo>
                <a:lnTo>
                  <a:pt x="572840" y="575591"/>
                </a:lnTo>
                <a:lnTo>
                  <a:pt x="571518" y="577974"/>
                </a:lnTo>
                <a:lnTo>
                  <a:pt x="534496" y="604451"/>
                </a:lnTo>
                <a:lnTo>
                  <a:pt x="534496" y="649991"/>
                </a:lnTo>
                <a:lnTo>
                  <a:pt x="534496" y="696590"/>
                </a:lnTo>
                <a:lnTo>
                  <a:pt x="534496" y="875574"/>
                </a:lnTo>
                <a:lnTo>
                  <a:pt x="534496" y="985188"/>
                </a:lnTo>
                <a:lnTo>
                  <a:pt x="530793" y="986777"/>
                </a:lnTo>
                <a:lnTo>
                  <a:pt x="95250" y="1158876"/>
                </a:lnTo>
                <a:lnTo>
                  <a:pt x="95250" y="692884"/>
                </a:lnTo>
                <a:lnTo>
                  <a:pt x="95250" y="541171"/>
                </a:lnTo>
                <a:lnTo>
                  <a:pt x="95250" y="501456"/>
                </a:lnTo>
                <a:lnTo>
                  <a:pt x="99481" y="498279"/>
                </a:lnTo>
                <a:lnTo>
                  <a:pt x="111910" y="490336"/>
                </a:lnTo>
                <a:lnTo>
                  <a:pt x="120901" y="484776"/>
                </a:lnTo>
                <a:lnTo>
                  <a:pt x="131479" y="478156"/>
                </a:lnTo>
                <a:lnTo>
                  <a:pt x="144173" y="470743"/>
                </a:lnTo>
                <a:lnTo>
                  <a:pt x="158188" y="463065"/>
                </a:lnTo>
                <a:lnTo>
                  <a:pt x="173791" y="455121"/>
                </a:lnTo>
                <a:lnTo>
                  <a:pt x="190715" y="447178"/>
                </a:lnTo>
                <a:lnTo>
                  <a:pt x="208962" y="438706"/>
                </a:lnTo>
                <a:lnTo>
                  <a:pt x="228267" y="430498"/>
                </a:lnTo>
                <a:lnTo>
                  <a:pt x="248893" y="422290"/>
                </a:lnTo>
                <a:lnTo>
                  <a:pt x="259736" y="418848"/>
                </a:lnTo>
                <a:lnTo>
                  <a:pt x="270842" y="415141"/>
                </a:lnTo>
                <a:lnTo>
                  <a:pt x="281949" y="411435"/>
                </a:lnTo>
                <a:lnTo>
                  <a:pt x="293585" y="407993"/>
                </a:lnTo>
                <a:lnTo>
                  <a:pt x="304956" y="404551"/>
                </a:lnTo>
                <a:lnTo>
                  <a:pt x="317121" y="401638"/>
                </a:lnTo>
                <a:close/>
                <a:moveTo>
                  <a:pt x="967581" y="240070"/>
                </a:moveTo>
                <a:lnTo>
                  <a:pt x="964671" y="240335"/>
                </a:lnTo>
                <a:lnTo>
                  <a:pt x="962290" y="240863"/>
                </a:lnTo>
                <a:lnTo>
                  <a:pt x="959908" y="241921"/>
                </a:lnTo>
                <a:lnTo>
                  <a:pt x="957263" y="242978"/>
                </a:lnTo>
                <a:lnTo>
                  <a:pt x="954881" y="244564"/>
                </a:lnTo>
                <a:lnTo>
                  <a:pt x="952765" y="246414"/>
                </a:lnTo>
                <a:lnTo>
                  <a:pt x="949060" y="258574"/>
                </a:lnTo>
                <a:lnTo>
                  <a:pt x="945621" y="270997"/>
                </a:lnTo>
                <a:lnTo>
                  <a:pt x="942446" y="283685"/>
                </a:lnTo>
                <a:lnTo>
                  <a:pt x="940329" y="297166"/>
                </a:lnTo>
                <a:lnTo>
                  <a:pt x="938477" y="310911"/>
                </a:lnTo>
                <a:lnTo>
                  <a:pt x="937154" y="324657"/>
                </a:lnTo>
                <a:lnTo>
                  <a:pt x="936360" y="339195"/>
                </a:lnTo>
                <a:lnTo>
                  <a:pt x="936096" y="353733"/>
                </a:lnTo>
                <a:lnTo>
                  <a:pt x="936360" y="364307"/>
                </a:lnTo>
                <a:lnTo>
                  <a:pt x="937154" y="375144"/>
                </a:lnTo>
                <a:lnTo>
                  <a:pt x="937948" y="385718"/>
                </a:lnTo>
                <a:lnTo>
                  <a:pt x="939535" y="396027"/>
                </a:lnTo>
                <a:lnTo>
                  <a:pt x="941652" y="406336"/>
                </a:lnTo>
                <a:lnTo>
                  <a:pt x="943769" y="416116"/>
                </a:lnTo>
                <a:lnTo>
                  <a:pt x="946679" y="425896"/>
                </a:lnTo>
                <a:lnTo>
                  <a:pt x="949325" y="435941"/>
                </a:lnTo>
                <a:lnTo>
                  <a:pt x="952765" y="445192"/>
                </a:lnTo>
                <a:lnTo>
                  <a:pt x="956469" y="454180"/>
                </a:lnTo>
                <a:lnTo>
                  <a:pt x="960437" y="463167"/>
                </a:lnTo>
                <a:lnTo>
                  <a:pt x="964406" y="471890"/>
                </a:lnTo>
                <a:lnTo>
                  <a:pt x="969169" y="480349"/>
                </a:lnTo>
                <a:lnTo>
                  <a:pt x="973667" y="488543"/>
                </a:lnTo>
                <a:lnTo>
                  <a:pt x="978694" y="496209"/>
                </a:lnTo>
                <a:lnTo>
                  <a:pt x="983985" y="503874"/>
                </a:lnTo>
                <a:lnTo>
                  <a:pt x="989542" y="511011"/>
                </a:lnTo>
                <a:lnTo>
                  <a:pt x="994569" y="517620"/>
                </a:lnTo>
                <a:lnTo>
                  <a:pt x="1000390" y="523964"/>
                </a:lnTo>
                <a:lnTo>
                  <a:pt x="1006475" y="530043"/>
                </a:lnTo>
                <a:lnTo>
                  <a:pt x="1012296" y="535594"/>
                </a:lnTo>
                <a:lnTo>
                  <a:pt x="1018381" y="540881"/>
                </a:lnTo>
                <a:lnTo>
                  <a:pt x="1024467" y="545639"/>
                </a:lnTo>
                <a:lnTo>
                  <a:pt x="1030817" y="550132"/>
                </a:lnTo>
                <a:lnTo>
                  <a:pt x="1036902" y="553833"/>
                </a:lnTo>
                <a:lnTo>
                  <a:pt x="1043252" y="557269"/>
                </a:lnTo>
                <a:lnTo>
                  <a:pt x="1049602" y="560177"/>
                </a:lnTo>
                <a:lnTo>
                  <a:pt x="1055952" y="562820"/>
                </a:lnTo>
                <a:lnTo>
                  <a:pt x="1062567" y="564671"/>
                </a:lnTo>
                <a:lnTo>
                  <a:pt x="1068652" y="565992"/>
                </a:lnTo>
                <a:lnTo>
                  <a:pt x="1074737" y="566785"/>
                </a:lnTo>
                <a:lnTo>
                  <a:pt x="1081352" y="567050"/>
                </a:lnTo>
                <a:lnTo>
                  <a:pt x="1087437" y="566785"/>
                </a:lnTo>
                <a:lnTo>
                  <a:pt x="1093523" y="565992"/>
                </a:lnTo>
                <a:lnTo>
                  <a:pt x="1099873" y="564671"/>
                </a:lnTo>
                <a:lnTo>
                  <a:pt x="1106223" y="562820"/>
                </a:lnTo>
                <a:lnTo>
                  <a:pt x="1112573" y="560177"/>
                </a:lnTo>
                <a:lnTo>
                  <a:pt x="1118923" y="557269"/>
                </a:lnTo>
                <a:lnTo>
                  <a:pt x="1125273" y="553833"/>
                </a:lnTo>
                <a:lnTo>
                  <a:pt x="1131623" y="550132"/>
                </a:lnTo>
                <a:lnTo>
                  <a:pt x="1137708" y="545639"/>
                </a:lnTo>
                <a:lnTo>
                  <a:pt x="1143794" y="540881"/>
                </a:lnTo>
                <a:lnTo>
                  <a:pt x="1149879" y="535594"/>
                </a:lnTo>
                <a:lnTo>
                  <a:pt x="1155965" y="530043"/>
                </a:lnTo>
                <a:lnTo>
                  <a:pt x="1161785" y="523964"/>
                </a:lnTo>
                <a:lnTo>
                  <a:pt x="1167342" y="517620"/>
                </a:lnTo>
                <a:lnTo>
                  <a:pt x="1172898" y="511011"/>
                </a:lnTo>
                <a:lnTo>
                  <a:pt x="1178454" y="503874"/>
                </a:lnTo>
                <a:lnTo>
                  <a:pt x="1183217" y="496209"/>
                </a:lnTo>
                <a:lnTo>
                  <a:pt x="1188244" y="488543"/>
                </a:lnTo>
                <a:lnTo>
                  <a:pt x="1193271" y="480349"/>
                </a:lnTo>
                <a:lnTo>
                  <a:pt x="1197504" y="471890"/>
                </a:lnTo>
                <a:lnTo>
                  <a:pt x="1201737" y="463167"/>
                </a:lnTo>
                <a:lnTo>
                  <a:pt x="1205442" y="454180"/>
                </a:lnTo>
                <a:lnTo>
                  <a:pt x="1209146" y="445192"/>
                </a:lnTo>
                <a:lnTo>
                  <a:pt x="1212585" y="435941"/>
                </a:lnTo>
                <a:lnTo>
                  <a:pt x="1215760" y="425896"/>
                </a:lnTo>
                <a:lnTo>
                  <a:pt x="1218142" y="416116"/>
                </a:lnTo>
                <a:lnTo>
                  <a:pt x="1220523" y="406336"/>
                </a:lnTo>
                <a:lnTo>
                  <a:pt x="1222375" y="396027"/>
                </a:lnTo>
                <a:lnTo>
                  <a:pt x="1223963" y="385718"/>
                </a:lnTo>
                <a:lnTo>
                  <a:pt x="1225285" y="375144"/>
                </a:lnTo>
                <a:lnTo>
                  <a:pt x="1225815" y="364307"/>
                </a:lnTo>
                <a:lnTo>
                  <a:pt x="1226079" y="353733"/>
                </a:lnTo>
                <a:lnTo>
                  <a:pt x="1225815" y="346332"/>
                </a:lnTo>
                <a:lnTo>
                  <a:pt x="1225550" y="339195"/>
                </a:lnTo>
                <a:lnTo>
                  <a:pt x="1209146" y="337609"/>
                </a:lnTo>
                <a:lnTo>
                  <a:pt x="1192477" y="335759"/>
                </a:lnTo>
                <a:lnTo>
                  <a:pt x="1175544" y="333644"/>
                </a:lnTo>
                <a:lnTo>
                  <a:pt x="1158610" y="330736"/>
                </a:lnTo>
                <a:lnTo>
                  <a:pt x="1141677" y="328093"/>
                </a:lnTo>
                <a:lnTo>
                  <a:pt x="1125273" y="324392"/>
                </a:lnTo>
                <a:lnTo>
                  <a:pt x="1109133" y="320692"/>
                </a:lnTo>
                <a:lnTo>
                  <a:pt x="1093258" y="316462"/>
                </a:lnTo>
                <a:lnTo>
                  <a:pt x="1078177" y="311440"/>
                </a:lnTo>
                <a:lnTo>
                  <a:pt x="1063625" y="306418"/>
                </a:lnTo>
                <a:lnTo>
                  <a:pt x="1057010" y="303775"/>
                </a:lnTo>
                <a:lnTo>
                  <a:pt x="1050396" y="300867"/>
                </a:lnTo>
                <a:lnTo>
                  <a:pt x="1044046" y="298224"/>
                </a:lnTo>
                <a:lnTo>
                  <a:pt x="1038225" y="295052"/>
                </a:lnTo>
                <a:lnTo>
                  <a:pt x="1032140" y="292144"/>
                </a:lnTo>
                <a:lnTo>
                  <a:pt x="1027113" y="288972"/>
                </a:lnTo>
                <a:lnTo>
                  <a:pt x="1021821" y="285536"/>
                </a:lnTo>
                <a:lnTo>
                  <a:pt x="1017058" y="282099"/>
                </a:lnTo>
                <a:lnTo>
                  <a:pt x="1012825" y="278663"/>
                </a:lnTo>
                <a:lnTo>
                  <a:pt x="1009121" y="275227"/>
                </a:lnTo>
                <a:lnTo>
                  <a:pt x="1005417" y="271526"/>
                </a:lnTo>
                <a:lnTo>
                  <a:pt x="1002242" y="267825"/>
                </a:lnTo>
                <a:lnTo>
                  <a:pt x="998008" y="262274"/>
                </a:lnTo>
                <a:lnTo>
                  <a:pt x="994040" y="257252"/>
                </a:lnTo>
                <a:lnTo>
                  <a:pt x="990071" y="253023"/>
                </a:lnTo>
                <a:lnTo>
                  <a:pt x="986367" y="249586"/>
                </a:lnTo>
                <a:lnTo>
                  <a:pt x="982927" y="246414"/>
                </a:lnTo>
                <a:lnTo>
                  <a:pt x="979487" y="244300"/>
                </a:lnTo>
                <a:lnTo>
                  <a:pt x="976048" y="242449"/>
                </a:lnTo>
                <a:lnTo>
                  <a:pt x="973137" y="241128"/>
                </a:lnTo>
                <a:lnTo>
                  <a:pt x="970227" y="240335"/>
                </a:lnTo>
                <a:lnTo>
                  <a:pt x="967581" y="240070"/>
                </a:lnTo>
                <a:close/>
                <a:moveTo>
                  <a:pt x="1072885" y="58738"/>
                </a:moveTo>
                <a:lnTo>
                  <a:pt x="1085850" y="58738"/>
                </a:lnTo>
                <a:lnTo>
                  <a:pt x="1098815" y="58738"/>
                </a:lnTo>
                <a:lnTo>
                  <a:pt x="1113102" y="59003"/>
                </a:lnTo>
                <a:lnTo>
                  <a:pt x="1127919" y="60060"/>
                </a:lnTo>
                <a:lnTo>
                  <a:pt x="1135592" y="61117"/>
                </a:lnTo>
                <a:lnTo>
                  <a:pt x="1143265" y="61910"/>
                </a:lnTo>
                <a:lnTo>
                  <a:pt x="1150937" y="63232"/>
                </a:lnTo>
                <a:lnTo>
                  <a:pt x="1158875" y="65082"/>
                </a:lnTo>
                <a:lnTo>
                  <a:pt x="1167077" y="66933"/>
                </a:lnTo>
                <a:lnTo>
                  <a:pt x="1175015" y="69312"/>
                </a:lnTo>
                <a:lnTo>
                  <a:pt x="1182952" y="71955"/>
                </a:lnTo>
                <a:lnTo>
                  <a:pt x="1190890" y="75127"/>
                </a:lnTo>
                <a:lnTo>
                  <a:pt x="1199092" y="78563"/>
                </a:lnTo>
                <a:lnTo>
                  <a:pt x="1207029" y="82528"/>
                </a:lnTo>
                <a:lnTo>
                  <a:pt x="1214967" y="87286"/>
                </a:lnTo>
                <a:lnTo>
                  <a:pt x="1222640" y="92308"/>
                </a:lnTo>
                <a:lnTo>
                  <a:pt x="1230313" y="98124"/>
                </a:lnTo>
                <a:lnTo>
                  <a:pt x="1238250" y="104203"/>
                </a:lnTo>
                <a:lnTo>
                  <a:pt x="1245658" y="111076"/>
                </a:lnTo>
                <a:lnTo>
                  <a:pt x="1253067" y="118477"/>
                </a:lnTo>
                <a:lnTo>
                  <a:pt x="1259946" y="126672"/>
                </a:lnTo>
                <a:lnTo>
                  <a:pt x="1266825" y="135659"/>
                </a:lnTo>
                <a:lnTo>
                  <a:pt x="1273704" y="145175"/>
                </a:lnTo>
                <a:lnTo>
                  <a:pt x="1279790" y="155748"/>
                </a:lnTo>
                <a:lnTo>
                  <a:pt x="1285875" y="166586"/>
                </a:lnTo>
                <a:lnTo>
                  <a:pt x="1291696" y="178745"/>
                </a:lnTo>
                <a:lnTo>
                  <a:pt x="1297252" y="191698"/>
                </a:lnTo>
                <a:lnTo>
                  <a:pt x="1302279" y="205178"/>
                </a:lnTo>
                <a:lnTo>
                  <a:pt x="1307306" y="219981"/>
                </a:lnTo>
                <a:lnTo>
                  <a:pt x="1311540" y="235577"/>
                </a:lnTo>
                <a:lnTo>
                  <a:pt x="1315508" y="251437"/>
                </a:lnTo>
                <a:lnTo>
                  <a:pt x="1319742" y="266239"/>
                </a:lnTo>
                <a:lnTo>
                  <a:pt x="1323710" y="280249"/>
                </a:lnTo>
                <a:lnTo>
                  <a:pt x="1328208" y="293466"/>
                </a:lnTo>
                <a:lnTo>
                  <a:pt x="1336146" y="318577"/>
                </a:lnTo>
                <a:lnTo>
                  <a:pt x="1344083" y="340781"/>
                </a:lnTo>
                <a:lnTo>
                  <a:pt x="1351492" y="360606"/>
                </a:lnTo>
                <a:lnTo>
                  <a:pt x="1358900" y="378581"/>
                </a:lnTo>
                <a:lnTo>
                  <a:pt x="1366044" y="394441"/>
                </a:lnTo>
                <a:lnTo>
                  <a:pt x="1372394" y="408979"/>
                </a:lnTo>
                <a:lnTo>
                  <a:pt x="1384035" y="434355"/>
                </a:lnTo>
                <a:lnTo>
                  <a:pt x="1388533" y="445457"/>
                </a:lnTo>
                <a:lnTo>
                  <a:pt x="1392502" y="456030"/>
                </a:lnTo>
                <a:lnTo>
                  <a:pt x="1395942" y="466603"/>
                </a:lnTo>
                <a:lnTo>
                  <a:pt x="1397265" y="471626"/>
                </a:lnTo>
                <a:lnTo>
                  <a:pt x="1398058" y="476912"/>
                </a:lnTo>
                <a:lnTo>
                  <a:pt x="1399117" y="481935"/>
                </a:lnTo>
                <a:lnTo>
                  <a:pt x="1399646" y="487221"/>
                </a:lnTo>
                <a:lnTo>
                  <a:pt x="1400175" y="492508"/>
                </a:lnTo>
                <a:lnTo>
                  <a:pt x="1400175" y="498059"/>
                </a:lnTo>
                <a:lnTo>
                  <a:pt x="1399910" y="503346"/>
                </a:lnTo>
                <a:lnTo>
                  <a:pt x="1399646" y="508104"/>
                </a:lnTo>
                <a:lnTo>
                  <a:pt x="1398852" y="512862"/>
                </a:lnTo>
                <a:lnTo>
                  <a:pt x="1397529" y="517355"/>
                </a:lnTo>
                <a:lnTo>
                  <a:pt x="1395677" y="521849"/>
                </a:lnTo>
                <a:lnTo>
                  <a:pt x="1393825" y="525814"/>
                </a:lnTo>
                <a:lnTo>
                  <a:pt x="1391444" y="529514"/>
                </a:lnTo>
                <a:lnTo>
                  <a:pt x="1388533" y="532951"/>
                </a:lnTo>
                <a:lnTo>
                  <a:pt x="1385358" y="536123"/>
                </a:lnTo>
                <a:lnTo>
                  <a:pt x="1382183" y="539295"/>
                </a:lnTo>
                <a:lnTo>
                  <a:pt x="1378479" y="541938"/>
                </a:lnTo>
                <a:lnTo>
                  <a:pt x="1373981" y="544581"/>
                </a:lnTo>
                <a:lnTo>
                  <a:pt x="1369483" y="546960"/>
                </a:lnTo>
                <a:lnTo>
                  <a:pt x="1364456" y="548811"/>
                </a:lnTo>
                <a:lnTo>
                  <a:pt x="1359165" y="550661"/>
                </a:lnTo>
                <a:lnTo>
                  <a:pt x="1353344" y="552247"/>
                </a:lnTo>
                <a:lnTo>
                  <a:pt x="1347258" y="553569"/>
                </a:lnTo>
                <a:lnTo>
                  <a:pt x="1340908" y="554362"/>
                </a:lnTo>
                <a:lnTo>
                  <a:pt x="1334029" y="555419"/>
                </a:lnTo>
                <a:lnTo>
                  <a:pt x="1326885" y="555948"/>
                </a:lnTo>
                <a:lnTo>
                  <a:pt x="1319213" y="555948"/>
                </a:lnTo>
                <a:lnTo>
                  <a:pt x="1311275" y="555948"/>
                </a:lnTo>
                <a:lnTo>
                  <a:pt x="1302808" y="555683"/>
                </a:lnTo>
                <a:lnTo>
                  <a:pt x="1293813" y="555419"/>
                </a:lnTo>
                <a:lnTo>
                  <a:pt x="1285081" y="554362"/>
                </a:lnTo>
                <a:lnTo>
                  <a:pt x="1275556" y="553040"/>
                </a:lnTo>
                <a:lnTo>
                  <a:pt x="1265237" y="551983"/>
                </a:lnTo>
                <a:lnTo>
                  <a:pt x="1255183" y="550397"/>
                </a:lnTo>
                <a:lnTo>
                  <a:pt x="1244335" y="548546"/>
                </a:lnTo>
                <a:lnTo>
                  <a:pt x="1233223" y="546432"/>
                </a:lnTo>
                <a:lnTo>
                  <a:pt x="1209675" y="541145"/>
                </a:lnTo>
                <a:lnTo>
                  <a:pt x="1202796" y="549868"/>
                </a:lnTo>
                <a:lnTo>
                  <a:pt x="1195387" y="557798"/>
                </a:lnTo>
                <a:lnTo>
                  <a:pt x="1187715" y="565464"/>
                </a:lnTo>
                <a:lnTo>
                  <a:pt x="1179777" y="572601"/>
                </a:lnTo>
                <a:lnTo>
                  <a:pt x="1171840" y="578945"/>
                </a:lnTo>
                <a:lnTo>
                  <a:pt x="1163902" y="585289"/>
                </a:lnTo>
                <a:lnTo>
                  <a:pt x="1155965" y="591104"/>
                </a:lnTo>
                <a:lnTo>
                  <a:pt x="1147498" y="595862"/>
                </a:lnTo>
                <a:lnTo>
                  <a:pt x="1139296" y="600620"/>
                </a:lnTo>
                <a:lnTo>
                  <a:pt x="1130829" y="604585"/>
                </a:lnTo>
                <a:lnTo>
                  <a:pt x="1122363" y="608021"/>
                </a:lnTo>
                <a:lnTo>
                  <a:pt x="1113896" y="610665"/>
                </a:lnTo>
                <a:lnTo>
                  <a:pt x="1105694" y="612779"/>
                </a:lnTo>
                <a:lnTo>
                  <a:pt x="1097227" y="614365"/>
                </a:lnTo>
                <a:lnTo>
                  <a:pt x="1089290" y="615687"/>
                </a:lnTo>
                <a:lnTo>
                  <a:pt x="1081352" y="615951"/>
                </a:lnTo>
                <a:lnTo>
                  <a:pt x="1073150" y="615687"/>
                </a:lnTo>
                <a:lnTo>
                  <a:pt x="1064948" y="614365"/>
                </a:lnTo>
                <a:lnTo>
                  <a:pt x="1057010" y="612779"/>
                </a:lnTo>
                <a:lnTo>
                  <a:pt x="1048544" y="610665"/>
                </a:lnTo>
                <a:lnTo>
                  <a:pt x="1040342" y="608021"/>
                </a:lnTo>
                <a:lnTo>
                  <a:pt x="1032140" y="604849"/>
                </a:lnTo>
                <a:lnTo>
                  <a:pt x="1023937" y="600884"/>
                </a:lnTo>
                <a:lnTo>
                  <a:pt x="1015735" y="596655"/>
                </a:lnTo>
                <a:lnTo>
                  <a:pt x="1007533" y="591633"/>
                </a:lnTo>
                <a:lnTo>
                  <a:pt x="999331" y="586082"/>
                </a:lnTo>
                <a:lnTo>
                  <a:pt x="991658" y="580002"/>
                </a:lnTo>
                <a:lnTo>
                  <a:pt x="983456" y="573394"/>
                </a:lnTo>
                <a:lnTo>
                  <a:pt x="975783" y="566785"/>
                </a:lnTo>
                <a:lnTo>
                  <a:pt x="968375" y="559384"/>
                </a:lnTo>
                <a:lnTo>
                  <a:pt x="960967" y="551190"/>
                </a:lnTo>
                <a:lnTo>
                  <a:pt x="954087" y="542995"/>
                </a:lnTo>
                <a:lnTo>
                  <a:pt x="931598" y="547489"/>
                </a:lnTo>
                <a:lnTo>
                  <a:pt x="920750" y="549868"/>
                </a:lnTo>
                <a:lnTo>
                  <a:pt x="910431" y="551190"/>
                </a:lnTo>
                <a:lnTo>
                  <a:pt x="900642" y="552776"/>
                </a:lnTo>
                <a:lnTo>
                  <a:pt x="891117" y="554097"/>
                </a:lnTo>
                <a:lnTo>
                  <a:pt x="882121" y="554890"/>
                </a:lnTo>
                <a:lnTo>
                  <a:pt x="873125" y="555683"/>
                </a:lnTo>
                <a:lnTo>
                  <a:pt x="864923" y="555948"/>
                </a:lnTo>
                <a:lnTo>
                  <a:pt x="856985" y="556212"/>
                </a:lnTo>
                <a:lnTo>
                  <a:pt x="849313" y="555948"/>
                </a:lnTo>
                <a:lnTo>
                  <a:pt x="841904" y="555683"/>
                </a:lnTo>
                <a:lnTo>
                  <a:pt x="835025" y="554890"/>
                </a:lnTo>
                <a:lnTo>
                  <a:pt x="828410" y="554362"/>
                </a:lnTo>
                <a:lnTo>
                  <a:pt x="822060" y="553040"/>
                </a:lnTo>
                <a:lnTo>
                  <a:pt x="816504" y="551983"/>
                </a:lnTo>
                <a:lnTo>
                  <a:pt x="810948" y="550397"/>
                </a:lnTo>
                <a:lnTo>
                  <a:pt x="805656" y="548546"/>
                </a:lnTo>
                <a:lnTo>
                  <a:pt x="801158" y="546432"/>
                </a:lnTo>
                <a:lnTo>
                  <a:pt x="796660" y="543788"/>
                </a:lnTo>
                <a:lnTo>
                  <a:pt x="792692" y="541409"/>
                </a:lnTo>
                <a:lnTo>
                  <a:pt x="788987" y="538766"/>
                </a:lnTo>
                <a:lnTo>
                  <a:pt x="785813" y="535594"/>
                </a:lnTo>
                <a:lnTo>
                  <a:pt x="782637" y="532422"/>
                </a:lnTo>
                <a:lnTo>
                  <a:pt x="780256" y="528721"/>
                </a:lnTo>
                <a:lnTo>
                  <a:pt x="777610" y="525021"/>
                </a:lnTo>
                <a:lnTo>
                  <a:pt x="775758" y="521056"/>
                </a:lnTo>
                <a:lnTo>
                  <a:pt x="774171" y="517091"/>
                </a:lnTo>
                <a:lnTo>
                  <a:pt x="773113" y="512597"/>
                </a:lnTo>
                <a:lnTo>
                  <a:pt x="772054" y="507839"/>
                </a:lnTo>
                <a:lnTo>
                  <a:pt x="771790" y="503081"/>
                </a:lnTo>
                <a:lnTo>
                  <a:pt x="771525" y="498059"/>
                </a:lnTo>
                <a:lnTo>
                  <a:pt x="771790" y="492508"/>
                </a:lnTo>
                <a:lnTo>
                  <a:pt x="772054" y="487221"/>
                </a:lnTo>
                <a:lnTo>
                  <a:pt x="772848" y="481935"/>
                </a:lnTo>
                <a:lnTo>
                  <a:pt x="773642" y="476912"/>
                </a:lnTo>
                <a:lnTo>
                  <a:pt x="774700" y="471626"/>
                </a:lnTo>
                <a:lnTo>
                  <a:pt x="775758" y="466603"/>
                </a:lnTo>
                <a:lnTo>
                  <a:pt x="779198" y="456030"/>
                </a:lnTo>
                <a:lnTo>
                  <a:pt x="783167" y="445457"/>
                </a:lnTo>
                <a:lnTo>
                  <a:pt x="787929" y="434355"/>
                </a:lnTo>
                <a:lnTo>
                  <a:pt x="799306" y="408979"/>
                </a:lnTo>
                <a:lnTo>
                  <a:pt x="805656" y="394441"/>
                </a:lnTo>
                <a:lnTo>
                  <a:pt x="812800" y="378581"/>
                </a:lnTo>
                <a:lnTo>
                  <a:pt x="819944" y="360606"/>
                </a:lnTo>
                <a:lnTo>
                  <a:pt x="827617" y="340781"/>
                </a:lnTo>
                <a:lnTo>
                  <a:pt x="835554" y="318577"/>
                </a:lnTo>
                <a:lnTo>
                  <a:pt x="843756" y="293466"/>
                </a:lnTo>
                <a:lnTo>
                  <a:pt x="847990" y="280249"/>
                </a:lnTo>
                <a:lnTo>
                  <a:pt x="851958" y="266239"/>
                </a:lnTo>
                <a:lnTo>
                  <a:pt x="856192" y="251437"/>
                </a:lnTo>
                <a:lnTo>
                  <a:pt x="860160" y="235577"/>
                </a:lnTo>
                <a:lnTo>
                  <a:pt x="864658" y="219981"/>
                </a:lnTo>
                <a:lnTo>
                  <a:pt x="869421" y="205178"/>
                </a:lnTo>
                <a:lnTo>
                  <a:pt x="874448" y="191698"/>
                </a:lnTo>
                <a:lnTo>
                  <a:pt x="880004" y="178745"/>
                </a:lnTo>
                <a:lnTo>
                  <a:pt x="885825" y="166586"/>
                </a:lnTo>
                <a:lnTo>
                  <a:pt x="891910" y="155748"/>
                </a:lnTo>
                <a:lnTo>
                  <a:pt x="898260" y="145175"/>
                </a:lnTo>
                <a:lnTo>
                  <a:pt x="904875" y="135659"/>
                </a:lnTo>
                <a:lnTo>
                  <a:pt x="911754" y="126672"/>
                </a:lnTo>
                <a:lnTo>
                  <a:pt x="918898" y="118477"/>
                </a:lnTo>
                <a:lnTo>
                  <a:pt x="926306" y="111076"/>
                </a:lnTo>
                <a:lnTo>
                  <a:pt x="933715" y="104203"/>
                </a:lnTo>
                <a:lnTo>
                  <a:pt x="941387" y="98124"/>
                </a:lnTo>
                <a:lnTo>
                  <a:pt x="949060" y="92308"/>
                </a:lnTo>
                <a:lnTo>
                  <a:pt x="956733" y="87286"/>
                </a:lnTo>
                <a:lnTo>
                  <a:pt x="964671" y="82528"/>
                </a:lnTo>
                <a:lnTo>
                  <a:pt x="972873" y="78563"/>
                </a:lnTo>
                <a:lnTo>
                  <a:pt x="980810" y="75127"/>
                </a:lnTo>
                <a:lnTo>
                  <a:pt x="988748" y="71955"/>
                </a:lnTo>
                <a:lnTo>
                  <a:pt x="996685" y="69312"/>
                </a:lnTo>
                <a:lnTo>
                  <a:pt x="1004887" y="66933"/>
                </a:lnTo>
                <a:lnTo>
                  <a:pt x="1012825" y="65082"/>
                </a:lnTo>
                <a:lnTo>
                  <a:pt x="1020763" y="63232"/>
                </a:lnTo>
                <a:lnTo>
                  <a:pt x="1028435" y="61910"/>
                </a:lnTo>
                <a:lnTo>
                  <a:pt x="1036373" y="61117"/>
                </a:lnTo>
                <a:lnTo>
                  <a:pt x="1044046" y="60060"/>
                </a:lnTo>
                <a:lnTo>
                  <a:pt x="1058863" y="59003"/>
                </a:lnTo>
                <a:lnTo>
                  <a:pt x="1072885" y="58738"/>
                </a:lnTo>
                <a:close/>
                <a:moveTo>
                  <a:pt x="1693732" y="0"/>
                </a:moveTo>
                <a:lnTo>
                  <a:pt x="1700606" y="265"/>
                </a:lnTo>
                <a:lnTo>
                  <a:pt x="1707216" y="795"/>
                </a:lnTo>
                <a:lnTo>
                  <a:pt x="1714090" y="1589"/>
                </a:lnTo>
                <a:lnTo>
                  <a:pt x="1720700" y="2914"/>
                </a:lnTo>
                <a:lnTo>
                  <a:pt x="1727574" y="4504"/>
                </a:lnTo>
                <a:lnTo>
                  <a:pt x="1734448" y="6358"/>
                </a:lnTo>
                <a:lnTo>
                  <a:pt x="1740793" y="8477"/>
                </a:lnTo>
                <a:lnTo>
                  <a:pt x="1747403" y="10862"/>
                </a:lnTo>
                <a:lnTo>
                  <a:pt x="1753748" y="14041"/>
                </a:lnTo>
                <a:lnTo>
                  <a:pt x="1760358" y="16955"/>
                </a:lnTo>
                <a:lnTo>
                  <a:pt x="1766439" y="20399"/>
                </a:lnTo>
                <a:lnTo>
                  <a:pt x="1772256" y="24373"/>
                </a:lnTo>
                <a:lnTo>
                  <a:pt x="1778072" y="28347"/>
                </a:lnTo>
                <a:lnTo>
                  <a:pt x="1783889" y="33116"/>
                </a:lnTo>
                <a:lnTo>
                  <a:pt x="1789441" y="38149"/>
                </a:lnTo>
                <a:lnTo>
                  <a:pt x="1794728" y="43183"/>
                </a:lnTo>
                <a:lnTo>
                  <a:pt x="1800016" y="48482"/>
                </a:lnTo>
                <a:lnTo>
                  <a:pt x="1805040" y="54310"/>
                </a:lnTo>
                <a:lnTo>
                  <a:pt x="1809534" y="60669"/>
                </a:lnTo>
                <a:lnTo>
                  <a:pt x="1813764" y="67027"/>
                </a:lnTo>
                <a:lnTo>
                  <a:pt x="1818259" y="73915"/>
                </a:lnTo>
                <a:lnTo>
                  <a:pt x="1821960" y="81333"/>
                </a:lnTo>
                <a:lnTo>
                  <a:pt x="1825662" y="88751"/>
                </a:lnTo>
                <a:lnTo>
                  <a:pt x="1828570" y="96434"/>
                </a:lnTo>
                <a:lnTo>
                  <a:pt x="1831743" y="104382"/>
                </a:lnTo>
                <a:lnTo>
                  <a:pt x="1834122" y="113125"/>
                </a:lnTo>
                <a:lnTo>
                  <a:pt x="1836237" y="121602"/>
                </a:lnTo>
                <a:lnTo>
                  <a:pt x="1838088" y="130875"/>
                </a:lnTo>
                <a:lnTo>
                  <a:pt x="1839674" y="140147"/>
                </a:lnTo>
                <a:lnTo>
                  <a:pt x="1840732" y="149950"/>
                </a:lnTo>
                <a:lnTo>
                  <a:pt x="1841261" y="160017"/>
                </a:lnTo>
                <a:lnTo>
                  <a:pt x="1841525" y="170349"/>
                </a:lnTo>
                <a:lnTo>
                  <a:pt x="1841261" y="177502"/>
                </a:lnTo>
                <a:lnTo>
                  <a:pt x="1841525" y="177502"/>
                </a:lnTo>
                <a:lnTo>
                  <a:pt x="1844962" y="177767"/>
                </a:lnTo>
                <a:lnTo>
                  <a:pt x="1848399" y="178562"/>
                </a:lnTo>
                <a:lnTo>
                  <a:pt x="1851307" y="179622"/>
                </a:lnTo>
                <a:lnTo>
                  <a:pt x="1854480" y="181211"/>
                </a:lnTo>
                <a:lnTo>
                  <a:pt x="1857653" y="183066"/>
                </a:lnTo>
                <a:lnTo>
                  <a:pt x="1860032" y="185185"/>
                </a:lnTo>
                <a:lnTo>
                  <a:pt x="1862941" y="187834"/>
                </a:lnTo>
                <a:lnTo>
                  <a:pt x="1865056" y="190484"/>
                </a:lnTo>
                <a:lnTo>
                  <a:pt x="1867171" y="193928"/>
                </a:lnTo>
                <a:lnTo>
                  <a:pt x="1869286" y="197372"/>
                </a:lnTo>
                <a:lnTo>
                  <a:pt x="1870872" y="201081"/>
                </a:lnTo>
                <a:lnTo>
                  <a:pt x="1871930" y="204790"/>
                </a:lnTo>
                <a:lnTo>
                  <a:pt x="1873252" y="208764"/>
                </a:lnTo>
                <a:lnTo>
                  <a:pt x="1874309" y="213003"/>
                </a:lnTo>
                <a:lnTo>
                  <a:pt x="1874574" y="217241"/>
                </a:lnTo>
                <a:lnTo>
                  <a:pt x="1874838" y="222010"/>
                </a:lnTo>
                <a:lnTo>
                  <a:pt x="1874574" y="226514"/>
                </a:lnTo>
                <a:lnTo>
                  <a:pt x="1873252" y="231018"/>
                </a:lnTo>
                <a:lnTo>
                  <a:pt x="1871665" y="235257"/>
                </a:lnTo>
                <a:lnTo>
                  <a:pt x="1869550" y="239230"/>
                </a:lnTo>
                <a:lnTo>
                  <a:pt x="1866906" y="243204"/>
                </a:lnTo>
                <a:lnTo>
                  <a:pt x="1863998" y="246648"/>
                </a:lnTo>
                <a:lnTo>
                  <a:pt x="1860561" y="250357"/>
                </a:lnTo>
                <a:lnTo>
                  <a:pt x="1856860" y="253537"/>
                </a:lnTo>
                <a:lnTo>
                  <a:pt x="1852894" y="256186"/>
                </a:lnTo>
                <a:lnTo>
                  <a:pt x="1848928" y="258570"/>
                </a:lnTo>
                <a:lnTo>
                  <a:pt x="1844698" y="261220"/>
                </a:lnTo>
                <a:lnTo>
                  <a:pt x="1840732" y="263074"/>
                </a:lnTo>
                <a:lnTo>
                  <a:pt x="1836502" y="264134"/>
                </a:lnTo>
                <a:lnTo>
                  <a:pt x="1832536" y="265458"/>
                </a:lnTo>
                <a:lnTo>
                  <a:pt x="1828570" y="265988"/>
                </a:lnTo>
                <a:lnTo>
                  <a:pt x="1824869" y="266518"/>
                </a:lnTo>
                <a:lnTo>
                  <a:pt x="1824604" y="266518"/>
                </a:lnTo>
                <a:lnTo>
                  <a:pt x="1819317" y="280559"/>
                </a:lnTo>
                <a:lnTo>
                  <a:pt x="1813500" y="294600"/>
                </a:lnTo>
                <a:lnTo>
                  <a:pt x="1807419" y="307847"/>
                </a:lnTo>
                <a:lnTo>
                  <a:pt x="1800281" y="320828"/>
                </a:lnTo>
                <a:lnTo>
                  <a:pt x="1793142" y="333015"/>
                </a:lnTo>
                <a:lnTo>
                  <a:pt x="1785211" y="344407"/>
                </a:lnTo>
                <a:lnTo>
                  <a:pt x="1781245" y="349971"/>
                </a:lnTo>
                <a:lnTo>
                  <a:pt x="1777279" y="355269"/>
                </a:lnTo>
                <a:lnTo>
                  <a:pt x="1772784" y="360303"/>
                </a:lnTo>
                <a:lnTo>
                  <a:pt x="1768554" y="365071"/>
                </a:lnTo>
                <a:lnTo>
                  <a:pt x="1764324" y="369840"/>
                </a:lnTo>
                <a:lnTo>
                  <a:pt x="1759829" y="374344"/>
                </a:lnTo>
                <a:lnTo>
                  <a:pt x="1755335" y="378318"/>
                </a:lnTo>
                <a:lnTo>
                  <a:pt x="1751104" y="382557"/>
                </a:lnTo>
                <a:lnTo>
                  <a:pt x="1746345" y="386266"/>
                </a:lnTo>
                <a:lnTo>
                  <a:pt x="1741851" y="389445"/>
                </a:lnTo>
                <a:lnTo>
                  <a:pt x="1736828" y="392624"/>
                </a:lnTo>
                <a:lnTo>
                  <a:pt x="1732333" y="395273"/>
                </a:lnTo>
                <a:lnTo>
                  <a:pt x="1727310" y="397923"/>
                </a:lnTo>
                <a:lnTo>
                  <a:pt x="1722551" y="400042"/>
                </a:lnTo>
                <a:lnTo>
                  <a:pt x="1717792" y="401896"/>
                </a:lnTo>
                <a:lnTo>
                  <a:pt x="1713033" y="403486"/>
                </a:lnTo>
                <a:lnTo>
                  <a:pt x="1708274" y="404546"/>
                </a:lnTo>
                <a:lnTo>
                  <a:pt x="1703250" y="405605"/>
                </a:lnTo>
                <a:lnTo>
                  <a:pt x="1698227" y="406135"/>
                </a:lnTo>
                <a:lnTo>
                  <a:pt x="1693732" y="406400"/>
                </a:lnTo>
                <a:lnTo>
                  <a:pt x="1688709" y="406135"/>
                </a:lnTo>
                <a:lnTo>
                  <a:pt x="1683950" y="405605"/>
                </a:lnTo>
                <a:lnTo>
                  <a:pt x="1678927" y="404546"/>
                </a:lnTo>
                <a:lnTo>
                  <a:pt x="1673903" y="403486"/>
                </a:lnTo>
                <a:lnTo>
                  <a:pt x="1669409" y="401896"/>
                </a:lnTo>
                <a:lnTo>
                  <a:pt x="1664385" y="400042"/>
                </a:lnTo>
                <a:lnTo>
                  <a:pt x="1659626" y="397923"/>
                </a:lnTo>
                <a:lnTo>
                  <a:pt x="1654867" y="395273"/>
                </a:lnTo>
                <a:lnTo>
                  <a:pt x="1650108" y="392359"/>
                </a:lnTo>
                <a:lnTo>
                  <a:pt x="1645349" y="389180"/>
                </a:lnTo>
                <a:lnTo>
                  <a:pt x="1640855" y="385736"/>
                </a:lnTo>
                <a:lnTo>
                  <a:pt x="1636096" y="382027"/>
                </a:lnTo>
                <a:lnTo>
                  <a:pt x="1631601" y="378318"/>
                </a:lnTo>
                <a:lnTo>
                  <a:pt x="1627107" y="374079"/>
                </a:lnTo>
                <a:lnTo>
                  <a:pt x="1622612" y="369840"/>
                </a:lnTo>
                <a:lnTo>
                  <a:pt x="1618382" y="365071"/>
                </a:lnTo>
                <a:lnTo>
                  <a:pt x="1613887" y="360303"/>
                </a:lnTo>
                <a:lnTo>
                  <a:pt x="1609921" y="355004"/>
                </a:lnTo>
                <a:lnTo>
                  <a:pt x="1605691" y="349706"/>
                </a:lnTo>
                <a:lnTo>
                  <a:pt x="1601725" y="344142"/>
                </a:lnTo>
                <a:lnTo>
                  <a:pt x="1594058" y="332750"/>
                </a:lnTo>
                <a:lnTo>
                  <a:pt x="1586655" y="320299"/>
                </a:lnTo>
                <a:lnTo>
                  <a:pt x="1579781" y="307317"/>
                </a:lnTo>
                <a:lnTo>
                  <a:pt x="1573436" y="294071"/>
                </a:lnTo>
                <a:lnTo>
                  <a:pt x="1567355" y="280294"/>
                </a:lnTo>
                <a:lnTo>
                  <a:pt x="1562332" y="265723"/>
                </a:lnTo>
                <a:lnTo>
                  <a:pt x="1558895" y="265193"/>
                </a:lnTo>
                <a:lnTo>
                  <a:pt x="1555193" y="263869"/>
                </a:lnTo>
                <a:lnTo>
                  <a:pt x="1551492" y="262809"/>
                </a:lnTo>
                <a:lnTo>
                  <a:pt x="1547526" y="260955"/>
                </a:lnTo>
                <a:lnTo>
                  <a:pt x="1543824" y="259100"/>
                </a:lnTo>
                <a:lnTo>
                  <a:pt x="1540123" y="256451"/>
                </a:lnTo>
                <a:lnTo>
                  <a:pt x="1536422" y="254066"/>
                </a:lnTo>
                <a:lnTo>
                  <a:pt x="1532984" y="251152"/>
                </a:lnTo>
                <a:lnTo>
                  <a:pt x="1529812" y="248238"/>
                </a:lnTo>
                <a:lnTo>
                  <a:pt x="1526904" y="245059"/>
                </a:lnTo>
                <a:lnTo>
                  <a:pt x="1523995" y="241350"/>
                </a:lnTo>
                <a:lnTo>
                  <a:pt x="1521880" y="237906"/>
                </a:lnTo>
                <a:lnTo>
                  <a:pt x="1520029" y="233932"/>
                </a:lnTo>
                <a:lnTo>
                  <a:pt x="1518708" y="230223"/>
                </a:lnTo>
                <a:lnTo>
                  <a:pt x="1517914" y="225984"/>
                </a:lnTo>
                <a:lnTo>
                  <a:pt x="1517650" y="222010"/>
                </a:lnTo>
                <a:lnTo>
                  <a:pt x="1517650" y="218036"/>
                </a:lnTo>
                <a:lnTo>
                  <a:pt x="1518179" y="214062"/>
                </a:lnTo>
                <a:lnTo>
                  <a:pt x="1518708" y="209823"/>
                </a:lnTo>
                <a:lnTo>
                  <a:pt x="1519765" y="206114"/>
                </a:lnTo>
                <a:lnTo>
                  <a:pt x="1520823" y="202405"/>
                </a:lnTo>
                <a:lnTo>
                  <a:pt x="1522145" y="199226"/>
                </a:lnTo>
                <a:lnTo>
                  <a:pt x="1523995" y="196047"/>
                </a:lnTo>
                <a:lnTo>
                  <a:pt x="1525846" y="192868"/>
                </a:lnTo>
                <a:lnTo>
                  <a:pt x="1527697" y="190219"/>
                </a:lnTo>
                <a:lnTo>
                  <a:pt x="1529812" y="187834"/>
                </a:lnTo>
                <a:lnTo>
                  <a:pt x="1532456" y="185185"/>
                </a:lnTo>
                <a:lnTo>
                  <a:pt x="1534835" y="183331"/>
                </a:lnTo>
                <a:lnTo>
                  <a:pt x="1537215" y="181476"/>
                </a:lnTo>
                <a:lnTo>
                  <a:pt x="1540123" y="179887"/>
                </a:lnTo>
                <a:lnTo>
                  <a:pt x="1542767" y="179092"/>
                </a:lnTo>
                <a:lnTo>
                  <a:pt x="1545940" y="178032"/>
                </a:lnTo>
                <a:lnTo>
                  <a:pt x="1545675" y="170349"/>
                </a:lnTo>
                <a:lnTo>
                  <a:pt x="1545940" y="160017"/>
                </a:lnTo>
                <a:lnTo>
                  <a:pt x="1546468" y="149950"/>
                </a:lnTo>
                <a:lnTo>
                  <a:pt x="1547526" y="140147"/>
                </a:lnTo>
                <a:lnTo>
                  <a:pt x="1548848" y="130875"/>
                </a:lnTo>
                <a:lnTo>
                  <a:pt x="1550698" y="121602"/>
                </a:lnTo>
                <a:lnTo>
                  <a:pt x="1553078" y="113125"/>
                </a:lnTo>
                <a:lnTo>
                  <a:pt x="1555722" y="104382"/>
                </a:lnTo>
                <a:lnTo>
                  <a:pt x="1558630" y="96434"/>
                </a:lnTo>
                <a:lnTo>
                  <a:pt x="1561803" y="88751"/>
                </a:lnTo>
                <a:lnTo>
                  <a:pt x="1565240" y="81333"/>
                </a:lnTo>
                <a:lnTo>
                  <a:pt x="1569206" y="73915"/>
                </a:lnTo>
                <a:lnTo>
                  <a:pt x="1573436" y="67027"/>
                </a:lnTo>
                <a:lnTo>
                  <a:pt x="1577666" y="60669"/>
                </a:lnTo>
                <a:lnTo>
                  <a:pt x="1582161" y="54310"/>
                </a:lnTo>
                <a:lnTo>
                  <a:pt x="1587184" y="48482"/>
                </a:lnTo>
                <a:lnTo>
                  <a:pt x="1592472" y="43183"/>
                </a:lnTo>
                <a:lnTo>
                  <a:pt x="1597760" y="38149"/>
                </a:lnTo>
                <a:lnTo>
                  <a:pt x="1603312" y="33116"/>
                </a:lnTo>
                <a:lnTo>
                  <a:pt x="1609128" y="28347"/>
                </a:lnTo>
                <a:lnTo>
                  <a:pt x="1614945" y="24373"/>
                </a:lnTo>
                <a:lnTo>
                  <a:pt x="1620761" y="20399"/>
                </a:lnTo>
                <a:lnTo>
                  <a:pt x="1627107" y="16955"/>
                </a:lnTo>
                <a:lnTo>
                  <a:pt x="1633452" y="14041"/>
                </a:lnTo>
                <a:lnTo>
                  <a:pt x="1639797" y="10862"/>
                </a:lnTo>
                <a:lnTo>
                  <a:pt x="1646407" y="8477"/>
                </a:lnTo>
                <a:lnTo>
                  <a:pt x="1653017" y="6358"/>
                </a:lnTo>
                <a:lnTo>
                  <a:pt x="1659626" y="4504"/>
                </a:lnTo>
                <a:lnTo>
                  <a:pt x="1666236" y="2914"/>
                </a:lnTo>
                <a:lnTo>
                  <a:pt x="1673110" y="1589"/>
                </a:lnTo>
                <a:lnTo>
                  <a:pt x="1679984" y="795"/>
                </a:lnTo>
                <a:lnTo>
                  <a:pt x="1686594" y="265"/>
                </a:lnTo>
                <a:lnTo>
                  <a:pt x="1693732" y="0"/>
                </a:lnTo>
                <a:close/>
                <a:moveTo>
                  <a:pt x="438151" y="0"/>
                </a:moveTo>
                <a:lnTo>
                  <a:pt x="444765" y="265"/>
                </a:lnTo>
                <a:lnTo>
                  <a:pt x="451645" y="795"/>
                </a:lnTo>
                <a:lnTo>
                  <a:pt x="458259" y="1589"/>
                </a:lnTo>
                <a:lnTo>
                  <a:pt x="465138" y="2914"/>
                </a:lnTo>
                <a:lnTo>
                  <a:pt x="472017" y="4504"/>
                </a:lnTo>
                <a:lnTo>
                  <a:pt x="478632" y="6358"/>
                </a:lnTo>
                <a:lnTo>
                  <a:pt x="485247" y="8477"/>
                </a:lnTo>
                <a:lnTo>
                  <a:pt x="491861" y="10862"/>
                </a:lnTo>
                <a:lnTo>
                  <a:pt x="498211" y="14041"/>
                </a:lnTo>
                <a:lnTo>
                  <a:pt x="504561" y="16955"/>
                </a:lnTo>
                <a:lnTo>
                  <a:pt x="510647" y="20399"/>
                </a:lnTo>
                <a:lnTo>
                  <a:pt x="516997" y="24373"/>
                </a:lnTo>
                <a:lnTo>
                  <a:pt x="522818" y="28347"/>
                </a:lnTo>
                <a:lnTo>
                  <a:pt x="528374" y="33116"/>
                </a:lnTo>
                <a:lnTo>
                  <a:pt x="533930" y="38149"/>
                </a:lnTo>
                <a:lnTo>
                  <a:pt x="539486" y="43183"/>
                </a:lnTo>
                <a:lnTo>
                  <a:pt x="544249" y="48482"/>
                </a:lnTo>
                <a:lnTo>
                  <a:pt x="549276" y="54310"/>
                </a:lnTo>
                <a:lnTo>
                  <a:pt x="554038" y="60669"/>
                </a:lnTo>
                <a:lnTo>
                  <a:pt x="558536" y="67027"/>
                </a:lnTo>
                <a:lnTo>
                  <a:pt x="562505" y="73915"/>
                </a:lnTo>
                <a:lnTo>
                  <a:pt x="566474" y="81333"/>
                </a:lnTo>
                <a:lnTo>
                  <a:pt x="569913" y="88751"/>
                </a:lnTo>
                <a:lnTo>
                  <a:pt x="573353" y="96434"/>
                </a:lnTo>
                <a:lnTo>
                  <a:pt x="575999" y="104382"/>
                </a:lnTo>
                <a:lnTo>
                  <a:pt x="578909" y="113125"/>
                </a:lnTo>
                <a:lnTo>
                  <a:pt x="581026" y="121602"/>
                </a:lnTo>
                <a:lnTo>
                  <a:pt x="582878" y="130875"/>
                </a:lnTo>
                <a:lnTo>
                  <a:pt x="584201" y="140147"/>
                </a:lnTo>
                <a:lnTo>
                  <a:pt x="585259" y="149950"/>
                </a:lnTo>
                <a:lnTo>
                  <a:pt x="586053" y="160017"/>
                </a:lnTo>
                <a:lnTo>
                  <a:pt x="586318" y="170349"/>
                </a:lnTo>
                <a:lnTo>
                  <a:pt x="586053" y="177502"/>
                </a:lnTo>
                <a:lnTo>
                  <a:pt x="586318" y="177502"/>
                </a:lnTo>
                <a:lnTo>
                  <a:pt x="589757" y="177767"/>
                </a:lnTo>
                <a:lnTo>
                  <a:pt x="592668" y="178562"/>
                </a:lnTo>
                <a:lnTo>
                  <a:pt x="596107" y="179622"/>
                </a:lnTo>
                <a:lnTo>
                  <a:pt x="599282" y="181211"/>
                </a:lnTo>
                <a:lnTo>
                  <a:pt x="601928" y="183066"/>
                </a:lnTo>
                <a:lnTo>
                  <a:pt x="604838" y="185185"/>
                </a:lnTo>
                <a:lnTo>
                  <a:pt x="607220" y="187834"/>
                </a:lnTo>
                <a:lnTo>
                  <a:pt x="609601" y="190484"/>
                </a:lnTo>
                <a:lnTo>
                  <a:pt x="611982" y="193928"/>
                </a:lnTo>
                <a:lnTo>
                  <a:pt x="613834" y="197372"/>
                </a:lnTo>
                <a:lnTo>
                  <a:pt x="615157" y="201081"/>
                </a:lnTo>
                <a:lnTo>
                  <a:pt x="616745" y="204790"/>
                </a:lnTo>
                <a:lnTo>
                  <a:pt x="617803" y="208764"/>
                </a:lnTo>
                <a:lnTo>
                  <a:pt x="618597" y="213003"/>
                </a:lnTo>
                <a:lnTo>
                  <a:pt x="619126" y="217241"/>
                </a:lnTo>
                <a:lnTo>
                  <a:pt x="619126" y="222010"/>
                </a:lnTo>
                <a:lnTo>
                  <a:pt x="618861" y="226514"/>
                </a:lnTo>
                <a:lnTo>
                  <a:pt x="618068" y="231018"/>
                </a:lnTo>
                <a:lnTo>
                  <a:pt x="616216" y="235257"/>
                </a:lnTo>
                <a:lnTo>
                  <a:pt x="614099" y="239230"/>
                </a:lnTo>
                <a:lnTo>
                  <a:pt x="611453" y="243204"/>
                </a:lnTo>
                <a:lnTo>
                  <a:pt x="608543" y="246648"/>
                </a:lnTo>
                <a:lnTo>
                  <a:pt x="605103" y="250357"/>
                </a:lnTo>
                <a:lnTo>
                  <a:pt x="601399" y="253537"/>
                </a:lnTo>
                <a:lnTo>
                  <a:pt x="597430" y="256186"/>
                </a:lnTo>
                <a:lnTo>
                  <a:pt x="593461" y="258570"/>
                </a:lnTo>
                <a:lnTo>
                  <a:pt x="589493" y="261220"/>
                </a:lnTo>
                <a:lnTo>
                  <a:pt x="584995" y="263074"/>
                </a:lnTo>
                <a:lnTo>
                  <a:pt x="581026" y="264134"/>
                </a:lnTo>
                <a:lnTo>
                  <a:pt x="577057" y="265458"/>
                </a:lnTo>
                <a:lnTo>
                  <a:pt x="573353" y="265988"/>
                </a:lnTo>
                <a:lnTo>
                  <a:pt x="569649" y="266518"/>
                </a:lnTo>
                <a:lnTo>
                  <a:pt x="569384" y="266518"/>
                </a:lnTo>
                <a:lnTo>
                  <a:pt x="564093" y="280559"/>
                </a:lnTo>
                <a:lnTo>
                  <a:pt x="558272" y="294600"/>
                </a:lnTo>
                <a:lnTo>
                  <a:pt x="551657" y="307847"/>
                </a:lnTo>
                <a:lnTo>
                  <a:pt x="545043" y="320828"/>
                </a:lnTo>
                <a:lnTo>
                  <a:pt x="537634" y="333015"/>
                </a:lnTo>
                <a:lnTo>
                  <a:pt x="529961" y="344407"/>
                </a:lnTo>
                <a:lnTo>
                  <a:pt x="525993" y="349971"/>
                </a:lnTo>
                <a:lnTo>
                  <a:pt x="521759" y="355269"/>
                </a:lnTo>
                <a:lnTo>
                  <a:pt x="517526" y="360303"/>
                </a:lnTo>
                <a:lnTo>
                  <a:pt x="513293" y="365071"/>
                </a:lnTo>
                <a:lnTo>
                  <a:pt x="508795" y="369840"/>
                </a:lnTo>
                <a:lnTo>
                  <a:pt x="504561" y="374344"/>
                </a:lnTo>
                <a:lnTo>
                  <a:pt x="500063" y="378318"/>
                </a:lnTo>
                <a:lnTo>
                  <a:pt x="495301" y="382557"/>
                </a:lnTo>
                <a:lnTo>
                  <a:pt x="490803" y="386266"/>
                </a:lnTo>
                <a:lnTo>
                  <a:pt x="486040" y="389445"/>
                </a:lnTo>
                <a:lnTo>
                  <a:pt x="481542" y="392624"/>
                </a:lnTo>
                <a:lnTo>
                  <a:pt x="476515" y="395273"/>
                </a:lnTo>
                <a:lnTo>
                  <a:pt x="472017" y="397923"/>
                </a:lnTo>
                <a:lnTo>
                  <a:pt x="466990" y="400042"/>
                </a:lnTo>
                <a:lnTo>
                  <a:pt x="462492" y="401896"/>
                </a:lnTo>
                <a:lnTo>
                  <a:pt x="457465" y="403486"/>
                </a:lnTo>
                <a:lnTo>
                  <a:pt x="452438" y="404546"/>
                </a:lnTo>
                <a:lnTo>
                  <a:pt x="447676" y="405605"/>
                </a:lnTo>
                <a:lnTo>
                  <a:pt x="442913" y="406135"/>
                </a:lnTo>
                <a:lnTo>
                  <a:pt x="438151" y="406400"/>
                </a:lnTo>
                <a:lnTo>
                  <a:pt x="433124" y="406135"/>
                </a:lnTo>
                <a:lnTo>
                  <a:pt x="428097" y="405605"/>
                </a:lnTo>
                <a:lnTo>
                  <a:pt x="423334" y="404546"/>
                </a:lnTo>
                <a:lnTo>
                  <a:pt x="418572" y="403486"/>
                </a:lnTo>
                <a:lnTo>
                  <a:pt x="413809" y="401896"/>
                </a:lnTo>
                <a:lnTo>
                  <a:pt x="408782" y="400042"/>
                </a:lnTo>
                <a:lnTo>
                  <a:pt x="404019" y="397923"/>
                </a:lnTo>
                <a:lnTo>
                  <a:pt x="399257" y="395273"/>
                </a:lnTo>
                <a:lnTo>
                  <a:pt x="394494" y="392359"/>
                </a:lnTo>
                <a:lnTo>
                  <a:pt x="389997" y="389180"/>
                </a:lnTo>
                <a:lnTo>
                  <a:pt x="384969" y="385736"/>
                </a:lnTo>
                <a:lnTo>
                  <a:pt x="380471" y="382027"/>
                </a:lnTo>
                <a:lnTo>
                  <a:pt x="375974" y="378318"/>
                </a:lnTo>
                <a:lnTo>
                  <a:pt x="371476" y="374079"/>
                </a:lnTo>
                <a:lnTo>
                  <a:pt x="367242" y="369840"/>
                </a:lnTo>
                <a:lnTo>
                  <a:pt x="362744" y="365071"/>
                </a:lnTo>
                <a:lnTo>
                  <a:pt x="358511" y="360303"/>
                </a:lnTo>
                <a:lnTo>
                  <a:pt x="354278" y="355004"/>
                </a:lnTo>
                <a:lnTo>
                  <a:pt x="350309" y="349706"/>
                </a:lnTo>
                <a:lnTo>
                  <a:pt x="346076" y="344142"/>
                </a:lnTo>
                <a:lnTo>
                  <a:pt x="338138" y="332750"/>
                </a:lnTo>
                <a:lnTo>
                  <a:pt x="330730" y="320299"/>
                </a:lnTo>
                <a:lnTo>
                  <a:pt x="324115" y="307317"/>
                </a:lnTo>
                <a:lnTo>
                  <a:pt x="317765" y="294071"/>
                </a:lnTo>
                <a:lnTo>
                  <a:pt x="311944" y="280294"/>
                </a:lnTo>
                <a:lnTo>
                  <a:pt x="306653" y="265723"/>
                </a:lnTo>
                <a:lnTo>
                  <a:pt x="302948" y="265193"/>
                </a:lnTo>
                <a:lnTo>
                  <a:pt x="299244" y="263869"/>
                </a:lnTo>
                <a:lnTo>
                  <a:pt x="295540" y="262809"/>
                </a:lnTo>
                <a:lnTo>
                  <a:pt x="291836" y="260955"/>
                </a:lnTo>
                <a:lnTo>
                  <a:pt x="288132" y="259100"/>
                </a:lnTo>
                <a:lnTo>
                  <a:pt x="284428" y="256451"/>
                </a:lnTo>
                <a:lnTo>
                  <a:pt x="280723" y="254066"/>
                </a:lnTo>
                <a:lnTo>
                  <a:pt x="277548" y="251152"/>
                </a:lnTo>
                <a:lnTo>
                  <a:pt x="274109" y="248238"/>
                </a:lnTo>
                <a:lnTo>
                  <a:pt x="271198" y="245059"/>
                </a:lnTo>
                <a:lnTo>
                  <a:pt x="268553" y="241350"/>
                </a:lnTo>
                <a:lnTo>
                  <a:pt x="266436" y="237906"/>
                </a:lnTo>
                <a:lnTo>
                  <a:pt x="264584" y="233932"/>
                </a:lnTo>
                <a:lnTo>
                  <a:pt x="263261" y="230223"/>
                </a:lnTo>
                <a:lnTo>
                  <a:pt x="262467" y="225984"/>
                </a:lnTo>
                <a:lnTo>
                  <a:pt x="261938" y="222010"/>
                </a:lnTo>
                <a:lnTo>
                  <a:pt x="261938" y="218036"/>
                </a:lnTo>
                <a:lnTo>
                  <a:pt x="262732" y="214062"/>
                </a:lnTo>
                <a:lnTo>
                  <a:pt x="263261" y="209823"/>
                </a:lnTo>
                <a:lnTo>
                  <a:pt x="264319" y="206114"/>
                </a:lnTo>
                <a:lnTo>
                  <a:pt x="265378" y="202405"/>
                </a:lnTo>
                <a:lnTo>
                  <a:pt x="266701" y="199226"/>
                </a:lnTo>
                <a:lnTo>
                  <a:pt x="268553" y="196047"/>
                </a:lnTo>
                <a:lnTo>
                  <a:pt x="270140" y="192868"/>
                </a:lnTo>
                <a:lnTo>
                  <a:pt x="272257" y="190219"/>
                </a:lnTo>
                <a:lnTo>
                  <a:pt x="274373" y="187834"/>
                </a:lnTo>
                <a:lnTo>
                  <a:pt x="276490" y="185185"/>
                </a:lnTo>
                <a:lnTo>
                  <a:pt x="278871" y="183331"/>
                </a:lnTo>
                <a:lnTo>
                  <a:pt x="281782" y="181476"/>
                </a:lnTo>
                <a:lnTo>
                  <a:pt x="284428" y="179887"/>
                </a:lnTo>
                <a:lnTo>
                  <a:pt x="287338" y="179092"/>
                </a:lnTo>
                <a:lnTo>
                  <a:pt x="290513" y="178032"/>
                </a:lnTo>
                <a:lnTo>
                  <a:pt x="289984" y="170349"/>
                </a:lnTo>
                <a:lnTo>
                  <a:pt x="289984" y="160017"/>
                </a:lnTo>
                <a:lnTo>
                  <a:pt x="291042" y="149950"/>
                </a:lnTo>
                <a:lnTo>
                  <a:pt x="291836" y="140147"/>
                </a:lnTo>
                <a:lnTo>
                  <a:pt x="293423" y="130875"/>
                </a:lnTo>
                <a:lnTo>
                  <a:pt x="295276" y="121602"/>
                </a:lnTo>
                <a:lnTo>
                  <a:pt x="297392" y="113125"/>
                </a:lnTo>
                <a:lnTo>
                  <a:pt x="300038" y="104382"/>
                </a:lnTo>
                <a:lnTo>
                  <a:pt x="302948" y="96434"/>
                </a:lnTo>
                <a:lnTo>
                  <a:pt x="306123" y="88751"/>
                </a:lnTo>
                <a:lnTo>
                  <a:pt x="309828" y="81333"/>
                </a:lnTo>
                <a:lnTo>
                  <a:pt x="313532" y="73915"/>
                </a:lnTo>
                <a:lnTo>
                  <a:pt x="317765" y="67027"/>
                </a:lnTo>
                <a:lnTo>
                  <a:pt x="322263" y="60669"/>
                </a:lnTo>
                <a:lnTo>
                  <a:pt x="326761" y="54310"/>
                </a:lnTo>
                <a:lnTo>
                  <a:pt x="331788" y="48482"/>
                </a:lnTo>
                <a:lnTo>
                  <a:pt x="336551" y="43183"/>
                </a:lnTo>
                <a:lnTo>
                  <a:pt x="342107" y="38149"/>
                </a:lnTo>
                <a:lnTo>
                  <a:pt x="347663" y="33116"/>
                </a:lnTo>
                <a:lnTo>
                  <a:pt x="353219" y="28347"/>
                </a:lnTo>
                <a:lnTo>
                  <a:pt x="359040" y="24373"/>
                </a:lnTo>
                <a:lnTo>
                  <a:pt x="365390" y="20399"/>
                </a:lnTo>
                <a:lnTo>
                  <a:pt x="371476" y="16955"/>
                </a:lnTo>
                <a:lnTo>
                  <a:pt x="377826" y="14041"/>
                </a:lnTo>
                <a:lnTo>
                  <a:pt x="384176" y="10862"/>
                </a:lnTo>
                <a:lnTo>
                  <a:pt x="390790" y="8477"/>
                </a:lnTo>
                <a:lnTo>
                  <a:pt x="397405" y="6358"/>
                </a:lnTo>
                <a:lnTo>
                  <a:pt x="404019" y="4504"/>
                </a:lnTo>
                <a:lnTo>
                  <a:pt x="410899" y="2914"/>
                </a:lnTo>
                <a:lnTo>
                  <a:pt x="417778" y="1589"/>
                </a:lnTo>
                <a:lnTo>
                  <a:pt x="424392" y="795"/>
                </a:lnTo>
                <a:lnTo>
                  <a:pt x="431272" y="265"/>
                </a:lnTo>
                <a:lnTo>
                  <a:pt x="438151"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39" name="矩形 38"/>
          <p:cNvSpPr/>
          <p:nvPr/>
        </p:nvSpPr>
        <p:spPr>
          <a:xfrm>
            <a:off x="1136129" y="1443075"/>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0" name="文本框 39"/>
          <p:cNvSpPr txBox="1"/>
          <p:nvPr/>
        </p:nvSpPr>
        <p:spPr>
          <a:xfrm>
            <a:off x="404621" y="1595475"/>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16" name="KSO_Shape"/>
          <p:cNvSpPr/>
          <p:nvPr/>
        </p:nvSpPr>
        <p:spPr bwMode="auto">
          <a:xfrm>
            <a:off x="4532910" y="2778659"/>
            <a:ext cx="3126181" cy="2365477"/>
          </a:xfrm>
          <a:custGeom>
            <a:avLst/>
            <a:gdLst>
              <a:gd name="T0" fmla="*/ 354414 w 2295525"/>
              <a:gd name="T1" fmla="*/ 1437494 h 1735138"/>
              <a:gd name="T2" fmla="*/ 223983 w 2295525"/>
              <a:gd name="T3" fmla="*/ 1389407 h 1735138"/>
              <a:gd name="T4" fmla="*/ 200120 w 2295525"/>
              <a:gd name="T5" fmla="*/ 1433678 h 1735138"/>
              <a:gd name="T6" fmla="*/ 1871799 w 2295525"/>
              <a:gd name="T7" fmla="*/ 1202082 h 1735138"/>
              <a:gd name="T8" fmla="*/ 1862595 w 2295525"/>
              <a:gd name="T9" fmla="*/ 1430571 h 1735138"/>
              <a:gd name="T10" fmla="*/ 1585813 w 2295525"/>
              <a:gd name="T11" fmla="*/ 1207999 h 1735138"/>
              <a:gd name="T12" fmla="*/ 1490656 w 2295525"/>
              <a:gd name="T13" fmla="*/ 1402297 h 1735138"/>
              <a:gd name="T14" fmla="*/ 1152749 w 2295525"/>
              <a:gd name="T15" fmla="*/ 1383558 h 1735138"/>
              <a:gd name="T16" fmla="*/ 1090837 w 2295525"/>
              <a:gd name="T17" fmla="*/ 1220821 h 1735138"/>
              <a:gd name="T18" fmla="*/ 783516 w 2295525"/>
              <a:gd name="T19" fmla="*/ 1424982 h 1735138"/>
              <a:gd name="T20" fmla="*/ 1483025 w 2295525"/>
              <a:gd name="T21" fmla="*/ 1122300 h 1735138"/>
              <a:gd name="T22" fmla="*/ 1518730 w 2295525"/>
              <a:gd name="T23" fmla="*/ 1215802 h 1735138"/>
              <a:gd name="T24" fmla="*/ 1183050 w 2295525"/>
              <a:gd name="T25" fmla="*/ 1170419 h 1735138"/>
              <a:gd name="T26" fmla="*/ 1093135 w 2295525"/>
              <a:gd name="T27" fmla="*/ 1129269 h 1735138"/>
              <a:gd name="T28" fmla="*/ 556942 w 2295525"/>
              <a:gd name="T29" fmla="*/ 1349470 h 1735138"/>
              <a:gd name="T30" fmla="*/ 575056 w 2295525"/>
              <a:gd name="T31" fmla="*/ 1122300 h 1735138"/>
              <a:gd name="T32" fmla="*/ 1862842 w 2295525"/>
              <a:gd name="T33" fmla="*/ 1073163 h 1735138"/>
              <a:gd name="T34" fmla="*/ 1818708 w 2295525"/>
              <a:gd name="T35" fmla="*/ 1141187 h 1735138"/>
              <a:gd name="T36" fmla="*/ 1616812 w 2295525"/>
              <a:gd name="T37" fmla="*/ 1141187 h 1735138"/>
              <a:gd name="T38" fmla="*/ 1710350 w 2295525"/>
              <a:gd name="T39" fmla="*/ 973592 h 1735138"/>
              <a:gd name="T40" fmla="*/ 1049969 w 2295525"/>
              <a:gd name="T41" fmla="*/ 1053775 h 1735138"/>
              <a:gd name="T42" fmla="*/ 1014682 w 2295525"/>
              <a:gd name="T43" fmla="*/ 1139873 h 1735138"/>
              <a:gd name="T44" fmla="*/ 810877 w 2295525"/>
              <a:gd name="T45" fmla="*/ 1148088 h 1735138"/>
              <a:gd name="T46" fmla="*/ 894641 w 2295525"/>
              <a:gd name="T47" fmla="*/ 977206 h 1735138"/>
              <a:gd name="T48" fmla="*/ 1442943 w 2295525"/>
              <a:gd name="T49" fmla="*/ 1075103 h 1735138"/>
              <a:gd name="T50" fmla="*/ 1436373 w 2295525"/>
              <a:gd name="T51" fmla="*/ 1150050 h 1735138"/>
              <a:gd name="T52" fmla="*/ 1208721 w 2295525"/>
              <a:gd name="T53" fmla="*/ 1078390 h 1735138"/>
              <a:gd name="T54" fmla="*/ 1323368 w 2295525"/>
              <a:gd name="T55" fmla="*/ 948876 h 1735138"/>
              <a:gd name="T56" fmla="*/ 1621695 w 2295525"/>
              <a:gd name="T57" fmla="*/ 933562 h 1735138"/>
              <a:gd name="T58" fmla="*/ 1479674 w 2295525"/>
              <a:gd name="T59" fmla="*/ 1082709 h 1735138"/>
              <a:gd name="T60" fmla="*/ 1414939 w 2295525"/>
              <a:gd name="T61" fmla="*/ 921326 h 1735138"/>
              <a:gd name="T62" fmla="*/ 734217 w 2295525"/>
              <a:gd name="T63" fmla="*/ 885923 h 1735138"/>
              <a:gd name="T64" fmla="*/ 821379 w 2295525"/>
              <a:gd name="T65" fmla="*/ 995880 h 1735138"/>
              <a:gd name="T66" fmla="*/ 569798 w 2295525"/>
              <a:gd name="T67" fmla="*/ 1011399 h 1735138"/>
              <a:gd name="T68" fmla="*/ 708465 w 2295525"/>
              <a:gd name="T69" fmla="*/ 874696 h 1735138"/>
              <a:gd name="T70" fmla="*/ 1179427 w 2295525"/>
              <a:gd name="T71" fmla="*/ 987627 h 1735138"/>
              <a:gd name="T72" fmla="*/ 1053942 w 2295525"/>
              <a:gd name="T73" fmla="*/ 998854 h 1735138"/>
              <a:gd name="T74" fmla="*/ 1081279 w 2295525"/>
              <a:gd name="T75" fmla="*/ 872390 h 1735138"/>
              <a:gd name="T76" fmla="*/ 630962 w 2295525"/>
              <a:gd name="T77" fmla="*/ 582190 h 1735138"/>
              <a:gd name="T78" fmla="*/ 650134 w 2295525"/>
              <a:gd name="T79" fmla="*/ 606180 h 1735138"/>
              <a:gd name="T80" fmla="*/ 568156 w 2295525"/>
              <a:gd name="T81" fmla="*/ 576931 h 1735138"/>
              <a:gd name="T82" fmla="*/ 423066 w 2295525"/>
              <a:gd name="T83" fmla="*/ 442769 h 1735138"/>
              <a:gd name="T84" fmla="*/ 467582 w 2295525"/>
              <a:gd name="T85" fmla="*/ 701168 h 1735138"/>
              <a:gd name="T86" fmla="*/ 431639 w 2295525"/>
              <a:gd name="T87" fmla="*/ 840254 h 1735138"/>
              <a:gd name="T88" fmla="*/ 233461 w 2295525"/>
              <a:gd name="T89" fmla="*/ 1059432 h 1735138"/>
              <a:gd name="T90" fmla="*/ 24401 w 2295525"/>
              <a:gd name="T91" fmla="*/ 753902 h 1735138"/>
              <a:gd name="T92" fmla="*/ 24071 w 2295525"/>
              <a:gd name="T93" fmla="*/ 496162 h 1735138"/>
              <a:gd name="T94" fmla="*/ 271712 w 2295525"/>
              <a:gd name="T95" fmla="*/ 589107 h 1735138"/>
              <a:gd name="T96" fmla="*/ 114945 w 2295525"/>
              <a:gd name="T97" fmla="*/ 167158 h 1735138"/>
              <a:gd name="T98" fmla="*/ 805855 w 2295525"/>
              <a:gd name="T99" fmla="*/ 635663 h 1735138"/>
              <a:gd name="T100" fmla="*/ 259204 w 2295525"/>
              <a:gd name="T101" fmla="*/ 33300 h 1735138"/>
              <a:gd name="T102" fmla="*/ 328699 w 2295525"/>
              <a:gd name="T103" fmla="*/ 129902 h 1735138"/>
              <a:gd name="T104" fmla="*/ 367892 w 2295525"/>
              <a:gd name="T105" fmla="*/ 169466 h 1735138"/>
              <a:gd name="T106" fmla="*/ 336932 w 2295525"/>
              <a:gd name="T107" fmla="*/ 328712 h 1735138"/>
              <a:gd name="T108" fmla="*/ 211447 w 2295525"/>
              <a:gd name="T109" fmla="*/ 381464 h 1735138"/>
              <a:gd name="T110" fmla="*/ 106711 w 2295525"/>
              <a:gd name="T111" fmla="*/ 261452 h 1735138"/>
              <a:gd name="T112" fmla="*/ 105065 w 2295525"/>
              <a:gd name="T113" fmla="*/ 98581 h 1735138"/>
              <a:gd name="T114" fmla="*/ 1739362 w 2295525"/>
              <a:gd name="T115" fmla="*/ 11210 h 1735138"/>
              <a:gd name="T116" fmla="*/ 1780178 w 2295525"/>
              <a:gd name="T117" fmla="*/ 665335 h 1735138"/>
              <a:gd name="T118" fmla="*/ 801905 w 2295525"/>
              <a:gd name="T119" fmla="*/ 719736 h 1735138"/>
              <a:gd name="T120" fmla="*/ 728501 w 2295525"/>
              <a:gd name="T121" fmla="*/ 578954 h 1735138"/>
              <a:gd name="T122" fmla="*/ 797296 w 2295525"/>
              <a:gd name="T123" fmla="*/ 2967 h 173513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295525" h="1735138">
                <a:moveTo>
                  <a:pt x="350837" y="1671638"/>
                </a:moveTo>
                <a:lnTo>
                  <a:pt x="438244" y="1671638"/>
                </a:lnTo>
                <a:lnTo>
                  <a:pt x="442634" y="1674019"/>
                </a:lnTo>
                <a:lnTo>
                  <a:pt x="452213" y="1680766"/>
                </a:lnTo>
                <a:lnTo>
                  <a:pt x="458599" y="1685132"/>
                </a:lnTo>
                <a:lnTo>
                  <a:pt x="465384" y="1690291"/>
                </a:lnTo>
                <a:lnTo>
                  <a:pt x="472169" y="1695847"/>
                </a:lnTo>
                <a:lnTo>
                  <a:pt x="478156" y="1701404"/>
                </a:lnTo>
                <a:lnTo>
                  <a:pt x="483743" y="1706960"/>
                </a:lnTo>
                <a:lnTo>
                  <a:pt x="488533" y="1712913"/>
                </a:lnTo>
                <a:lnTo>
                  <a:pt x="490129" y="1715691"/>
                </a:lnTo>
                <a:lnTo>
                  <a:pt x="490928" y="1718072"/>
                </a:lnTo>
                <a:lnTo>
                  <a:pt x="491726" y="1720454"/>
                </a:lnTo>
                <a:lnTo>
                  <a:pt x="492125" y="1723232"/>
                </a:lnTo>
                <a:lnTo>
                  <a:pt x="491726" y="1725216"/>
                </a:lnTo>
                <a:lnTo>
                  <a:pt x="490928" y="1727201"/>
                </a:lnTo>
                <a:lnTo>
                  <a:pt x="489331" y="1729582"/>
                </a:lnTo>
                <a:lnTo>
                  <a:pt x="486537" y="1730772"/>
                </a:lnTo>
                <a:lnTo>
                  <a:pt x="483743" y="1732360"/>
                </a:lnTo>
                <a:lnTo>
                  <a:pt x="479752" y="1733551"/>
                </a:lnTo>
                <a:lnTo>
                  <a:pt x="475362" y="1734344"/>
                </a:lnTo>
                <a:lnTo>
                  <a:pt x="469774" y="1734741"/>
                </a:lnTo>
                <a:lnTo>
                  <a:pt x="462590" y="1735138"/>
                </a:lnTo>
                <a:lnTo>
                  <a:pt x="455805" y="1735138"/>
                </a:lnTo>
                <a:lnTo>
                  <a:pt x="449419" y="1734741"/>
                </a:lnTo>
                <a:lnTo>
                  <a:pt x="443432" y="1733947"/>
                </a:lnTo>
                <a:lnTo>
                  <a:pt x="437446" y="1733154"/>
                </a:lnTo>
                <a:lnTo>
                  <a:pt x="431858" y="1731566"/>
                </a:lnTo>
                <a:lnTo>
                  <a:pt x="427069" y="1730376"/>
                </a:lnTo>
                <a:lnTo>
                  <a:pt x="421481" y="1727994"/>
                </a:lnTo>
                <a:lnTo>
                  <a:pt x="416691" y="1726010"/>
                </a:lnTo>
                <a:lnTo>
                  <a:pt x="411902" y="1724026"/>
                </a:lnTo>
                <a:lnTo>
                  <a:pt x="402722" y="1718866"/>
                </a:lnTo>
                <a:lnTo>
                  <a:pt x="394341" y="1712913"/>
                </a:lnTo>
                <a:lnTo>
                  <a:pt x="385560" y="1706960"/>
                </a:lnTo>
                <a:lnTo>
                  <a:pt x="381968" y="1704579"/>
                </a:lnTo>
                <a:lnTo>
                  <a:pt x="379573" y="1703785"/>
                </a:lnTo>
                <a:lnTo>
                  <a:pt x="377578" y="1703785"/>
                </a:lnTo>
                <a:lnTo>
                  <a:pt x="376780" y="1704182"/>
                </a:lnTo>
                <a:lnTo>
                  <a:pt x="376380" y="1705372"/>
                </a:lnTo>
                <a:lnTo>
                  <a:pt x="375582" y="1706563"/>
                </a:lnTo>
                <a:lnTo>
                  <a:pt x="375183" y="1707357"/>
                </a:lnTo>
                <a:lnTo>
                  <a:pt x="373986" y="1707754"/>
                </a:lnTo>
                <a:lnTo>
                  <a:pt x="364008" y="1707357"/>
                </a:lnTo>
                <a:lnTo>
                  <a:pt x="358420" y="1706563"/>
                </a:lnTo>
                <a:lnTo>
                  <a:pt x="356425" y="1706166"/>
                </a:lnTo>
                <a:lnTo>
                  <a:pt x="355227" y="1705769"/>
                </a:lnTo>
                <a:lnTo>
                  <a:pt x="353232" y="1697435"/>
                </a:lnTo>
                <a:lnTo>
                  <a:pt x="352433" y="1690688"/>
                </a:lnTo>
                <a:lnTo>
                  <a:pt x="351635" y="1685132"/>
                </a:lnTo>
                <a:lnTo>
                  <a:pt x="351236" y="1680766"/>
                </a:lnTo>
                <a:lnTo>
                  <a:pt x="351635" y="1677988"/>
                </a:lnTo>
                <a:lnTo>
                  <a:pt x="351635" y="1676004"/>
                </a:lnTo>
                <a:lnTo>
                  <a:pt x="352433" y="1674019"/>
                </a:lnTo>
                <a:lnTo>
                  <a:pt x="350837" y="1671638"/>
                </a:lnTo>
                <a:close/>
                <a:moveTo>
                  <a:pt x="168275" y="1670050"/>
                </a:moveTo>
                <a:lnTo>
                  <a:pt x="265566" y="1670050"/>
                </a:lnTo>
                <a:lnTo>
                  <a:pt x="269899" y="1672491"/>
                </a:lnTo>
                <a:lnTo>
                  <a:pt x="281322" y="1679406"/>
                </a:lnTo>
                <a:lnTo>
                  <a:pt x="288018" y="1683881"/>
                </a:lnTo>
                <a:lnTo>
                  <a:pt x="295502" y="1689170"/>
                </a:lnTo>
                <a:lnTo>
                  <a:pt x="302986" y="1694458"/>
                </a:lnTo>
                <a:lnTo>
                  <a:pt x="309682" y="1700560"/>
                </a:lnTo>
                <a:lnTo>
                  <a:pt x="315984" y="1706255"/>
                </a:lnTo>
                <a:lnTo>
                  <a:pt x="318742" y="1709510"/>
                </a:lnTo>
                <a:lnTo>
                  <a:pt x="321105" y="1711950"/>
                </a:lnTo>
                <a:lnTo>
                  <a:pt x="322681" y="1714798"/>
                </a:lnTo>
                <a:lnTo>
                  <a:pt x="323862" y="1717646"/>
                </a:lnTo>
                <a:lnTo>
                  <a:pt x="325044" y="1720086"/>
                </a:lnTo>
                <a:lnTo>
                  <a:pt x="325438" y="1722934"/>
                </a:lnTo>
                <a:lnTo>
                  <a:pt x="325044" y="1724968"/>
                </a:lnTo>
                <a:lnTo>
                  <a:pt x="323862" y="1727002"/>
                </a:lnTo>
                <a:lnTo>
                  <a:pt x="321893" y="1728629"/>
                </a:lnTo>
                <a:lnTo>
                  <a:pt x="319529" y="1730663"/>
                </a:lnTo>
                <a:lnTo>
                  <a:pt x="315984" y="1732290"/>
                </a:lnTo>
                <a:lnTo>
                  <a:pt x="312046" y="1733104"/>
                </a:lnTo>
                <a:lnTo>
                  <a:pt x="306531" y="1734324"/>
                </a:lnTo>
                <a:lnTo>
                  <a:pt x="300229" y="1734731"/>
                </a:lnTo>
                <a:lnTo>
                  <a:pt x="292351" y="1735138"/>
                </a:lnTo>
                <a:lnTo>
                  <a:pt x="285261" y="1735138"/>
                </a:lnTo>
                <a:lnTo>
                  <a:pt x="278171" y="1734731"/>
                </a:lnTo>
                <a:lnTo>
                  <a:pt x="271475" y="1733918"/>
                </a:lnTo>
                <a:lnTo>
                  <a:pt x="264778" y="1732697"/>
                </a:lnTo>
                <a:lnTo>
                  <a:pt x="258476" y="1731477"/>
                </a:lnTo>
                <a:lnTo>
                  <a:pt x="252568" y="1729850"/>
                </a:lnTo>
                <a:lnTo>
                  <a:pt x="247053" y="1727816"/>
                </a:lnTo>
                <a:lnTo>
                  <a:pt x="241145" y="1725782"/>
                </a:lnTo>
                <a:lnTo>
                  <a:pt x="236024" y="1723748"/>
                </a:lnTo>
                <a:lnTo>
                  <a:pt x="225783" y="1718052"/>
                </a:lnTo>
                <a:lnTo>
                  <a:pt x="215936" y="1712357"/>
                </a:lnTo>
                <a:lnTo>
                  <a:pt x="206876" y="1706255"/>
                </a:lnTo>
                <a:lnTo>
                  <a:pt x="202543" y="1703814"/>
                </a:lnTo>
                <a:lnTo>
                  <a:pt x="200180" y="1703001"/>
                </a:lnTo>
                <a:lnTo>
                  <a:pt x="198211" y="1703001"/>
                </a:lnTo>
                <a:lnTo>
                  <a:pt x="197423" y="1703408"/>
                </a:lnTo>
                <a:lnTo>
                  <a:pt x="196241" y="1704628"/>
                </a:lnTo>
                <a:lnTo>
                  <a:pt x="195847" y="1705848"/>
                </a:lnTo>
                <a:lnTo>
                  <a:pt x="195060" y="1706662"/>
                </a:lnTo>
                <a:lnTo>
                  <a:pt x="193878" y="1707069"/>
                </a:lnTo>
                <a:lnTo>
                  <a:pt x="182455" y="1706662"/>
                </a:lnTo>
                <a:lnTo>
                  <a:pt x="176941" y="1705848"/>
                </a:lnTo>
                <a:lnTo>
                  <a:pt x="174183" y="1705442"/>
                </a:lnTo>
                <a:lnTo>
                  <a:pt x="173002" y="1705035"/>
                </a:lnTo>
                <a:lnTo>
                  <a:pt x="171032" y="1696492"/>
                </a:lnTo>
                <a:lnTo>
                  <a:pt x="169457" y="1689576"/>
                </a:lnTo>
                <a:lnTo>
                  <a:pt x="169063" y="1683881"/>
                </a:lnTo>
                <a:lnTo>
                  <a:pt x="168669" y="1679406"/>
                </a:lnTo>
                <a:lnTo>
                  <a:pt x="169063" y="1676152"/>
                </a:lnTo>
                <a:lnTo>
                  <a:pt x="169063" y="1674118"/>
                </a:lnTo>
                <a:lnTo>
                  <a:pt x="169457" y="1672491"/>
                </a:lnTo>
                <a:lnTo>
                  <a:pt x="168275" y="1670050"/>
                </a:lnTo>
                <a:close/>
                <a:moveTo>
                  <a:pt x="1942197" y="1444625"/>
                </a:moveTo>
                <a:lnTo>
                  <a:pt x="2238486" y="1444625"/>
                </a:lnTo>
                <a:lnTo>
                  <a:pt x="2244427" y="1445021"/>
                </a:lnTo>
                <a:lnTo>
                  <a:pt x="2249973" y="1445812"/>
                </a:lnTo>
                <a:lnTo>
                  <a:pt x="2255518" y="1447000"/>
                </a:lnTo>
                <a:lnTo>
                  <a:pt x="2260272" y="1448978"/>
                </a:lnTo>
                <a:lnTo>
                  <a:pt x="2265421" y="1451748"/>
                </a:lnTo>
                <a:lnTo>
                  <a:pt x="2270174" y="1454123"/>
                </a:lnTo>
                <a:lnTo>
                  <a:pt x="2274532" y="1457289"/>
                </a:lnTo>
                <a:lnTo>
                  <a:pt x="2278493" y="1461246"/>
                </a:lnTo>
                <a:lnTo>
                  <a:pt x="2282454" y="1465204"/>
                </a:lnTo>
                <a:lnTo>
                  <a:pt x="2285623" y="1469557"/>
                </a:lnTo>
                <a:lnTo>
                  <a:pt x="2287999" y="1474306"/>
                </a:lnTo>
                <a:lnTo>
                  <a:pt x="2290772" y="1479451"/>
                </a:lnTo>
                <a:lnTo>
                  <a:pt x="2292356" y="1484200"/>
                </a:lnTo>
                <a:lnTo>
                  <a:pt x="2293941" y="1489740"/>
                </a:lnTo>
                <a:lnTo>
                  <a:pt x="2294733" y="1495280"/>
                </a:lnTo>
                <a:lnTo>
                  <a:pt x="2295525" y="1501217"/>
                </a:lnTo>
                <a:lnTo>
                  <a:pt x="2295525" y="1665451"/>
                </a:lnTo>
                <a:lnTo>
                  <a:pt x="2294733" y="1671387"/>
                </a:lnTo>
                <a:lnTo>
                  <a:pt x="2293941" y="1676927"/>
                </a:lnTo>
                <a:lnTo>
                  <a:pt x="2292356" y="1682468"/>
                </a:lnTo>
                <a:lnTo>
                  <a:pt x="2290772" y="1688008"/>
                </a:lnTo>
                <a:lnTo>
                  <a:pt x="2287999" y="1692361"/>
                </a:lnTo>
                <a:lnTo>
                  <a:pt x="2285623" y="1697110"/>
                </a:lnTo>
                <a:lnTo>
                  <a:pt x="2282454" y="1701859"/>
                </a:lnTo>
                <a:lnTo>
                  <a:pt x="2278493" y="1705421"/>
                </a:lnTo>
                <a:lnTo>
                  <a:pt x="2274532" y="1709378"/>
                </a:lnTo>
                <a:lnTo>
                  <a:pt x="2270174" y="1712544"/>
                </a:lnTo>
                <a:lnTo>
                  <a:pt x="2265421" y="1715315"/>
                </a:lnTo>
                <a:lnTo>
                  <a:pt x="2260272" y="1717689"/>
                </a:lnTo>
                <a:lnTo>
                  <a:pt x="2255518" y="1719668"/>
                </a:lnTo>
                <a:lnTo>
                  <a:pt x="2249973" y="1720855"/>
                </a:lnTo>
                <a:lnTo>
                  <a:pt x="2244427" y="1722042"/>
                </a:lnTo>
                <a:lnTo>
                  <a:pt x="2238486" y="1722438"/>
                </a:lnTo>
                <a:lnTo>
                  <a:pt x="1942197" y="1722438"/>
                </a:lnTo>
                <a:lnTo>
                  <a:pt x="1936652" y="1722042"/>
                </a:lnTo>
                <a:lnTo>
                  <a:pt x="1931106" y="1720855"/>
                </a:lnTo>
                <a:lnTo>
                  <a:pt x="1925561" y="1719668"/>
                </a:lnTo>
                <a:lnTo>
                  <a:pt x="1920412" y="1717689"/>
                </a:lnTo>
                <a:lnTo>
                  <a:pt x="1915262" y="1715315"/>
                </a:lnTo>
                <a:lnTo>
                  <a:pt x="1910905" y="1712544"/>
                </a:lnTo>
                <a:lnTo>
                  <a:pt x="1906548" y="1709378"/>
                </a:lnTo>
                <a:lnTo>
                  <a:pt x="1902191" y="1705421"/>
                </a:lnTo>
                <a:lnTo>
                  <a:pt x="1899022" y="1701859"/>
                </a:lnTo>
                <a:lnTo>
                  <a:pt x="1895457" y="1697110"/>
                </a:lnTo>
                <a:lnTo>
                  <a:pt x="1892684" y="1692361"/>
                </a:lnTo>
                <a:lnTo>
                  <a:pt x="1890307" y="1688008"/>
                </a:lnTo>
                <a:lnTo>
                  <a:pt x="1888327" y="1682468"/>
                </a:lnTo>
                <a:lnTo>
                  <a:pt x="1887139" y="1676927"/>
                </a:lnTo>
                <a:lnTo>
                  <a:pt x="1886346" y="1671387"/>
                </a:lnTo>
                <a:lnTo>
                  <a:pt x="1885950" y="1665451"/>
                </a:lnTo>
                <a:lnTo>
                  <a:pt x="1885950" y="1501217"/>
                </a:lnTo>
                <a:lnTo>
                  <a:pt x="1886346" y="1495280"/>
                </a:lnTo>
                <a:lnTo>
                  <a:pt x="1887139" y="1489740"/>
                </a:lnTo>
                <a:lnTo>
                  <a:pt x="1888327" y="1484200"/>
                </a:lnTo>
                <a:lnTo>
                  <a:pt x="1890307" y="1479451"/>
                </a:lnTo>
                <a:lnTo>
                  <a:pt x="1892684" y="1474306"/>
                </a:lnTo>
                <a:lnTo>
                  <a:pt x="1895457" y="1469557"/>
                </a:lnTo>
                <a:lnTo>
                  <a:pt x="1899022" y="1465204"/>
                </a:lnTo>
                <a:lnTo>
                  <a:pt x="1902191" y="1461246"/>
                </a:lnTo>
                <a:lnTo>
                  <a:pt x="1906548" y="1457289"/>
                </a:lnTo>
                <a:lnTo>
                  <a:pt x="1910905" y="1454123"/>
                </a:lnTo>
                <a:lnTo>
                  <a:pt x="1915262" y="1451748"/>
                </a:lnTo>
                <a:lnTo>
                  <a:pt x="1920412" y="1448978"/>
                </a:lnTo>
                <a:lnTo>
                  <a:pt x="1925561" y="1447000"/>
                </a:lnTo>
                <a:lnTo>
                  <a:pt x="1931106" y="1445812"/>
                </a:lnTo>
                <a:lnTo>
                  <a:pt x="1936652" y="1445021"/>
                </a:lnTo>
                <a:lnTo>
                  <a:pt x="1942197" y="1444625"/>
                </a:lnTo>
                <a:close/>
                <a:moveTo>
                  <a:pt x="1445637" y="1444625"/>
                </a:moveTo>
                <a:lnTo>
                  <a:pt x="1743650" y="1444625"/>
                </a:lnTo>
                <a:lnTo>
                  <a:pt x="1749627" y="1445021"/>
                </a:lnTo>
                <a:lnTo>
                  <a:pt x="1755204" y="1445812"/>
                </a:lnTo>
                <a:lnTo>
                  <a:pt x="1760384" y="1447000"/>
                </a:lnTo>
                <a:lnTo>
                  <a:pt x="1765563" y="1448978"/>
                </a:lnTo>
                <a:lnTo>
                  <a:pt x="1770743" y="1451748"/>
                </a:lnTo>
                <a:lnTo>
                  <a:pt x="1775524" y="1454123"/>
                </a:lnTo>
                <a:lnTo>
                  <a:pt x="1779508" y="1457289"/>
                </a:lnTo>
                <a:lnTo>
                  <a:pt x="1783890" y="1461246"/>
                </a:lnTo>
                <a:lnTo>
                  <a:pt x="1787476" y="1465204"/>
                </a:lnTo>
                <a:lnTo>
                  <a:pt x="1790663" y="1469557"/>
                </a:lnTo>
                <a:lnTo>
                  <a:pt x="1793452" y="1474306"/>
                </a:lnTo>
                <a:lnTo>
                  <a:pt x="1796241" y="1479451"/>
                </a:lnTo>
                <a:lnTo>
                  <a:pt x="1797835" y="1484200"/>
                </a:lnTo>
                <a:lnTo>
                  <a:pt x="1799428" y="1489740"/>
                </a:lnTo>
                <a:lnTo>
                  <a:pt x="1800225" y="1495280"/>
                </a:lnTo>
                <a:lnTo>
                  <a:pt x="1800225" y="1501217"/>
                </a:lnTo>
                <a:lnTo>
                  <a:pt x="1800225" y="1665451"/>
                </a:lnTo>
                <a:lnTo>
                  <a:pt x="1800225" y="1671387"/>
                </a:lnTo>
                <a:lnTo>
                  <a:pt x="1799428" y="1676927"/>
                </a:lnTo>
                <a:lnTo>
                  <a:pt x="1797835" y="1682468"/>
                </a:lnTo>
                <a:lnTo>
                  <a:pt x="1796241" y="1688008"/>
                </a:lnTo>
                <a:lnTo>
                  <a:pt x="1793452" y="1692361"/>
                </a:lnTo>
                <a:lnTo>
                  <a:pt x="1790663" y="1697110"/>
                </a:lnTo>
                <a:lnTo>
                  <a:pt x="1787476" y="1701859"/>
                </a:lnTo>
                <a:lnTo>
                  <a:pt x="1783890" y="1705421"/>
                </a:lnTo>
                <a:lnTo>
                  <a:pt x="1779508" y="1709378"/>
                </a:lnTo>
                <a:lnTo>
                  <a:pt x="1775524" y="1712544"/>
                </a:lnTo>
                <a:lnTo>
                  <a:pt x="1770743" y="1715315"/>
                </a:lnTo>
                <a:lnTo>
                  <a:pt x="1765563" y="1717689"/>
                </a:lnTo>
                <a:lnTo>
                  <a:pt x="1760384" y="1719668"/>
                </a:lnTo>
                <a:lnTo>
                  <a:pt x="1755204" y="1720855"/>
                </a:lnTo>
                <a:lnTo>
                  <a:pt x="1749627" y="1722042"/>
                </a:lnTo>
                <a:lnTo>
                  <a:pt x="1743650" y="1722438"/>
                </a:lnTo>
                <a:lnTo>
                  <a:pt x="1445637" y="1722438"/>
                </a:lnTo>
                <a:lnTo>
                  <a:pt x="1439661" y="1722042"/>
                </a:lnTo>
                <a:lnTo>
                  <a:pt x="1434083" y="1720855"/>
                </a:lnTo>
                <a:lnTo>
                  <a:pt x="1428904" y="1719668"/>
                </a:lnTo>
                <a:lnTo>
                  <a:pt x="1423724" y="1717689"/>
                </a:lnTo>
                <a:lnTo>
                  <a:pt x="1418545" y="1715315"/>
                </a:lnTo>
                <a:lnTo>
                  <a:pt x="1413764" y="1712544"/>
                </a:lnTo>
                <a:lnTo>
                  <a:pt x="1409780" y="1709378"/>
                </a:lnTo>
                <a:lnTo>
                  <a:pt x="1405397" y="1705421"/>
                </a:lnTo>
                <a:lnTo>
                  <a:pt x="1401811" y="1701859"/>
                </a:lnTo>
                <a:lnTo>
                  <a:pt x="1398624" y="1697110"/>
                </a:lnTo>
                <a:lnTo>
                  <a:pt x="1395835" y="1692361"/>
                </a:lnTo>
                <a:lnTo>
                  <a:pt x="1393046" y="1688008"/>
                </a:lnTo>
                <a:lnTo>
                  <a:pt x="1391453" y="1682468"/>
                </a:lnTo>
                <a:lnTo>
                  <a:pt x="1389859" y="1676927"/>
                </a:lnTo>
                <a:lnTo>
                  <a:pt x="1389062" y="1671387"/>
                </a:lnTo>
                <a:lnTo>
                  <a:pt x="1389062" y="1665451"/>
                </a:lnTo>
                <a:lnTo>
                  <a:pt x="1389062" y="1501217"/>
                </a:lnTo>
                <a:lnTo>
                  <a:pt x="1389062" y="1495280"/>
                </a:lnTo>
                <a:lnTo>
                  <a:pt x="1389859" y="1489740"/>
                </a:lnTo>
                <a:lnTo>
                  <a:pt x="1391453" y="1484200"/>
                </a:lnTo>
                <a:lnTo>
                  <a:pt x="1393046" y="1479451"/>
                </a:lnTo>
                <a:lnTo>
                  <a:pt x="1395835" y="1474306"/>
                </a:lnTo>
                <a:lnTo>
                  <a:pt x="1398624" y="1469557"/>
                </a:lnTo>
                <a:lnTo>
                  <a:pt x="1401811" y="1465204"/>
                </a:lnTo>
                <a:lnTo>
                  <a:pt x="1405397" y="1461246"/>
                </a:lnTo>
                <a:lnTo>
                  <a:pt x="1409780" y="1457289"/>
                </a:lnTo>
                <a:lnTo>
                  <a:pt x="1413764" y="1454123"/>
                </a:lnTo>
                <a:lnTo>
                  <a:pt x="1418545" y="1451748"/>
                </a:lnTo>
                <a:lnTo>
                  <a:pt x="1423724" y="1448978"/>
                </a:lnTo>
                <a:lnTo>
                  <a:pt x="1428904" y="1447000"/>
                </a:lnTo>
                <a:lnTo>
                  <a:pt x="1434083" y="1445812"/>
                </a:lnTo>
                <a:lnTo>
                  <a:pt x="1439661" y="1445021"/>
                </a:lnTo>
                <a:lnTo>
                  <a:pt x="1445637" y="1444625"/>
                </a:lnTo>
                <a:close/>
                <a:moveTo>
                  <a:pt x="971098" y="1444625"/>
                </a:moveTo>
                <a:lnTo>
                  <a:pt x="1267674" y="1444625"/>
                </a:lnTo>
                <a:lnTo>
                  <a:pt x="1273224" y="1445021"/>
                </a:lnTo>
                <a:lnTo>
                  <a:pt x="1278775" y="1445812"/>
                </a:lnTo>
                <a:lnTo>
                  <a:pt x="1284326" y="1447000"/>
                </a:lnTo>
                <a:lnTo>
                  <a:pt x="1289481" y="1448978"/>
                </a:lnTo>
                <a:lnTo>
                  <a:pt x="1294635" y="1451748"/>
                </a:lnTo>
                <a:lnTo>
                  <a:pt x="1298996" y="1454123"/>
                </a:lnTo>
                <a:lnTo>
                  <a:pt x="1303358" y="1457289"/>
                </a:lnTo>
                <a:lnTo>
                  <a:pt x="1307719" y="1461246"/>
                </a:lnTo>
                <a:lnTo>
                  <a:pt x="1311288" y="1465204"/>
                </a:lnTo>
                <a:lnTo>
                  <a:pt x="1314459" y="1469557"/>
                </a:lnTo>
                <a:lnTo>
                  <a:pt x="1317235" y="1474306"/>
                </a:lnTo>
                <a:lnTo>
                  <a:pt x="1319614" y="1479451"/>
                </a:lnTo>
                <a:lnTo>
                  <a:pt x="1321596" y="1484200"/>
                </a:lnTo>
                <a:lnTo>
                  <a:pt x="1323182" y="1489740"/>
                </a:lnTo>
                <a:lnTo>
                  <a:pt x="1323975" y="1495280"/>
                </a:lnTo>
                <a:lnTo>
                  <a:pt x="1323975" y="1501217"/>
                </a:lnTo>
                <a:lnTo>
                  <a:pt x="1323975" y="1665451"/>
                </a:lnTo>
                <a:lnTo>
                  <a:pt x="1323975" y="1671387"/>
                </a:lnTo>
                <a:lnTo>
                  <a:pt x="1323182" y="1676927"/>
                </a:lnTo>
                <a:lnTo>
                  <a:pt x="1321596" y="1682468"/>
                </a:lnTo>
                <a:lnTo>
                  <a:pt x="1319614" y="1688008"/>
                </a:lnTo>
                <a:lnTo>
                  <a:pt x="1317235" y="1692361"/>
                </a:lnTo>
                <a:lnTo>
                  <a:pt x="1314459" y="1697110"/>
                </a:lnTo>
                <a:lnTo>
                  <a:pt x="1311288" y="1701859"/>
                </a:lnTo>
                <a:lnTo>
                  <a:pt x="1307719" y="1705421"/>
                </a:lnTo>
                <a:lnTo>
                  <a:pt x="1303358" y="1709378"/>
                </a:lnTo>
                <a:lnTo>
                  <a:pt x="1298996" y="1712544"/>
                </a:lnTo>
                <a:lnTo>
                  <a:pt x="1294635" y="1715315"/>
                </a:lnTo>
                <a:lnTo>
                  <a:pt x="1289481" y="1717689"/>
                </a:lnTo>
                <a:lnTo>
                  <a:pt x="1284326" y="1719668"/>
                </a:lnTo>
                <a:lnTo>
                  <a:pt x="1278775" y="1720855"/>
                </a:lnTo>
                <a:lnTo>
                  <a:pt x="1273224" y="1722042"/>
                </a:lnTo>
                <a:lnTo>
                  <a:pt x="1267674" y="1722438"/>
                </a:lnTo>
                <a:lnTo>
                  <a:pt x="971098" y="1722438"/>
                </a:lnTo>
                <a:lnTo>
                  <a:pt x="965151" y="1722042"/>
                </a:lnTo>
                <a:lnTo>
                  <a:pt x="959600" y="1720855"/>
                </a:lnTo>
                <a:lnTo>
                  <a:pt x="954049" y="1719668"/>
                </a:lnTo>
                <a:lnTo>
                  <a:pt x="949291" y="1717689"/>
                </a:lnTo>
                <a:lnTo>
                  <a:pt x="944137" y="1715315"/>
                </a:lnTo>
                <a:lnTo>
                  <a:pt x="939379" y="1712544"/>
                </a:lnTo>
                <a:lnTo>
                  <a:pt x="935414" y="1709378"/>
                </a:lnTo>
                <a:lnTo>
                  <a:pt x="931053" y="1705421"/>
                </a:lnTo>
                <a:lnTo>
                  <a:pt x="927088" y="1701859"/>
                </a:lnTo>
                <a:lnTo>
                  <a:pt x="924312" y="1697110"/>
                </a:lnTo>
                <a:lnTo>
                  <a:pt x="921140" y="1692361"/>
                </a:lnTo>
                <a:lnTo>
                  <a:pt x="918762" y="1688008"/>
                </a:lnTo>
                <a:lnTo>
                  <a:pt x="917176" y="1682468"/>
                </a:lnTo>
                <a:lnTo>
                  <a:pt x="915590" y="1676927"/>
                </a:lnTo>
                <a:lnTo>
                  <a:pt x="914400" y="1671387"/>
                </a:lnTo>
                <a:lnTo>
                  <a:pt x="914400" y="1665451"/>
                </a:lnTo>
                <a:lnTo>
                  <a:pt x="914400" y="1501217"/>
                </a:lnTo>
                <a:lnTo>
                  <a:pt x="914400" y="1495280"/>
                </a:lnTo>
                <a:lnTo>
                  <a:pt x="915590" y="1489740"/>
                </a:lnTo>
                <a:lnTo>
                  <a:pt x="917176" y="1484200"/>
                </a:lnTo>
                <a:lnTo>
                  <a:pt x="918762" y="1479451"/>
                </a:lnTo>
                <a:lnTo>
                  <a:pt x="921140" y="1474306"/>
                </a:lnTo>
                <a:lnTo>
                  <a:pt x="924312" y="1469557"/>
                </a:lnTo>
                <a:lnTo>
                  <a:pt x="927088" y="1465204"/>
                </a:lnTo>
                <a:lnTo>
                  <a:pt x="931053" y="1461246"/>
                </a:lnTo>
                <a:lnTo>
                  <a:pt x="935414" y="1457289"/>
                </a:lnTo>
                <a:lnTo>
                  <a:pt x="939379" y="1454123"/>
                </a:lnTo>
                <a:lnTo>
                  <a:pt x="944137" y="1451748"/>
                </a:lnTo>
                <a:lnTo>
                  <a:pt x="949291" y="1448978"/>
                </a:lnTo>
                <a:lnTo>
                  <a:pt x="954049" y="1447000"/>
                </a:lnTo>
                <a:lnTo>
                  <a:pt x="959600" y="1445812"/>
                </a:lnTo>
                <a:lnTo>
                  <a:pt x="965151" y="1445021"/>
                </a:lnTo>
                <a:lnTo>
                  <a:pt x="971098" y="1444625"/>
                </a:lnTo>
                <a:close/>
                <a:moveTo>
                  <a:pt x="1787045" y="1350963"/>
                </a:moveTo>
                <a:lnTo>
                  <a:pt x="1913358" y="1350963"/>
                </a:lnTo>
                <a:lnTo>
                  <a:pt x="1913358" y="1366815"/>
                </a:lnTo>
                <a:lnTo>
                  <a:pt x="1914148" y="1381479"/>
                </a:lnTo>
                <a:lnTo>
                  <a:pt x="1915332" y="1395746"/>
                </a:lnTo>
                <a:lnTo>
                  <a:pt x="1917700" y="1409617"/>
                </a:lnTo>
                <a:lnTo>
                  <a:pt x="1910200" y="1412391"/>
                </a:lnTo>
                <a:lnTo>
                  <a:pt x="1903095" y="1414769"/>
                </a:lnTo>
                <a:lnTo>
                  <a:pt x="1896385" y="1418732"/>
                </a:lnTo>
                <a:lnTo>
                  <a:pt x="1890069" y="1422299"/>
                </a:lnTo>
                <a:lnTo>
                  <a:pt x="1883753" y="1427055"/>
                </a:lnTo>
                <a:lnTo>
                  <a:pt x="1877833" y="1431810"/>
                </a:lnTo>
                <a:lnTo>
                  <a:pt x="1872306" y="1437359"/>
                </a:lnTo>
                <a:lnTo>
                  <a:pt x="1867570" y="1442907"/>
                </a:lnTo>
                <a:lnTo>
                  <a:pt x="1863228" y="1448852"/>
                </a:lnTo>
                <a:lnTo>
                  <a:pt x="1859280" y="1455589"/>
                </a:lnTo>
                <a:lnTo>
                  <a:pt x="1856122" y="1462326"/>
                </a:lnTo>
                <a:lnTo>
                  <a:pt x="1852965" y="1469460"/>
                </a:lnTo>
                <a:lnTo>
                  <a:pt x="1850596" y="1476990"/>
                </a:lnTo>
                <a:lnTo>
                  <a:pt x="1849017" y="1484916"/>
                </a:lnTo>
                <a:lnTo>
                  <a:pt x="1847833" y="1492842"/>
                </a:lnTo>
                <a:lnTo>
                  <a:pt x="1847438" y="1500768"/>
                </a:lnTo>
                <a:lnTo>
                  <a:pt x="1847438" y="1628776"/>
                </a:lnTo>
                <a:lnTo>
                  <a:pt x="1837570" y="1628776"/>
                </a:lnTo>
                <a:lnTo>
                  <a:pt x="1837570" y="1500768"/>
                </a:lnTo>
                <a:lnTo>
                  <a:pt x="1837175" y="1492842"/>
                </a:lnTo>
                <a:lnTo>
                  <a:pt x="1836386" y="1485312"/>
                </a:lnTo>
                <a:lnTo>
                  <a:pt x="1834412" y="1478178"/>
                </a:lnTo>
                <a:lnTo>
                  <a:pt x="1832439" y="1470252"/>
                </a:lnTo>
                <a:lnTo>
                  <a:pt x="1830070" y="1463515"/>
                </a:lnTo>
                <a:lnTo>
                  <a:pt x="1826518" y="1456778"/>
                </a:lnTo>
                <a:lnTo>
                  <a:pt x="1822965" y="1450833"/>
                </a:lnTo>
                <a:lnTo>
                  <a:pt x="1818623" y="1444888"/>
                </a:lnTo>
                <a:lnTo>
                  <a:pt x="1813886" y="1438944"/>
                </a:lnTo>
                <a:lnTo>
                  <a:pt x="1809150" y="1433792"/>
                </a:lnTo>
                <a:lnTo>
                  <a:pt x="1803623" y="1428640"/>
                </a:lnTo>
                <a:lnTo>
                  <a:pt x="1798097" y="1424280"/>
                </a:lnTo>
                <a:lnTo>
                  <a:pt x="1791781" y="1420317"/>
                </a:lnTo>
                <a:lnTo>
                  <a:pt x="1785466" y="1416354"/>
                </a:lnTo>
                <a:lnTo>
                  <a:pt x="1778755" y="1413580"/>
                </a:lnTo>
                <a:lnTo>
                  <a:pt x="1771650" y="1411202"/>
                </a:lnTo>
                <a:lnTo>
                  <a:pt x="1774808" y="1406446"/>
                </a:lnTo>
                <a:lnTo>
                  <a:pt x="1777571" y="1401294"/>
                </a:lnTo>
                <a:lnTo>
                  <a:pt x="1779940" y="1394953"/>
                </a:lnTo>
                <a:lnTo>
                  <a:pt x="1782308" y="1388216"/>
                </a:lnTo>
                <a:lnTo>
                  <a:pt x="1784282" y="1380290"/>
                </a:lnTo>
                <a:lnTo>
                  <a:pt x="1785466" y="1371571"/>
                </a:lnTo>
                <a:lnTo>
                  <a:pt x="1786650" y="1361663"/>
                </a:lnTo>
                <a:lnTo>
                  <a:pt x="1787045" y="1350963"/>
                </a:lnTo>
                <a:close/>
                <a:moveTo>
                  <a:pt x="1316831" y="1350963"/>
                </a:moveTo>
                <a:lnTo>
                  <a:pt x="1412875" y="1350963"/>
                </a:lnTo>
                <a:lnTo>
                  <a:pt x="1413272" y="1360950"/>
                </a:lnTo>
                <a:lnTo>
                  <a:pt x="1414066" y="1370138"/>
                </a:lnTo>
                <a:lnTo>
                  <a:pt x="1415653" y="1378527"/>
                </a:lnTo>
                <a:lnTo>
                  <a:pt x="1416844" y="1386116"/>
                </a:lnTo>
                <a:lnTo>
                  <a:pt x="1418828" y="1392907"/>
                </a:lnTo>
                <a:lnTo>
                  <a:pt x="1420813" y="1398900"/>
                </a:lnTo>
                <a:lnTo>
                  <a:pt x="1423194" y="1404492"/>
                </a:lnTo>
                <a:lnTo>
                  <a:pt x="1425575" y="1408886"/>
                </a:lnTo>
                <a:lnTo>
                  <a:pt x="1419622" y="1410884"/>
                </a:lnTo>
                <a:lnTo>
                  <a:pt x="1413272" y="1412881"/>
                </a:lnTo>
                <a:lnTo>
                  <a:pt x="1407716" y="1414878"/>
                </a:lnTo>
                <a:lnTo>
                  <a:pt x="1402556" y="1418074"/>
                </a:lnTo>
                <a:lnTo>
                  <a:pt x="1397000" y="1420870"/>
                </a:lnTo>
                <a:lnTo>
                  <a:pt x="1391841" y="1424466"/>
                </a:lnTo>
                <a:lnTo>
                  <a:pt x="1386681" y="1427661"/>
                </a:lnTo>
                <a:lnTo>
                  <a:pt x="1382316" y="1432056"/>
                </a:lnTo>
                <a:lnTo>
                  <a:pt x="1377950" y="1436050"/>
                </a:lnTo>
                <a:lnTo>
                  <a:pt x="1374378" y="1440844"/>
                </a:lnTo>
                <a:lnTo>
                  <a:pt x="1370410" y="1445638"/>
                </a:lnTo>
                <a:lnTo>
                  <a:pt x="1366441" y="1450431"/>
                </a:lnTo>
                <a:lnTo>
                  <a:pt x="1363663" y="1456024"/>
                </a:lnTo>
                <a:lnTo>
                  <a:pt x="1360885" y="1461616"/>
                </a:lnTo>
                <a:lnTo>
                  <a:pt x="1358106" y="1467209"/>
                </a:lnTo>
                <a:lnTo>
                  <a:pt x="1356519" y="1473201"/>
                </a:lnTo>
                <a:lnTo>
                  <a:pt x="1352947" y="1464413"/>
                </a:lnTo>
                <a:lnTo>
                  <a:pt x="1348978" y="1456423"/>
                </a:lnTo>
                <a:lnTo>
                  <a:pt x="1344216" y="1448833"/>
                </a:lnTo>
                <a:lnTo>
                  <a:pt x="1339056" y="1441643"/>
                </a:lnTo>
                <a:lnTo>
                  <a:pt x="1332706" y="1434852"/>
                </a:lnTo>
                <a:lnTo>
                  <a:pt x="1325960" y="1428860"/>
                </a:lnTo>
                <a:lnTo>
                  <a:pt x="1318816" y="1423267"/>
                </a:lnTo>
                <a:lnTo>
                  <a:pt x="1311275" y="1418873"/>
                </a:lnTo>
                <a:lnTo>
                  <a:pt x="1314053" y="1401696"/>
                </a:lnTo>
                <a:lnTo>
                  <a:pt x="1316038" y="1384918"/>
                </a:lnTo>
                <a:lnTo>
                  <a:pt x="1316435" y="1376130"/>
                </a:lnTo>
                <a:lnTo>
                  <a:pt x="1316831" y="1367741"/>
                </a:lnTo>
                <a:lnTo>
                  <a:pt x="1317228" y="1359352"/>
                </a:lnTo>
                <a:lnTo>
                  <a:pt x="1316831" y="1350963"/>
                </a:lnTo>
                <a:close/>
                <a:moveTo>
                  <a:pt x="692943" y="1350963"/>
                </a:moveTo>
                <a:lnTo>
                  <a:pt x="941785" y="1350963"/>
                </a:lnTo>
                <a:lnTo>
                  <a:pt x="941785" y="1366815"/>
                </a:lnTo>
                <a:lnTo>
                  <a:pt x="942578" y="1381479"/>
                </a:lnTo>
                <a:lnTo>
                  <a:pt x="944166" y="1395746"/>
                </a:lnTo>
                <a:lnTo>
                  <a:pt x="946150" y="1409617"/>
                </a:lnTo>
                <a:lnTo>
                  <a:pt x="938610" y="1412391"/>
                </a:lnTo>
                <a:lnTo>
                  <a:pt x="931466" y="1414769"/>
                </a:lnTo>
                <a:lnTo>
                  <a:pt x="924719" y="1418732"/>
                </a:lnTo>
                <a:lnTo>
                  <a:pt x="917972" y="1422299"/>
                </a:lnTo>
                <a:lnTo>
                  <a:pt x="912019" y="1427055"/>
                </a:lnTo>
                <a:lnTo>
                  <a:pt x="906066" y="1431810"/>
                </a:lnTo>
                <a:lnTo>
                  <a:pt x="900906" y="1437359"/>
                </a:lnTo>
                <a:lnTo>
                  <a:pt x="896144" y="1442907"/>
                </a:lnTo>
                <a:lnTo>
                  <a:pt x="891381" y="1448852"/>
                </a:lnTo>
                <a:lnTo>
                  <a:pt x="887809" y="1455589"/>
                </a:lnTo>
                <a:lnTo>
                  <a:pt x="883841" y="1462326"/>
                </a:lnTo>
                <a:lnTo>
                  <a:pt x="881459" y="1469460"/>
                </a:lnTo>
                <a:lnTo>
                  <a:pt x="878681" y="1476990"/>
                </a:lnTo>
                <a:lnTo>
                  <a:pt x="877094" y="1484916"/>
                </a:lnTo>
                <a:lnTo>
                  <a:pt x="876300" y="1492842"/>
                </a:lnTo>
                <a:lnTo>
                  <a:pt x="875903" y="1500768"/>
                </a:lnTo>
                <a:lnTo>
                  <a:pt x="875903" y="1628776"/>
                </a:lnTo>
                <a:lnTo>
                  <a:pt x="692943" y="1628776"/>
                </a:lnTo>
                <a:lnTo>
                  <a:pt x="686990" y="1628776"/>
                </a:lnTo>
                <a:lnTo>
                  <a:pt x="681434" y="1627983"/>
                </a:lnTo>
                <a:lnTo>
                  <a:pt x="675878" y="1626002"/>
                </a:lnTo>
                <a:lnTo>
                  <a:pt x="671115" y="1624417"/>
                </a:lnTo>
                <a:lnTo>
                  <a:pt x="665956" y="1622039"/>
                </a:lnTo>
                <a:lnTo>
                  <a:pt x="661193" y="1618868"/>
                </a:lnTo>
                <a:lnTo>
                  <a:pt x="657224" y="1616094"/>
                </a:lnTo>
                <a:lnTo>
                  <a:pt x="652859" y="1612131"/>
                </a:lnTo>
                <a:lnTo>
                  <a:pt x="648890" y="1608168"/>
                </a:lnTo>
                <a:lnTo>
                  <a:pt x="646112" y="1603809"/>
                </a:lnTo>
                <a:lnTo>
                  <a:pt x="643334" y="1599053"/>
                </a:lnTo>
                <a:lnTo>
                  <a:pt x="640556" y="1594297"/>
                </a:lnTo>
                <a:lnTo>
                  <a:pt x="638968" y="1589145"/>
                </a:lnTo>
                <a:lnTo>
                  <a:pt x="637381" y="1583597"/>
                </a:lnTo>
                <a:lnTo>
                  <a:pt x="636587" y="1578048"/>
                </a:lnTo>
                <a:lnTo>
                  <a:pt x="636587" y="1572104"/>
                </a:lnTo>
                <a:lnTo>
                  <a:pt x="636587" y="1407635"/>
                </a:lnTo>
                <a:lnTo>
                  <a:pt x="636587" y="1401691"/>
                </a:lnTo>
                <a:lnTo>
                  <a:pt x="637381" y="1396142"/>
                </a:lnTo>
                <a:lnTo>
                  <a:pt x="638968" y="1390990"/>
                </a:lnTo>
                <a:lnTo>
                  <a:pt x="640556" y="1385442"/>
                </a:lnTo>
                <a:lnTo>
                  <a:pt x="643334" y="1380686"/>
                </a:lnTo>
                <a:lnTo>
                  <a:pt x="646112" y="1375534"/>
                </a:lnTo>
                <a:lnTo>
                  <a:pt x="648890" y="1371571"/>
                </a:lnTo>
                <a:lnTo>
                  <a:pt x="652859" y="1367608"/>
                </a:lnTo>
                <a:lnTo>
                  <a:pt x="657224" y="1364041"/>
                </a:lnTo>
                <a:lnTo>
                  <a:pt x="661193" y="1360474"/>
                </a:lnTo>
                <a:lnTo>
                  <a:pt x="665956" y="1357700"/>
                </a:lnTo>
                <a:lnTo>
                  <a:pt x="671115" y="1355322"/>
                </a:lnTo>
                <a:lnTo>
                  <a:pt x="675878" y="1353341"/>
                </a:lnTo>
                <a:lnTo>
                  <a:pt x="681434" y="1352152"/>
                </a:lnTo>
                <a:lnTo>
                  <a:pt x="686990" y="1351359"/>
                </a:lnTo>
                <a:lnTo>
                  <a:pt x="692943" y="1350963"/>
                </a:lnTo>
                <a:close/>
                <a:moveTo>
                  <a:pt x="2082006" y="1166813"/>
                </a:moveTo>
                <a:lnTo>
                  <a:pt x="2083990" y="1169978"/>
                </a:lnTo>
                <a:lnTo>
                  <a:pt x="2086768" y="1172747"/>
                </a:lnTo>
                <a:lnTo>
                  <a:pt x="2089547" y="1175120"/>
                </a:lnTo>
                <a:lnTo>
                  <a:pt x="2093515" y="1176702"/>
                </a:lnTo>
                <a:lnTo>
                  <a:pt x="2096293" y="1177494"/>
                </a:lnTo>
                <a:lnTo>
                  <a:pt x="2100262" y="1177494"/>
                </a:lnTo>
                <a:lnTo>
                  <a:pt x="2107803" y="1177098"/>
                </a:lnTo>
                <a:lnTo>
                  <a:pt x="2116137" y="1176702"/>
                </a:lnTo>
                <a:lnTo>
                  <a:pt x="2125662" y="1177098"/>
                </a:lnTo>
                <a:lnTo>
                  <a:pt x="2135584" y="1177889"/>
                </a:lnTo>
                <a:lnTo>
                  <a:pt x="2144315" y="1179076"/>
                </a:lnTo>
                <a:lnTo>
                  <a:pt x="2152650" y="1180658"/>
                </a:lnTo>
                <a:lnTo>
                  <a:pt x="2161381" y="1183427"/>
                </a:lnTo>
                <a:lnTo>
                  <a:pt x="2169318" y="1186196"/>
                </a:lnTo>
                <a:lnTo>
                  <a:pt x="2176462" y="1189756"/>
                </a:lnTo>
                <a:lnTo>
                  <a:pt x="2183606" y="1193317"/>
                </a:lnTo>
                <a:lnTo>
                  <a:pt x="2190353" y="1197668"/>
                </a:lnTo>
                <a:lnTo>
                  <a:pt x="2196703" y="1202810"/>
                </a:lnTo>
                <a:lnTo>
                  <a:pt x="2202656" y="1208348"/>
                </a:lnTo>
                <a:lnTo>
                  <a:pt x="2207815" y="1213886"/>
                </a:lnTo>
                <a:lnTo>
                  <a:pt x="2212975" y="1220611"/>
                </a:lnTo>
                <a:lnTo>
                  <a:pt x="2217737" y="1227731"/>
                </a:lnTo>
                <a:lnTo>
                  <a:pt x="2222500" y="1234852"/>
                </a:lnTo>
                <a:lnTo>
                  <a:pt x="2226072" y="1243554"/>
                </a:lnTo>
                <a:lnTo>
                  <a:pt x="2231628" y="1256213"/>
                </a:lnTo>
                <a:lnTo>
                  <a:pt x="2236787" y="1268476"/>
                </a:lnTo>
                <a:lnTo>
                  <a:pt x="2240756" y="1280343"/>
                </a:lnTo>
                <a:lnTo>
                  <a:pt x="2244725" y="1291814"/>
                </a:lnTo>
                <a:lnTo>
                  <a:pt x="2247503" y="1302890"/>
                </a:lnTo>
                <a:lnTo>
                  <a:pt x="2250281" y="1313175"/>
                </a:lnTo>
                <a:lnTo>
                  <a:pt x="2252265" y="1323460"/>
                </a:lnTo>
                <a:lnTo>
                  <a:pt x="2253853" y="1333350"/>
                </a:lnTo>
                <a:lnTo>
                  <a:pt x="2254647" y="1342843"/>
                </a:lnTo>
                <a:lnTo>
                  <a:pt x="2255043" y="1352337"/>
                </a:lnTo>
                <a:lnTo>
                  <a:pt x="2255837" y="1361831"/>
                </a:lnTo>
                <a:lnTo>
                  <a:pt x="2255043" y="1371325"/>
                </a:lnTo>
                <a:lnTo>
                  <a:pt x="2254647" y="1380027"/>
                </a:lnTo>
                <a:lnTo>
                  <a:pt x="2253853" y="1389126"/>
                </a:lnTo>
                <a:lnTo>
                  <a:pt x="2252662" y="1398619"/>
                </a:lnTo>
                <a:lnTo>
                  <a:pt x="2251075" y="1408113"/>
                </a:lnTo>
                <a:lnTo>
                  <a:pt x="2245122" y="1407322"/>
                </a:lnTo>
                <a:lnTo>
                  <a:pt x="2239168" y="1406926"/>
                </a:lnTo>
                <a:lnTo>
                  <a:pt x="2220118" y="1406926"/>
                </a:lnTo>
                <a:lnTo>
                  <a:pt x="2219722" y="1396246"/>
                </a:lnTo>
                <a:lnTo>
                  <a:pt x="2219325" y="1385961"/>
                </a:lnTo>
                <a:lnTo>
                  <a:pt x="2218928" y="1382401"/>
                </a:lnTo>
                <a:lnTo>
                  <a:pt x="2218134" y="1379632"/>
                </a:lnTo>
                <a:lnTo>
                  <a:pt x="2216547" y="1377258"/>
                </a:lnTo>
                <a:lnTo>
                  <a:pt x="2214165" y="1374489"/>
                </a:lnTo>
                <a:lnTo>
                  <a:pt x="2212181" y="1372907"/>
                </a:lnTo>
                <a:lnTo>
                  <a:pt x="2209403" y="1371325"/>
                </a:lnTo>
                <a:lnTo>
                  <a:pt x="2206228" y="1370534"/>
                </a:lnTo>
                <a:lnTo>
                  <a:pt x="2203053" y="1369742"/>
                </a:lnTo>
                <a:lnTo>
                  <a:pt x="2199878" y="1369742"/>
                </a:lnTo>
                <a:lnTo>
                  <a:pt x="2196703" y="1370929"/>
                </a:lnTo>
                <a:lnTo>
                  <a:pt x="2193925" y="1372116"/>
                </a:lnTo>
                <a:lnTo>
                  <a:pt x="2191543" y="1373698"/>
                </a:lnTo>
                <a:lnTo>
                  <a:pt x="2189559" y="1376072"/>
                </a:lnTo>
                <a:lnTo>
                  <a:pt x="2187178" y="1378841"/>
                </a:lnTo>
                <a:lnTo>
                  <a:pt x="2185987" y="1381214"/>
                </a:lnTo>
                <a:lnTo>
                  <a:pt x="2185590" y="1384774"/>
                </a:lnTo>
                <a:lnTo>
                  <a:pt x="2184003" y="1395455"/>
                </a:lnTo>
                <a:lnTo>
                  <a:pt x="2182018" y="1406926"/>
                </a:lnTo>
                <a:lnTo>
                  <a:pt x="2013743" y="1406926"/>
                </a:lnTo>
                <a:lnTo>
                  <a:pt x="2010965" y="1399015"/>
                </a:lnTo>
                <a:lnTo>
                  <a:pt x="2009775" y="1395850"/>
                </a:lnTo>
                <a:lnTo>
                  <a:pt x="2008584" y="1393477"/>
                </a:lnTo>
                <a:lnTo>
                  <a:pt x="2006600" y="1391499"/>
                </a:lnTo>
                <a:lnTo>
                  <a:pt x="2003822" y="1389126"/>
                </a:lnTo>
                <a:lnTo>
                  <a:pt x="2001440" y="1387939"/>
                </a:lnTo>
                <a:lnTo>
                  <a:pt x="1998662" y="1387148"/>
                </a:lnTo>
                <a:lnTo>
                  <a:pt x="1995090" y="1386752"/>
                </a:lnTo>
                <a:lnTo>
                  <a:pt x="1992312" y="1386752"/>
                </a:lnTo>
                <a:lnTo>
                  <a:pt x="1988740" y="1387543"/>
                </a:lnTo>
                <a:lnTo>
                  <a:pt x="1986359" y="1388730"/>
                </a:lnTo>
                <a:lnTo>
                  <a:pt x="1983581" y="1390708"/>
                </a:lnTo>
                <a:lnTo>
                  <a:pt x="1981597" y="1393081"/>
                </a:lnTo>
                <a:lnTo>
                  <a:pt x="1980009" y="1395455"/>
                </a:lnTo>
                <a:lnTo>
                  <a:pt x="1978818" y="1398224"/>
                </a:lnTo>
                <a:lnTo>
                  <a:pt x="1978025" y="1400993"/>
                </a:lnTo>
                <a:lnTo>
                  <a:pt x="1978025" y="1404553"/>
                </a:lnTo>
                <a:lnTo>
                  <a:pt x="1978025" y="1406926"/>
                </a:lnTo>
                <a:lnTo>
                  <a:pt x="1952625" y="1406926"/>
                </a:lnTo>
                <a:lnTo>
                  <a:pt x="1949847" y="1390708"/>
                </a:lnTo>
                <a:lnTo>
                  <a:pt x="1949053" y="1382005"/>
                </a:lnTo>
                <a:lnTo>
                  <a:pt x="1948259" y="1373698"/>
                </a:lnTo>
                <a:lnTo>
                  <a:pt x="1947862" y="1364996"/>
                </a:lnTo>
                <a:lnTo>
                  <a:pt x="1947862" y="1355897"/>
                </a:lnTo>
                <a:lnTo>
                  <a:pt x="1948259" y="1346404"/>
                </a:lnTo>
                <a:lnTo>
                  <a:pt x="1949053" y="1337305"/>
                </a:lnTo>
                <a:lnTo>
                  <a:pt x="1950243" y="1327020"/>
                </a:lnTo>
                <a:lnTo>
                  <a:pt x="1952228" y="1316736"/>
                </a:lnTo>
                <a:lnTo>
                  <a:pt x="1954609" y="1305659"/>
                </a:lnTo>
                <a:lnTo>
                  <a:pt x="1958181" y="1294188"/>
                </a:lnTo>
                <a:lnTo>
                  <a:pt x="1961356" y="1282716"/>
                </a:lnTo>
                <a:lnTo>
                  <a:pt x="1966118" y="1270453"/>
                </a:lnTo>
                <a:lnTo>
                  <a:pt x="1971675" y="1257399"/>
                </a:lnTo>
                <a:lnTo>
                  <a:pt x="1977231" y="1243554"/>
                </a:lnTo>
                <a:lnTo>
                  <a:pt x="1980803" y="1237225"/>
                </a:lnTo>
                <a:lnTo>
                  <a:pt x="1984772" y="1230896"/>
                </a:lnTo>
                <a:lnTo>
                  <a:pt x="1988740" y="1224567"/>
                </a:lnTo>
                <a:lnTo>
                  <a:pt x="1993106" y="1218238"/>
                </a:lnTo>
                <a:lnTo>
                  <a:pt x="1994693" y="1215864"/>
                </a:lnTo>
                <a:lnTo>
                  <a:pt x="1996281" y="1213491"/>
                </a:lnTo>
                <a:lnTo>
                  <a:pt x="2001440" y="1208744"/>
                </a:lnTo>
                <a:lnTo>
                  <a:pt x="2006600" y="1203601"/>
                </a:lnTo>
                <a:lnTo>
                  <a:pt x="2011362" y="1198855"/>
                </a:lnTo>
                <a:lnTo>
                  <a:pt x="2016522" y="1194899"/>
                </a:lnTo>
                <a:lnTo>
                  <a:pt x="2022078" y="1190943"/>
                </a:lnTo>
                <a:lnTo>
                  <a:pt x="2027634" y="1186987"/>
                </a:lnTo>
                <a:lnTo>
                  <a:pt x="2033190" y="1184218"/>
                </a:lnTo>
                <a:lnTo>
                  <a:pt x="2038350" y="1181449"/>
                </a:lnTo>
                <a:lnTo>
                  <a:pt x="2043906" y="1178285"/>
                </a:lnTo>
                <a:lnTo>
                  <a:pt x="2049859" y="1176307"/>
                </a:lnTo>
                <a:lnTo>
                  <a:pt x="2060972" y="1171956"/>
                </a:lnTo>
                <a:lnTo>
                  <a:pt x="2071290" y="1169187"/>
                </a:lnTo>
                <a:lnTo>
                  <a:pt x="2082006" y="1166813"/>
                </a:lnTo>
                <a:close/>
                <a:moveTo>
                  <a:pt x="1110232" y="1166813"/>
                </a:moveTo>
                <a:lnTo>
                  <a:pt x="1112219" y="1169978"/>
                </a:lnTo>
                <a:lnTo>
                  <a:pt x="1115000" y="1172747"/>
                </a:lnTo>
                <a:lnTo>
                  <a:pt x="1118179" y="1175120"/>
                </a:lnTo>
                <a:lnTo>
                  <a:pt x="1121359" y="1176702"/>
                </a:lnTo>
                <a:lnTo>
                  <a:pt x="1124935" y="1177494"/>
                </a:lnTo>
                <a:lnTo>
                  <a:pt x="1128114" y="1177494"/>
                </a:lnTo>
                <a:lnTo>
                  <a:pt x="1136062" y="1177098"/>
                </a:lnTo>
                <a:lnTo>
                  <a:pt x="1144407" y="1176702"/>
                </a:lnTo>
                <a:lnTo>
                  <a:pt x="1154342" y="1177098"/>
                </a:lnTo>
                <a:lnTo>
                  <a:pt x="1163879" y="1177889"/>
                </a:lnTo>
                <a:lnTo>
                  <a:pt x="1173019" y="1179076"/>
                </a:lnTo>
                <a:lnTo>
                  <a:pt x="1181364" y="1180658"/>
                </a:lnTo>
                <a:lnTo>
                  <a:pt x="1189709" y="1183427"/>
                </a:lnTo>
                <a:lnTo>
                  <a:pt x="1197259" y="1186196"/>
                </a:lnTo>
                <a:lnTo>
                  <a:pt x="1204810" y="1189756"/>
                </a:lnTo>
                <a:lnTo>
                  <a:pt x="1211963" y="1193317"/>
                </a:lnTo>
                <a:lnTo>
                  <a:pt x="1218718" y="1197668"/>
                </a:lnTo>
                <a:lnTo>
                  <a:pt x="1225077" y="1202810"/>
                </a:lnTo>
                <a:lnTo>
                  <a:pt x="1231037" y="1208348"/>
                </a:lnTo>
                <a:lnTo>
                  <a:pt x="1236601" y="1213886"/>
                </a:lnTo>
                <a:lnTo>
                  <a:pt x="1241767" y="1220611"/>
                </a:lnTo>
                <a:lnTo>
                  <a:pt x="1246138" y="1227731"/>
                </a:lnTo>
                <a:lnTo>
                  <a:pt x="1250907" y="1234852"/>
                </a:lnTo>
                <a:lnTo>
                  <a:pt x="1254881" y="1243554"/>
                </a:lnTo>
                <a:lnTo>
                  <a:pt x="1260444" y="1256213"/>
                </a:lnTo>
                <a:lnTo>
                  <a:pt x="1265213" y="1268476"/>
                </a:lnTo>
                <a:lnTo>
                  <a:pt x="1269584" y="1280343"/>
                </a:lnTo>
                <a:lnTo>
                  <a:pt x="1273160" y="1291814"/>
                </a:lnTo>
                <a:lnTo>
                  <a:pt x="1276339" y="1302890"/>
                </a:lnTo>
                <a:lnTo>
                  <a:pt x="1278724" y="1313175"/>
                </a:lnTo>
                <a:lnTo>
                  <a:pt x="1281108" y="1323460"/>
                </a:lnTo>
                <a:lnTo>
                  <a:pt x="1282300" y="1333350"/>
                </a:lnTo>
                <a:lnTo>
                  <a:pt x="1283492" y="1342843"/>
                </a:lnTo>
                <a:lnTo>
                  <a:pt x="1283890" y="1352337"/>
                </a:lnTo>
                <a:lnTo>
                  <a:pt x="1284287" y="1361831"/>
                </a:lnTo>
                <a:lnTo>
                  <a:pt x="1283890" y="1371325"/>
                </a:lnTo>
                <a:lnTo>
                  <a:pt x="1283492" y="1380027"/>
                </a:lnTo>
                <a:lnTo>
                  <a:pt x="1282300" y="1389126"/>
                </a:lnTo>
                <a:lnTo>
                  <a:pt x="1281506" y="1398619"/>
                </a:lnTo>
                <a:lnTo>
                  <a:pt x="1279519" y="1408113"/>
                </a:lnTo>
                <a:lnTo>
                  <a:pt x="1273558" y="1407322"/>
                </a:lnTo>
                <a:lnTo>
                  <a:pt x="1267994" y="1406926"/>
                </a:lnTo>
                <a:lnTo>
                  <a:pt x="1248920" y="1406926"/>
                </a:lnTo>
                <a:lnTo>
                  <a:pt x="1248125" y="1385961"/>
                </a:lnTo>
                <a:lnTo>
                  <a:pt x="1247728" y="1382401"/>
                </a:lnTo>
                <a:lnTo>
                  <a:pt x="1246138" y="1379632"/>
                </a:lnTo>
                <a:lnTo>
                  <a:pt x="1244946" y="1377258"/>
                </a:lnTo>
                <a:lnTo>
                  <a:pt x="1242959" y="1374489"/>
                </a:lnTo>
                <a:lnTo>
                  <a:pt x="1240575" y="1372907"/>
                </a:lnTo>
                <a:lnTo>
                  <a:pt x="1237793" y="1371325"/>
                </a:lnTo>
                <a:lnTo>
                  <a:pt x="1235011" y="1370534"/>
                </a:lnTo>
                <a:lnTo>
                  <a:pt x="1231435" y="1369742"/>
                </a:lnTo>
                <a:lnTo>
                  <a:pt x="1228653" y="1369742"/>
                </a:lnTo>
                <a:lnTo>
                  <a:pt x="1225077" y="1370929"/>
                </a:lnTo>
                <a:lnTo>
                  <a:pt x="1222692" y="1372116"/>
                </a:lnTo>
                <a:lnTo>
                  <a:pt x="1220308" y="1373698"/>
                </a:lnTo>
                <a:lnTo>
                  <a:pt x="1217526" y="1376072"/>
                </a:lnTo>
                <a:lnTo>
                  <a:pt x="1215937" y="1378841"/>
                </a:lnTo>
                <a:lnTo>
                  <a:pt x="1214745" y="1381214"/>
                </a:lnTo>
                <a:lnTo>
                  <a:pt x="1214347" y="1384774"/>
                </a:lnTo>
                <a:lnTo>
                  <a:pt x="1211963" y="1395455"/>
                </a:lnTo>
                <a:lnTo>
                  <a:pt x="1209976" y="1406926"/>
                </a:lnTo>
                <a:lnTo>
                  <a:pt x="1041881" y="1406926"/>
                </a:lnTo>
                <a:lnTo>
                  <a:pt x="1039497" y="1399015"/>
                </a:lnTo>
                <a:lnTo>
                  <a:pt x="1038305" y="1395850"/>
                </a:lnTo>
                <a:lnTo>
                  <a:pt x="1036715" y="1393477"/>
                </a:lnTo>
                <a:lnTo>
                  <a:pt x="1034728" y="1391499"/>
                </a:lnTo>
                <a:lnTo>
                  <a:pt x="1032344" y="1389126"/>
                </a:lnTo>
                <a:lnTo>
                  <a:pt x="1029960" y="1387939"/>
                </a:lnTo>
                <a:lnTo>
                  <a:pt x="1026780" y="1387148"/>
                </a:lnTo>
                <a:lnTo>
                  <a:pt x="1023601" y="1386752"/>
                </a:lnTo>
                <a:lnTo>
                  <a:pt x="1020422" y="1386752"/>
                </a:lnTo>
                <a:lnTo>
                  <a:pt x="1017243" y="1387543"/>
                </a:lnTo>
                <a:lnTo>
                  <a:pt x="1014461" y="1388730"/>
                </a:lnTo>
                <a:lnTo>
                  <a:pt x="1012077" y="1390708"/>
                </a:lnTo>
                <a:lnTo>
                  <a:pt x="1010090" y="1393081"/>
                </a:lnTo>
                <a:lnTo>
                  <a:pt x="1008103" y="1395455"/>
                </a:lnTo>
                <a:lnTo>
                  <a:pt x="1006911" y="1398224"/>
                </a:lnTo>
                <a:lnTo>
                  <a:pt x="1006116" y="1400993"/>
                </a:lnTo>
                <a:lnTo>
                  <a:pt x="1006116" y="1404553"/>
                </a:lnTo>
                <a:lnTo>
                  <a:pt x="1006116" y="1406926"/>
                </a:lnTo>
                <a:lnTo>
                  <a:pt x="980684" y="1406926"/>
                </a:lnTo>
                <a:lnTo>
                  <a:pt x="978299" y="1390708"/>
                </a:lnTo>
                <a:lnTo>
                  <a:pt x="977107" y="1382005"/>
                </a:lnTo>
                <a:lnTo>
                  <a:pt x="976710" y="1373698"/>
                </a:lnTo>
                <a:lnTo>
                  <a:pt x="976312" y="1364996"/>
                </a:lnTo>
                <a:lnTo>
                  <a:pt x="976312" y="1355897"/>
                </a:lnTo>
                <a:lnTo>
                  <a:pt x="976710" y="1346404"/>
                </a:lnTo>
                <a:lnTo>
                  <a:pt x="977504" y="1337305"/>
                </a:lnTo>
                <a:lnTo>
                  <a:pt x="978697" y="1327020"/>
                </a:lnTo>
                <a:lnTo>
                  <a:pt x="980286" y="1316736"/>
                </a:lnTo>
                <a:lnTo>
                  <a:pt x="983068" y="1305659"/>
                </a:lnTo>
                <a:lnTo>
                  <a:pt x="985850" y="1294188"/>
                </a:lnTo>
                <a:lnTo>
                  <a:pt x="989823" y="1282716"/>
                </a:lnTo>
                <a:lnTo>
                  <a:pt x="994195" y="1270453"/>
                </a:lnTo>
                <a:lnTo>
                  <a:pt x="999758" y="1257399"/>
                </a:lnTo>
                <a:lnTo>
                  <a:pt x="1005719" y="1243554"/>
                </a:lnTo>
                <a:lnTo>
                  <a:pt x="1008898" y="1237225"/>
                </a:lnTo>
                <a:lnTo>
                  <a:pt x="1012872" y="1230500"/>
                </a:lnTo>
                <a:lnTo>
                  <a:pt x="1016846" y="1224567"/>
                </a:lnTo>
                <a:lnTo>
                  <a:pt x="1021217" y="1218238"/>
                </a:lnTo>
                <a:lnTo>
                  <a:pt x="1023204" y="1215864"/>
                </a:lnTo>
                <a:lnTo>
                  <a:pt x="1024793" y="1213491"/>
                </a:lnTo>
                <a:lnTo>
                  <a:pt x="1029960" y="1208744"/>
                </a:lnTo>
                <a:lnTo>
                  <a:pt x="1034331" y="1203601"/>
                </a:lnTo>
                <a:lnTo>
                  <a:pt x="1039894" y="1198855"/>
                </a:lnTo>
                <a:lnTo>
                  <a:pt x="1045060" y="1194899"/>
                </a:lnTo>
                <a:lnTo>
                  <a:pt x="1050624" y="1190943"/>
                </a:lnTo>
                <a:lnTo>
                  <a:pt x="1055790" y="1186987"/>
                </a:lnTo>
                <a:lnTo>
                  <a:pt x="1061353" y="1184218"/>
                </a:lnTo>
                <a:lnTo>
                  <a:pt x="1066917" y="1181449"/>
                </a:lnTo>
                <a:lnTo>
                  <a:pt x="1072480" y="1178285"/>
                </a:lnTo>
                <a:lnTo>
                  <a:pt x="1078043" y="1176307"/>
                </a:lnTo>
                <a:lnTo>
                  <a:pt x="1089170" y="1171956"/>
                </a:lnTo>
                <a:lnTo>
                  <a:pt x="1099900" y="1169187"/>
                </a:lnTo>
                <a:lnTo>
                  <a:pt x="1110232" y="1166813"/>
                </a:lnTo>
                <a:close/>
                <a:moveTo>
                  <a:pt x="1601784" y="1141413"/>
                </a:moveTo>
                <a:lnTo>
                  <a:pt x="1608513" y="1141413"/>
                </a:lnTo>
                <a:lnTo>
                  <a:pt x="1616826" y="1141413"/>
                </a:lnTo>
                <a:lnTo>
                  <a:pt x="1628701" y="1141809"/>
                </a:lnTo>
                <a:lnTo>
                  <a:pt x="1639785" y="1142996"/>
                </a:lnTo>
                <a:lnTo>
                  <a:pt x="1644139" y="1143392"/>
                </a:lnTo>
                <a:lnTo>
                  <a:pt x="1656410" y="1145766"/>
                </a:lnTo>
                <a:lnTo>
                  <a:pt x="1668285" y="1149327"/>
                </a:lnTo>
                <a:lnTo>
                  <a:pt x="1673431" y="1150910"/>
                </a:lnTo>
                <a:lnTo>
                  <a:pt x="1682140" y="1154075"/>
                </a:lnTo>
                <a:lnTo>
                  <a:pt x="1690453" y="1157241"/>
                </a:lnTo>
                <a:lnTo>
                  <a:pt x="1694807" y="1158823"/>
                </a:lnTo>
                <a:lnTo>
                  <a:pt x="1703516" y="1163572"/>
                </a:lnTo>
                <a:lnTo>
                  <a:pt x="1711828" y="1167924"/>
                </a:lnTo>
                <a:lnTo>
                  <a:pt x="1714995" y="1169903"/>
                </a:lnTo>
                <a:lnTo>
                  <a:pt x="1726079" y="1177421"/>
                </a:lnTo>
                <a:lnTo>
                  <a:pt x="1729245" y="1179399"/>
                </a:lnTo>
                <a:lnTo>
                  <a:pt x="1739142" y="1186918"/>
                </a:lnTo>
                <a:lnTo>
                  <a:pt x="1740329" y="1188105"/>
                </a:lnTo>
                <a:lnTo>
                  <a:pt x="1745475" y="1192853"/>
                </a:lnTo>
                <a:lnTo>
                  <a:pt x="1747058" y="1194436"/>
                </a:lnTo>
                <a:lnTo>
                  <a:pt x="1748642" y="1196018"/>
                </a:lnTo>
                <a:lnTo>
                  <a:pt x="1743100" y="1240732"/>
                </a:lnTo>
                <a:lnTo>
                  <a:pt x="1739142" y="1274761"/>
                </a:lnTo>
                <a:lnTo>
                  <a:pt x="1736766" y="1296128"/>
                </a:lnTo>
                <a:lnTo>
                  <a:pt x="1738746" y="1294150"/>
                </a:lnTo>
                <a:lnTo>
                  <a:pt x="1739537" y="1293358"/>
                </a:lnTo>
                <a:lnTo>
                  <a:pt x="1740725" y="1293358"/>
                </a:lnTo>
                <a:lnTo>
                  <a:pt x="1741912" y="1293754"/>
                </a:lnTo>
                <a:lnTo>
                  <a:pt x="1743100" y="1294150"/>
                </a:lnTo>
                <a:lnTo>
                  <a:pt x="1744288" y="1295733"/>
                </a:lnTo>
                <a:lnTo>
                  <a:pt x="1745079" y="1297315"/>
                </a:lnTo>
                <a:lnTo>
                  <a:pt x="1747454" y="1301668"/>
                </a:lnTo>
                <a:lnTo>
                  <a:pt x="1749038" y="1307603"/>
                </a:lnTo>
                <a:lnTo>
                  <a:pt x="1750621" y="1315121"/>
                </a:lnTo>
                <a:lnTo>
                  <a:pt x="1751809" y="1323827"/>
                </a:lnTo>
                <a:lnTo>
                  <a:pt x="1752204" y="1332928"/>
                </a:lnTo>
                <a:lnTo>
                  <a:pt x="1752600" y="1343216"/>
                </a:lnTo>
                <a:lnTo>
                  <a:pt x="1752204" y="1352712"/>
                </a:lnTo>
                <a:lnTo>
                  <a:pt x="1751809" y="1361813"/>
                </a:lnTo>
                <a:lnTo>
                  <a:pt x="1750621" y="1370518"/>
                </a:lnTo>
                <a:lnTo>
                  <a:pt x="1749038" y="1378036"/>
                </a:lnTo>
                <a:lnTo>
                  <a:pt x="1747454" y="1383972"/>
                </a:lnTo>
                <a:lnTo>
                  <a:pt x="1745079" y="1388324"/>
                </a:lnTo>
                <a:lnTo>
                  <a:pt x="1744288" y="1390303"/>
                </a:lnTo>
                <a:lnTo>
                  <a:pt x="1743100" y="1391490"/>
                </a:lnTo>
                <a:lnTo>
                  <a:pt x="1741912" y="1391886"/>
                </a:lnTo>
                <a:lnTo>
                  <a:pt x="1740725" y="1392281"/>
                </a:lnTo>
                <a:lnTo>
                  <a:pt x="1739142" y="1391886"/>
                </a:lnTo>
                <a:lnTo>
                  <a:pt x="1737954" y="1391094"/>
                </a:lnTo>
                <a:lnTo>
                  <a:pt x="1736766" y="1389511"/>
                </a:lnTo>
                <a:lnTo>
                  <a:pt x="1735975" y="1387929"/>
                </a:lnTo>
                <a:lnTo>
                  <a:pt x="1733996" y="1382785"/>
                </a:lnTo>
                <a:lnTo>
                  <a:pt x="1731620" y="1376849"/>
                </a:lnTo>
                <a:lnTo>
                  <a:pt x="1730829" y="1384367"/>
                </a:lnTo>
                <a:lnTo>
                  <a:pt x="1729641" y="1391886"/>
                </a:lnTo>
                <a:lnTo>
                  <a:pt x="1725683" y="1406526"/>
                </a:lnTo>
                <a:lnTo>
                  <a:pt x="1475905" y="1406526"/>
                </a:lnTo>
                <a:lnTo>
                  <a:pt x="1471551" y="1394260"/>
                </a:lnTo>
                <a:lnTo>
                  <a:pt x="1469968" y="1388324"/>
                </a:lnTo>
                <a:lnTo>
                  <a:pt x="1467592" y="1381993"/>
                </a:lnTo>
                <a:lnTo>
                  <a:pt x="1466009" y="1387137"/>
                </a:lnTo>
                <a:lnTo>
                  <a:pt x="1464426" y="1391490"/>
                </a:lnTo>
                <a:lnTo>
                  <a:pt x="1463238" y="1392677"/>
                </a:lnTo>
                <a:lnTo>
                  <a:pt x="1462051" y="1393864"/>
                </a:lnTo>
                <a:lnTo>
                  <a:pt x="1460863" y="1394260"/>
                </a:lnTo>
                <a:lnTo>
                  <a:pt x="1459676" y="1394655"/>
                </a:lnTo>
                <a:lnTo>
                  <a:pt x="1458884" y="1394260"/>
                </a:lnTo>
                <a:lnTo>
                  <a:pt x="1457696" y="1393468"/>
                </a:lnTo>
                <a:lnTo>
                  <a:pt x="1456509" y="1392281"/>
                </a:lnTo>
                <a:lnTo>
                  <a:pt x="1454925" y="1391094"/>
                </a:lnTo>
                <a:lnTo>
                  <a:pt x="1452946" y="1386346"/>
                </a:lnTo>
                <a:lnTo>
                  <a:pt x="1451363" y="1380015"/>
                </a:lnTo>
                <a:lnTo>
                  <a:pt x="1450175" y="1372892"/>
                </a:lnTo>
                <a:lnTo>
                  <a:pt x="1448592" y="1364583"/>
                </a:lnTo>
                <a:lnTo>
                  <a:pt x="1447800" y="1355086"/>
                </a:lnTo>
                <a:lnTo>
                  <a:pt x="1447800" y="1345194"/>
                </a:lnTo>
                <a:lnTo>
                  <a:pt x="1447800" y="1334906"/>
                </a:lnTo>
                <a:lnTo>
                  <a:pt x="1448592" y="1325805"/>
                </a:lnTo>
                <a:lnTo>
                  <a:pt x="1450175" y="1317496"/>
                </a:lnTo>
                <a:lnTo>
                  <a:pt x="1451363" y="1310373"/>
                </a:lnTo>
                <a:lnTo>
                  <a:pt x="1452946" y="1304438"/>
                </a:lnTo>
                <a:lnTo>
                  <a:pt x="1454925" y="1299689"/>
                </a:lnTo>
                <a:lnTo>
                  <a:pt x="1456509" y="1298107"/>
                </a:lnTo>
                <a:lnTo>
                  <a:pt x="1457696" y="1296920"/>
                </a:lnTo>
                <a:lnTo>
                  <a:pt x="1458884" y="1296128"/>
                </a:lnTo>
                <a:lnTo>
                  <a:pt x="1459676" y="1296128"/>
                </a:lnTo>
                <a:lnTo>
                  <a:pt x="1460467" y="1296128"/>
                </a:lnTo>
                <a:lnTo>
                  <a:pt x="1461259" y="1296524"/>
                </a:lnTo>
                <a:lnTo>
                  <a:pt x="1462051" y="1283466"/>
                </a:lnTo>
                <a:lnTo>
                  <a:pt x="1462446" y="1277531"/>
                </a:lnTo>
                <a:lnTo>
                  <a:pt x="1464030" y="1271991"/>
                </a:lnTo>
                <a:lnTo>
                  <a:pt x="1462051" y="1258142"/>
                </a:lnTo>
                <a:lnTo>
                  <a:pt x="1460071" y="1245480"/>
                </a:lnTo>
                <a:lnTo>
                  <a:pt x="1456905" y="1223717"/>
                </a:lnTo>
                <a:lnTo>
                  <a:pt x="1453738" y="1208681"/>
                </a:lnTo>
                <a:lnTo>
                  <a:pt x="1452550" y="1203537"/>
                </a:lnTo>
                <a:lnTo>
                  <a:pt x="1458488" y="1199975"/>
                </a:lnTo>
                <a:lnTo>
                  <a:pt x="1465217" y="1196018"/>
                </a:lnTo>
                <a:lnTo>
                  <a:pt x="1471551" y="1191270"/>
                </a:lnTo>
                <a:lnTo>
                  <a:pt x="1477884" y="1186522"/>
                </a:lnTo>
                <a:lnTo>
                  <a:pt x="1489760" y="1177421"/>
                </a:lnTo>
                <a:lnTo>
                  <a:pt x="1495302" y="1173464"/>
                </a:lnTo>
                <a:lnTo>
                  <a:pt x="1500843" y="1170299"/>
                </a:lnTo>
                <a:lnTo>
                  <a:pt x="1515490" y="1163176"/>
                </a:lnTo>
                <a:lnTo>
                  <a:pt x="1530136" y="1157241"/>
                </a:lnTo>
                <a:lnTo>
                  <a:pt x="1539636" y="1154075"/>
                </a:lnTo>
                <a:lnTo>
                  <a:pt x="1548741" y="1150910"/>
                </a:lnTo>
                <a:lnTo>
                  <a:pt x="1558241" y="1148536"/>
                </a:lnTo>
                <a:lnTo>
                  <a:pt x="1568533" y="1145766"/>
                </a:lnTo>
                <a:lnTo>
                  <a:pt x="1576450" y="1144183"/>
                </a:lnTo>
                <a:lnTo>
                  <a:pt x="1583971" y="1142996"/>
                </a:lnTo>
                <a:lnTo>
                  <a:pt x="1594658" y="1142204"/>
                </a:lnTo>
                <a:lnTo>
                  <a:pt x="1601784" y="1141413"/>
                </a:lnTo>
                <a:close/>
                <a:moveTo>
                  <a:pt x="1832358" y="1052513"/>
                </a:moveTo>
                <a:lnTo>
                  <a:pt x="1843104" y="1052513"/>
                </a:lnTo>
                <a:lnTo>
                  <a:pt x="1847083" y="1052911"/>
                </a:lnTo>
                <a:lnTo>
                  <a:pt x="1839522" y="1055300"/>
                </a:lnTo>
                <a:lnTo>
                  <a:pt x="1831960" y="1058882"/>
                </a:lnTo>
                <a:lnTo>
                  <a:pt x="1825194" y="1062067"/>
                </a:lnTo>
                <a:lnTo>
                  <a:pt x="1818428" y="1065650"/>
                </a:lnTo>
                <a:lnTo>
                  <a:pt x="1820418" y="1066446"/>
                </a:lnTo>
                <a:lnTo>
                  <a:pt x="1828776" y="1066048"/>
                </a:lnTo>
                <a:lnTo>
                  <a:pt x="1837532" y="1065650"/>
                </a:lnTo>
                <a:lnTo>
                  <a:pt x="1846685" y="1066048"/>
                </a:lnTo>
                <a:lnTo>
                  <a:pt x="1856237" y="1066446"/>
                </a:lnTo>
                <a:lnTo>
                  <a:pt x="1865789" y="1067640"/>
                </a:lnTo>
                <a:lnTo>
                  <a:pt x="1876137" y="1069631"/>
                </a:lnTo>
                <a:lnTo>
                  <a:pt x="1885688" y="1072417"/>
                </a:lnTo>
                <a:lnTo>
                  <a:pt x="1895638" y="1075602"/>
                </a:lnTo>
                <a:lnTo>
                  <a:pt x="1905588" y="1079981"/>
                </a:lnTo>
                <a:lnTo>
                  <a:pt x="1910761" y="1082369"/>
                </a:lnTo>
                <a:lnTo>
                  <a:pt x="1915139" y="1085156"/>
                </a:lnTo>
                <a:lnTo>
                  <a:pt x="1919915" y="1088340"/>
                </a:lnTo>
                <a:lnTo>
                  <a:pt x="1924691" y="1091525"/>
                </a:lnTo>
                <a:lnTo>
                  <a:pt x="1929069" y="1095506"/>
                </a:lnTo>
                <a:lnTo>
                  <a:pt x="1933845" y="1099487"/>
                </a:lnTo>
                <a:lnTo>
                  <a:pt x="1938223" y="1103468"/>
                </a:lnTo>
                <a:lnTo>
                  <a:pt x="1942202" y="1108245"/>
                </a:lnTo>
                <a:lnTo>
                  <a:pt x="1946580" y="1112623"/>
                </a:lnTo>
                <a:lnTo>
                  <a:pt x="1950162" y="1118197"/>
                </a:lnTo>
                <a:lnTo>
                  <a:pt x="1954142" y="1123770"/>
                </a:lnTo>
                <a:lnTo>
                  <a:pt x="1957724" y="1129741"/>
                </a:lnTo>
                <a:lnTo>
                  <a:pt x="1960908" y="1136110"/>
                </a:lnTo>
                <a:lnTo>
                  <a:pt x="1964490" y="1142878"/>
                </a:lnTo>
                <a:lnTo>
                  <a:pt x="1968868" y="1152830"/>
                </a:lnTo>
                <a:lnTo>
                  <a:pt x="1972847" y="1163180"/>
                </a:lnTo>
                <a:lnTo>
                  <a:pt x="1979613" y="1182288"/>
                </a:lnTo>
                <a:lnTo>
                  <a:pt x="1975633" y="1185871"/>
                </a:lnTo>
                <a:lnTo>
                  <a:pt x="1972051" y="1190249"/>
                </a:lnTo>
                <a:lnTo>
                  <a:pt x="1967674" y="1192638"/>
                </a:lnTo>
                <a:lnTo>
                  <a:pt x="1965684" y="1193832"/>
                </a:lnTo>
                <a:lnTo>
                  <a:pt x="1963694" y="1195823"/>
                </a:lnTo>
                <a:lnTo>
                  <a:pt x="1962102" y="1197415"/>
                </a:lnTo>
                <a:lnTo>
                  <a:pt x="1961306" y="1199007"/>
                </a:lnTo>
                <a:lnTo>
                  <a:pt x="1960112" y="1201396"/>
                </a:lnTo>
                <a:lnTo>
                  <a:pt x="1959316" y="1202988"/>
                </a:lnTo>
                <a:lnTo>
                  <a:pt x="1958918" y="1205377"/>
                </a:lnTo>
                <a:lnTo>
                  <a:pt x="1958918" y="1207367"/>
                </a:lnTo>
                <a:lnTo>
                  <a:pt x="1952152" y="1218115"/>
                </a:lnTo>
                <a:lnTo>
                  <a:pt x="1946580" y="1229262"/>
                </a:lnTo>
                <a:lnTo>
                  <a:pt x="1941008" y="1240806"/>
                </a:lnTo>
                <a:lnTo>
                  <a:pt x="1936233" y="1252350"/>
                </a:lnTo>
                <a:lnTo>
                  <a:pt x="1932253" y="1263895"/>
                </a:lnTo>
                <a:lnTo>
                  <a:pt x="1928273" y="1274245"/>
                </a:lnTo>
                <a:lnTo>
                  <a:pt x="1925089" y="1284993"/>
                </a:lnTo>
                <a:lnTo>
                  <a:pt x="1921905" y="1294945"/>
                </a:lnTo>
                <a:lnTo>
                  <a:pt x="1919915" y="1304897"/>
                </a:lnTo>
                <a:lnTo>
                  <a:pt x="1917925" y="1314451"/>
                </a:lnTo>
                <a:lnTo>
                  <a:pt x="1784997" y="1314451"/>
                </a:lnTo>
                <a:lnTo>
                  <a:pt x="1783007" y="1303305"/>
                </a:lnTo>
                <a:lnTo>
                  <a:pt x="1780222" y="1293353"/>
                </a:lnTo>
                <a:lnTo>
                  <a:pt x="1778630" y="1288974"/>
                </a:lnTo>
                <a:lnTo>
                  <a:pt x="1777038" y="1284993"/>
                </a:lnTo>
                <a:lnTo>
                  <a:pt x="1775446" y="1281410"/>
                </a:lnTo>
                <a:lnTo>
                  <a:pt x="1773058" y="1278226"/>
                </a:lnTo>
                <a:lnTo>
                  <a:pt x="1782609" y="1200202"/>
                </a:lnTo>
                <a:lnTo>
                  <a:pt x="1783007" y="1196619"/>
                </a:lnTo>
                <a:lnTo>
                  <a:pt x="1783007" y="1192638"/>
                </a:lnTo>
                <a:lnTo>
                  <a:pt x="1782211" y="1189453"/>
                </a:lnTo>
                <a:lnTo>
                  <a:pt x="1781416" y="1185472"/>
                </a:lnTo>
                <a:lnTo>
                  <a:pt x="1779824" y="1182288"/>
                </a:lnTo>
                <a:lnTo>
                  <a:pt x="1778232" y="1178705"/>
                </a:lnTo>
                <a:lnTo>
                  <a:pt x="1776242" y="1175919"/>
                </a:lnTo>
                <a:lnTo>
                  <a:pt x="1774252" y="1172734"/>
                </a:lnTo>
                <a:lnTo>
                  <a:pt x="1767884" y="1166763"/>
                </a:lnTo>
                <a:lnTo>
                  <a:pt x="1761516" y="1161588"/>
                </a:lnTo>
                <a:lnTo>
                  <a:pt x="1752362" y="1154422"/>
                </a:lnTo>
                <a:lnTo>
                  <a:pt x="1741219" y="1146460"/>
                </a:lnTo>
                <a:lnTo>
                  <a:pt x="1734851" y="1142480"/>
                </a:lnTo>
                <a:lnTo>
                  <a:pt x="1728085" y="1138101"/>
                </a:lnTo>
                <a:lnTo>
                  <a:pt x="1720921" y="1134518"/>
                </a:lnTo>
                <a:lnTo>
                  <a:pt x="1712564" y="1130139"/>
                </a:lnTo>
                <a:lnTo>
                  <a:pt x="1704206" y="1126158"/>
                </a:lnTo>
                <a:lnTo>
                  <a:pt x="1695450" y="1122576"/>
                </a:lnTo>
                <a:lnTo>
                  <a:pt x="1698236" y="1118197"/>
                </a:lnTo>
                <a:lnTo>
                  <a:pt x="1701420" y="1114216"/>
                </a:lnTo>
                <a:lnTo>
                  <a:pt x="1697440" y="1114614"/>
                </a:lnTo>
                <a:lnTo>
                  <a:pt x="1701420" y="1111827"/>
                </a:lnTo>
                <a:lnTo>
                  <a:pt x="1705002" y="1109041"/>
                </a:lnTo>
                <a:lnTo>
                  <a:pt x="1710176" y="1103069"/>
                </a:lnTo>
                <a:lnTo>
                  <a:pt x="1715748" y="1097894"/>
                </a:lnTo>
                <a:lnTo>
                  <a:pt x="1721319" y="1093117"/>
                </a:lnTo>
                <a:lnTo>
                  <a:pt x="1726891" y="1088340"/>
                </a:lnTo>
                <a:lnTo>
                  <a:pt x="1732463" y="1083962"/>
                </a:lnTo>
                <a:lnTo>
                  <a:pt x="1738035" y="1080379"/>
                </a:lnTo>
                <a:lnTo>
                  <a:pt x="1744005" y="1076398"/>
                </a:lnTo>
                <a:lnTo>
                  <a:pt x="1749975" y="1073611"/>
                </a:lnTo>
                <a:lnTo>
                  <a:pt x="1755944" y="1070427"/>
                </a:lnTo>
                <a:lnTo>
                  <a:pt x="1761914" y="1067640"/>
                </a:lnTo>
                <a:lnTo>
                  <a:pt x="1773456" y="1063261"/>
                </a:lnTo>
                <a:lnTo>
                  <a:pt x="1784997" y="1059679"/>
                </a:lnTo>
                <a:lnTo>
                  <a:pt x="1796539" y="1056892"/>
                </a:lnTo>
                <a:lnTo>
                  <a:pt x="1806489" y="1054902"/>
                </a:lnTo>
                <a:lnTo>
                  <a:pt x="1816438" y="1053707"/>
                </a:lnTo>
                <a:lnTo>
                  <a:pt x="1824796" y="1052911"/>
                </a:lnTo>
                <a:lnTo>
                  <a:pt x="1832358" y="1052513"/>
                </a:lnTo>
                <a:close/>
                <a:moveTo>
                  <a:pt x="861259" y="1052513"/>
                </a:moveTo>
                <a:lnTo>
                  <a:pt x="871603" y="1052513"/>
                </a:lnTo>
                <a:lnTo>
                  <a:pt x="875581" y="1052911"/>
                </a:lnTo>
                <a:lnTo>
                  <a:pt x="868022" y="1055295"/>
                </a:lnTo>
                <a:lnTo>
                  <a:pt x="860861" y="1058873"/>
                </a:lnTo>
                <a:lnTo>
                  <a:pt x="854098" y="1062053"/>
                </a:lnTo>
                <a:lnTo>
                  <a:pt x="847335" y="1065630"/>
                </a:lnTo>
                <a:lnTo>
                  <a:pt x="849324" y="1066425"/>
                </a:lnTo>
                <a:lnTo>
                  <a:pt x="857281" y="1066027"/>
                </a:lnTo>
                <a:lnTo>
                  <a:pt x="866033" y="1065630"/>
                </a:lnTo>
                <a:lnTo>
                  <a:pt x="875183" y="1066027"/>
                </a:lnTo>
                <a:lnTo>
                  <a:pt x="884732" y="1066425"/>
                </a:lnTo>
                <a:lnTo>
                  <a:pt x="894678" y="1067617"/>
                </a:lnTo>
                <a:lnTo>
                  <a:pt x="904624" y="1069605"/>
                </a:lnTo>
                <a:lnTo>
                  <a:pt x="914172" y="1072387"/>
                </a:lnTo>
                <a:lnTo>
                  <a:pt x="924516" y="1075567"/>
                </a:lnTo>
                <a:lnTo>
                  <a:pt x="934064" y="1079939"/>
                </a:lnTo>
                <a:lnTo>
                  <a:pt x="939236" y="1082324"/>
                </a:lnTo>
                <a:lnTo>
                  <a:pt x="944010" y="1085106"/>
                </a:lnTo>
                <a:lnTo>
                  <a:pt x="948784" y="1088286"/>
                </a:lnTo>
                <a:lnTo>
                  <a:pt x="953160" y="1091466"/>
                </a:lnTo>
                <a:lnTo>
                  <a:pt x="957934" y="1095441"/>
                </a:lnTo>
                <a:lnTo>
                  <a:pt x="962708" y="1099415"/>
                </a:lnTo>
                <a:lnTo>
                  <a:pt x="966687" y="1103390"/>
                </a:lnTo>
                <a:lnTo>
                  <a:pt x="971063" y="1108160"/>
                </a:lnTo>
                <a:lnTo>
                  <a:pt x="974644" y="1112532"/>
                </a:lnTo>
                <a:lnTo>
                  <a:pt x="979020" y="1118097"/>
                </a:lnTo>
                <a:lnTo>
                  <a:pt x="982998" y="1123662"/>
                </a:lnTo>
                <a:lnTo>
                  <a:pt x="986181" y="1129624"/>
                </a:lnTo>
                <a:lnTo>
                  <a:pt x="989762" y="1135983"/>
                </a:lnTo>
                <a:lnTo>
                  <a:pt x="992944" y="1142741"/>
                </a:lnTo>
                <a:lnTo>
                  <a:pt x="997321" y="1152678"/>
                </a:lnTo>
                <a:lnTo>
                  <a:pt x="1001299" y="1163012"/>
                </a:lnTo>
                <a:lnTo>
                  <a:pt x="1008062" y="1182091"/>
                </a:lnTo>
                <a:lnTo>
                  <a:pt x="1004482" y="1185668"/>
                </a:lnTo>
                <a:lnTo>
                  <a:pt x="1000105" y="1190040"/>
                </a:lnTo>
                <a:lnTo>
                  <a:pt x="996525" y="1192425"/>
                </a:lnTo>
                <a:lnTo>
                  <a:pt x="994138" y="1193618"/>
                </a:lnTo>
                <a:lnTo>
                  <a:pt x="992546" y="1195605"/>
                </a:lnTo>
                <a:lnTo>
                  <a:pt x="990955" y="1197195"/>
                </a:lnTo>
                <a:lnTo>
                  <a:pt x="989762" y="1198785"/>
                </a:lnTo>
                <a:lnTo>
                  <a:pt x="988568" y="1201170"/>
                </a:lnTo>
                <a:lnTo>
                  <a:pt x="987772" y="1202760"/>
                </a:lnTo>
                <a:lnTo>
                  <a:pt x="987375" y="1205145"/>
                </a:lnTo>
                <a:lnTo>
                  <a:pt x="987375" y="1207132"/>
                </a:lnTo>
                <a:lnTo>
                  <a:pt x="980611" y="1217864"/>
                </a:lnTo>
                <a:lnTo>
                  <a:pt x="975041" y="1228993"/>
                </a:lnTo>
                <a:lnTo>
                  <a:pt x="969870" y="1240520"/>
                </a:lnTo>
                <a:lnTo>
                  <a:pt x="965095" y="1252047"/>
                </a:lnTo>
                <a:lnTo>
                  <a:pt x="960321" y="1263574"/>
                </a:lnTo>
                <a:lnTo>
                  <a:pt x="956741" y="1273908"/>
                </a:lnTo>
                <a:lnTo>
                  <a:pt x="953558" y="1284640"/>
                </a:lnTo>
                <a:lnTo>
                  <a:pt x="950773" y="1294577"/>
                </a:lnTo>
                <a:lnTo>
                  <a:pt x="948784" y="1304514"/>
                </a:lnTo>
                <a:lnTo>
                  <a:pt x="946397" y="1314054"/>
                </a:lnTo>
                <a:lnTo>
                  <a:pt x="746283" y="1314054"/>
                </a:lnTo>
                <a:lnTo>
                  <a:pt x="745487" y="1310874"/>
                </a:lnTo>
                <a:lnTo>
                  <a:pt x="745487" y="1314054"/>
                </a:lnTo>
                <a:lnTo>
                  <a:pt x="692972" y="1314054"/>
                </a:lnTo>
                <a:lnTo>
                  <a:pt x="688994" y="1314054"/>
                </a:lnTo>
                <a:lnTo>
                  <a:pt x="685811" y="1314451"/>
                </a:lnTo>
                <a:lnTo>
                  <a:pt x="683026" y="1296565"/>
                </a:lnTo>
                <a:lnTo>
                  <a:pt x="681833" y="1287423"/>
                </a:lnTo>
                <a:lnTo>
                  <a:pt x="681435" y="1278281"/>
                </a:lnTo>
                <a:lnTo>
                  <a:pt x="681037" y="1268344"/>
                </a:lnTo>
                <a:lnTo>
                  <a:pt x="681435" y="1258804"/>
                </a:lnTo>
                <a:lnTo>
                  <a:pt x="681833" y="1249265"/>
                </a:lnTo>
                <a:lnTo>
                  <a:pt x="682628" y="1238930"/>
                </a:lnTo>
                <a:lnTo>
                  <a:pt x="684617" y="1228596"/>
                </a:lnTo>
                <a:lnTo>
                  <a:pt x="686607" y="1217466"/>
                </a:lnTo>
                <a:lnTo>
                  <a:pt x="688994" y="1205940"/>
                </a:lnTo>
                <a:lnTo>
                  <a:pt x="692176" y="1194810"/>
                </a:lnTo>
                <a:lnTo>
                  <a:pt x="696155" y="1182488"/>
                </a:lnTo>
                <a:lnTo>
                  <a:pt x="700929" y="1169769"/>
                </a:lnTo>
                <a:lnTo>
                  <a:pt x="706499" y="1156255"/>
                </a:lnTo>
                <a:lnTo>
                  <a:pt x="712466" y="1142741"/>
                </a:lnTo>
                <a:lnTo>
                  <a:pt x="716445" y="1134791"/>
                </a:lnTo>
                <a:lnTo>
                  <a:pt x="720821" y="1127636"/>
                </a:lnTo>
                <a:lnTo>
                  <a:pt x="725595" y="1120482"/>
                </a:lnTo>
                <a:lnTo>
                  <a:pt x="729971" y="1114122"/>
                </a:lnTo>
                <a:lnTo>
                  <a:pt x="726391" y="1114520"/>
                </a:lnTo>
                <a:lnTo>
                  <a:pt x="729971" y="1111737"/>
                </a:lnTo>
                <a:lnTo>
                  <a:pt x="733950" y="1108955"/>
                </a:lnTo>
                <a:lnTo>
                  <a:pt x="739122" y="1102993"/>
                </a:lnTo>
                <a:lnTo>
                  <a:pt x="744294" y="1097826"/>
                </a:lnTo>
                <a:lnTo>
                  <a:pt x="749863" y="1093056"/>
                </a:lnTo>
                <a:lnTo>
                  <a:pt x="755433" y="1088286"/>
                </a:lnTo>
                <a:lnTo>
                  <a:pt x="761401" y="1083914"/>
                </a:lnTo>
                <a:lnTo>
                  <a:pt x="766970" y="1080337"/>
                </a:lnTo>
                <a:lnTo>
                  <a:pt x="772938" y="1076362"/>
                </a:lnTo>
                <a:lnTo>
                  <a:pt x="778508" y="1073579"/>
                </a:lnTo>
                <a:lnTo>
                  <a:pt x="784475" y="1070400"/>
                </a:lnTo>
                <a:lnTo>
                  <a:pt x="790443" y="1067617"/>
                </a:lnTo>
                <a:lnTo>
                  <a:pt x="802378" y="1063245"/>
                </a:lnTo>
                <a:lnTo>
                  <a:pt x="813916" y="1059668"/>
                </a:lnTo>
                <a:lnTo>
                  <a:pt x="824658" y="1056885"/>
                </a:lnTo>
                <a:lnTo>
                  <a:pt x="835399" y="1054898"/>
                </a:lnTo>
                <a:lnTo>
                  <a:pt x="844947" y="1053705"/>
                </a:lnTo>
                <a:lnTo>
                  <a:pt x="853700" y="1052911"/>
                </a:lnTo>
                <a:lnTo>
                  <a:pt x="861259" y="1052513"/>
                </a:lnTo>
                <a:close/>
                <a:moveTo>
                  <a:pt x="1326357" y="1047750"/>
                </a:moveTo>
                <a:lnTo>
                  <a:pt x="1337469" y="1047750"/>
                </a:lnTo>
                <a:lnTo>
                  <a:pt x="1348582" y="1048148"/>
                </a:lnTo>
                <a:lnTo>
                  <a:pt x="1358901" y="1048942"/>
                </a:lnTo>
                <a:lnTo>
                  <a:pt x="1368822" y="1050532"/>
                </a:lnTo>
                <a:lnTo>
                  <a:pt x="1378347" y="1052520"/>
                </a:lnTo>
                <a:lnTo>
                  <a:pt x="1387476" y="1054904"/>
                </a:lnTo>
                <a:lnTo>
                  <a:pt x="1396604" y="1057289"/>
                </a:lnTo>
                <a:lnTo>
                  <a:pt x="1404541" y="1060469"/>
                </a:lnTo>
                <a:lnTo>
                  <a:pt x="1412479" y="1063251"/>
                </a:lnTo>
                <a:lnTo>
                  <a:pt x="1419623" y="1066828"/>
                </a:lnTo>
                <a:lnTo>
                  <a:pt x="1426766" y="1070008"/>
                </a:lnTo>
                <a:lnTo>
                  <a:pt x="1433116" y="1073983"/>
                </a:lnTo>
                <a:lnTo>
                  <a:pt x="1444626" y="1081137"/>
                </a:lnTo>
                <a:lnTo>
                  <a:pt x="1454151" y="1087894"/>
                </a:lnTo>
                <a:lnTo>
                  <a:pt x="1461691" y="1093856"/>
                </a:lnTo>
                <a:lnTo>
                  <a:pt x="1466851" y="1098228"/>
                </a:lnTo>
                <a:lnTo>
                  <a:pt x="1471613" y="1102600"/>
                </a:lnTo>
                <a:lnTo>
                  <a:pt x="1465660" y="1153079"/>
                </a:lnTo>
                <a:lnTo>
                  <a:pt x="1458913" y="1157848"/>
                </a:lnTo>
                <a:lnTo>
                  <a:pt x="1447404" y="1166195"/>
                </a:lnTo>
                <a:lnTo>
                  <a:pt x="1441848" y="1170170"/>
                </a:lnTo>
                <a:lnTo>
                  <a:pt x="1437482" y="1172555"/>
                </a:lnTo>
                <a:lnTo>
                  <a:pt x="1434704" y="1174542"/>
                </a:lnTo>
                <a:lnTo>
                  <a:pt x="1432323" y="1175734"/>
                </a:lnTo>
                <a:lnTo>
                  <a:pt x="1427560" y="1179311"/>
                </a:lnTo>
                <a:lnTo>
                  <a:pt x="1424385" y="1184081"/>
                </a:lnTo>
                <a:lnTo>
                  <a:pt x="1421210" y="1188851"/>
                </a:lnTo>
                <a:lnTo>
                  <a:pt x="1419226" y="1194018"/>
                </a:lnTo>
                <a:lnTo>
                  <a:pt x="1418035" y="1199582"/>
                </a:lnTo>
                <a:lnTo>
                  <a:pt x="1418035" y="1205544"/>
                </a:lnTo>
                <a:lnTo>
                  <a:pt x="1418432" y="1208724"/>
                </a:lnTo>
                <a:lnTo>
                  <a:pt x="1418829" y="1211506"/>
                </a:lnTo>
                <a:lnTo>
                  <a:pt x="1419623" y="1216673"/>
                </a:lnTo>
                <a:lnTo>
                  <a:pt x="1422401" y="1229392"/>
                </a:lnTo>
                <a:lnTo>
                  <a:pt x="1425576" y="1248073"/>
                </a:lnTo>
                <a:lnTo>
                  <a:pt x="1427163" y="1259202"/>
                </a:lnTo>
                <a:lnTo>
                  <a:pt x="1429148" y="1271524"/>
                </a:lnTo>
                <a:lnTo>
                  <a:pt x="1427560" y="1279076"/>
                </a:lnTo>
                <a:lnTo>
                  <a:pt x="1425973" y="1282255"/>
                </a:lnTo>
                <a:lnTo>
                  <a:pt x="1423988" y="1285832"/>
                </a:lnTo>
                <a:lnTo>
                  <a:pt x="1422401" y="1289807"/>
                </a:lnTo>
                <a:lnTo>
                  <a:pt x="1420416" y="1293782"/>
                </a:lnTo>
                <a:lnTo>
                  <a:pt x="1418035" y="1303718"/>
                </a:lnTo>
                <a:lnTo>
                  <a:pt x="1416051" y="1314450"/>
                </a:lnTo>
                <a:lnTo>
                  <a:pt x="1312863" y="1314450"/>
                </a:lnTo>
                <a:lnTo>
                  <a:pt x="1310879" y="1304911"/>
                </a:lnTo>
                <a:lnTo>
                  <a:pt x="1308894" y="1294974"/>
                </a:lnTo>
                <a:lnTo>
                  <a:pt x="1305719" y="1285038"/>
                </a:lnTo>
                <a:lnTo>
                  <a:pt x="1302544" y="1274306"/>
                </a:lnTo>
                <a:lnTo>
                  <a:pt x="1298972" y="1263972"/>
                </a:lnTo>
                <a:lnTo>
                  <a:pt x="1295004" y="1252843"/>
                </a:lnTo>
                <a:lnTo>
                  <a:pt x="1290241" y="1240919"/>
                </a:lnTo>
                <a:lnTo>
                  <a:pt x="1285082" y="1229392"/>
                </a:lnTo>
                <a:lnTo>
                  <a:pt x="1280319" y="1219456"/>
                </a:lnTo>
                <a:lnTo>
                  <a:pt x="1275160" y="1210711"/>
                </a:lnTo>
                <a:lnTo>
                  <a:pt x="1270000" y="1202365"/>
                </a:lnTo>
                <a:lnTo>
                  <a:pt x="1264047" y="1194813"/>
                </a:lnTo>
                <a:lnTo>
                  <a:pt x="1258094" y="1188056"/>
                </a:lnTo>
                <a:lnTo>
                  <a:pt x="1251744" y="1181696"/>
                </a:lnTo>
                <a:lnTo>
                  <a:pt x="1244997" y="1175734"/>
                </a:lnTo>
                <a:lnTo>
                  <a:pt x="1238250" y="1170567"/>
                </a:lnTo>
                <a:lnTo>
                  <a:pt x="1231503" y="1165400"/>
                </a:lnTo>
                <a:lnTo>
                  <a:pt x="1224757" y="1161823"/>
                </a:lnTo>
                <a:lnTo>
                  <a:pt x="1217613" y="1157848"/>
                </a:lnTo>
                <a:lnTo>
                  <a:pt x="1210469" y="1154669"/>
                </a:lnTo>
                <a:lnTo>
                  <a:pt x="1202928" y="1151886"/>
                </a:lnTo>
                <a:lnTo>
                  <a:pt x="1195785" y="1149501"/>
                </a:lnTo>
                <a:lnTo>
                  <a:pt x="1188641" y="1147912"/>
                </a:lnTo>
                <a:lnTo>
                  <a:pt x="1181497" y="1145924"/>
                </a:lnTo>
                <a:lnTo>
                  <a:pt x="1179116" y="1131218"/>
                </a:lnTo>
                <a:lnTo>
                  <a:pt x="1176735" y="1120486"/>
                </a:lnTo>
                <a:lnTo>
                  <a:pt x="1174750" y="1110152"/>
                </a:lnTo>
                <a:lnTo>
                  <a:pt x="1180703" y="1106973"/>
                </a:lnTo>
                <a:lnTo>
                  <a:pt x="1187053" y="1102998"/>
                </a:lnTo>
                <a:lnTo>
                  <a:pt x="1193800" y="1098228"/>
                </a:lnTo>
                <a:lnTo>
                  <a:pt x="1200150" y="1093856"/>
                </a:lnTo>
                <a:lnTo>
                  <a:pt x="1212453" y="1084317"/>
                </a:lnTo>
                <a:lnTo>
                  <a:pt x="1217613" y="1080342"/>
                </a:lnTo>
                <a:lnTo>
                  <a:pt x="1223169" y="1077163"/>
                </a:lnTo>
                <a:lnTo>
                  <a:pt x="1237060" y="1070406"/>
                </a:lnTo>
                <a:lnTo>
                  <a:pt x="1250950" y="1064444"/>
                </a:lnTo>
                <a:lnTo>
                  <a:pt x="1264444" y="1059674"/>
                </a:lnTo>
                <a:lnTo>
                  <a:pt x="1277541" y="1055699"/>
                </a:lnTo>
                <a:lnTo>
                  <a:pt x="1290241" y="1052520"/>
                </a:lnTo>
                <a:lnTo>
                  <a:pt x="1302941" y="1050135"/>
                </a:lnTo>
                <a:lnTo>
                  <a:pt x="1314847" y="1048545"/>
                </a:lnTo>
                <a:lnTo>
                  <a:pt x="1326357" y="1047750"/>
                </a:lnTo>
                <a:close/>
                <a:moveTo>
                  <a:pt x="525022" y="1035050"/>
                </a:moveTo>
                <a:lnTo>
                  <a:pt x="554037" y="1036676"/>
                </a:lnTo>
                <a:lnTo>
                  <a:pt x="512762" y="1068388"/>
                </a:lnTo>
                <a:lnTo>
                  <a:pt x="525022" y="1035050"/>
                </a:lnTo>
                <a:close/>
                <a:moveTo>
                  <a:pt x="174832" y="915044"/>
                </a:moveTo>
                <a:lnTo>
                  <a:pt x="50860" y="916631"/>
                </a:lnTo>
                <a:lnTo>
                  <a:pt x="57218" y="934484"/>
                </a:lnTo>
                <a:lnTo>
                  <a:pt x="174832" y="915044"/>
                </a:lnTo>
                <a:close/>
                <a:moveTo>
                  <a:pt x="403703" y="711119"/>
                </a:moveTo>
                <a:lnTo>
                  <a:pt x="403703" y="723418"/>
                </a:lnTo>
                <a:lnTo>
                  <a:pt x="512179" y="715086"/>
                </a:lnTo>
                <a:lnTo>
                  <a:pt x="403703" y="711119"/>
                </a:lnTo>
                <a:close/>
                <a:moveTo>
                  <a:pt x="773852" y="677863"/>
                </a:moveTo>
                <a:lnTo>
                  <a:pt x="777038" y="678259"/>
                </a:lnTo>
                <a:lnTo>
                  <a:pt x="778632" y="678259"/>
                </a:lnTo>
                <a:lnTo>
                  <a:pt x="779428" y="679050"/>
                </a:lnTo>
                <a:lnTo>
                  <a:pt x="780225" y="679446"/>
                </a:lnTo>
                <a:lnTo>
                  <a:pt x="780623" y="680632"/>
                </a:lnTo>
                <a:lnTo>
                  <a:pt x="780623" y="681423"/>
                </a:lnTo>
                <a:lnTo>
                  <a:pt x="780225" y="682215"/>
                </a:lnTo>
                <a:lnTo>
                  <a:pt x="779428" y="684588"/>
                </a:lnTo>
                <a:lnTo>
                  <a:pt x="777038" y="687357"/>
                </a:lnTo>
                <a:lnTo>
                  <a:pt x="774648" y="689731"/>
                </a:lnTo>
                <a:lnTo>
                  <a:pt x="771860" y="692500"/>
                </a:lnTo>
                <a:lnTo>
                  <a:pt x="767877" y="695665"/>
                </a:lnTo>
                <a:lnTo>
                  <a:pt x="763894" y="698038"/>
                </a:lnTo>
                <a:lnTo>
                  <a:pt x="760309" y="700808"/>
                </a:lnTo>
                <a:lnTo>
                  <a:pt x="755927" y="702785"/>
                </a:lnTo>
                <a:lnTo>
                  <a:pt x="752342" y="704368"/>
                </a:lnTo>
                <a:lnTo>
                  <a:pt x="748758" y="705555"/>
                </a:lnTo>
                <a:lnTo>
                  <a:pt x="745969" y="705950"/>
                </a:lnTo>
                <a:lnTo>
                  <a:pt x="742783" y="706346"/>
                </a:lnTo>
                <a:lnTo>
                  <a:pt x="740791" y="706741"/>
                </a:lnTo>
                <a:lnTo>
                  <a:pt x="738800" y="707928"/>
                </a:lnTo>
                <a:lnTo>
                  <a:pt x="737605" y="708719"/>
                </a:lnTo>
                <a:lnTo>
                  <a:pt x="736011" y="709906"/>
                </a:lnTo>
                <a:lnTo>
                  <a:pt x="735215" y="711093"/>
                </a:lnTo>
                <a:lnTo>
                  <a:pt x="734816" y="712280"/>
                </a:lnTo>
                <a:lnTo>
                  <a:pt x="734816" y="713467"/>
                </a:lnTo>
                <a:lnTo>
                  <a:pt x="735215" y="715049"/>
                </a:lnTo>
                <a:lnTo>
                  <a:pt x="736011" y="716236"/>
                </a:lnTo>
                <a:lnTo>
                  <a:pt x="738003" y="717027"/>
                </a:lnTo>
                <a:lnTo>
                  <a:pt x="739596" y="717818"/>
                </a:lnTo>
                <a:lnTo>
                  <a:pt x="741986" y="718609"/>
                </a:lnTo>
                <a:lnTo>
                  <a:pt x="745173" y="719005"/>
                </a:lnTo>
                <a:lnTo>
                  <a:pt x="748359" y="719400"/>
                </a:lnTo>
                <a:lnTo>
                  <a:pt x="752342" y="719005"/>
                </a:lnTo>
                <a:lnTo>
                  <a:pt x="760707" y="719005"/>
                </a:lnTo>
                <a:lnTo>
                  <a:pt x="763894" y="719400"/>
                </a:lnTo>
                <a:lnTo>
                  <a:pt x="767877" y="719796"/>
                </a:lnTo>
                <a:lnTo>
                  <a:pt x="770665" y="720983"/>
                </a:lnTo>
                <a:lnTo>
                  <a:pt x="773852" y="722169"/>
                </a:lnTo>
                <a:lnTo>
                  <a:pt x="776640" y="723356"/>
                </a:lnTo>
                <a:lnTo>
                  <a:pt x="779428" y="724939"/>
                </a:lnTo>
                <a:lnTo>
                  <a:pt x="781420" y="726917"/>
                </a:lnTo>
                <a:lnTo>
                  <a:pt x="783411" y="729686"/>
                </a:lnTo>
                <a:lnTo>
                  <a:pt x="785403" y="732455"/>
                </a:lnTo>
                <a:lnTo>
                  <a:pt x="786598" y="736015"/>
                </a:lnTo>
                <a:lnTo>
                  <a:pt x="787793" y="739180"/>
                </a:lnTo>
                <a:lnTo>
                  <a:pt x="788191" y="743531"/>
                </a:lnTo>
                <a:lnTo>
                  <a:pt x="788988" y="747883"/>
                </a:lnTo>
                <a:lnTo>
                  <a:pt x="788988" y="752630"/>
                </a:lnTo>
                <a:lnTo>
                  <a:pt x="788590" y="756982"/>
                </a:lnTo>
                <a:lnTo>
                  <a:pt x="787793" y="760542"/>
                </a:lnTo>
                <a:lnTo>
                  <a:pt x="786200" y="764102"/>
                </a:lnTo>
                <a:lnTo>
                  <a:pt x="783810" y="767267"/>
                </a:lnTo>
                <a:lnTo>
                  <a:pt x="781420" y="770827"/>
                </a:lnTo>
                <a:lnTo>
                  <a:pt x="778632" y="773596"/>
                </a:lnTo>
                <a:lnTo>
                  <a:pt x="775445" y="776761"/>
                </a:lnTo>
                <a:lnTo>
                  <a:pt x="771860" y="779135"/>
                </a:lnTo>
                <a:lnTo>
                  <a:pt x="767479" y="781113"/>
                </a:lnTo>
                <a:lnTo>
                  <a:pt x="763097" y="783486"/>
                </a:lnTo>
                <a:lnTo>
                  <a:pt x="753936" y="787442"/>
                </a:lnTo>
                <a:lnTo>
                  <a:pt x="744376" y="790607"/>
                </a:lnTo>
                <a:lnTo>
                  <a:pt x="734020" y="792980"/>
                </a:lnTo>
                <a:lnTo>
                  <a:pt x="724062" y="795354"/>
                </a:lnTo>
                <a:lnTo>
                  <a:pt x="714104" y="796936"/>
                </a:lnTo>
                <a:lnTo>
                  <a:pt x="704942" y="798123"/>
                </a:lnTo>
                <a:lnTo>
                  <a:pt x="696179" y="798914"/>
                </a:lnTo>
                <a:lnTo>
                  <a:pt x="684230" y="799705"/>
                </a:lnTo>
                <a:lnTo>
                  <a:pt x="679450" y="800101"/>
                </a:lnTo>
                <a:lnTo>
                  <a:pt x="682636" y="698830"/>
                </a:lnTo>
                <a:lnTo>
                  <a:pt x="683433" y="697247"/>
                </a:lnTo>
                <a:lnTo>
                  <a:pt x="683831" y="695665"/>
                </a:lnTo>
                <a:lnTo>
                  <a:pt x="684628" y="694478"/>
                </a:lnTo>
                <a:lnTo>
                  <a:pt x="685425" y="692896"/>
                </a:lnTo>
                <a:lnTo>
                  <a:pt x="688213" y="690522"/>
                </a:lnTo>
                <a:lnTo>
                  <a:pt x="692196" y="688940"/>
                </a:lnTo>
                <a:lnTo>
                  <a:pt x="696976" y="687357"/>
                </a:lnTo>
                <a:lnTo>
                  <a:pt x="701756" y="685775"/>
                </a:lnTo>
                <a:lnTo>
                  <a:pt x="707731" y="684588"/>
                </a:lnTo>
                <a:lnTo>
                  <a:pt x="714104" y="683797"/>
                </a:lnTo>
                <a:lnTo>
                  <a:pt x="727647" y="682610"/>
                </a:lnTo>
                <a:lnTo>
                  <a:pt x="741588" y="681819"/>
                </a:lnTo>
                <a:lnTo>
                  <a:pt x="755529" y="680632"/>
                </a:lnTo>
                <a:lnTo>
                  <a:pt x="762300" y="679446"/>
                </a:lnTo>
                <a:lnTo>
                  <a:pt x="768275" y="678654"/>
                </a:lnTo>
                <a:lnTo>
                  <a:pt x="773852" y="677863"/>
                </a:lnTo>
                <a:close/>
                <a:moveTo>
                  <a:pt x="425557" y="466725"/>
                </a:moveTo>
                <a:lnTo>
                  <a:pt x="429928" y="467122"/>
                </a:lnTo>
                <a:lnTo>
                  <a:pt x="434299" y="467519"/>
                </a:lnTo>
                <a:lnTo>
                  <a:pt x="438272" y="467915"/>
                </a:lnTo>
                <a:lnTo>
                  <a:pt x="442643" y="468709"/>
                </a:lnTo>
                <a:lnTo>
                  <a:pt x="446219" y="470296"/>
                </a:lnTo>
                <a:lnTo>
                  <a:pt x="453769" y="473073"/>
                </a:lnTo>
                <a:lnTo>
                  <a:pt x="461716" y="477040"/>
                </a:lnTo>
                <a:lnTo>
                  <a:pt x="468471" y="481801"/>
                </a:lnTo>
                <a:lnTo>
                  <a:pt x="475225" y="487356"/>
                </a:lnTo>
                <a:lnTo>
                  <a:pt x="481980" y="493307"/>
                </a:lnTo>
                <a:lnTo>
                  <a:pt x="487543" y="500052"/>
                </a:lnTo>
                <a:lnTo>
                  <a:pt x="493503" y="507590"/>
                </a:lnTo>
                <a:lnTo>
                  <a:pt x="499066" y="515524"/>
                </a:lnTo>
                <a:lnTo>
                  <a:pt x="504629" y="524253"/>
                </a:lnTo>
                <a:lnTo>
                  <a:pt x="509795" y="532981"/>
                </a:lnTo>
                <a:lnTo>
                  <a:pt x="514165" y="542106"/>
                </a:lnTo>
                <a:lnTo>
                  <a:pt x="518933" y="552025"/>
                </a:lnTo>
                <a:lnTo>
                  <a:pt x="523304" y="561943"/>
                </a:lnTo>
                <a:lnTo>
                  <a:pt x="526880" y="572259"/>
                </a:lnTo>
                <a:lnTo>
                  <a:pt x="530854" y="582177"/>
                </a:lnTo>
                <a:lnTo>
                  <a:pt x="534033" y="592889"/>
                </a:lnTo>
                <a:lnTo>
                  <a:pt x="540390" y="613520"/>
                </a:lnTo>
                <a:lnTo>
                  <a:pt x="545953" y="634150"/>
                </a:lnTo>
                <a:lnTo>
                  <a:pt x="550721" y="653988"/>
                </a:lnTo>
                <a:lnTo>
                  <a:pt x="554297" y="673031"/>
                </a:lnTo>
                <a:lnTo>
                  <a:pt x="557873" y="690091"/>
                </a:lnTo>
                <a:lnTo>
                  <a:pt x="559860" y="705167"/>
                </a:lnTo>
                <a:lnTo>
                  <a:pt x="592045" y="701597"/>
                </a:lnTo>
                <a:lnTo>
                  <a:pt x="621449" y="697629"/>
                </a:lnTo>
                <a:lnTo>
                  <a:pt x="647673" y="694455"/>
                </a:lnTo>
                <a:lnTo>
                  <a:pt x="669925" y="690488"/>
                </a:lnTo>
                <a:lnTo>
                  <a:pt x="669527" y="696042"/>
                </a:lnTo>
                <a:lnTo>
                  <a:pt x="669130" y="702390"/>
                </a:lnTo>
                <a:lnTo>
                  <a:pt x="668733" y="716276"/>
                </a:lnTo>
                <a:lnTo>
                  <a:pt x="668733" y="750396"/>
                </a:lnTo>
                <a:lnTo>
                  <a:pt x="669130" y="768646"/>
                </a:lnTo>
                <a:lnTo>
                  <a:pt x="668733" y="786103"/>
                </a:lnTo>
                <a:lnTo>
                  <a:pt x="667938" y="803559"/>
                </a:lnTo>
                <a:lnTo>
                  <a:pt x="667143" y="811494"/>
                </a:lnTo>
                <a:lnTo>
                  <a:pt x="666349" y="819032"/>
                </a:lnTo>
                <a:lnTo>
                  <a:pt x="645289" y="825380"/>
                </a:lnTo>
                <a:lnTo>
                  <a:pt x="620654" y="831331"/>
                </a:lnTo>
                <a:lnTo>
                  <a:pt x="593237" y="837679"/>
                </a:lnTo>
                <a:lnTo>
                  <a:pt x="563436" y="844027"/>
                </a:lnTo>
                <a:lnTo>
                  <a:pt x="561052" y="872593"/>
                </a:lnTo>
                <a:lnTo>
                  <a:pt x="558668" y="896000"/>
                </a:lnTo>
                <a:lnTo>
                  <a:pt x="557873" y="905125"/>
                </a:lnTo>
                <a:lnTo>
                  <a:pt x="557079" y="916631"/>
                </a:lnTo>
                <a:lnTo>
                  <a:pt x="556681" y="928930"/>
                </a:lnTo>
                <a:lnTo>
                  <a:pt x="556284" y="942022"/>
                </a:lnTo>
                <a:lnTo>
                  <a:pt x="556284" y="955908"/>
                </a:lnTo>
                <a:lnTo>
                  <a:pt x="556284" y="970588"/>
                </a:lnTo>
                <a:lnTo>
                  <a:pt x="557079" y="984474"/>
                </a:lnTo>
                <a:lnTo>
                  <a:pt x="558271" y="997566"/>
                </a:lnTo>
                <a:lnTo>
                  <a:pt x="558668" y="1004311"/>
                </a:lnTo>
                <a:lnTo>
                  <a:pt x="558668" y="1009469"/>
                </a:lnTo>
                <a:lnTo>
                  <a:pt x="558271" y="1014626"/>
                </a:lnTo>
                <a:lnTo>
                  <a:pt x="557079" y="1018991"/>
                </a:lnTo>
                <a:lnTo>
                  <a:pt x="555489" y="1022164"/>
                </a:lnTo>
                <a:lnTo>
                  <a:pt x="553900" y="1024942"/>
                </a:lnTo>
                <a:lnTo>
                  <a:pt x="552310" y="1026925"/>
                </a:lnTo>
                <a:lnTo>
                  <a:pt x="549926" y="1028512"/>
                </a:lnTo>
                <a:lnTo>
                  <a:pt x="547145" y="1029306"/>
                </a:lnTo>
                <a:lnTo>
                  <a:pt x="544761" y="1030099"/>
                </a:lnTo>
                <a:lnTo>
                  <a:pt x="541582" y="1030496"/>
                </a:lnTo>
                <a:lnTo>
                  <a:pt x="538801" y="1030496"/>
                </a:lnTo>
                <a:lnTo>
                  <a:pt x="532046" y="1030099"/>
                </a:lnTo>
                <a:lnTo>
                  <a:pt x="525688" y="1028909"/>
                </a:lnTo>
                <a:lnTo>
                  <a:pt x="524894" y="1028512"/>
                </a:lnTo>
                <a:lnTo>
                  <a:pt x="524099" y="1027719"/>
                </a:lnTo>
                <a:lnTo>
                  <a:pt x="522510" y="1023751"/>
                </a:lnTo>
                <a:lnTo>
                  <a:pt x="520920" y="1018594"/>
                </a:lnTo>
                <a:lnTo>
                  <a:pt x="520125" y="1011452"/>
                </a:lnTo>
                <a:lnTo>
                  <a:pt x="519331" y="1002327"/>
                </a:lnTo>
                <a:lnTo>
                  <a:pt x="518536" y="992409"/>
                </a:lnTo>
                <a:lnTo>
                  <a:pt x="517741" y="968207"/>
                </a:lnTo>
                <a:lnTo>
                  <a:pt x="517344" y="941229"/>
                </a:lnTo>
                <a:lnTo>
                  <a:pt x="516947" y="911870"/>
                </a:lnTo>
                <a:lnTo>
                  <a:pt x="516549" y="853152"/>
                </a:lnTo>
                <a:lnTo>
                  <a:pt x="513768" y="853549"/>
                </a:lnTo>
                <a:lnTo>
                  <a:pt x="513768" y="976142"/>
                </a:lnTo>
                <a:lnTo>
                  <a:pt x="508602" y="1036050"/>
                </a:lnTo>
                <a:lnTo>
                  <a:pt x="504232" y="1082469"/>
                </a:lnTo>
                <a:lnTo>
                  <a:pt x="500258" y="1124127"/>
                </a:lnTo>
                <a:lnTo>
                  <a:pt x="499861" y="1128095"/>
                </a:lnTo>
                <a:lnTo>
                  <a:pt x="497874" y="1134443"/>
                </a:lnTo>
                <a:lnTo>
                  <a:pt x="495490" y="1141187"/>
                </a:lnTo>
                <a:lnTo>
                  <a:pt x="492311" y="1147535"/>
                </a:lnTo>
                <a:lnTo>
                  <a:pt x="489530" y="1153883"/>
                </a:lnTo>
                <a:lnTo>
                  <a:pt x="485954" y="1160231"/>
                </a:lnTo>
                <a:lnTo>
                  <a:pt x="482378" y="1166579"/>
                </a:lnTo>
                <a:lnTo>
                  <a:pt x="474828" y="1178481"/>
                </a:lnTo>
                <a:lnTo>
                  <a:pt x="438670" y="1654175"/>
                </a:lnTo>
                <a:lnTo>
                  <a:pt x="342512" y="1654175"/>
                </a:lnTo>
                <a:lnTo>
                  <a:pt x="294433" y="1276080"/>
                </a:lnTo>
                <a:lnTo>
                  <a:pt x="288473" y="1276873"/>
                </a:lnTo>
                <a:lnTo>
                  <a:pt x="282115" y="1277270"/>
                </a:lnTo>
                <a:lnTo>
                  <a:pt x="281718" y="1276873"/>
                </a:lnTo>
                <a:lnTo>
                  <a:pt x="281321" y="1276873"/>
                </a:lnTo>
                <a:lnTo>
                  <a:pt x="282115" y="1275683"/>
                </a:lnTo>
                <a:lnTo>
                  <a:pt x="282115" y="1275286"/>
                </a:lnTo>
                <a:lnTo>
                  <a:pt x="281321" y="1275286"/>
                </a:lnTo>
                <a:lnTo>
                  <a:pt x="281321" y="1276873"/>
                </a:lnTo>
                <a:lnTo>
                  <a:pt x="282910" y="1650208"/>
                </a:lnTo>
                <a:lnTo>
                  <a:pt x="170859" y="1653778"/>
                </a:lnTo>
                <a:lnTo>
                  <a:pt x="119998" y="1254655"/>
                </a:lnTo>
                <a:lnTo>
                  <a:pt x="116422" y="1253069"/>
                </a:lnTo>
                <a:lnTo>
                  <a:pt x="112846" y="1251482"/>
                </a:lnTo>
                <a:lnTo>
                  <a:pt x="109667" y="1249498"/>
                </a:lnTo>
                <a:lnTo>
                  <a:pt x="106489" y="1246721"/>
                </a:lnTo>
                <a:lnTo>
                  <a:pt x="103707" y="1243943"/>
                </a:lnTo>
                <a:lnTo>
                  <a:pt x="100528" y="1240373"/>
                </a:lnTo>
                <a:lnTo>
                  <a:pt x="98144" y="1236802"/>
                </a:lnTo>
                <a:lnTo>
                  <a:pt x="96158" y="1232438"/>
                </a:lnTo>
                <a:lnTo>
                  <a:pt x="91389" y="1223710"/>
                </a:lnTo>
                <a:lnTo>
                  <a:pt x="87416" y="1214188"/>
                </a:lnTo>
                <a:lnTo>
                  <a:pt x="84237" y="1203872"/>
                </a:lnTo>
                <a:lnTo>
                  <a:pt x="81853" y="1193557"/>
                </a:lnTo>
                <a:lnTo>
                  <a:pt x="79072" y="1182845"/>
                </a:lnTo>
                <a:lnTo>
                  <a:pt x="77085" y="1172133"/>
                </a:lnTo>
                <a:lnTo>
                  <a:pt x="73906" y="1153486"/>
                </a:lnTo>
                <a:lnTo>
                  <a:pt x="71522" y="1137616"/>
                </a:lnTo>
                <a:lnTo>
                  <a:pt x="70330" y="1132062"/>
                </a:lnTo>
                <a:lnTo>
                  <a:pt x="69535" y="1128491"/>
                </a:lnTo>
                <a:lnTo>
                  <a:pt x="69138" y="1124127"/>
                </a:lnTo>
                <a:lnTo>
                  <a:pt x="63178" y="1061839"/>
                </a:lnTo>
                <a:lnTo>
                  <a:pt x="56820" y="994392"/>
                </a:lnTo>
                <a:lnTo>
                  <a:pt x="50065" y="909490"/>
                </a:lnTo>
                <a:lnTo>
                  <a:pt x="42119" y="909490"/>
                </a:lnTo>
                <a:lnTo>
                  <a:pt x="35364" y="908299"/>
                </a:lnTo>
                <a:lnTo>
                  <a:pt x="29403" y="907506"/>
                </a:lnTo>
                <a:lnTo>
                  <a:pt x="24238" y="906316"/>
                </a:lnTo>
                <a:lnTo>
                  <a:pt x="20662" y="905125"/>
                </a:lnTo>
                <a:lnTo>
                  <a:pt x="17880" y="903935"/>
                </a:lnTo>
                <a:lnTo>
                  <a:pt x="17086" y="902745"/>
                </a:lnTo>
                <a:lnTo>
                  <a:pt x="16688" y="901555"/>
                </a:lnTo>
                <a:lnTo>
                  <a:pt x="16291" y="900761"/>
                </a:lnTo>
                <a:lnTo>
                  <a:pt x="16291" y="899571"/>
                </a:lnTo>
                <a:lnTo>
                  <a:pt x="14702" y="894413"/>
                </a:lnTo>
                <a:lnTo>
                  <a:pt x="12318" y="887669"/>
                </a:lnTo>
                <a:lnTo>
                  <a:pt x="10331" y="879734"/>
                </a:lnTo>
                <a:lnTo>
                  <a:pt x="8344" y="870212"/>
                </a:lnTo>
                <a:lnTo>
                  <a:pt x="6755" y="859103"/>
                </a:lnTo>
                <a:lnTo>
                  <a:pt x="4768" y="847201"/>
                </a:lnTo>
                <a:lnTo>
                  <a:pt x="3179" y="834109"/>
                </a:lnTo>
                <a:lnTo>
                  <a:pt x="1987" y="819826"/>
                </a:lnTo>
                <a:lnTo>
                  <a:pt x="795" y="805146"/>
                </a:lnTo>
                <a:lnTo>
                  <a:pt x="397" y="789277"/>
                </a:lnTo>
                <a:lnTo>
                  <a:pt x="0" y="773010"/>
                </a:lnTo>
                <a:lnTo>
                  <a:pt x="0" y="756347"/>
                </a:lnTo>
                <a:lnTo>
                  <a:pt x="795" y="738494"/>
                </a:lnTo>
                <a:lnTo>
                  <a:pt x="1987" y="721434"/>
                </a:lnTo>
                <a:lnTo>
                  <a:pt x="3576" y="703184"/>
                </a:lnTo>
                <a:lnTo>
                  <a:pt x="5563" y="684934"/>
                </a:lnTo>
                <a:lnTo>
                  <a:pt x="9139" y="667477"/>
                </a:lnTo>
                <a:lnTo>
                  <a:pt x="12715" y="649227"/>
                </a:lnTo>
                <a:lnTo>
                  <a:pt x="17483" y="631770"/>
                </a:lnTo>
                <a:lnTo>
                  <a:pt x="22649" y="614313"/>
                </a:lnTo>
                <a:lnTo>
                  <a:pt x="25430" y="605982"/>
                </a:lnTo>
                <a:lnTo>
                  <a:pt x="29006" y="597253"/>
                </a:lnTo>
                <a:lnTo>
                  <a:pt x="32185" y="588922"/>
                </a:lnTo>
                <a:lnTo>
                  <a:pt x="36158" y="580987"/>
                </a:lnTo>
                <a:lnTo>
                  <a:pt x="40132" y="573052"/>
                </a:lnTo>
                <a:lnTo>
                  <a:pt x="44503" y="565117"/>
                </a:lnTo>
                <a:lnTo>
                  <a:pt x="48873" y="557579"/>
                </a:lnTo>
                <a:lnTo>
                  <a:pt x="53244" y="549644"/>
                </a:lnTo>
                <a:lnTo>
                  <a:pt x="58410" y="542503"/>
                </a:lnTo>
                <a:lnTo>
                  <a:pt x="63973" y="535362"/>
                </a:lnTo>
                <a:lnTo>
                  <a:pt x="69535" y="528617"/>
                </a:lnTo>
                <a:lnTo>
                  <a:pt x="75496" y="522269"/>
                </a:lnTo>
                <a:lnTo>
                  <a:pt x="81456" y="515921"/>
                </a:lnTo>
                <a:lnTo>
                  <a:pt x="87416" y="509970"/>
                </a:lnTo>
                <a:lnTo>
                  <a:pt x="94171" y="504416"/>
                </a:lnTo>
                <a:lnTo>
                  <a:pt x="101720" y="498861"/>
                </a:lnTo>
                <a:lnTo>
                  <a:pt x="108873" y="493704"/>
                </a:lnTo>
                <a:lnTo>
                  <a:pt x="116422" y="488943"/>
                </a:lnTo>
                <a:lnTo>
                  <a:pt x="124369" y="484579"/>
                </a:lnTo>
                <a:lnTo>
                  <a:pt x="132713" y="480611"/>
                </a:lnTo>
                <a:lnTo>
                  <a:pt x="141455" y="477040"/>
                </a:lnTo>
                <a:lnTo>
                  <a:pt x="150594" y="473470"/>
                </a:lnTo>
                <a:lnTo>
                  <a:pt x="159733" y="470693"/>
                </a:lnTo>
                <a:lnTo>
                  <a:pt x="169667" y="467915"/>
                </a:lnTo>
                <a:lnTo>
                  <a:pt x="172845" y="467915"/>
                </a:lnTo>
                <a:lnTo>
                  <a:pt x="179998" y="468312"/>
                </a:lnTo>
                <a:lnTo>
                  <a:pt x="200262" y="469502"/>
                </a:lnTo>
                <a:lnTo>
                  <a:pt x="231652" y="471883"/>
                </a:lnTo>
                <a:lnTo>
                  <a:pt x="312711" y="730162"/>
                </a:lnTo>
                <a:lnTo>
                  <a:pt x="329400" y="728575"/>
                </a:lnTo>
                <a:lnTo>
                  <a:pt x="327413" y="709135"/>
                </a:lnTo>
                <a:lnTo>
                  <a:pt x="322247" y="527427"/>
                </a:lnTo>
                <a:lnTo>
                  <a:pt x="315492" y="509970"/>
                </a:lnTo>
                <a:lnTo>
                  <a:pt x="329002" y="486959"/>
                </a:lnTo>
                <a:lnTo>
                  <a:pt x="359598" y="486562"/>
                </a:lnTo>
                <a:lnTo>
                  <a:pt x="371916" y="509970"/>
                </a:lnTo>
                <a:lnTo>
                  <a:pt x="366353" y="530601"/>
                </a:lnTo>
                <a:lnTo>
                  <a:pt x="393372" y="722624"/>
                </a:lnTo>
                <a:lnTo>
                  <a:pt x="402114" y="721831"/>
                </a:lnTo>
                <a:lnTo>
                  <a:pt x="397346" y="476247"/>
                </a:lnTo>
                <a:lnTo>
                  <a:pt x="403703" y="473073"/>
                </a:lnTo>
                <a:lnTo>
                  <a:pt x="408869" y="470693"/>
                </a:lnTo>
                <a:lnTo>
                  <a:pt x="411253" y="468709"/>
                </a:lnTo>
                <a:lnTo>
                  <a:pt x="412047" y="467915"/>
                </a:lnTo>
                <a:lnTo>
                  <a:pt x="416816" y="467122"/>
                </a:lnTo>
                <a:lnTo>
                  <a:pt x="421584" y="467122"/>
                </a:lnTo>
                <a:lnTo>
                  <a:pt x="425557" y="466725"/>
                </a:lnTo>
                <a:close/>
                <a:moveTo>
                  <a:pt x="2003425" y="196850"/>
                </a:moveTo>
                <a:lnTo>
                  <a:pt x="2003425" y="720725"/>
                </a:lnTo>
                <a:lnTo>
                  <a:pt x="1071562" y="720328"/>
                </a:lnTo>
                <a:lnTo>
                  <a:pt x="1251744" y="585391"/>
                </a:lnTo>
                <a:lnTo>
                  <a:pt x="1404144" y="665163"/>
                </a:lnTo>
                <a:lnTo>
                  <a:pt x="1657350" y="399256"/>
                </a:lnTo>
                <a:lnTo>
                  <a:pt x="1796653" y="458788"/>
                </a:lnTo>
                <a:lnTo>
                  <a:pt x="2003425" y="196850"/>
                </a:lnTo>
                <a:close/>
                <a:moveTo>
                  <a:pt x="140097" y="182563"/>
                </a:moveTo>
                <a:lnTo>
                  <a:pt x="138509" y="201216"/>
                </a:lnTo>
                <a:lnTo>
                  <a:pt x="137319" y="215107"/>
                </a:lnTo>
                <a:lnTo>
                  <a:pt x="137716" y="215504"/>
                </a:lnTo>
                <a:lnTo>
                  <a:pt x="138509" y="201216"/>
                </a:lnTo>
                <a:lnTo>
                  <a:pt x="139303" y="194469"/>
                </a:lnTo>
                <a:lnTo>
                  <a:pt x="140097" y="188516"/>
                </a:lnTo>
                <a:lnTo>
                  <a:pt x="140097" y="182563"/>
                </a:lnTo>
                <a:close/>
                <a:moveTo>
                  <a:pt x="164306" y="111125"/>
                </a:moveTo>
                <a:lnTo>
                  <a:pt x="162719" y="111522"/>
                </a:lnTo>
                <a:lnTo>
                  <a:pt x="161131" y="111919"/>
                </a:lnTo>
                <a:lnTo>
                  <a:pt x="159544" y="112713"/>
                </a:lnTo>
                <a:lnTo>
                  <a:pt x="158353" y="113507"/>
                </a:lnTo>
                <a:lnTo>
                  <a:pt x="155972" y="117078"/>
                </a:lnTo>
                <a:lnTo>
                  <a:pt x="153591" y="120650"/>
                </a:lnTo>
                <a:lnTo>
                  <a:pt x="158353" y="115491"/>
                </a:lnTo>
                <a:lnTo>
                  <a:pt x="161131" y="113110"/>
                </a:lnTo>
                <a:lnTo>
                  <a:pt x="164306" y="111125"/>
                </a:lnTo>
                <a:close/>
                <a:moveTo>
                  <a:pt x="988111" y="91679"/>
                </a:moveTo>
                <a:lnTo>
                  <a:pt x="984541" y="92075"/>
                </a:lnTo>
                <a:lnTo>
                  <a:pt x="980971" y="93266"/>
                </a:lnTo>
                <a:lnTo>
                  <a:pt x="977798" y="94853"/>
                </a:lnTo>
                <a:lnTo>
                  <a:pt x="975022" y="97632"/>
                </a:lnTo>
                <a:lnTo>
                  <a:pt x="972642" y="100013"/>
                </a:lnTo>
                <a:lnTo>
                  <a:pt x="971055" y="103188"/>
                </a:lnTo>
                <a:lnTo>
                  <a:pt x="970262" y="106760"/>
                </a:lnTo>
                <a:lnTo>
                  <a:pt x="969865" y="110332"/>
                </a:lnTo>
                <a:lnTo>
                  <a:pt x="969865" y="578644"/>
                </a:lnTo>
                <a:lnTo>
                  <a:pt x="1457734" y="287338"/>
                </a:lnTo>
                <a:lnTo>
                  <a:pt x="1494622" y="333375"/>
                </a:lnTo>
                <a:lnTo>
                  <a:pt x="969865" y="642938"/>
                </a:lnTo>
                <a:lnTo>
                  <a:pt x="969865" y="758032"/>
                </a:lnTo>
                <a:lnTo>
                  <a:pt x="970262" y="762001"/>
                </a:lnTo>
                <a:lnTo>
                  <a:pt x="971055" y="765176"/>
                </a:lnTo>
                <a:lnTo>
                  <a:pt x="972642" y="768747"/>
                </a:lnTo>
                <a:lnTo>
                  <a:pt x="975022" y="771129"/>
                </a:lnTo>
                <a:lnTo>
                  <a:pt x="977798" y="773510"/>
                </a:lnTo>
                <a:lnTo>
                  <a:pt x="980971" y="775494"/>
                </a:lnTo>
                <a:lnTo>
                  <a:pt x="984541" y="776685"/>
                </a:lnTo>
                <a:lnTo>
                  <a:pt x="988111" y="776685"/>
                </a:lnTo>
                <a:lnTo>
                  <a:pt x="2043178" y="776685"/>
                </a:lnTo>
                <a:lnTo>
                  <a:pt x="2047144" y="776685"/>
                </a:lnTo>
                <a:lnTo>
                  <a:pt x="2050714" y="775494"/>
                </a:lnTo>
                <a:lnTo>
                  <a:pt x="2053887" y="773510"/>
                </a:lnTo>
                <a:lnTo>
                  <a:pt x="2056663" y="771129"/>
                </a:lnTo>
                <a:lnTo>
                  <a:pt x="2059043" y="768747"/>
                </a:lnTo>
                <a:lnTo>
                  <a:pt x="2060630" y="765176"/>
                </a:lnTo>
                <a:lnTo>
                  <a:pt x="2061820" y="762001"/>
                </a:lnTo>
                <a:lnTo>
                  <a:pt x="2062216" y="758032"/>
                </a:lnTo>
                <a:lnTo>
                  <a:pt x="2062216" y="110332"/>
                </a:lnTo>
                <a:lnTo>
                  <a:pt x="2061820" y="106760"/>
                </a:lnTo>
                <a:lnTo>
                  <a:pt x="2060630" y="103188"/>
                </a:lnTo>
                <a:lnTo>
                  <a:pt x="2059043" y="100013"/>
                </a:lnTo>
                <a:lnTo>
                  <a:pt x="2056663" y="97632"/>
                </a:lnTo>
                <a:lnTo>
                  <a:pt x="2053887" y="94853"/>
                </a:lnTo>
                <a:lnTo>
                  <a:pt x="2050714" y="93266"/>
                </a:lnTo>
                <a:lnTo>
                  <a:pt x="2047144" y="92075"/>
                </a:lnTo>
                <a:lnTo>
                  <a:pt x="2043178" y="91679"/>
                </a:lnTo>
                <a:lnTo>
                  <a:pt x="988111" y="91679"/>
                </a:lnTo>
                <a:close/>
                <a:moveTo>
                  <a:pt x="273050" y="38100"/>
                </a:moveTo>
                <a:lnTo>
                  <a:pt x="286544" y="38497"/>
                </a:lnTo>
                <a:lnTo>
                  <a:pt x="299641" y="38894"/>
                </a:lnTo>
                <a:lnTo>
                  <a:pt x="312341" y="40085"/>
                </a:lnTo>
                <a:lnTo>
                  <a:pt x="323850" y="42466"/>
                </a:lnTo>
                <a:lnTo>
                  <a:pt x="335756" y="44847"/>
                </a:lnTo>
                <a:lnTo>
                  <a:pt x="347266" y="47229"/>
                </a:lnTo>
                <a:lnTo>
                  <a:pt x="357981" y="50800"/>
                </a:lnTo>
                <a:lnTo>
                  <a:pt x="368697" y="53975"/>
                </a:lnTo>
                <a:lnTo>
                  <a:pt x="378222" y="57944"/>
                </a:lnTo>
                <a:lnTo>
                  <a:pt x="387747" y="61516"/>
                </a:lnTo>
                <a:lnTo>
                  <a:pt x="396478" y="65881"/>
                </a:lnTo>
                <a:lnTo>
                  <a:pt x="404813" y="70247"/>
                </a:lnTo>
                <a:lnTo>
                  <a:pt x="412750" y="74216"/>
                </a:lnTo>
                <a:lnTo>
                  <a:pt x="419894" y="78582"/>
                </a:lnTo>
                <a:lnTo>
                  <a:pt x="432197" y="86519"/>
                </a:lnTo>
                <a:lnTo>
                  <a:pt x="442516" y="93266"/>
                </a:lnTo>
                <a:lnTo>
                  <a:pt x="449660" y="99219"/>
                </a:lnTo>
                <a:lnTo>
                  <a:pt x="455613" y="104378"/>
                </a:lnTo>
                <a:lnTo>
                  <a:pt x="454025" y="107553"/>
                </a:lnTo>
                <a:lnTo>
                  <a:pt x="451644" y="111522"/>
                </a:lnTo>
                <a:lnTo>
                  <a:pt x="448866" y="116285"/>
                </a:lnTo>
                <a:lnTo>
                  <a:pt x="444897" y="122238"/>
                </a:lnTo>
                <a:lnTo>
                  <a:pt x="440532" y="128588"/>
                </a:lnTo>
                <a:lnTo>
                  <a:pt x="434578" y="134938"/>
                </a:lnTo>
                <a:lnTo>
                  <a:pt x="427832" y="141288"/>
                </a:lnTo>
                <a:lnTo>
                  <a:pt x="423863" y="144066"/>
                </a:lnTo>
                <a:lnTo>
                  <a:pt x="420291" y="146844"/>
                </a:lnTo>
                <a:lnTo>
                  <a:pt x="415925" y="149225"/>
                </a:lnTo>
                <a:lnTo>
                  <a:pt x="411163" y="151607"/>
                </a:lnTo>
                <a:lnTo>
                  <a:pt x="406797" y="153591"/>
                </a:lnTo>
                <a:lnTo>
                  <a:pt x="401638" y="155179"/>
                </a:lnTo>
                <a:lnTo>
                  <a:pt x="396082" y="156369"/>
                </a:lnTo>
                <a:lnTo>
                  <a:pt x="390525" y="157560"/>
                </a:lnTo>
                <a:lnTo>
                  <a:pt x="384572" y="157957"/>
                </a:lnTo>
                <a:lnTo>
                  <a:pt x="379016" y="157957"/>
                </a:lnTo>
                <a:lnTo>
                  <a:pt x="372666" y="157560"/>
                </a:lnTo>
                <a:lnTo>
                  <a:pt x="365919" y="155973"/>
                </a:lnTo>
                <a:lnTo>
                  <a:pt x="358775" y="154385"/>
                </a:lnTo>
                <a:lnTo>
                  <a:pt x="351235" y="152003"/>
                </a:lnTo>
                <a:lnTo>
                  <a:pt x="343694" y="148828"/>
                </a:lnTo>
                <a:lnTo>
                  <a:pt x="335756" y="145257"/>
                </a:lnTo>
                <a:lnTo>
                  <a:pt x="327025" y="140891"/>
                </a:lnTo>
                <a:lnTo>
                  <a:pt x="317103" y="136525"/>
                </a:lnTo>
                <a:lnTo>
                  <a:pt x="355203" y="155179"/>
                </a:lnTo>
                <a:lnTo>
                  <a:pt x="373063" y="163116"/>
                </a:lnTo>
                <a:lnTo>
                  <a:pt x="381397" y="166688"/>
                </a:lnTo>
                <a:lnTo>
                  <a:pt x="389335" y="169466"/>
                </a:lnTo>
                <a:lnTo>
                  <a:pt x="397272" y="172244"/>
                </a:lnTo>
                <a:lnTo>
                  <a:pt x="404813" y="173832"/>
                </a:lnTo>
                <a:lnTo>
                  <a:pt x="411957" y="175023"/>
                </a:lnTo>
                <a:lnTo>
                  <a:pt x="418703" y="175419"/>
                </a:lnTo>
                <a:lnTo>
                  <a:pt x="425053" y="175023"/>
                </a:lnTo>
                <a:lnTo>
                  <a:pt x="428228" y="174625"/>
                </a:lnTo>
                <a:lnTo>
                  <a:pt x="431007" y="173832"/>
                </a:lnTo>
                <a:lnTo>
                  <a:pt x="434182" y="173038"/>
                </a:lnTo>
                <a:lnTo>
                  <a:pt x="436563" y="171847"/>
                </a:lnTo>
                <a:lnTo>
                  <a:pt x="438944" y="169863"/>
                </a:lnTo>
                <a:lnTo>
                  <a:pt x="441722" y="168276"/>
                </a:lnTo>
                <a:lnTo>
                  <a:pt x="442913" y="180976"/>
                </a:lnTo>
                <a:lnTo>
                  <a:pt x="443310" y="192882"/>
                </a:lnTo>
                <a:lnTo>
                  <a:pt x="443310" y="203994"/>
                </a:lnTo>
                <a:lnTo>
                  <a:pt x="442913" y="215107"/>
                </a:lnTo>
                <a:lnTo>
                  <a:pt x="444500" y="213122"/>
                </a:lnTo>
                <a:lnTo>
                  <a:pt x="445691" y="212328"/>
                </a:lnTo>
                <a:lnTo>
                  <a:pt x="446882" y="212328"/>
                </a:lnTo>
                <a:lnTo>
                  <a:pt x="447675" y="212726"/>
                </a:lnTo>
                <a:lnTo>
                  <a:pt x="448072" y="213519"/>
                </a:lnTo>
                <a:lnTo>
                  <a:pt x="448866" y="216297"/>
                </a:lnTo>
                <a:lnTo>
                  <a:pt x="448866" y="221457"/>
                </a:lnTo>
                <a:lnTo>
                  <a:pt x="448866" y="228204"/>
                </a:lnTo>
                <a:lnTo>
                  <a:pt x="447675" y="244079"/>
                </a:lnTo>
                <a:lnTo>
                  <a:pt x="445294" y="262335"/>
                </a:lnTo>
                <a:lnTo>
                  <a:pt x="443310" y="279797"/>
                </a:lnTo>
                <a:lnTo>
                  <a:pt x="440928" y="294482"/>
                </a:lnTo>
                <a:lnTo>
                  <a:pt x="439738" y="300038"/>
                </a:lnTo>
                <a:lnTo>
                  <a:pt x="438547" y="303213"/>
                </a:lnTo>
                <a:lnTo>
                  <a:pt x="437753" y="304800"/>
                </a:lnTo>
                <a:lnTo>
                  <a:pt x="437357" y="304800"/>
                </a:lnTo>
                <a:lnTo>
                  <a:pt x="436960" y="304007"/>
                </a:lnTo>
                <a:lnTo>
                  <a:pt x="435769" y="313929"/>
                </a:lnTo>
                <a:lnTo>
                  <a:pt x="434182" y="323057"/>
                </a:lnTo>
                <a:lnTo>
                  <a:pt x="432197" y="332185"/>
                </a:lnTo>
                <a:lnTo>
                  <a:pt x="429816" y="341313"/>
                </a:lnTo>
                <a:lnTo>
                  <a:pt x="427435" y="349647"/>
                </a:lnTo>
                <a:lnTo>
                  <a:pt x="424260" y="357982"/>
                </a:lnTo>
                <a:lnTo>
                  <a:pt x="421482" y="365919"/>
                </a:lnTo>
                <a:lnTo>
                  <a:pt x="417513" y="373460"/>
                </a:lnTo>
                <a:lnTo>
                  <a:pt x="413941" y="381397"/>
                </a:lnTo>
                <a:lnTo>
                  <a:pt x="409972" y="388938"/>
                </a:lnTo>
                <a:lnTo>
                  <a:pt x="406003" y="395685"/>
                </a:lnTo>
                <a:lnTo>
                  <a:pt x="401241" y="402432"/>
                </a:lnTo>
                <a:lnTo>
                  <a:pt x="396875" y="408782"/>
                </a:lnTo>
                <a:lnTo>
                  <a:pt x="391716" y="415132"/>
                </a:lnTo>
                <a:lnTo>
                  <a:pt x="386953" y="420688"/>
                </a:lnTo>
                <a:lnTo>
                  <a:pt x="381794" y="426244"/>
                </a:lnTo>
                <a:lnTo>
                  <a:pt x="376635" y="431801"/>
                </a:lnTo>
                <a:lnTo>
                  <a:pt x="371078" y="436563"/>
                </a:lnTo>
                <a:lnTo>
                  <a:pt x="365919" y="440929"/>
                </a:lnTo>
                <a:lnTo>
                  <a:pt x="360363" y="445691"/>
                </a:lnTo>
                <a:lnTo>
                  <a:pt x="354806" y="449660"/>
                </a:lnTo>
                <a:lnTo>
                  <a:pt x="349250" y="453232"/>
                </a:lnTo>
                <a:lnTo>
                  <a:pt x="343297" y="456804"/>
                </a:lnTo>
                <a:lnTo>
                  <a:pt x="337741" y="459582"/>
                </a:lnTo>
                <a:lnTo>
                  <a:pt x="332185" y="462757"/>
                </a:lnTo>
                <a:lnTo>
                  <a:pt x="326628" y="464741"/>
                </a:lnTo>
                <a:lnTo>
                  <a:pt x="320675" y="466726"/>
                </a:lnTo>
                <a:lnTo>
                  <a:pt x="315119" y="468313"/>
                </a:lnTo>
                <a:lnTo>
                  <a:pt x="309563" y="469901"/>
                </a:lnTo>
                <a:lnTo>
                  <a:pt x="304403" y="470694"/>
                </a:lnTo>
                <a:lnTo>
                  <a:pt x="298847" y="471091"/>
                </a:lnTo>
                <a:lnTo>
                  <a:pt x="293688" y="471488"/>
                </a:lnTo>
                <a:lnTo>
                  <a:pt x="288925" y="471091"/>
                </a:lnTo>
                <a:lnTo>
                  <a:pt x="284956" y="470694"/>
                </a:lnTo>
                <a:lnTo>
                  <a:pt x="280194" y="469901"/>
                </a:lnTo>
                <a:lnTo>
                  <a:pt x="275034" y="467916"/>
                </a:lnTo>
                <a:lnTo>
                  <a:pt x="270669" y="466329"/>
                </a:lnTo>
                <a:lnTo>
                  <a:pt x="265509" y="464344"/>
                </a:lnTo>
                <a:lnTo>
                  <a:pt x="259953" y="462360"/>
                </a:lnTo>
                <a:lnTo>
                  <a:pt x="254794" y="459185"/>
                </a:lnTo>
                <a:lnTo>
                  <a:pt x="244078" y="452438"/>
                </a:lnTo>
                <a:lnTo>
                  <a:pt x="232966" y="444898"/>
                </a:lnTo>
                <a:lnTo>
                  <a:pt x="221853" y="435769"/>
                </a:lnTo>
                <a:lnTo>
                  <a:pt x="211534" y="425450"/>
                </a:lnTo>
                <a:lnTo>
                  <a:pt x="200819" y="413941"/>
                </a:lnTo>
                <a:lnTo>
                  <a:pt x="190500" y="402035"/>
                </a:lnTo>
                <a:lnTo>
                  <a:pt x="185737" y="395685"/>
                </a:lnTo>
                <a:lnTo>
                  <a:pt x="180578" y="388938"/>
                </a:lnTo>
                <a:lnTo>
                  <a:pt x="176609" y="381794"/>
                </a:lnTo>
                <a:lnTo>
                  <a:pt x="171847" y="374651"/>
                </a:lnTo>
                <a:lnTo>
                  <a:pt x="167481" y="367507"/>
                </a:lnTo>
                <a:lnTo>
                  <a:pt x="163512" y="359569"/>
                </a:lnTo>
                <a:lnTo>
                  <a:pt x="159544" y="351632"/>
                </a:lnTo>
                <a:lnTo>
                  <a:pt x="156369" y="343694"/>
                </a:lnTo>
                <a:lnTo>
                  <a:pt x="152797" y="335757"/>
                </a:lnTo>
                <a:lnTo>
                  <a:pt x="150019" y="327422"/>
                </a:lnTo>
                <a:lnTo>
                  <a:pt x="147241" y="318691"/>
                </a:lnTo>
                <a:lnTo>
                  <a:pt x="144859" y="310357"/>
                </a:lnTo>
                <a:lnTo>
                  <a:pt x="142875" y="316310"/>
                </a:lnTo>
                <a:lnTo>
                  <a:pt x="140494" y="320676"/>
                </a:lnTo>
                <a:lnTo>
                  <a:pt x="139700" y="322263"/>
                </a:lnTo>
                <a:lnTo>
                  <a:pt x="138509" y="323057"/>
                </a:lnTo>
                <a:lnTo>
                  <a:pt x="137319" y="323851"/>
                </a:lnTo>
                <a:lnTo>
                  <a:pt x="136128" y="324247"/>
                </a:lnTo>
                <a:lnTo>
                  <a:pt x="134541" y="323851"/>
                </a:lnTo>
                <a:lnTo>
                  <a:pt x="133350" y="323057"/>
                </a:lnTo>
                <a:lnTo>
                  <a:pt x="132159" y="321866"/>
                </a:lnTo>
                <a:lnTo>
                  <a:pt x="130969" y="319485"/>
                </a:lnTo>
                <a:lnTo>
                  <a:pt x="128587" y="314722"/>
                </a:lnTo>
                <a:lnTo>
                  <a:pt x="126603" y="308372"/>
                </a:lnTo>
                <a:lnTo>
                  <a:pt x="125016" y="300038"/>
                </a:lnTo>
                <a:lnTo>
                  <a:pt x="123825" y="290513"/>
                </a:lnTo>
                <a:lnTo>
                  <a:pt x="123031" y="280591"/>
                </a:lnTo>
                <a:lnTo>
                  <a:pt x="122634" y="269478"/>
                </a:lnTo>
                <a:lnTo>
                  <a:pt x="123031" y="259557"/>
                </a:lnTo>
                <a:lnTo>
                  <a:pt x="123428" y="250032"/>
                </a:lnTo>
                <a:lnTo>
                  <a:pt x="124619" y="241300"/>
                </a:lnTo>
                <a:lnTo>
                  <a:pt x="125809" y="233760"/>
                </a:lnTo>
                <a:lnTo>
                  <a:pt x="127397" y="227013"/>
                </a:lnTo>
                <a:lnTo>
                  <a:pt x="129778" y="221854"/>
                </a:lnTo>
                <a:lnTo>
                  <a:pt x="131762" y="217488"/>
                </a:lnTo>
                <a:lnTo>
                  <a:pt x="132953" y="216297"/>
                </a:lnTo>
                <a:lnTo>
                  <a:pt x="134144" y="215504"/>
                </a:lnTo>
                <a:lnTo>
                  <a:pt x="130572" y="211138"/>
                </a:lnTo>
                <a:lnTo>
                  <a:pt x="127000" y="207169"/>
                </a:lnTo>
                <a:lnTo>
                  <a:pt x="124619" y="202407"/>
                </a:lnTo>
                <a:lnTo>
                  <a:pt x="122634" y="197247"/>
                </a:lnTo>
                <a:lnTo>
                  <a:pt x="120253" y="192485"/>
                </a:lnTo>
                <a:lnTo>
                  <a:pt x="119062" y="186928"/>
                </a:lnTo>
                <a:lnTo>
                  <a:pt x="118269" y="181372"/>
                </a:lnTo>
                <a:lnTo>
                  <a:pt x="117475" y="175816"/>
                </a:lnTo>
                <a:lnTo>
                  <a:pt x="117475" y="170260"/>
                </a:lnTo>
                <a:lnTo>
                  <a:pt x="117475" y="164704"/>
                </a:lnTo>
                <a:lnTo>
                  <a:pt x="117872" y="158751"/>
                </a:lnTo>
                <a:lnTo>
                  <a:pt x="118269" y="152797"/>
                </a:lnTo>
                <a:lnTo>
                  <a:pt x="120253" y="140891"/>
                </a:lnTo>
                <a:lnTo>
                  <a:pt x="123428" y="129381"/>
                </a:lnTo>
                <a:lnTo>
                  <a:pt x="126603" y="118666"/>
                </a:lnTo>
                <a:lnTo>
                  <a:pt x="130969" y="107951"/>
                </a:lnTo>
                <a:lnTo>
                  <a:pt x="135334" y="98426"/>
                </a:lnTo>
                <a:lnTo>
                  <a:pt x="139700" y="90091"/>
                </a:lnTo>
                <a:lnTo>
                  <a:pt x="144066" y="82154"/>
                </a:lnTo>
                <a:lnTo>
                  <a:pt x="148034" y="76597"/>
                </a:lnTo>
                <a:lnTo>
                  <a:pt x="152003" y="72231"/>
                </a:lnTo>
                <a:lnTo>
                  <a:pt x="153194" y="70644"/>
                </a:lnTo>
                <a:lnTo>
                  <a:pt x="154781" y="69850"/>
                </a:lnTo>
                <a:lnTo>
                  <a:pt x="170656" y="61913"/>
                </a:lnTo>
                <a:lnTo>
                  <a:pt x="186134" y="55960"/>
                </a:lnTo>
                <a:lnTo>
                  <a:pt x="201216" y="50403"/>
                </a:lnTo>
                <a:lnTo>
                  <a:pt x="216297" y="46038"/>
                </a:lnTo>
                <a:lnTo>
                  <a:pt x="230981" y="42863"/>
                </a:lnTo>
                <a:lnTo>
                  <a:pt x="245269" y="40482"/>
                </a:lnTo>
                <a:lnTo>
                  <a:pt x="259556" y="38894"/>
                </a:lnTo>
                <a:lnTo>
                  <a:pt x="273050" y="38100"/>
                </a:lnTo>
                <a:close/>
                <a:moveTo>
                  <a:pt x="982954" y="0"/>
                </a:moveTo>
                <a:lnTo>
                  <a:pt x="988111" y="0"/>
                </a:lnTo>
                <a:lnTo>
                  <a:pt x="2043178" y="0"/>
                </a:lnTo>
                <a:lnTo>
                  <a:pt x="2049127" y="0"/>
                </a:lnTo>
                <a:lnTo>
                  <a:pt x="2054680" y="397"/>
                </a:lnTo>
                <a:lnTo>
                  <a:pt x="2060233" y="1191"/>
                </a:lnTo>
                <a:lnTo>
                  <a:pt x="2065786" y="1985"/>
                </a:lnTo>
                <a:lnTo>
                  <a:pt x="2070942" y="3572"/>
                </a:lnTo>
                <a:lnTo>
                  <a:pt x="2076099" y="5160"/>
                </a:lnTo>
                <a:lnTo>
                  <a:pt x="2081255" y="6747"/>
                </a:lnTo>
                <a:lnTo>
                  <a:pt x="2086411" y="8732"/>
                </a:lnTo>
                <a:lnTo>
                  <a:pt x="2091171" y="11113"/>
                </a:lnTo>
                <a:lnTo>
                  <a:pt x="2095931" y="13494"/>
                </a:lnTo>
                <a:lnTo>
                  <a:pt x="2100691" y="16272"/>
                </a:lnTo>
                <a:lnTo>
                  <a:pt x="2105054" y="19050"/>
                </a:lnTo>
                <a:lnTo>
                  <a:pt x="2109417" y="21828"/>
                </a:lnTo>
                <a:lnTo>
                  <a:pt x="2113780" y="25401"/>
                </a:lnTo>
                <a:lnTo>
                  <a:pt x="2121713" y="32544"/>
                </a:lnTo>
                <a:lnTo>
                  <a:pt x="2128852" y="40085"/>
                </a:lnTo>
                <a:lnTo>
                  <a:pt x="2131629" y="44451"/>
                </a:lnTo>
                <a:lnTo>
                  <a:pt x="2135198" y="48816"/>
                </a:lnTo>
                <a:lnTo>
                  <a:pt x="2137578" y="53182"/>
                </a:lnTo>
                <a:lnTo>
                  <a:pt x="2140751" y="57944"/>
                </a:lnTo>
                <a:lnTo>
                  <a:pt x="2143131" y="62707"/>
                </a:lnTo>
                <a:lnTo>
                  <a:pt x="2145114" y="67469"/>
                </a:lnTo>
                <a:lnTo>
                  <a:pt x="2147494" y="72628"/>
                </a:lnTo>
                <a:lnTo>
                  <a:pt x="2149081" y="77788"/>
                </a:lnTo>
                <a:lnTo>
                  <a:pt x="2150271" y="82947"/>
                </a:lnTo>
                <a:lnTo>
                  <a:pt x="2151461" y="88107"/>
                </a:lnTo>
                <a:lnTo>
                  <a:pt x="2152254" y="93663"/>
                </a:lnTo>
                <a:lnTo>
                  <a:pt x="2153444" y="99219"/>
                </a:lnTo>
                <a:lnTo>
                  <a:pt x="2153841" y="105172"/>
                </a:lnTo>
                <a:lnTo>
                  <a:pt x="2154237" y="110332"/>
                </a:lnTo>
                <a:lnTo>
                  <a:pt x="2154237" y="758032"/>
                </a:lnTo>
                <a:lnTo>
                  <a:pt x="2153841" y="763588"/>
                </a:lnTo>
                <a:lnTo>
                  <a:pt x="2153444" y="769144"/>
                </a:lnTo>
                <a:lnTo>
                  <a:pt x="2152254" y="775097"/>
                </a:lnTo>
                <a:lnTo>
                  <a:pt x="2151461" y="779860"/>
                </a:lnTo>
                <a:lnTo>
                  <a:pt x="2150271" y="785416"/>
                </a:lnTo>
                <a:lnTo>
                  <a:pt x="2149081" y="790972"/>
                </a:lnTo>
                <a:lnTo>
                  <a:pt x="2147494" y="796132"/>
                </a:lnTo>
                <a:lnTo>
                  <a:pt x="2145114" y="800894"/>
                </a:lnTo>
                <a:lnTo>
                  <a:pt x="2143131" y="805657"/>
                </a:lnTo>
                <a:lnTo>
                  <a:pt x="2140751" y="810816"/>
                </a:lnTo>
                <a:lnTo>
                  <a:pt x="2137578" y="815579"/>
                </a:lnTo>
                <a:lnTo>
                  <a:pt x="2135198" y="819547"/>
                </a:lnTo>
                <a:lnTo>
                  <a:pt x="2131629" y="824310"/>
                </a:lnTo>
                <a:lnTo>
                  <a:pt x="2128852" y="827882"/>
                </a:lnTo>
                <a:lnTo>
                  <a:pt x="2124886" y="832247"/>
                </a:lnTo>
                <a:lnTo>
                  <a:pt x="2121713" y="836216"/>
                </a:lnTo>
                <a:lnTo>
                  <a:pt x="2117350" y="839788"/>
                </a:lnTo>
                <a:lnTo>
                  <a:pt x="2113780" y="843360"/>
                </a:lnTo>
                <a:lnTo>
                  <a:pt x="2109417" y="846535"/>
                </a:lnTo>
                <a:lnTo>
                  <a:pt x="2105054" y="849710"/>
                </a:lnTo>
                <a:lnTo>
                  <a:pt x="2100691" y="852488"/>
                </a:lnTo>
                <a:lnTo>
                  <a:pt x="2095931" y="854869"/>
                </a:lnTo>
                <a:lnTo>
                  <a:pt x="2091171" y="857647"/>
                </a:lnTo>
                <a:lnTo>
                  <a:pt x="2086411" y="859632"/>
                </a:lnTo>
                <a:lnTo>
                  <a:pt x="2081255" y="861616"/>
                </a:lnTo>
                <a:lnTo>
                  <a:pt x="2076099" y="863601"/>
                </a:lnTo>
                <a:lnTo>
                  <a:pt x="2070942" y="865188"/>
                </a:lnTo>
                <a:lnTo>
                  <a:pt x="2065786" y="866379"/>
                </a:lnTo>
                <a:lnTo>
                  <a:pt x="2060233" y="867172"/>
                </a:lnTo>
                <a:lnTo>
                  <a:pt x="2054680" y="867966"/>
                </a:lnTo>
                <a:lnTo>
                  <a:pt x="2049127" y="868363"/>
                </a:lnTo>
                <a:lnTo>
                  <a:pt x="2043178" y="868363"/>
                </a:lnTo>
                <a:lnTo>
                  <a:pt x="988111" y="868363"/>
                </a:lnTo>
                <a:lnTo>
                  <a:pt x="982954" y="868363"/>
                </a:lnTo>
                <a:lnTo>
                  <a:pt x="977401" y="867966"/>
                </a:lnTo>
                <a:lnTo>
                  <a:pt x="971452" y="867172"/>
                </a:lnTo>
                <a:lnTo>
                  <a:pt x="966295" y="866379"/>
                </a:lnTo>
                <a:lnTo>
                  <a:pt x="960742" y="865188"/>
                </a:lnTo>
                <a:lnTo>
                  <a:pt x="955586" y="863601"/>
                </a:lnTo>
                <a:lnTo>
                  <a:pt x="950430" y="861616"/>
                </a:lnTo>
                <a:lnTo>
                  <a:pt x="945273" y="859632"/>
                </a:lnTo>
                <a:lnTo>
                  <a:pt x="940514" y="857647"/>
                </a:lnTo>
                <a:lnTo>
                  <a:pt x="935754" y="854869"/>
                </a:lnTo>
                <a:lnTo>
                  <a:pt x="930994" y="852488"/>
                </a:lnTo>
                <a:lnTo>
                  <a:pt x="926631" y="849710"/>
                </a:lnTo>
                <a:lnTo>
                  <a:pt x="922268" y="846535"/>
                </a:lnTo>
                <a:lnTo>
                  <a:pt x="918302" y="843360"/>
                </a:lnTo>
                <a:lnTo>
                  <a:pt x="913939" y="839788"/>
                </a:lnTo>
                <a:lnTo>
                  <a:pt x="910369" y="836216"/>
                </a:lnTo>
                <a:lnTo>
                  <a:pt x="906402" y="832247"/>
                </a:lnTo>
                <a:lnTo>
                  <a:pt x="903229" y="827882"/>
                </a:lnTo>
                <a:lnTo>
                  <a:pt x="899659" y="824310"/>
                </a:lnTo>
                <a:lnTo>
                  <a:pt x="896883" y="819547"/>
                </a:lnTo>
                <a:lnTo>
                  <a:pt x="893710" y="815579"/>
                </a:lnTo>
                <a:lnTo>
                  <a:pt x="891330" y="810816"/>
                </a:lnTo>
                <a:lnTo>
                  <a:pt x="888950" y="805657"/>
                </a:lnTo>
                <a:lnTo>
                  <a:pt x="886570" y="800894"/>
                </a:lnTo>
                <a:lnTo>
                  <a:pt x="884587" y="796132"/>
                </a:lnTo>
                <a:lnTo>
                  <a:pt x="883001" y="790972"/>
                </a:lnTo>
                <a:lnTo>
                  <a:pt x="881414" y="785416"/>
                </a:lnTo>
                <a:lnTo>
                  <a:pt x="879827" y="779860"/>
                </a:lnTo>
                <a:lnTo>
                  <a:pt x="879034" y="775097"/>
                </a:lnTo>
                <a:lnTo>
                  <a:pt x="878241" y="769144"/>
                </a:lnTo>
                <a:lnTo>
                  <a:pt x="877844" y="763588"/>
                </a:lnTo>
                <a:lnTo>
                  <a:pt x="877844" y="758032"/>
                </a:lnTo>
                <a:lnTo>
                  <a:pt x="877844" y="696913"/>
                </a:lnTo>
                <a:lnTo>
                  <a:pt x="833420" y="723504"/>
                </a:lnTo>
                <a:lnTo>
                  <a:pt x="804862" y="676672"/>
                </a:lnTo>
                <a:lnTo>
                  <a:pt x="877844" y="633413"/>
                </a:lnTo>
                <a:lnTo>
                  <a:pt x="877844" y="110332"/>
                </a:lnTo>
                <a:lnTo>
                  <a:pt x="877844" y="105172"/>
                </a:lnTo>
                <a:lnTo>
                  <a:pt x="878241" y="99219"/>
                </a:lnTo>
                <a:lnTo>
                  <a:pt x="879034" y="93663"/>
                </a:lnTo>
                <a:lnTo>
                  <a:pt x="879827" y="88107"/>
                </a:lnTo>
                <a:lnTo>
                  <a:pt x="881414" y="82947"/>
                </a:lnTo>
                <a:lnTo>
                  <a:pt x="883001" y="77788"/>
                </a:lnTo>
                <a:lnTo>
                  <a:pt x="884587" y="72628"/>
                </a:lnTo>
                <a:lnTo>
                  <a:pt x="886570" y="67469"/>
                </a:lnTo>
                <a:lnTo>
                  <a:pt x="888950" y="62707"/>
                </a:lnTo>
                <a:lnTo>
                  <a:pt x="891330" y="57944"/>
                </a:lnTo>
                <a:lnTo>
                  <a:pt x="893710" y="53182"/>
                </a:lnTo>
                <a:lnTo>
                  <a:pt x="896883" y="48816"/>
                </a:lnTo>
                <a:lnTo>
                  <a:pt x="899659" y="44451"/>
                </a:lnTo>
                <a:lnTo>
                  <a:pt x="903229" y="40085"/>
                </a:lnTo>
                <a:lnTo>
                  <a:pt x="910369" y="32544"/>
                </a:lnTo>
                <a:lnTo>
                  <a:pt x="918302" y="25401"/>
                </a:lnTo>
                <a:lnTo>
                  <a:pt x="922268" y="21828"/>
                </a:lnTo>
                <a:lnTo>
                  <a:pt x="926631" y="19050"/>
                </a:lnTo>
                <a:lnTo>
                  <a:pt x="930994" y="16272"/>
                </a:lnTo>
                <a:lnTo>
                  <a:pt x="935754" y="13494"/>
                </a:lnTo>
                <a:lnTo>
                  <a:pt x="940514" y="11113"/>
                </a:lnTo>
                <a:lnTo>
                  <a:pt x="945273" y="8732"/>
                </a:lnTo>
                <a:lnTo>
                  <a:pt x="950430" y="6747"/>
                </a:lnTo>
                <a:lnTo>
                  <a:pt x="955586" y="5160"/>
                </a:lnTo>
                <a:lnTo>
                  <a:pt x="960742" y="3572"/>
                </a:lnTo>
                <a:lnTo>
                  <a:pt x="966295" y="1985"/>
                </a:lnTo>
                <a:lnTo>
                  <a:pt x="971452" y="1191"/>
                </a:lnTo>
                <a:lnTo>
                  <a:pt x="977401" y="397"/>
                </a:lnTo>
                <a:lnTo>
                  <a:pt x="982954"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17" name="矩形 16"/>
          <p:cNvSpPr/>
          <p:nvPr/>
        </p:nvSpPr>
        <p:spPr>
          <a:xfrm>
            <a:off x="1136129" y="2286000"/>
            <a:ext cx="3207271" cy="3695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8" name="文本框 17"/>
          <p:cNvSpPr txBox="1"/>
          <p:nvPr/>
        </p:nvSpPr>
        <p:spPr>
          <a:xfrm>
            <a:off x="2419349" y="1870501"/>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19" name="矩形 18"/>
          <p:cNvSpPr/>
          <p:nvPr/>
        </p:nvSpPr>
        <p:spPr>
          <a:xfrm>
            <a:off x="8227492" y="2286000"/>
            <a:ext cx="3207271" cy="3695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2" name="文本框 21"/>
          <p:cNvSpPr txBox="1"/>
          <p:nvPr/>
        </p:nvSpPr>
        <p:spPr>
          <a:xfrm>
            <a:off x="9510712" y="1870501"/>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11" name="MH_Other_1"/>
          <p:cNvSpPr/>
          <p:nvPr>
            <p:custDataLst>
              <p:tags r:id="rId1"/>
            </p:custDataLst>
          </p:nvPr>
        </p:nvSpPr>
        <p:spPr>
          <a:xfrm>
            <a:off x="1544638" y="2586039"/>
            <a:ext cx="3287712" cy="1209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2400">
              <a:ea typeface="微软雅黑" panose="020B0503020204020204" charset="-122"/>
            </a:endParaRPr>
          </a:p>
        </p:txBody>
      </p:sp>
      <p:sp>
        <p:nvSpPr>
          <p:cNvPr id="12" name="MH_SubTitle_1"/>
          <p:cNvSpPr/>
          <p:nvPr>
            <p:custDataLst>
              <p:tags r:id="rId2"/>
            </p:custDataLst>
          </p:nvPr>
        </p:nvSpPr>
        <p:spPr>
          <a:xfrm>
            <a:off x="1658938" y="2684464"/>
            <a:ext cx="3060700" cy="1012825"/>
          </a:xfrm>
          <a:prstGeom prst="roundRect">
            <a:avLst>
              <a:gd name="adj" fmla="val 4648"/>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anchor="ctr"/>
          <a:lstStyle/>
          <a:p>
            <a:pPr algn="ctr">
              <a:defRPr/>
            </a:pPr>
            <a:r>
              <a:rPr lang="zh-CN" altLang="en-US" sz="2000" dirty="0">
                <a:solidFill>
                  <a:srgbClr val="4C4D4D"/>
                </a:solidFill>
              </a:rPr>
              <a:t>请输入您的文本请输入您的文本请输入您的文本</a:t>
            </a:r>
            <a:endParaRPr lang="zh-CN" altLang="en-US" sz="2000" dirty="0">
              <a:solidFill>
                <a:srgbClr val="4C4D4D"/>
              </a:solidFill>
            </a:endParaRPr>
          </a:p>
        </p:txBody>
      </p:sp>
      <p:sp>
        <p:nvSpPr>
          <p:cNvPr id="13" name="KSO_Shape"/>
          <p:cNvSpPr/>
          <p:nvPr/>
        </p:nvSpPr>
        <p:spPr>
          <a:xfrm>
            <a:off x="1270000" y="1744591"/>
            <a:ext cx="743971" cy="1271745"/>
          </a:xfrm>
          <a:custGeom>
            <a:avLst/>
            <a:gdLst/>
            <a:ahLst/>
            <a:cxnLst/>
            <a:rect l="l" t="t" r="r" b="b"/>
            <a:pathLst>
              <a:path w="559792" h="955625">
                <a:moveTo>
                  <a:pt x="279896" y="194422"/>
                </a:moveTo>
                <a:cubicBezTo>
                  <a:pt x="168660" y="194422"/>
                  <a:pt x="78485" y="284596"/>
                  <a:pt x="78485" y="395833"/>
                </a:cubicBezTo>
                <a:cubicBezTo>
                  <a:pt x="78485" y="507069"/>
                  <a:pt x="168660" y="597244"/>
                  <a:pt x="279896" y="597244"/>
                </a:cubicBezTo>
                <a:cubicBezTo>
                  <a:pt x="391133" y="597244"/>
                  <a:pt x="481307" y="507069"/>
                  <a:pt x="481307" y="395833"/>
                </a:cubicBezTo>
                <a:cubicBezTo>
                  <a:pt x="481307" y="284596"/>
                  <a:pt x="391133" y="194422"/>
                  <a:pt x="279896" y="194422"/>
                </a:cubicBezTo>
                <a:close/>
                <a:moveTo>
                  <a:pt x="279896" y="0"/>
                </a:moveTo>
                <a:cubicBezTo>
                  <a:pt x="381198" y="-1"/>
                  <a:pt x="482501" y="38646"/>
                  <a:pt x="559792" y="115937"/>
                </a:cubicBezTo>
                <a:cubicBezTo>
                  <a:pt x="714375" y="270519"/>
                  <a:pt x="714375" y="521146"/>
                  <a:pt x="559792" y="675729"/>
                </a:cubicBezTo>
                <a:lnTo>
                  <a:pt x="279896" y="955625"/>
                </a:lnTo>
                <a:lnTo>
                  <a:pt x="0" y="675729"/>
                </a:lnTo>
                <a:cubicBezTo>
                  <a:pt x="-154583" y="521146"/>
                  <a:pt x="-154583" y="270519"/>
                  <a:pt x="0" y="115937"/>
                </a:cubicBezTo>
                <a:cubicBezTo>
                  <a:pt x="77291" y="38646"/>
                  <a:pt x="178594" y="-1"/>
                  <a:pt x="279896" y="0"/>
                </a:cubicBezTo>
                <a:close/>
              </a:path>
            </a:pathLst>
          </a:custGeom>
          <a:solidFill>
            <a:schemeClr val="accent1"/>
          </a:solidFill>
          <a:ln w="28575">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bIns="324000"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dirty="0">
              <a:solidFill>
                <a:srgbClr val="FFFFFF"/>
              </a:solidFill>
            </a:endParaRPr>
          </a:p>
        </p:txBody>
      </p:sp>
      <p:sp>
        <p:nvSpPr>
          <p:cNvPr id="14" name="MH_Other_1"/>
          <p:cNvSpPr/>
          <p:nvPr>
            <p:custDataLst>
              <p:tags r:id="rId3"/>
            </p:custDataLst>
          </p:nvPr>
        </p:nvSpPr>
        <p:spPr>
          <a:xfrm>
            <a:off x="1544638" y="5014914"/>
            <a:ext cx="3287712" cy="1209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2400">
              <a:ea typeface="微软雅黑" panose="020B0503020204020204" charset="-122"/>
            </a:endParaRPr>
          </a:p>
        </p:txBody>
      </p:sp>
      <p:sp>
        <p:nvSpPr>
          <p:cNvPr id="15" name="MH_SubTitle_1"/>
          <p:cNvSpPr/>
          <p:nvPr>
            <p:custDataLst>
              <p:tags r:id="rId4"/>
            </p:custDataLst>
          </p:nvPr>
        </p:nvSpPr>
        <p:spPr>
          <a:xfrm>
            <a:off x="1658938" y="5113339"/>
            <a:ext cx="3060700" cy="1012825"/>
          </a:xfrm>
          <a:prstGeom prst="roundRect">
            <a:avLst>
              <a:gd name="adj" fmla="val 4648"/>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anchor="ctr"/>
          <a:lstStyle/>
          <a:p>
            <a:pPr algn="ctr">
              <a:defRPr/>
            </a:pPr>
            <a:r>
              <a:rPr lang="zh-CN" altLang="en-US" sz="2000" dirty="0">
                <a:solidFill>
                  <a:srgbClr val="4C4D4D"/>
                </a:solidFill>
              </a:rPr>
              <a:t>请输入您的文本请输入您的文本请输入您的文本</a:t>
            </a:r>
            <a:endParaRPr lang="zh-CN" altLang="en-US" sz="2000" dirty="0">
              <a:solidFill>
                <a:srgbClr val="4C4D4D"/>
              </a:solidFill>
            </a:endParaRPr>
          </a:p>
        </p:txBody>
      </p:sp>
      <p:sp>
        <p:nvSpPr>
          <p:cNvPr id="16" name="KSO_Shape"/>
          <p:cNvSpPr/>
          <p:nvPr/>
        </p:nvSpPr>
        <p:spPr>
          <a:xfrm>
            <a:off x="1270000" y="4173466"/>
            <a:ext cx="743971" cy="1271745"/>
          </a:xfrm>
          <a:custGeom>
            <a:avLst/>
            <a:gdLst/>
            <a:ahLst/>
            <a:cxnLst/>
            <a:rect l="l" t="t" r="r" b="b"/>
            <a:pathLst>
              <a:path w="559792" h="955625">
                <a:moveTo>
                  <a:pt x="279896" y="194422"/>
                </a:moveTo>
                <a:cubicBezTo>
                  <a:pt x="168660" y="194422"/>
                  <a:pt x="78485" y="284596"/>
                  <a:pt x="78485" y="395833"/>
                </a:cubicBezTo>
                <a:cubicBezTo>
                  <a:pt x="78485" y="507069"/>
                  <a:pt x="168660" y="597244"/>
                  <a:pt x="279896" y="597244"/>
                </a:cubicBezTo>
                <a:cubicBezTo>
                  <a:pt x="391133" y="597244"/>
                  <a:pt x="481307" y="507069"/>
                  <a:pt x="481307" y="395833"/>
                </a:cubicBezTo>
                <a:cubicBezTo>
                  <a:pt x="481307" y="284596"/>
                  <a:pt x="391133" y="194422"/>
                  <a:pt x="279896" y="194422"/>
                </a:cubicBezTo>
                <a:close/>
                <a:moveTo>
                  <a:pt x="279896" y="0"/>
                </a:moveTo>
                <a:cubicBezTo>
                  <a:pt x="381198" y="-1"/>
                  <a:pt x="482501" y="38646"/>
                  <a:pt x="559792" y="115937"/>
                </a:cubicBezTo>
                <a:cubicBezTo>
                  <a:pt x="714375" y="270519"/>
                  <a:pt x="714375" y="521146"/>
                  <a:pt x="559792" y="675729"/>
                </a:cubicBezTo>
                <a:lnTo>
                  <a:pt x="279896" y="955625"/>
                </a:lnTo>
                <a:lnTo>
                  <a:pt x="0" y="675729"/>
                </a:lnTo>
                <a:cubicBezTo>
                  <a:pt x="-154583" y="521146"/>
                  <a:pt x="-154583" y="270519"/>
                  <a:pt x="0" y="115937"/>
                </a:cubicBezTo>
                <a:cubicBezTo>
                  <a:pt x="77291" y="38646"/>
                  <a:pt x="178594" y="-1"/>
                  <a:pt x="279896" y="0"/>
                </a:cubicBezTo>
                <a:close/>
              </a:path>
            </a:pathLst>
          </a:custGeom>
          <a:solidFill>
            <a:schemeClr val="accent1"/>
          </a:solidFill>
          <a:ln w="28575">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bIns="324000"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dirty="0">
              <a:solidFill>
                <a:srgbClr val="FFFFFF"/>
              </a:solidFill>
            </a:endParaRPr>
          </a:p>
        </p:txBody>
      </p:sp>
      <p:sp>
        <p:nvSpPr>
          <p:cNvPr id="20" name="KSO_Shape"/>
          <p:cNvSpPr/>
          <p:nvPr/>
        </p:nvSpPr>
        <p:spPr bwMode="auto">
          <a:xfrm>
            <a:off x="1489976" y="4591320"/>
            <a:ext cx="304018" cy="216359"/>
          </a:xfrm>
          <a:custGeom>
            <a:avLst/>
            <a:gdLst>
              <a:gd name="T0" fmla="*/ 1091648 w 2509838"/>
              <a:gd name="T1" fmla="*/ 1608111 h 1787526"/>
              <a:gd name="T2" fmla="*/ 1364673 w 2509838"/>
              <a:gd name="T3" fmla="*/ 1644625 h 1787526"/>
              <a:gd name="T4" fmla="*/ 1419551 w 2509838"/>
              <a:gd name="T5" fmla="*/ 1603152 h 1787526"/>
              <a:gd name="T6" fmla="*/ 2438407 w 2509838"/>
              <a:gd name="T7" fmla="*/ 1567539 h 1787526"/>
              <a:gd name="T8" fmla="*/ 2487842 w 2509838"/>
              <a:gd name="T9" fmla="*/ 1592108 h 1787526"/>
              <a:gd name="T10" fmla="*/ 2509611 w 2509838"/>
              <a:gd name="T11" fmla="*/ 1640568 h 1787526"/>
              <a:gd name="T12" fmla="*/ 2495552 w 2509838"/>
              <a:gd name="T13" fmla="*/ 1753040 h 1787526"/>
              <a:gd name="T14" fmla="*/ 2450426 w 2509838"/>
              <a:gd name="T15" fmla="*/ 1783920 h 1787526"/>
              <a:gd name="T16" fmla="*/ 55558 w 2509838"/>
              <a:gd name="T17" fmla="*/ 1782793 h 1787526"/>
              <a:gd name="T18" fmla="*/ 12472 w 2509838"/>
              <a:gd name="T19" fmla="*/ 1750110 h 1787526"/>
              <a:gd name="T20" fmla="*/ 680 w 2509838"/>
              <a:gd name="T21" fmla="*/ 1636736 h 1787526"/>
              <a:gd name="T22" fmla="*/ 24717 w 2509838"/>
              <a:gd name="T23" fmla="*/ 1589628 h 1787526"/>
              <a:gd name="T24" fmla="*/ 75740 w 2509838"/>
              <a:gd name="T25" fmla="*/ 1567089 h 1787526"/>
              <a:gd name="T26" fmla="*/ 933501 w 2509838"/>
              <a:gd name="T27" fmla="*/ 749091 h 1787526"/>
              <a:gd name="T28" fmla="*/ 932155 w 2509838"/>
              <a:gd name="T29" fmla="*/ 1160902 h 1787526"/>
              <a:gd name="T30" fmla="*/ 829865 w 2509838"/>
              <a:gd name="T31" fmla="*/ 1167944 h 1787526"/>
              <a:gd name="T32" fmla="*/ 814387 w 2509838"/>
              <a:gd name="T33" fmla="*/ 760448 h 1787526"/>
              <a:gd name="T34" fmla="*/ 837043 w 2509838"/>
              <a:gd name="T35" fmla="*/ 738188 h 1787526"/>
              <a:gd name="T36" fmla="*/ 1416304 w 2509838"/>
              <a:gd name="T37" fmla="*/ 686474 h 1787526"/>
              <a:gd name="T38" fmla="*/ 1412034 w 2509838"/>
              <a:gd name="T39" fmla="*/ 1161601 h 1787526"/>
              <a:gd name="T40" fmla="*/ 1308659 w 2509838"/>
              <a:gd name="T41" fmla="*/ 1166588 h 1787526"/>
              <a:gd name="T42" fmla="*/ 1296074 w 2509838"/>
              <a:gd name="T43" fmla="*/ 694181 h 1787526"/>
              <a:gd name="T44" fmla="*/ 988416 w 2509838"/>
              <a:gd name="T45" fmla="*/ 671513 h 1787526"/>
              <a:gd name="T46" fmla="*/ 1088565 w 2509838"/>
              <a:gd name="T47" fmla="*/ 688968 h 1787526"/>
              <a:gd name="T48" fmla="*/ 1081281 w 2509838"/>
              <a:gd name="T49" fmla="*/ 1163414 h 1787526"/>
              <a:gd name="T50" fmla="*/ 976581 w 2509838"/>
              <a:gd name="T51" fmla="*/ 1165228 h 1787526"/>
              <a:gd name="T52" fmla="*/ 966338 w 2509838"/>
              <a:gd name="T53" fmla="*/ 691461 h 1787526"/>
              <a:gd name="T54" fmla="*/ 1546133 w 2509838"/>
              <a:gd name="T55" fmla="*/ 590550 h 1787526"/>
              <a:gd name="T56" fmla="*/ 1571170 w 2509838"/>
              <a:gd name="T57" fmla="*/ 617105 h 1787526"/>
              <a:gd name="T58" fmla="*/ 1558196 w 2509838"/>
              <a:gd name="T59" fmla="*/ 1165903 h 1787526"/>
              <a:gd name="T60" fmla="*/ 1453496 w 2509838"/>
              <a:gd name="T61" fmla="*/ 1160229 h 1787526"/>
              <a:gd name="T62" fmla="*/ 1449399 w 2509838"/>
              <a:gd name="T63" fmla="*/ 608026 h 1787526"/>
              <a:gd name="T64" fmla="*/ 1229322 w 2509838"/>
              <a:gd name="T65" fmla="*/ 590777 h 1787526"/>
              <a:gd name="T66" fmla="*/ 1252538 w 2509838"/>
              <a:gd name="T67" fmla="*/ 620282 h 1787526"/>
              <a:gd name="T68" fmla="*/ 1236833 w 2509838"/>
              <a:gd name="T69" fmla="*/ 1167492 h 1787526"/>
              <a:gd name="T70" fmla="*/ 1132815 w 2509838"/>
              <a:gd name="T71" fmla="*/ 1157959 h 1787526"/>
              <a:gd name="T72" fmla="*/ 1131450 w 2509838"/>
              <a:gd name="T73" fmla="*/ 605303 h 1787526"/>
              <a:gd name="T74" fmla="*/ 1713065 w 2509838"/>
              <a:gd name="T75" fmla="*/ 508680 h 1787526"/>
              <a:gd name="T76" fmla="*/ 1733550 w 2509838"/>
              <a:gd name="T77" fmla="*/ 545860 h 1787526"/>
              <a:gd name="T78" fmla="*/ 1715797 w 2509838"/>
              <a:gd name="T79" fmla="*/ 1168174 h 1787526"/>
              <a:gd name="T80" fmla="*/ 1612689 w 2509838"/>
              <a:gd name="T81" fmla="*/ 1153438 h 1787526"/>
              <a:gd name="T82" fmla="*/ 1614055 w 2509838"/>
              <a:gd name="T83" fmla="*/ 521829 h 1787526"/>
              <a:gd name="T84" fmla="*/ 1733550 w 2509838"/>
              <a:gd name="T85" fmla="*/ 464215 h 1787526"/>
              <a:gd name="T86" fmla="*/ 1501548 w 2509838"/>
              <a:gd name="T87" fmla="*/ 379141 h 1787526"/>
              <a:gd name="T88" fmla="*/ 188232 w 2509838"/>
              <a:gd name="T89" fmla="*/ 103187 h 1787526"/>
              <a:gd name="T90" fmla="*/ 158976 w 2509838"/>
              <a:gd name="T91" fmla="*/ 139700 h 1787526"/>
              <a:gd name="T92" fmla="*/ 160110 w 2509838"/>
              <a:gd name="T93" fmla="*/ 1353684 h 1787526"/>
              <a:gd name="T94" fmla="*/ 191407 w 2509838"/>
              <a:gd name="T95" fmla="*/ 1389063 h 1787526"/>
              <a:gd name="T96" fmla="*/ 2288041 w 2509838"/>
              <a:gd name="T97" fmla="*/ 1398588 h 1787526"/>
              <a:gd name="T98" fmla="*/ 2332945 w 2509838"/>
              <a:gd name="T99" fmla="*/ 1378857 h 1787526"/>
              <a:gd name="T100" fmla="*/ 2354036 w 2509838"/>
              <a:gd name="T101" fmla="*/ 1337129 h 1787526"/>
              <a:gd name="T102" fmla="*/ 2343830 w 2509838"/>
              <a:gd name="T103" fmla="*/ 124505 h 1787526"/>
              <a:gd name="T104" fmla="*/ 2305957 w 2509838"/>
              <a:gd name="T105" fmla="*/ 95704 h 1787526"/>
              <a:gd name="T106" fmla="*/ 2436813 w 2509838"/>
              <a:gd name="T107" fmla="*/ 680 h 1787526"/>
              <a:gd name="T108" fmla="*/ 2486479 w 2509838"/>
              <a:gd name="T109" fmla="*/ 25400 h 1787526"/>
              <a:gd name="T110" fmla="*/ 2508250 w 2509838"/>
              <a:gd name="T111" fmla="*/ 74159 h 1787526"/>
              <a:gd name="T112" fmla="*/ 2493963 w 2509838"/>
              <a:gd name="T113" fmla="*/ 1455965 h 1787526"/>
              <a:gd name="T114" fmla="*/ 2449286 w 2509838"/>
              <a:gd name="T115" fmla="*/ 1487034 h 1787526"/>
              <a:gd name="T116" fmla="*/ 57150 w 2509838"/>
              <a:gd name="T117" fmla="*/ 1485674 h 1787526"/>
              <a:gd name="T118" fmla="*/ 13833 w 2509838"/>
              <a:gd name="T119" fmla="*/ 1452790 h 1787526"/>
              <a:gd name="T120" fmla="*/ 2041 w 2509838"/>
              <a:gd name="T121" fmla="*/ 70304 h 1787526"/>
              <a:gd name="T122" fmla="*/ 26307 w 2509838"/>
              <a:gd name="T123" fmla="*/ 22905 h 1787526"/>
              <a:gd name="T124" fmla="*/ 77333 w 2509838"/>
              <a:gd name="T125" fmla="*/ 227 h 17875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509838" h="1787526">
                <a:moveTo>
                  <a:pt x="80048" y="1566863"/>
                </a:moveTo>
                <a:lnTo>
                  <a:pt x="84357" y="1566863"/>
                </a:lnTo>
                <a:lnTo>
                  <a:pt x="1096637" y="1566863"/>
                </a:lnTo>
                <a:lnTo>
                  <a:pt x="1094823" y="1569568"/>
                </a:lnTo>
                <a:lnTo>
                  <a:pt x="1093235" y="1572498"/>
                </a:lnTo>
                <a:lnTo>
                  <a:pt x="1092102" y="1575879"/>
                </a:lnTo>
                <a:lnTo>
                  <a:pt x="1090968" y="1579035"/>
                </a:lnTo>
                <a:lnTo>
                  <a:pt x="1090287" y="1582415"/>
                </a:lnTo>
                <a:lnTo>
                  <a:pt x="1089607" y="1585571"/>
                </a:lnTo>
                <a:lnTo>
                  <a:pt x="1089380" y="1589177"/>
                </a:lnTo>
                <a:lnTo>
                  <a:pt x="1089154" y="1592558"/>
                </a:lnTo>
                <a:lnTo>
                  <a:pt x="1089380" y="1597968"/>
                </a:lnTo>
                <a:lnTo>
                  <a:pt x="1090287" y="1603152"/>
                </a:lnTo>
                <a:lnTo>
                  <a:pt x="1091648" y="1608111"/>
                </a:lnTo>
                <a:lnTo>
                  <a:pt x="1093689" y="1612844"/>
                </a:lnTo>
                <a:lnTo>
                  <a:pt x="1095957" y="1617352"/>
                </a:lnTo>
                <a:lnTo>
                  <a:pt x="1098678" y="1621634"/>
                </a:lnTo>
                <a:lnTo>
                  <a:pt x="1101853" y="1625692"/>
                </a:lnTo>
                <a:lnTo>
                  <a:pt x="1105481" y="1629523"/>
                </a:lnTo>
                <a:lnTo>
                  <a:pt x="1109563" y="1632679"/>
                </a:lnTo>
                <a:lnTo>
                  <a:pt x="1113871" y="1635834"/>
                </a:lnTo>
                <a:lnTo>
                  <a:pt x="1118633" y="1638314"/>
                </a:lnTo>
                <a:lnTo>
                  <a:pt x="1123395" y="1640568"/>
                </a:lnTo>
                <a:lnTo>
                  <a:pt x="1128611" y="1642371"/>
                </a:lnTo>
                <a:lnTo>
                  <a:pt x="1134053" y="1643498"/>
                </a:lnTo>
                <a:lnTo>
                  <a:pt x="1139496" y="1644174"/>
                </a:lnTo>
                <a:lnTo>
                  <a:pt x="1145391" y="1644625"/>
                </a:lnTo>
                <a:lnTo>
                  <a:pt x="1364673" y="1644625"/>
                </a:lnTo>
                <a:lnTo>
                  <a:pt x="1370343" y="1644174"/>
                </a:lnTo>
                <a:lnTo>
                  <a:pt x="1376012" y="1643498"/>
                </a:lnTo>
                <a:lnTo>
                  <a:pt x="1381227" y="1642371"/>
                </a:lnTo>
                <a:lnTo>
                  <a:pt x="1386443" y="1640568"/>
                </a:lnTo>
                <a:lnTo>
                  <a:pt x="1391432" y="1638314"/>
                </a:lnTo>
                <a:lnTo>
                  <a:pt x="1396194" y="1635834"/>
                </a:lnTo>
                <a:lnTo>
                  <a:pt x="1400502" y="1632679"/>
                </a:lnTo>
                <a:lnTo>
                  <a:pt x="1404357" y="1629523"/>
                </a:lnTo>
                <a:lnTo>
                  <a:pt x="1407986" y="1625692"/>
                </a:lnTo>
                <a:lnTo>
                  <a:pt x="1411160" y="1621634"/>
                </a:lnTo>
                <a:lnTo>
                  <a:pt x="1414108" y="1617352"/>
                </a:lnTo>
                <a:lnTo>
                  <a:pt x="1416376" y="1612844"/>
                </a:lnTo>
                <a:lnTo>
                  <a:pt x="1418417" y="1608111"/>
                </a:lnTo>
                <a:lnTo>
                  <a:pt x="1419551" y="1603152"/>
                </a:lnTo>
                <a:lnTo>
                  <a:pt x="1420684" y="1597968"/>
                </a:lnTo>
                <a:lnTo>
                  <a:pt x="1420911" y="1592558"/>
                </a:lnTo>
                <a:lnTo>
                  <a:pt x="1420684" y="1589177"/>
                </a:lnTo>
                <a:lnTo>
                  <a:pt x="1420231" y="1585571"/>
                </a:lnTo>
                <a:lnTo>
                  <a:pt x="1419551" y="1582415"/>
                </a:lnTo>
                <a:lnTo>
                  <a:pt x="1418870" y="1579035"/>
                </a:lnTo>
                <a:lnTo>
                  <a:pt x="1417737" y="1575879"/>
                </a:lnTo>
                <a:lnTo>
                  <a:pt x="1416603" y="1572498"/>
                </a:lnTo>
                <a:lnTo>
                  <a:pt x="1415015" y="1569568"/>
                </a:lnTo>
                <a:lnTo>
                  <a:pt x="1413201" y="1566863"/>
                </a:lnTo>
                <a:lnTo>
                  <a:pt x="2425481" y="1566863"/>
                </a:lnTo>
                <a:lnTo>
                  <a:pt x="2429790" y="1566863"/>
                </a:lnTo>
                <a:lnTo>
                  <a:pt x="2434099" y="1567089"/>
                </a:lnTo>
                <a:lnTo>
                  <a:pt x="2438407" y="1567539"/>
                </a:lnTo>
                <a:lnTo>
                  <a:pt x="2442489" y="1568216"/>
                </a:lnTo>
                <a:lnTo>
                  <a:pt x="2446571" y="1569117"/>
                </a:lnTo>
                <a:lnTo>
                  <a:pt x="2450426" y="1570244"/>
                </a:lnTo>
                <a:lnTo>
                  <a:pt x="2454507" y="1571596"/>
                </a:lnTo>
                <a:lnTo>
                  <a:pt x="2458362" y="1572723"/>
                </a:lnTo>
                <a:lnTo>
                  <a:pt x="2462217" y="1574301"/>
                </a:lnTo>
                <a:lnTo>
                  <a:pt x="2465619" y="1576104"/>
                </a:lnTo>
                <a:lnTo>
                  <a:pt x="2469247" y="1578133"/>
                </a:lnTo>
                <a:lnTo>
                  <a:pt x="2472422" y="1580162"/>
                </a:lnTo>
                <a:lnTo>
                  <a:pt x="2476050" y="1581965"/>
                </a:lnTo>
                <a:lnTo>
                  <a:pt x="2478998" y="1584669"/>
                </a:lnTo>
                <a:lnTo>
                  <a:pt x="2482173" y="1586923"/>
                </a:lnTo>
                <a:lnTo>
                  <a:pt x="2485121" y="1589628"/>
                </a:lnTo>
                <a:lnTo>
                  <a:pt x="2487842" y="1592108"/>
                </a:lnTo>
                <a:lnTo>
                  <a:pt x="2490336" y="1595038"/>
                </a:lnTo>
                <a:lnTo>
                  <a:pt x="2492831" y="1597968"/>
                </a:lnTo>
                <a:lnTo>
                  <a:pt x="2495552" y="1601123"/>
                </a:lnTo>
                <a:lnTo>
                  <a:pt x="2497366" y="1604054"/>
                </a:lnTo>
                <a:lnTo>
                  <a:pt x="2499407" y="1607434"/>
                </a:lnTo>
                <a:lnTo>
                  <a:pt x="2501448" y="1610815"/>
                </a:lnTo>
                <a:lnTo>
                  <a:pt x="2503035" y="1614196"/>
                </a:lnTo>
                <a:lnTo>
                  <a:pt x="2504623" y="1618028"/>
                </a:lnTo>
                <a:lnTo>
                  <a:pt x="2505983" y="1621409"/>
                </a:lnTo>
                <a:lnTo>
                  <a:pt x="2507117" y="1625241"/>
                </a:lnTo>
                <a:lnTo>
                  <a:pt x="2508024" y="1629073"/>
                </a:lnTo>
                <a:lnTo>
                  <a:pt x="2508704" y="1632679"/>
                </a:lnTo>
                <a:lnTo>
                  <a:pt x="2509385" y="1636736"/>
                </a:lnTo>
                <a:lnTo>
                  <a:pt x="2509611" y="1640568"/>
                </a:lnTo>
                <a:lnTo>
                  <a:pt x="2509838" y="1644625"/>
                </a:lnTo>
                <a:lnTo>
                  <a:pt x="2509838" y="1709764"/>
                </a:lnTo>
                <a:lnTo>
                  <a:pt x="2509611" y="1713822"/>
                </a:lnTo>
                <a:lnTo>
                  <a:pt x="2509385" y="1717428"/>
                </a:lnTo>
                <a:lnTo>
                  <a:pt x="2508704" y="1721485"/>
                </a:lnTo>
                <a:lnTo>
                  <a:pt x="2508024" y="1725317"/>
                </a:lnTo>
                <a:lnTo>
                  <a:pt x="2507117" y="1729148"/>
                </a:lnTo>
                <a:lnTo>
                  <a:pt x="2505983" y="1732755"/>
                </a:lnTo>
                <a:lnTo>
                  <a:pt x="2504623" y="1736361"/>
                </a:lnTo>
                <a:lnTo>
                  <a:pt x="2503035" y="1740193"/>
                </a:lnTo>
                <a:lnTo>
                  <a:pt x="2501448" y="1743348"/>
                </a:lnTo>
                <a:lnTo>
                  <a:pt x="2499407" y="1746955"/>
                </a:lnTo>
                <a:lnTo>
                  <a:pt x="2497366" y="1750110"/>
                </a:lnTo>
                <a:lnTo>
                  <a:pt x="2495552" y="1753040"/>
                </a:lnTo>
                <a:lnTo>
                  <a:pt x="2492831" y="1756421"/>
                </a:lnTo>
                <a:lnTo>
                  <a:pt x="2490336" y="1759126"/>
                </a:lnTo>
                <a:lnTo>
                  <a:pt x="2487842" y="1762282"/>
                </a:lnTo>
                <a:lnTo>
                  <a:pt x="2485121" y="1764761"/>
                </a:lnTo>
                <a:lnTo>
                  <a:pt x="2482173" y="1767466"/>
                </a:lnTo>
                <a:lnTo>
                  <a:pt x="2478998" y="1769720"/>
                </a:lnTo>
                <a:lnTo>
                  <a:pt x="2476050" y="1772199"/>
                </a:lnTo>
                <a:lnTo>
                  <a:pt x="2472422" y="1774228"/>
                </a:lnTo>
                <a:lnTo>
                  <a:pt x="2469247" y="1776256"/>
                </a:lnTo>
                <a:lnTo>
                  <a:pt x="2465619" y="1778285"/>
                </a:lnTo>
                <a:lnTo>
                  <a:pt x="2462217" y="1780088"/>
                </a:lnTo>
                <a:lnTo>
                  <a:pt x="2458362" y="1781440"/>
                </a:lnTo>
                <a:lnTo>
                  <a:pt x="2454507" y="1782793"/>
                </a:lnTo>
                <a:lnTo>
                  <a:pt x="2450426" y="1783920"/>
                </a:lnTo>
                <a:lnTo>
                  <a:pt x="2446571" y="1785272"/>
                </a:lnTo>
                <a:lnTo>
                  <a:pt x="2442489" y="1785948"/>
                </a:lnTo>
                <a:lnTo>
                  <a:pt x="2438407" y="1786850"/>
                </a:lnTo>
                <a:lnTo>
                  <a:pt x="2434099" y="1787301"/>
                </a:lnTo>
                <a:lnTo>
                  <a:pt x="2429790" y="1787526"/>
                </a:lnTo>
                <a:lnTo>
                  <a:pt x="2425481" y="1787526"/>
                </a:lnTo>
                <a:lnTo>
                  <a:pt x="84357" y="1787526"/>
                </a:lnTo>
                <a:lnTo>
                  <a:pt x="80048" y="1787526"/>
                </a:lnTo>
                <a:lnTo>
                  <a:pt x="75740" y="1787301"/>
                </a:lnTo>
                <a:lnTo>
                  <a:pt x="71431" y="1786850"/>
                </a:lnTo>
                <a:lnTo>
                  <a:pt x="67349" y="1785948"/>
                </a:lnTo>
                <a:lnTo>
                  <a:pt x="63494" y="1785272"/>
                </a:lnTo>
                <a:lnTo>
                  <a:pt x="59413" y="1783920"/>
                </a:lnTo>
                <a:lnTo>
                  <a:pt x="55558" y="1782793"/>
                </a:lnTo>
                <a:lnTo>
                  <a:pt x="51476" y="1781440"/>
                </a:lnTo>
                <a:lnTo>
                  <a:pt x="48074" y="1780088"/>
                </a:lnTo>
                <a:lnTo>
                  <a:pt x="44219" y="1778285"/>
                </a:lnTo>
                <a:lnTo>
                  <a:pt x="40591" y="1776256"/>
                </a:lnTo>
                <a:lnTo>
                  <a:pt x="37416" y="1774228"/>
                </a:lnTo>
                <a:lnTo>
                  <a:pt x="33788" y="1772199"/>
                </a:lnTo>
                <a:lnTo>
                  <a:pt x="30840" y="1769720"/>
                </a:lnTo>
                <a:lnTo>
                  <a:pt x="27892" y="1767466"/>
                </a:lnTo>
                <a:lnTo>
                  <a:pt x="24717" y="1764761"/>
                </a:lnTo>
                <a:lnTo>
                  <a:pt x="21996" y="1762282"/>
                </a:lnTo>
                <a:lnTo>
                  <a:pt x="19502" y="1759126"/>
                </a:lnTo>
                <a:lnTo>
                  <a:pt x="17007" y="1756421"/>
                </a:lnTo>
                <a:lnTo>
                  <a:pt x="14513" y="1753040"/>
                </a:lnTo>
                <a:lnTo>
                  <a:pt x="12472" y="1750110"/>
                </a:lnTo>
                <a:lnTo>
                  <a:pt x="10431" y="1746955"/>
                </a:lnTo>
                <a:lnTo>
                  <a:pt x="8390" y="1743348"/>
                </a:lnTo>
                <a:lnTo>
                  <a:pt x="6803" y="1740193"/>
                </a:lnTo>
                <a:lnTo>
                  <a:pt x="5442" y="1736361"/>
                </a:lnTo>
                <a:lnTo>
                  <a:pt x="3855" y="1732755"/>
                </a:lnTo>
                <a:lnTo>
                  <a:pt x="2948" y="1729148"/>
                </a:lnTo>
                <a:lnTo>
                  <a:pt x="1814" y="1725317"/>
                </a:lnTo>
                <a:lnTo>
                  <a:pt x="1134" y="1721485"/>
                </a:lnTo>
                <a:lnTo>
                  <a:pt x="680" y="1717428"/>
                </a:lnTo>
                <a:lnTo>
                  <a:pt x="227" y="1713822"/>
                </a:lnTo>
                <a:lnTo>
                  <a:pt x="0" y="1709764"/>
                </a:lnTo>
                <a:lnTo>
                  <a:pt x="0" y="1644625"/>
                </a:lnTo>
                <a:lnTo>
                  <a:pt x="227" y="1640568"/>
                </a:lnTo>
                <a:lnTo>
                  <a:pt x="680" y="1636736"/>
                </a:lnTo>
                <a:lnTo>
                  <a:pt x="1134" y="1632679"/>
                </a:lnTo>
                <a:lnTo>
                  <a:pt x="1814" y="1629073"/>
                </a:lnTo>
                <a:lnTo>
                  <a:pt x="2948" y="1625241"/>
                </a:lnTo>
                <a:lnTo>
                  <a:pt x="3855" y="1621409"/>
                </a:lnTo>
                <a:lnTo>
                  <a:pt x="5442" y="1618028"/>
                </a:lnTo>
                <a:lnTo>
                  <a:pt x="6803" y="1614196"/>
                </a:lnTo>
                <a:lnTo>
                  <a:pt x="8390" y="1610815"/>
                </a:lnTo>
                <a:lnTo>
                  <a:pt x="10431" y="1607434"/>
                </a:lnTo>
                <a:lnTo>
                  <a:pt x="12472" y="1604054"/>
                </a:lnTo>
                <a:lnTo>
                  <a:pt x="14513" y="1601123"/>
                </a:lnTo>
                <a:lnTo>
                  <a:pt x="17007" y="1597968"/>
                </a:lnTo>
                <a:lnTo>
                  <a:pt x="19502" y="1595038"/>
                </a:lnTo>
                <a:lnTo>
                  <a:pt x="21996" y="1592108"/>
                </a:lnTo>
                <a:lnTo>
                  <a:pt x="24717" y="1589628"/>
                </a:lnTo>
                <a:lnTo>
                  <a:pt x="27892" y="1586923"/>
                </a:lnTo>
                <a:lnTo>
                  <a:pt x="30840" y="1584669"/>
                </a:lnTo>
                <a:lnTo>
                  <a:pt x="33788" y="1581965"/>
                </a:lnTo>
                <a:lnTo>
                  <a:pt x="37416" y="1580162"/>
                </a:lnTo>
                <a:lnTo>
                  <a:pt x="40591" y="1578133"/>
                </a:lnTo>
                <a:lnTo>
                  <a:pt x="44219" y="1576104"/>
                </a:lnTo>
                <a:lnTo>
                  <a:pt x="48074" y="1574301"/>
                </a:lnTo>
                <a:lnTo>
                  <a:pt x="51476" y="1572723"/>
                </a:lnTo>
                <a:lnTo>
                  <a:pt x="55558" y="1571596"/>
                </a:lnTo>
                <a:lnTo>
                  <a:pt x="59413" y="1570244"/>
                </a:lnTo>
                <a:lnTo>
                  <a:pt x="63494" y="1569117"/>
                </a:lnTo>
                <a:lnTo>
                  <a:pt x="67349" y="1568216"/>
                </a:lnTo>
                <a:lnTo>
                  <a:pt x="71431" y="1567539"/>
                </a:lnTo>
                <a:lnTo>
                  <a:pt x="75740" y="1567089"/>
                </a:lnTo>
                <a:lnTo>
                  <a:pt x="80048" y="1566863"/>
                </a:lnTo>
                <a:close/>
                <a:moveTo>
                  <a:pt x="837043" y="738188"/>
                </a:moveTo>
                <a:lnTo>
                  <a:pt x="839735" y="738188"/>
                </a:lnTo>
                <a:lnTo>
                  <a:pt x="912639" y="738188"/>
                </a:lnTo>
                <a:lnTo>
                  <a:pt x="915107" y="738188"/>
                </a:lnTo>
                <a:lnTo>
                  <a:pt x="917575" y="738870"/>
                </a:lnTo>
                <a:lnTo>
                  <a:pt x="920042" y="739324"/>
                </a:lnTo>
                <a:lnTo>
                  <a:pt x="922285" y="740232"/>
                </a:lnTo>
                <a:lnTo>
                  <a:pt x="924529" y="741368"/>
                </a:lnTo>
                <a:lnTo>
                  <a:pt x="926772" y="742504"/>
                </a:lnTo>
                <a:lnTo>
                  <a:pt x="928791" y="743867"/>
                </a:lnTo>
                <a:lnTo>
                  <a:pt x="930585" y="745684"/>
                </a:lnTo>
                <a:lnTo>
                  <a:pt x="932155" y="747047"/>
                </a:lnTo>
                <a:lnTo>
                  <a:pt x="933501" y="749091"/>
                </a:lnTo>
                <a:lnTo>
                  <a:pt x="934847" y="751135"/>
                </a:lnTo>
                <a:lnTo>
                  <a:pt x="936193" y="753407"/>
                </a:lnTo>
                <a:lnTo>
                  <a:pt x="936866" y="755678"/>
                </a:lnTo>
                <a:lnTo>
                  <a:pt x="937315" y="757950"/>
                </a:lnTo>
                <a:lnTo>
                  <a:pt x="937763" y="760448"/>
                </a:lnTo>
                <a:lnTo>
                  <a:pt x="938212" y="762947"/>
                </a:lnTo>
                <a:lnTo>
                  <a:pt x="938212" y="1145229"/>
                </a:lnTo>
                <a:lnTo>
                  <a:pt x="937763" y="1147728"/>
                </a:lnTo>
                <a:lnTo>
                  <a:pt x="937315" y="1150227"/>
                </a:lnTo>
                <a:lnTo>
                  <a:pt x="936866" y="1152498"/>
                </a:lnTo>
                <a:lnTo>
                  <a:pt x="936193" y="1154770"/>
                </a:lnTo>
                <a:lnTo>
                  <a:pt x="934847" y="1157041"/>
                </a:lnTo>
                <a:lnTo>
                  <a:pt x="933501" y="1159085"/>
                </a:lnTo>
                <a:lnTo>
                  <a:pt x="932155" y="1160902"/>
                </a:lnTo>
                <a:lnTo>
                  <a:pt x="930585" y="1162720"/>
                </a:lnTo>
                <a:lnTo>
                  <a:pt x="928791" y="1164537"/>
                </a:lnTo>
                <a:lnTo>
                  <a:pt x="926772" y="1165672"/>
                </a:lnTo>
                <a:lnTo>
                  <a:pt x="924529" y="1167035"/>
                </a:lnTo>
                <a:lnTo>
                  <a:pt x="922285" y="1167944"/>
                </a:lnTo>
                <a:lnTo>
                  <a:pt x="920042" y="1168852"/>
                </a:lnTo>
                <a:lnTo>
                  <a:pt x="917575" y="1169534"/>
                </a:lnTo>
                <a:lnTo>
                  <a:pt x="915107" y="1169761"/>
                </a:lnTo>
                <a:lnTo>
                  <a:pt x="912639" y="1169988"/>
                </a:lnTo>
                <a:lnTo>
                  <a:pt x="839735" y="1169988"/>
                </a:lnTo>
                <a:lnTo>
                  <a:pt x="837043" y="1169761"/>
                </a:lnTo>
                <a:lnTo>
                  <a:pt x="834576" y="1169534"/>
                </a:lnTo>
                <a:lnTo>
                  <a:pt x="832108" y="1168852"/>
                </a:lnTo>
                <a:lnTo>
                  <a:pt x="829865" y="1167944"/>
                </a:lnTo>
                <a:lnTo>
                  <a:pt x="827622" y="1167035"/>
                </a:lnTo>
                <a:lnTo>
                  <a:pt x="825603" y="1165672"/>
                </a:lnTo>
                <a:lnTo>
                  <a:pt x="823584" y="1164537"/>
                </a:lnTo>
                <a:lnTo>
                  <a:pt x="821790" y="1162720"/>
                </a:lnTo>
                <a:lnTo>
                  <a:pt x="819995" y="1160902"/>
                </a:lnTo>
                <a:lnTo>
                  <a:pt x="818649" y="1159085"/>
                </a:lnTo>
                <a:lnTo>
                  <a:pt x="817303" y="1157041"/>
                </a:lnTo>
                <a:lnTo>
                  <a:pt x="816406" y="1154770"/>
                </a:lnTo>
                <a:lnTo>
                  <a:pt x="815284" y="1152498"/>
                </a:lnTo>
                <a:lnTo>
                  <a:pt x="814836" y="1150227"/>
                </a:lnTo>
                <a:lnTo>
                  <a:pt x="814387" y="1147728"/>
                </a:lnTo>
                <a:lnTo>
                  <a:pt x="814387" y="1145229"/>
                </a:lnTo>
                <a:lnTo>
                  <a:pt x="814387" y="762947"/>
                </a:lnTo>
                <a:lnTo>
                  <a:pt x="814387" y="760448"/>
                </a:lnTo>
                <a:lnTo>
                  <a:pt x="814836" y="757950"/>
                </a:lnTo>
                <a:lnTo>
                  <a:pt x="815284" y="755678"/>
                </a:lnTo>
                <a:lnTo>
                  <a:pt x="816406" y="753407"/>
                </a:lnTo>
                <a:lnTo>
                  <a:pt x="817303" y="751135"/>
                </a:lnTo>
                <a:lnTo>
                  <a:pt x="818649" y="749091"/>
                </a:lnTo>
                <a:lnTo>
                  <a:pt x="819995" y="747047"/>
                </a:lnTo>
                <a:lnTo>
                  <a:pt x="821790" y="745684"/>
                </a:lnTo>
                <a:lnTo>
                  <a:pt x="823584" y="743867"/>
                </a:lnTo>
                <a:lnTo>
                  <a:pt x="825603" y="742504"/>
                </a:lnTo>
                <a:lnTo>
                  <a:pt x="827622" y="741368"/>
                </a:lnTo>
                <a:lnTo>
                  <a:pt x="829865" y="740232"/>
                </a:lnTo>
                <a:lnTo>
                  <a:pt x="832108" y="739324"/>
                </a:lnTo>
                <a:lnTo>
                  <a:pt x="834576" y="738870"/>
                </a:lnTo>
                <a:lnTo>
                  <a:pt x="837043" y="738188"/>
                </a:lnTo>
                <a:close/>
                <a:moveTo>
                  <a:pt x="1318322" y="671513"/>
                </a:moveTo>
                <a:lnTo>
                  <a:pt x="1320794" y="671513"/>
                </a:lnTo>
                <a:lnTo>
                  <a:pt x="1394056" y="671513"/>
                </a:lnTo>
                <a:lnTo>
                  <a:pt x="1396528" y="671513"/>
                </a:lnTo>
                <a:lnTo>
                  <a:pt x="1399000" y="671966"/>
                </a:lnTo>
                <a:lnTo>
                  <a:pt x="1401472" y="672873"/>
                </a:lnTo>
                <a:lnTo>
                  <a:pt x="1403719" y="673553"/>
                </a:lnTo>
                <a:lnTo>
                  <a:pt x="1405966" y="674913"/>
                </a:lnTo>
                <a:lnTo>
                  <a:pt x="1408213" y="676273"/>
                </a:lnTo>
                <a:lnTo>
                  <a:pt x="1410011" y="677860"/>
                </a:lnTo>
                <a:lnTo>
                  <a:pt x="1412034" y="679900"/>
                </a:lnTo>
                <a:lnTo>
                  <a:pt x="1413607" y="681941"/>
                </a:lnTo>
                <a:lnTo>
                  <a:pt x="1414955" y="683981"/>
                </a:lnTo>
                <a:lnTo>
                  <a:pt x="1416304" y="686474"/>
                </a:lnTo>
                <a:lnTo>
                  <a:pt x="1417203" y="688968"/>
                </a:lnTo>
                <a:lnTo>
                  <a:pt x="1418326" y="691461"/>
                </a:lnTo>
                <a:lnTo>
                  <a:pt x="1418776" y="694181"/>
                </a:lnTo>
                <a:lnTo>
                  <a:pt x="1419225" y="696902"/>
                </a:lnTo>
                <a:lnTo>
                  <a:pt x="1419225" y="699848"/>
                </a:lnTo>
                <a:lnTo>
                  <a:pt x="1419225" y="1141426"/>
                </a:lnTo>
                <a:lnTo>
                  <a:pt x="1419225" y="1144373"/>
                </a:lnTo>
                <a:lnTo>
                  <a:pt x="1418776" y="1147320"/>
                </a:lnTo>
                <a:lnTo>
                  <a:pt x="1418326" y="1149813"/>
                </a:lnTo>
                <a:lnTo>
                  <a:pt x="1417203" y="1152534"/>
                </a:lnTo>
                <a:lnTo>
                  <a:pt x="1416304" y="1155254"/>
                </a:lnTo>
                <a:lnTo>
                  <a:pt x="1414955" y="1157521"/>
                </a:lnTo>
                <a:lnTo>
                  <a:pt x="1413607" y="1159787"/>
                </a:lnTo>
                <a:lnTo>
                  <a:pt x="1412034" y="1161601"/>
                </a:lnTo>
                <a:lnTo>
                  <a:pt x="1410011" y="1163414"/>
                </a:lnTo>
                <a:lnTo>
                  <a:pt x="1408213" y="1165228"/>
                </a:lnTo>
                <a:lnTo>
                  <a:pt x="1405966" y="1166588"/>
                </a:lnTo>
                <a:lnTo>
                  <a:pt x="1403719" y="1167721"/>
                </a:lnTo>
                <a:lnTo>
                  <a:pt x="1401472" y="1168855"/>
                </a:lnTo>
                <a:lnTo>
                  <a:pt x="1399000" y="1169535"/>
                </a:lnTo>
                <a:lnTo>
                  <a:pt x="1396528" y="1169761"/>
                </a:lnTo>
                <a:lnTo>
                  <a:pt x="1394056" y="1169988"/>
                </a:lnTo>
                <a:lnTo>
                  <a:pt x="1320794" y="1169988"/>
                </a:lnTo>
                <a:lnTo>
                  <a:pt x="1318322" y="1169761"/>
                </a:lnTo>
                <a:lnTo>
                  <a:pt x="1315850" y="1169535"/>
                </a:lnTo>
                <a:lnTo>
                  <a:pt x="1313154" y="1168855"/>
                </a:lnTo>
                <a:lnTo>
                  <a:pt x="1310906" y="1167721"/>
                </a:lnTo>
                <a:lnTo>
                  <a:pt x="1308659" y="1166588"/>
                </a:lnTo>
                <a:lnTo>
                  <a:pt x="1306861" y="1165228"/>
                </a:lnTo>
                <a:lnTo>
                  <a:pt x="1304839" y="1163414"/>
                </a:lnTo>
                <a:lnTo>
                  <a:pt x="1303041" y="1161601"/>
                </a:lnTo>
                <a:lnTo>
                  <a:pt x="1301243" y="1159787"/>
                </a:lnTo>
                <a:lnTo>
                  <a:pt x="1299670" y="1157521"/>
                </a:lnTo>
                <a:lnTo>
                  <a:pt x="1298546" y="1155254"/>
                </a:lnTo>
                <a:lnTo>
                  <a:pt x="1297423" y="1152534"/>
                </a:lnTo>
                <a:lnTo>
                  <a:pt x="1296524" y="1149813"/>
                </a:lnTo>
                <a:lnTo>
                  <a:pt x="1296074" y="1147320"/>
                </a:lnTo>
                <a:lnTo>
                  <a:pt x="1295400" y="1144373"/>
                </a:lnTo>
                <a:lnTo>
                  <a:pt x="1295400" y="1141426"/>
                </a:lnTo>
                <a:lnTo>
                  <a:pt x="1295400" y="699848"/>
                </a:lnTo>
                <a:lnTo>
                  <a:pt x="1295400" y="696902"/>
                </a:lnTo>
                <a:lnTo>
                  <a:pt x="1296074" y="694181"/>
                </a:lnTo>
                <a:lnTo>
                  <a:pt x="1296524" y="691461"/>
                </a:lnTo>
                <a:lnTo>
                  <a:pt x="1297423" y="688968"/>
                </a:lnTo>
                <a:lnTo>
                  <a:pt x="1298546" y="686474"/>
                </a:lnTo>
                <a:lnTo>
                  <a:pt x="1299670" y="683981"/>
                </a:lnTo>
                <a:lnTo>
                  <a:pt x="1301243" y="681941"/>
                </a:lnTo>
                <a:lnTo>
                  <a:pt x="1303041" y="679900"/>
                </a:lnTo>
                <a:lnTo>
                  <a:pt x="1304839" y="677860"/>
                </a:lnTo>
                <a:lnTo>
                  <a:pt x="1306861" y="676273"/>
                </a:lnTo>
                <a:lnTo>
                  <a:pt x="1308659" y="674913"/>
                </a:lnTo>
                <a:lnTo>
                  <a:pt x="1310906" y="673553"/>
                </a:lnTo>
                <a:lnTo>
                  <a:pt x="1313154" y="672873"/>
                </a:lnTo>
                <a:lnTo>
                  <a:pt x="1315850" y="671966"/>
                </a:lnTo>
                <a:lnTo>
                  <a:pt x="1318322" y="671513"/>
                </a:lnTo>
                <a:close/>
                <a:moveTo>
                  <a:pt x="988416" y="671513"/>
                </a:moveTo>
                <a:lnTo>
                  <a:pt x="990920" y="671513"/>
                </a:lnTo>
                <a:lnTo>
                  <a:pt x="1065121" y="671513"/>
                </a:lnTo>
                <a:lnTo>
                  <a:pt x="1067624" y="671513"/>
                </a:lnTo>
                <a:lnTo>
                  <a:pt x="1070128" y="671966"/>
                </a:lnTo>
                <a:lnTo>
                  <a:pt x="1072632" y="672873"/>
                </a:lnTo>
                <a:lnTo>
                  <a:pt x="1074908" y="673553"/>
                </a:lnTo>
                <a:lnTo>
                  <a:pt x="1077184" y="674913"/>
                </a:lnTo>
                <a:lnTo>
                  <a:pt x="1079460" y="676273"/>
                </a:lnTo>
                <a:lnTo>
                  <a:pt x="1081281" y="677860"/>
                </a:lnTo>
                <a:lnTo>
                  <a:pt x="1083330" y="679900"/>
                </a:lnTo>
                <a:lnTo>
                  <a:pt x="1084923" y="681941"/>
                </a:lnTo>
                <a:lnTo>
                  <a:pt x="1086288" y="683981"/>
                </a:lnTo>
                <a:lnTo>
                  <a:pt x="1087654" y="686474"/>
                </a:lnTo>
                <a:lnTo>
                  <a:pt x="1088565" y="688968"/>
                </a:lnTo>
                <a:lnTo>
                  <a:pt x="1089703" y="691461"/>
                </a:lnTo>
                <a:lnTo>
                  <a:pt x="1090158" y="694181"/>
                </a:lnTo>
                <a:lnTo>
                  <a:pt x="1090613" y="696902"/>
                </a:lnTo>
                <a:lnTo>
                  <a:pt x="1090613" y="699848"/>
                </a:lnTo>
                <a:lnTo>
                  <a:pt x="1090613" y="1141426"/>
                </a:lnTo>
                <a:lnTo>
                  <a:pt x="1090613" y="1144373"/>
                </a:lnTo>
                <a:lnTo>
                  <a:pt x="1090158" y="1147320"/>
                </a:lnTo>
                <a:lnTo>
                  <a:pt x="1089703" y="1149813"/>
                </a:lnTo>
                <a:lnTo>
                  <a:pt x="1088565" y="1152534"/>
                </a:lnTo>
                <a:lnTo>
                  <a:pt x="1087654" y="1155254"/>
                </a:lnTo>
                <a:lnTo>
                  <a:pt x="1086288" y="1157521"/>
                </a:lnTo>
                <a:lnTo>
                  <a:pt x="1084923" y="1159787"/>
                </a:lnTo>
                <a:lnTo>
                  <a:pt x="1083330" y="1161601"/>
                </a:lnTo>
                <a:lnTo>
                  <a:pt x="1081281" y="1163414"/>
                </a:lnTo>
                <a:lnTo>
                  <a:pt x="1079460" y="1165228"/>
                </a:lnTo>
                <a:lnTo>
                  <a:pt x="1077184" y="1166588"/>
                </a:lnTo>
                <a:lnTo>
                  <a:pt x="1074908" y="1167721"/>
                </a:lnTo>
                <a:lnTo>
                  <a:pt x="1072632" y="1168855"/>
                </a:lnTo>
                <a:lnTo>
                  <a:pt x="1070128" y="1169535"/>
                </a:lnTo>
                <a:lnTo>
                  <a:pt x="1067624" y="1169761"/>
                </a:lnTo>
                <a:lnTo>
                  <a:pt x="1065121" y="1169988"/>
                </a:lnTo>
                <a:lnTo>
                  <a:pt x="990920" y="1169988"/>
                </a:lnTo>
                <a:lnTo>
                  <a:pt x="988416" y="1169761"/>
                </a:lnTo>
                <a:lnTo>
                  <a:pt x="985685" y="1169535"/>
                </a:lnTo>
                <a:lnTo>
                  <a:pt x="983181" y="1168855"/>
                </a:lnTo>
                <a:lnTo>
                  <a:pt x="980905" y="1167721"/>
                </a:lnTo>
                <a:lnTo>
                  <a:pt x="978629" y="1166588"/>
                </a:lnTo>
                <a:lnTo>
                  <a:pt x="976581" y="1165228"/>
                </a:lnTo>
                <a:lnTo>
                  <a:pt x="974532" y="1163414"/>
                </a:lnTo>
                <a:lnTo>
                  <a:pt x="972939" y="1161601"/>
                </a:lnTo>
                <a:lnTo>
                  <a:pt x="971118" y="1159787"/>
                </a:lnTo>
                <a:lnTo>
                  <a:pt x="969525" y="1157521"/>
                </a:lnTo>
                <a:lnTo>
                  <a:pt x="968387" y="1155254"/>
                </a:lnTo>
                <a:lnTo>
                  <a:pt x="967249" y="1152534"/>
                </a:lnTo>
                <a:lnTo>
                  <a:pt x="966338" y="1149813"/>
                </a:lnTo>
                <a:lnTo>
                  <a:pt x="965883" y="1147320"/>
                </a:lnTo>
                <a:lnTo>
                  <a:pt x="965200" y="1144373"/>
                </a:lnTo>
                <a:lnTo>
                  <a:pt x="965200" y="1141426"/>
                </a:lnTo>
                <a:lnTo>
                  <a:pt x="965200" y="699848"/>
                </a:lnTo>
                <a:lnTo>
                  <a:pt x="965200" y="696902"/>
                </a:lnTo>
                <a:lnTo>
                  <a:pt x="965883" y="694181"/>
                </a:lnTo>
                <a:lnTo>
                  <a:pt x="966338" y="691461"/>
                </a:lnTo>
                <a:lnTo>
                  <a:pt x="967249" y="688968"/>
                </a:lnTo>
                <a:lnTo>
                  <a:pt x="968387" y="686474"/>
                </a:lnTo>
                <a:lnTo>
                  <a:pt x="969525" y="683981"/>
                </a:lnTo>
                <a:lnTo>
                  <a:pt x="971118" y="681941"/>
                </a:lnTo>
                <a:lnTo>
                  <a:pt x="972939" y="679900"/>
                </a:lnTo>
                <a:lnTo>
                  <a:pt x="974532" y="677860"/>
                </a:lnTo>
                <a:lnTo>
                  <a:pt x="976581" y="676273"/>
                </a:lnTo>
                <a:lnTo>
                  <a:pt x="978629" y="674913"/>
                </a:lnTo>
                <a:lnTo>
                  <a:pt x="980905" y="673553"/>
                </a:lnTo>
                <a:lnTo>
                  <a:pt x="983181" y="672873"/>
                </a:lnTo>
                <a:lnTo>
                  <a:pt x="985685" y="671966"/>
                </a:lnTo>
                <a:lnTo>
                  <a:pt x="988416" y="671513"/>
                </a:lnTo>
                <a:close/>
                <a:moveTo>
                  <a:pt x="1471932" y="590550"/>
                </a:moveTo>
                <a:lnTo>
                  <a:pt x="1546133" y="590550"/>
                </a:lnTo>
                <a:lnTo>
                  <a:pt x="1548636" y="590777"/>
                </a:lnTo>
                <a:lnTo>
                  <a:pt x="1551140" y="591231"/>
                </a:lnTo>
                <a:lnTo>
                  <a:pt x="1553644" y="592139"/>
                </a:lnTo>
                <a:lnTo>
                  <a:pt x="1555920" y="593274"/>
                </a:lnTo>
                <a:lnTo>
                  <a:pt x="1558196" y="594635"/>
                </a:lnTo>
                <a:lnTo>
                  <a:pt x="1560472" y="596451"/>
                </a:lnTo>
                <a:lnTo>
                  <a:pt x="1562293" y="598267"/>
                </a:lnTo>
                <a:lnTo>
                  <a:pt x="1564342" y="600537"/>
                </a:lnTo>
                <a:lnTo>
                  <a:pt x="1565707" y="602806"/>
                </a:lnTo>
                <a:lnTo>
                  <a:pt x="1567300" y="605303"/>
                </a:lnTo>
                <a:lnTo>
                  <a:pt x="1568666" y="608026"/>
                </a:lnTo>
                <a:lnTo>
                  <a:pt x="1569577" y="610750"/>
                </a:lnTo>
                <a:lnTo>
                  <a:pt x="1570487" y="613927"/>
                </a:lnTo>
                <a:lnTo>
                  <a:pt x="1571170" y="617105"/>
                </a:lnTo>
                <a:lnTo>
                  <a:pt x="1571625" y="620282"/>
                </a:lnTo>
                <a:lnTo>
                  <a:pt x="1571625" y="623687"/>
                </a:lnTo>
                <a:lnTo>
                  <a:pt x="1571625" y="1136851"/>
                </a:lnTo>
                <a:lnTo>
                  <a:pt x="1571625" y="1140256"/>
                </a:lnTo>
                <a:lnTo>
                  <a:pt x="1571170" y="1143433"/>
                </a:lnTo>
                <a:lnTo>
                  <a:pt x="1570487" y="1146838"/>
                </a:lnTo>
                <a:lnTo>
                  <a:pt x="1569577" y="1149788"/>
                </a:lnTo>
                <a:lnTo>
                  <a:pt x="1568666" y="1152512"/>
                </a:lnTo>
                <a:lnTo>
                  <a:pt x="1567300" y="1155462"/>
                </a:lnTo>
                <a:lnTo>
                  <a:pt x="1565707" y="1157959"/>
                </a:lnTo>
                <a:lnTo>
                  <a:pt x="1564342" y="1160229"/>
                </a:lnTo>
                <a:lnTo>
                  <a:pt x="1562293" y="1162498"/>
                </a:lnTo>
                <a:lnTo>
                  <a:pt x="1560472" y="1164314"/>
                </a:lnTo>
                <a:lnTo>
                  <a:pt x="1558196" y="1165903"/>
                </a:lnTo>
                <a:lnTo>
                  <a:pt x="1555920" y="1167492"/>
                </a:lnTo>
                <a:lnTo>
                  <a:pt x="1553644" y="1168399"/>
                </a:lnTo>
                <a:lnTo>
                  <a:pt x="1551140" y="1169307"/>
                </a:lnTo>
                <a:lnTo>
                  <a:pt x="1548636" y="1169761"/>
                </a:lnTo>
                <a:lnTo>
                  <a:pt x="1546133" y="1169988"/>
                </a:lnTo>
                <a:lnTo>
                  <a:pt x="1471932" y="1169988"/>
                </a:lnTo>
                <a:lnTo>
                  <a:pt x="1469201" y="1169761"/>
                </a:lnTo>
                <a:lnTo>
                  <a:pt x="1466697" y="1169307"/>
                </a:lnTo>
                <a:lnTo>
                  <a:pt x="1464193" y="1168399"/>
                </a:lnTo>
                <a:lnTo>
                  <a:pt x="1461917" y="1167492"/>
                </a:lnTo>
                <a:lnTo>
                  <a:pt x="1459641" y="1165903"/>
                </a:lnTo>
                <a:lnTo>
                  <a:pt x="1457593" y="1164314"/>
                </a:lnTo>
                <a:lnTo>
                  <a:pt x="1455544" y="1162498"/>
                </a:lnTo>
                <a:lnTo>
                  <a:pt x="1453496" y="1160229"/>
                </a:lnTo>
                <a:lnTo>
                  <a:pt x="1452130" y="1157959"/>
                </a:lnTo>
                <a:lnTo>
                  <a:pt x="1450537" y="1155462"/>
                </a:lnTo>
                <a:lnTo>
                  <a:pt x="1449399" y="1152512"/>
                </a:lnTo>
                <a:lnTo>
                  <a:pt x="1448261" y="1149788"/>
                </a:lnTo>
                <a:lnTo>
                  <a:pt x="1447350" y="1146838"/>
                </a:lnTo>
                <a:lnTo>
                  <a:pt x="1446667" y="1143433"/>
                </a:lnTo>
                <a:lnTo>
                  <a:pt x="1446212" y="1140256"/>
                </a:lnTo>
                <a:lnTo>
                  <a:pt x="1446212" y="1136851"/>
                </a:lnTo>
                <a:lnTo>
                  <a:pt x="1446212" y="623687"/>
                </a:lnTo>
                <a:lnTo>
                  <a:pt x="1446212" y="620282"/>
                </a:lnTo>
                <a:lnTo>
                  <a:pt x="1446667" y="617105"/>
                </a:lnTo>
                <a:lnTo>
                  <a:pt x="1447350" y="613927"/>
                </a:lnTo>
                <a:lnTo>
                  <a:pt x="1448261" y="610750"/>
                </a:lnTo>
                <a:lnTo>
                  <a:pt x="1449399" y="608026"/>
                </a:lnTo>
                <a:lnTo>
                  <a:pt x="1450537" y="605303"/>
                </a:lnTo>
                <a:lnTo>
                  <a:pt x="1452130" y="602806"/>
                </a:lnTo>
                <a:lnTo>
                  <a:pt x="1453496" y="600537"/>
                </a:lnTo>
                <a:lnTo>
                  <a:pt x="1455544" y="598267"/>
                </a:lnTo>
                <a:lnTo>
                  <a:pt x="1457593" y="596451"/>
                </a:lnTo>
                <a:lnTo>
                  <a:pt x="1459641" y="594635"/>
                </a:lnTo>
                <a:lnTo>
                  <a:pt x="1461917" y="593274"/>
                </a:lnTo>
                <a:lnTo>
                  <a:pt x="1464193" y="592139"/>
                </a:lnTo>
                <a:lnTo>
                  <a:pt x="1466697" y="591231"/>
                </a:lnTo>
                <a:lnTo>
                  <a:pt x="1469201" y="590777"/>
                </a:lnTo>
                <a:lnTo>
                  <a:pt x="1471932" y="590550"/>
                </a:lnTo>
                <a:close/>
                <a:moveTo>
                  <a:pt x="1152617" y="590550"/>
                </a:moveTo>
                <a:lnTo>
                  <a:pt x="1226818" y="590550"/>
                </a:lnTo>
                <a:lnTo>
                  <a:pt x="1229322" y="590777"/>
                </a:lnTo>
                <a:lnTo>
                  <a:pt x="1232053" y="591231"/>
                </a:lnTo>
                <a:lnTo>
                  <a:pt x="1234557" y="592139"/>
                </a:lnTo>
                <a:lnTo>
                  <a:pt x="1236833" y="593274"/>
                </a:lnTo>
                <a:lnTo>
                  <a:pt x="1239109" y="594635"/>
                </a:lnTo>
                <a:lnTo>
                  <a:pt x="1241158" y="596451"/>
                </a:lnTo>
                <a:lnTo>
                  <a:pt x="1242978" y="598267"/>
                </a:lnTo>
                <a:lnTo>
                  <a:pt x="1244799" y="600537"/>
                </a:lnTo>
                <a:lnTo>
                  <a:pt x="1246620" y="602806"/>
                </a:lnTo>
                <a:lnTo>
                  <a:pt x="1248213" y="605303"/>
                </a:lnTo>
                <a:lnTo>
                  <a:pt x="1249352" y="608026"/>
                </a:lnTo>
                <a:lnTo>
                  <a:pt x="1250490" y="610750"/>
                </a:lnTo>
                <a:lnTo>
                  <a:pt x="1251400" y="613927"/>
                </a:lnTo>
                <a:lnTo>
                  <a:pt x="1251855" y="617105"/>
                </a:lnTo>
                <a:lnTo>
                  <a:pt x="1252538" y="620282"/>
                </a:lnTo>
                <a:lnTo>
                  <a:pt x="1252538" y="623687"/>
                </a:lnTo>
                <a:lnTo>
                  <a:pt x="1252538" y="1136851"/>
                </a:lnTo>
                <a:lnTo>
                  <a:pt x="1252538" y="1140256"/>
                </a:lnTo>
                <a:lnTo>
                  <a:pt x="1251855" y="1143433"/>
                </a:lnTo>
                <a:lnTo>
                  <a:pt x="1251400" y="1146838"/>
                </a:lnTo>
                <a:lnTo>
                  <a:pt x="1250490" y="1149788"/>
                </a:lnTo>
                <a:lnTo>
                  <a:pt x="1249352" y="1152512"/>
                </a:lnTo>
                <a:lnTo>
                  <a:pt x="1248213" y="1155462"/>
                </a:lnTo>
                <a:lnTo>
                  <a:pt x="1246620" y="1157959"/>
                </a:lnTo>
                <a:lnTo>
                  <a:pt x="1244799" y="1160229"/>
                </a:lnTo>
                <a:lnTo>
                  <a:pt x="1242978" y="1162498"/>
                </a:lnTo>
                <a:lnTo>
                  <a:pt x="1241158" y="1164314"/>
                </a:lnTo>
                <a:lnTo>
                  <a:pt x="1239109" y="1165903"/>
                </a:lnTo>
                <a:lnTo>
                  <a:pt x="1236833" y="1167492"/>
                </a:lnTo>
                <a:lnTo>
                  <a:pt x="1234557" y="1168399"/>
                </a:lnTo>
                <a:lnTo>
                  <a:pt x="1232053" y="1169307"/>
                </a:lnTo>
                <a:lnTo>
                  <a:pt x="1229322" y="1169761"/>
                </a:lnTo>
                <a:lnTo>
                  <a:pt x="1226818" y="1169988"/>
                </a:lnTo>
                <a:lnTo>
                  <a:pt x="1152617" y="1169988"/>
                </a:lnTo>
                <a:lnTo>
                  <a:pt x="1150114" y="1169761"/>
                </a:lnTo>
                <a:lnTo>
                  <a:pt x="1147610" y="1169307"/>
                </a:lnTo>
                <a:lnTo>
                  <a:pt x="1145106" y="1168399"/>
                </a:lnTo>
                <a:lnTo>
                  <a:pt x="1142830" y="1167492"/>
                </a:lnTo>
                <a:lnTo>
                  <a:pt x="1140554" y="1165903"/>
                </a:lnTo>
                <a:lnTo>
                  <a:pt x="1138278" y="1164314"/>
                </a:lnTo>
                <a:lnTo>
                  <a:pt x="1136457" y="1162498"/>
                </a:lnTo>
                <a:lnTo>
                  <a:pt x="1134409" y="1160229"/>
                </a:lnTo>
                <a:lnTo>
                  <a:pt x="1132815" y="1157959"/>
                </a:lnTo>
                <a:lnTo>
                  <a:pt x="1131450" y="1155462"/>
                </a:lnTo>
                <a:lnTo>
                  <a:pt x="1130084" y="1152512"/>
                </a:lnTo>
                <a:lnTo>
                  <a:pt x="1129174" y="1149788"/>
                </a:lnTo>
                <a:lnTo>
                  <a:pt x="1128036" y="1146838"/>
                </a:lnTo>
                <a:lnTo>
                  <a:pt x="1127580" y="1143433"/>
                </a:lnTo>
                <a:lnTo>
                  <a:pt x="1127125" y="1140256"/>
                </a:lnTo>
                <a:lnTo>
                  <a:pt x="1127125" y="1136851"/>
                </a:lnTo>
                <a:lnTo>
                  <a:pt x="1127125" y="623687"/>
                </a:lnTo>
                <a:lnTo>
                  <a:pt x="1127125" y="620282"/>
                </a:lnTo>
                <a:lnTo>
                  <a:pt x="1127580" y="617105"/>
                </a:lnTo>
                <a:lnTo>
                  <a:pt x="1128036" y="613927"/>
                </a:lnTo>
                <a:lnTo>
                  <a:pt x="1129174" y="610750"/>
                </a:lnTo>
                <a:lnTo>
                  <a:pt x="1130084" y="608026"/>
                </a:lnTo>
                <a:lnTo>
                  <a:pt x="1131450" y="605303"/>
                </a:lnTo>
                <a:lnTo>
                  <a:pt x="1132815" y="602806"/>
                </a:lnTo>
                <a:lnTo>
                  <a:pt x="1134409" y="600537"/>
                </a:lnTo>
                <a:lnTo>
                  <a:pt x="1136457" y="598267"/>
                </a:lnTo>
                <a:lnTo>
                  <a:pt x="1138278" y="596451"/>
                </a:lnTo>
                <a:lnTo>
                  <a:pt x="1140554" y="594635"/>
                </a:lnTo>
                <a:lnTo>
                  <a:pt x="1142830" y="593274"/>
                </a:lnTo>
                <a:lnTo>
                  <a:pt x="1145106" y="592139"/>
                </a:lnTo>
                <a:lnTo>
                  <a:pt x="1147610" y="591231"/>
                </a:lnTo>
                <a:lnTo>
                  <a:pt x="1150114" y="590777"/>
                </a:lnTo>
                <a:lnTo>
                  <a:pt x="1152617" y="590550"/>
                </a:lnTo>
                <a:close/>
                <a:moveTo>
                  <a:pt x="1633857" y="508000"/>
                </a:moveTo>
                <a:lnTo>
                  <a:pt x="1707830" y="508000"/>
                </a:lnTo>
                <a:lnTo>
                  <a:pt x="1710561" y="508227"/>
                </a:lnTo>
                <a:lnTo>
                  <a:pt x="1713065" y="508680"/>
                </a:lnTo>
                <a:lnTo>
                  <a:pt x="1715797" y="509814"/>
                </a:lnTo>
                <a:lnTo>
                  <a:pt x="1718073" y="510947"/>
                </a:lnTo>
                <a:lnTo>
                  <a:pt x="1720349" y="512534"/>
                </a:lnTo>
                <a:lnTo>
                  <a:pt x="1722170" y="514575"/>
                </a:lnTo>
                <a:lnTo>
                  <a:pt x="1724218" y="516842"/>
                </a:lnTo>
                <a:lnTo>
                  <a:pt x="1726039" y="519109"/>
                </a:lnTo>
                <a:lnTo>
                  <a:pt x="1727860" y="521829"/>
                </a:lnTo>
                <a:lnTo>
                  <a:pt x="1729453" y="524550"/>
                </a:lnTo>
                <a:lnTo>
                  <a:pt x="1730591" y="527950"/>
                </a:lnTo>
                <a:lnTo>
                  <a:pt x="1731729" y="531124"/>
                </a:lnTo>
                <a:lnTo>
                  <a:pt x="1732640" y="534752"/>
                </a:lnTo>
                <a:lnTo>
                  <a:pt x="1733095" y="538152"/>
                </a:lnTo>
                <a:lnTo>
                  <a:pt x="1733550" y="542006"/>
                </a:lnTo>
                <a:lnTo>
                  <a:pt x="1733550" y="545860"/>
                </a:lnTo>
                <a:lnTo>
                  <a:pt x="1733550" y="1132128"/>
                </a:lnTo>
                <a:lnTo>
                  <a:pt x="1733550" y="1135982"/>
                </a:lnTo>
                <a:lnTo>
                  <a:pt x="1733095" y="1139836"/>
                </a:lnTo>
                <a:lnTo>
                  <a:pt x="1732640" y="1143463"/>
                </a:lnTo>
                <a:lnTo>
                  <a:pt x="1731729" y="1146864"/>
                </a:lnTo>
                <a:lnTo>
                  <a:pt x="1730591" y="1150038"/>
                </a:lnTo>
                <a:lnTo>
                  <a:pt x="1729453" y="1153438"/>
                </a:lnTo>
                <a:lnTo>
                  <a:pt x="1727860" y="1156159"/>
                </a:lnTo>
                <a:lnTo>
                  <a:pt x="1726039" y="1158879"/>
                </a:lnTo>
                <a:lnTo>
                  <a:pt x="1724218" y="1161373"/>
                </a:lnTo>
                <a:lnTo>
                  <a:pt x="1722170" y="1163414"/>
                </a:lnTo>
                <a:lnTo>
                  <a:pt x="1720349" y="1165454"/>
                </a:lnTo>
                <a:lnTo>
                  <a:pt x="1718073" y="1167041"/>
                </a:lnTo>
                <a:lnTo>
                  <a:pt x="1715797" y="1168174"/>
                </a:lnTo>
                <a:lnTo>
                  <a:pt x="1713065" y="1169308"/>
                </a:lnTo>
                <a:lnTo>
                  <a:pt x="1710561" y="1169761"/>
                </a:lnTo>
                <a:lnTo>
                  <a:pt x="1707830" y="1169988"/>
                </a:lnTo>
                <a:lnTo>
                  <a:pt x="1633857" y="1169988"/>
                </a:lnTo>
                <a:lnTo>
                  <a:pt x="1631353" y="1169761"/>
                </a:lnTo>
                <a:lnTo>
                  <a:pt x="1628850" y="1169308"/>
                </a:lnTo>
                <a:lnTo>
                  <a:pt x="1626346" y="1168174"/>
                </a:lnTo>
                <a:lnTo>
                  <a:pt x="1624070" y="1167041"/>
                </a:lnTo>
                <a:lnTo>
                  <a:pt x="1621794" y="1165454"/>
                </a:lnTo>
                <a:lnTo>
                  <a:pt x="1619518" y="1163414"/>
                </a:lnTo>
                <a:lnTo>
                  <a:pt x="1617469" y="1161373"/>
                </a:lnTo>
                <a:lnTo>
                  <a:pt x="1615648" y="1158879"/>
                </a:lnTo>
                <a:lnTo>
                  <a:pt x="1614055" y="1156159"/>
                </a:lnTo>
                <a:lnTo>
                  <a:pt x="1612689" y="1153438"/>
                </a:lnTo>
                <a:lnTo>
                  <a:pt x="1611324" y="1150038"/>
                </a:lnTo>
                <a:lnTo>
                  <a:pt x="1610186" y="1146864"/>
                </a:lnTo>
                <a:lnTo>
                  <a:pt x="1609275" y="1143463"/>
                </a:lnTo>
                <a:lnTo>
                  <a:pt x="1608820" y="1139836"/>
                </a:lnTo>
                <a:lnTo>
                  <a:pt x="1608365" y="1135982"/>
                </a:lnTo>
                <a:lnTo>
                  <a:pt x="1608137" y="1132128"/>
                </a:lnTo>
                <a:lnTo>
                  <a:pt x="1608137" y="545860"/>
                </a:lnTo>
                <a:lnTo>
                  <a:pt x="1608365" y="542006"/>
                </a:lnTo>
                <a:lnTo>
                  <a:pt x="1608820" y="538152"/>
                </a:lnTo>
                <a:lnTo>
                  <a:pt x="1609275" y="534752"/>
                </a:lnTo>
                <a:lnTo>
                  <a:pt x="1610186" y="531124"/>
                </a:lnTo>
                <a:lnTo>
                  <a:pt x="1611324" y="527950"/>
                </a:lnTo>
                <a:lnTo>
                  <a:pt x="1612689" y="524550"/>
                </a:lnTo>
                <a:lnTo>
                  <a:pt x="1614055" y="521829"/>
                </a:lnTo>
                <a:lnTo>
                  <a:pt x="1615648" y="519109"/>
                </a:lnTo>
                <a:lnTo>
                  <a:pt x="1617469" y="516842"/>
                </a:lnTo>
                <a:lnTo>
                  <a:pt x="1619518" y="514575"/>
                </a:lnTo>
                <a:lnTo>
                  <a:pt x="1621794" y="512534"/>
                </a:lnTo>
                <a:lnTo>
                  <a:pt x="1624070" y="510947"/>
                </a:lnTo>
                <a:lnTo>
                  <a:pt x="1626346" y="509814"/>
                </a:lnTo>
                <a:lnTo>
                  <a:pt x="1628850" y="508680"/>
                </a:lnTo>
                <a:lnTo>
                  <a:pt x="1631353" y="508227"/>
                </a:lnTo>
                <a:lnTo>
                  <a:pt x="1633857" y="508000"/>
                </a:lnTo>
                <a:close/>
                <a:moveTo>
                  <a:pt x="1501548" y="319088"/>
                </a:moveTo>
                <a:lnTo>
                  <a:pt x="1733323" y="319088"/>
                </a:lnTo>
                <a:lnTo>
                  <a:pt x="1733323" y="319316"/>
                </a:lnTo>
                <a:lnTo>
                  <a:pt x="1733550" y="319316"/>
                </a:lnTo>
                <a:lnTo>
                  <a:pt x="1733550" y="464215"/>
                </a:lnTo>
                <a:lnTo>
                  <a:pt x="1637620" y="464215"/>
                </a:lnTo>
                <a:lnTo>
                  <a:pt x="1637620" y="418038"/>
                </a:lnTo>
                <a:lnTo>
                  <a:pt x="1318759" y="617303"/>
                </a:lnTo>
                <a:lnTo>
                  <a:pt x="1250723" y="574766"/>
                </a:lnTo>
                <a:lnTo>
                  <a:pt x="1253444" y="573174"/>
                </a:lnTo>
                <a:lnTo>
                  <a:pt x="1146628" y="506525"/>
                </a:lnTo>
                <a:lnTo>
                  <a:pt x="844096" y="695326"/>
                </a:lnTo>
                <a:lnTo>
                  <a:pt x="776287" y="653016"/>
                </a:lnTo>
                <a:lnTo>
                  <a:pt x="1147082" y="421450"/>
                </a:lnTo>
                <a:lnTo>
                  <a:pt x="1215118" y="463533"/>
                </a:lnTo>
                <a:lnTo>
                  <a:pt x="1214437" y="464215"/>
                </a:lnTo>
                <a:lnTo>
                  <a:pt x="1321253" y="530637"/>
                </a:lnTo>
                <a:lnTo>
                  <a:pt x="1564368" y="379141"/>
                </a:lnTo>
                <a:lnTo>
                  <a:pt x="1501548" y="379141"/>
                </a:lnTo>
                <a:lnTo>
                  <a:pt x="1501548" y="319088"/>
                </a:lnTo>
                <a:close/>
                <a:moveTo>
                  <a:pt x="229507" y="91395"/>
                </a:moveTo>
                <a:lnTo>
                  <a:pt x="225651" y="91621"/>
                </a:lnTo>
                <a:lnTo>
                  <a:pt x="221796" y="91848"/>
                </a:lnTo>
                <a:lnTo>
                  <a:pt x="218394" y="92075"/>
                </a:lnTo>
                <a:lnTo>
                  <a:pt x="214539" y="92755"/>
                </a:lnTo>
                <a:lnTo>
                  <a:pt x="210910" y="93662"/>
                </a:lnTo>
                <a:lnTo>
                  <a:pt x="207509" y="94570"/>
                </a:lnTo>
                <a:lnTo>
                  <a:pt x="204107" y="95704"/>
                </a:lnTo>
                <a:lnTo>
                  <a:pt x="200705" y="96837"/>
                </a:lnTo>
                <a:lnTo>
                  <a:pt x="197303" y="98198"/>
                </a:lnTo>
                <a:lnTo>
                  <a:pt x="194355" y="99559"/>
                </a:lnTo>
                <a:lnTo>
                  <a:pt x="191407" y="101373"/>
                </a:lnTo>
                <a:lnTo>
                  <a:pt x="188232" y="103187"/>
                </a:lnTo>
                <a:lnTo>
                  <a:pt x="185284" y="105002"/>
                </a:lnTo>
                <a:lnTo>
                  <a:pt x="182562" y="107270"/>
                </a:lnTo>
                <a:lnTo>
                  <a:pt x="179614" y="109311"/>
                </a:lnTo>
                <a:lnTo>
                  <a:pt x="177119" y="111579"/>
                </a:lnTo>
                <a:lnTo>
                  <a:pt x="174851" y="114073"/>
                </a:lnTo>
                <a:lnTo>
                  <a:pt x="172357" y="116568"/>
                </a:lnTo>
                <a:lnTo>
                  <a:pt x="170316" y="119062"/>
                </a:lnTo>
                <a:lnTo>
                  <a:pt x="168275" y="121784"/>
                </a:lnTo>
                <a:lnTo>
                  <a:pt x="166460" y="124505"/>
                </a:lnTo>
                <a:lnTo>
                  <a:pt x="164646" y="127454"/>
                </a:lnTo>
                <a:lnTo>
                  <a:pt x="162832" y="130402"/>
                </a:lnTo>
                <a:lnTo>
                  <a:pt x="161471" y="133350"/>
                </a:lnTo>
                <a:lnTo>
                  <a:pt x="160110" y="136525"/>
                </a:lnTo>
                <a:lnTo>
                  <a:pt x="158976" y="139700"/>
                </a:lnTo>
                <a:lnTo>
                  <a:pt x="158069" y="143102"/>
                </a:lnTo>
                <a:lnTo>
                  <a:pt x="156935" y="146277"/>
                </a:lnTo>
                <a:lnTo>
                  <a:pt x="156482" y="149679"/>
                </a:lnTo>
                <a:lnTo>
                  <a:pt x="156028" y="153080"/>
                </a:lnTo>
                <a:lnTo>
                  <a:pt x="155801" y="156709"/>
                </a:lnTo>
                <a:lnTo>
                  <a:pt x="155801" y="160111"/>
                </a:lnTo>
                <a:lnTo>
                  <a:pt x="155801" y="1330098"/>
                </a:lnTo>
                <a:lnTo>
                  <a:pt x="155801" y="1333500"/>
                </a:lnTo>
                <a:lnTo>
                  <a:pt x="156028" y="1337129"/>
                </a:lnTo>
                <a:lnTo>
                  <a:pt x="156482" y="1340531"/>
                </a:lnTo>
                <a:lnTo>
                  <a:pt x="156935" y="1343932"/>
                </a:lnTo>
                <a:lnTo>
                  <a:pt x="158069" y="1347561"/>
                </a:lnTo>
                <a:lnTo>
                  <a:pt x="158976" y="1350509"/>
                </a:lnTo>
                <a:lnTo>
                  <a:pt x="160110" y="1353684"/>
                </a:lnTo>
                <a:lnTo>
                  <a:pt x="161471" y="1357086"/>
                </a:lnTo>
                <a:lnTo>
                  <a:pt x="162832" y="1360034"/>
                </a:lnTo>
                <a:lnTo>
                  <a:pt x="164646" y="1362756"/>
                </a:lnTo>
                <a:lnTo>
                  <a:pt x="166460" y="1365931"/>
                </a:lnTo>
                <a:lnTo>
                  <a:pt x="168275" y="1368652"/>
                </a:lnTo>
                <a:lnTo>
                  <a:pt x="170316" y="1371373"/>
                </a:lnTo>
                <a:lnTo>
                  <a:pt x="172357" y="1373868"/>
                </a:lnTo>
                <a:lnTo>
                  <a:pt x="174851" y="1376590"/>
                </a:lnTo>
                <a:lnTo>
                  <a:pt x="177119" y="1378857"/>
                </a:lnTo>
                <a:lnTo>
                  <a:pt x="179614" y="1381125"/>
                </a:lnTo>
                <a:lnTo>
                  <a:pt x="182562" y="1383393"/>
                </a:lnTo>
                <a:lnTo>
                  <a:pt x="185284" y="1385207"/>
                </a:lnTo>
                <a:lnTo>
                  <a:pt x="188232" y="1387248"/>
                </a:lnTo>
                <a:lnTo>
                  <a:pt x="191407" y="1389063"/>
                </a:lnTo>
                <a:lnTo>
                  <a:pt x="194355" y="1390650"/>
                </a:lnTo>
                <a:lnTo>
                  <a:pt x="197303" y="1392238"/>
                </a:lnTo>
                <a:lnTo>
                  <a:pt x="200705" y="1393598"/>
                </a:lnTo>
                <a:lnTo>
                  <a:pt x="204107" y="1394959"/>
                </a:lnTo>
                <a:lnTo>
                  <a:pt x="207509" y="1395866"/>
                </a:lnTo>
                <a:lnTo>
                  <a:pt x="210910" y="1397000"/>
                </a:lnTo>
                <a:lnTo>
                  <a:pt x="214539" y="1397681"/>
                </a:lnTo>
                <a:lnTo>
                  <a:pt x="218394" y="1398134"/>
                </a:lnTo>
                <a:lnTo>
                  <a:pt x="221796" y="1398588"/>
                </a:lnTo>
                <a:lnTo>
                  <a:pt x="225651" y="1399041"/>
                </a:lnTo>
                <a:lnTo>
                  <a:pt x="229507" y="1399041"/>
                </a:lnTo>
                <a:lnTo>
                  <a:pt x="2280330" y="1399041"/>
                </a:lnTo>
                <a:lnTo>
                  <a:pt x="2284186" y="1399041"/>
                </a:lnTo>
                <a:lnTo>
                  <a:pt x="2288041" y="1398588"/>
                </a:lnTo>
                <a:lnTo>
                  <a:pt x="2291670" y="1398134"/>
                </a:lnTo>
                <a:lnTo>
                  <a:pt x="2295298" y="1397681"/>
                </a:lnTo>
                <a:lnTo>
                  <a:pt x="2299154" y="1397000"/>
                </a:lnTo>
                <a:lnTo>
                  <a:pt x="2302555" y="1395866"/>
                </a:lnTo>
                <a:lnTo>
                  <a:pt x="2305957" y="1394959"/>
                </a:lnTo>
                <a:lnTo>
                  <a:pt x="2309359" y="1393598"/>
                </a:lnTo>
                <a:lnTo>
                  <a:pt x="2312534" y="1392238"/>
                </a:lnTo>
                <a:lnTo>
                  <a:pt x="2315709" y="1390650"/>
                </a:lnTo>
                <a:lnTo>
                  <a:pt x="2318884" y="1389063"/>
                </a:lnTo>
                <a:lnTo>
                  <a:pt x="2321832" y="1387248"/>
                </a:lnTo>
                <a:lnTo>
                  <a:pt x="2324780" y="1385207"/>
                </a:lnTo>
                <a:lnTo>
                  <a:pt x="2327502" y="1383393"/>
                </a:lnTo>
                <a:lnTo>
                  <a:pt x="2330223" y="1381125"/>
                </a:lnTo>
                <a:lnTo>
                  <a:pt x="2332945" y="1378857"/>
                </a:lnTo>
                <a:lnTo>
                  <a:pt x="2335213" y="1376590"/>
                </a:lnTo>
                <a:lnTo>
                  <a:pt x="2337707" y="1373868"/>
                </a:lnTo>
                <a:lnTo>
                  <a:pt x="2339748" y="1371373"/>
                </a:lnTo>
                <a:lnTo>
                  <a:pt x="2341789" y="1368652"/>
                </a:lnTo>
                <a:lnTo>
                  <a:pt x="2343830" y="1365931"/>
                </a:lnTo>
                <a:lnTo>
                  <a:pt x="2345418" y="1362756"/>
                </a:lnTo>
                <a:lnTo>
                  <a:pt x="2347232" y="1360034"/>
                </a:lnTo>
                <a:lnTo>
                  <a:pt x="2348593" y="1357086"/>
                </a:lnTo>
                <a:lnTo>
                  <a:pt x="2350180" y="1353684"/>
                </a:lnTo>
                <a:lnTo>
                  <a:pt x="2351088" y="1350509"/>
                </a:lnTo>
                <a:lnTo>
                  <a:pt x="2351995" y="1347561"/>
                </a:lnTo>
                <a:lnTo>
                  <a:pt x="2352902" y="1343932"/>
                </a:lnTo>
                <a:lnTo>
                  <a:pt x="2353582" y="1340531"/>
                </a:lnTo>
                <a:lnTo>
                  <a:pt x="2354036" y="1337129"/>
                </a:lnTo>
                <a:lnTo>
                  <a:pt x="2354263" y="1333500"/>
                </a:lnTo>
                <a:lnTo>
                  <a:pt x="2354263" y="1330098"/>
                </a:lnTo>
                <a:lnTo>
                  <a:pt x="2354263" y="160111"/>
                </a:lnTo>
                <a:lnTo>
                  <a:pt x="2354263" y="156709"/>
                </a:lnTo>
                <a:lnTo>
                  <a:pt x="2354036" y="153080"/>
                </a:lnTo>
                <a:lnTo>
                  <a:pt x="2353582" y="149679"/>
                </a:lnTo>
                <a:lnTo>
                  <a:pt x="2352902" y="146277"/>
                </a:lnTo>
                <a:lnTo>
                  <a:pt x="2351995" y="143102"/>
                </a:lnTo>
                <a:lnTo>
                  <a:pt x="2351088" y="139700"/>
                </a:lnTo>
                <a:lnTo>
                  <a:pt x="2350180" y="136525"/>
                </a:lnTo>
                <a:lnTo>
                  <a:pt x="2348593" y="133350"/>
                </a:lnTo>
                <a:lnTo>
                  <a:pt x="2347232" y="130402"/>
                </a:lnTo>
                <a:lnTo>
                  <a:pt x="2345418" y="127454"/>
                </a:lnTo>
                <a:lnTo>
                  <a:pt x="2343830" y="124505"/>
                </a:lnTo>
                <a:lnTo>
                  <a:pt x="2341789" y="121784"/>
                </a:lnTo>
                <a:lnTo>
                  <a:pt x="2339748" y="119062"/>
                </a:lnTo>
                <a:lnTo>
                  <a:pt x="2337707" y="116568"/>
                </a:lnTo>
                <a:lnTo>
                  <a:pt x="2335213" y="114073"/>
                </a:lnTo>
                <a:lnTo>
                  <a:pt x="2332945" y="111579"/>
                </a:lnTo>
                <a:lnTo>
                  <a:pt x="2330223" y="109311"/>
                </a:lnTo>
                <a:lnTo>
                  <a:pt x="2327502" y="107270"/>
                </a:lnTo>
                <a:lnTo>
                  <a:pt x="2324780" y="105002"/>
                </a:lnTo>
                <a:lnTo>
                  <a:pt x="2321832" y="103187"/>
                </a:lnTo>
                <a:lnTo>
                  <a:pt x="2318884" y="101373"/>
                </a:lnTo>
                <a:lnTo>
                  <a:pt x="2315709" y="99559"/>
                </a:lnTo>
                <a:lnTo>
                  <a:pt x="2312534" y="98198"/>
                </a:lnTo>
                <a:lnTo>
                  <a:pt x="2309359" y="96837"/>
                </a:lnTo>
                <a:lnTo>
                  <a:pt x="2305957" y="95704"/>
                </a:lnTo>
                <a:lnTo>
                  <a:pt x="2302555" y="94570"/>
                </a:lnTo>
                <a:lnTo>
                  <a:pt x="2299154" y="93662"/>
                </a:lnTo>
                <a:lnTo>
                  <a:pt x="2295298" y="92755"/>
                </a:lnTo>
                <a:lnTo>
                  <a:pt x="2291670" y="92075"/>
                </a:lnTo>
                <a:lnTo>
                  <a:pt x="2288041" y="91848"/>
                </a:lnTo>
                <a:lnTo>
                  <a:pt x="2284186" y="91621"/>
                </a:lnTo>
                <a:lnTo>
                  <a:pt x="2280330" y="91395"/>
                </a:lnTo>
                <a:lnTo>
                  <a:pt x="229507" y="91395"/>
                </a:lnTo>
                <a:close/>
                <a:moveTo>
                  <a:pt x="81642" y="0"/>
                </a:moveTo>
                <a:lnTo>
                  <a:pt x="86178" y="0"/>
                </a:lnTo>
                <a:lnTo>
                  <a:pt x="2424113" y="0"/>
                </a:lnTo>
                <a:lnTo>
                  <a:pt x="2428648" y="0"/>
                </a:lnTo>
                <a:lnTo>
                  <a:pt x="2432730" y="227"/>
                </a:lnTo>
                <a:lnTo>
                  <a:pt x="2436813" y="680"/>
                </a:lnTo>
                <a:lnTo>
                  <a:pt x="2441122" y="1361"/>
                </a:lnTo>
                <a:lnTo>
                  <a:pt x="2445204" y="2268"/>
                </a:lnTo>
                <a:lnTo>
                  <a:pt x="2449286" y="3402"/>
                </a:lnTo>
                <a:lnTo>
                  <a:pt x="2452914" y="4536"/>
                </a:lnTo>
                <a:lnTo>
                  <a:pt x="2456770" y="5896"/>
                </a:lnTo>
                <a:lnTo>
                  <a:pt x="2460625" y="7484"/>
                </a:lnTo>
                <a:lnTo>
                  <a:pt x="2464480" y="9298"/>
                </a:lnTo>
                <a:lnTo>
                  <a:pt x="2467882" y="11339"/>
                </a:lnTo>
                <a:lnTo>
                  <a:pt x="2471284" y="13380"/>
                </a:lnTo>
                <a:lnTo>
                  <a:pt x="2474459" y="15421"/>
                </a:lnTo>
                <a:lnTo>
                  <a:pt x="2477861" y="17916"/>
                </a:lnTo>
                <a:lnTo>
                  <a:pt x="2480809" y="20184"/>
                </a:lnTo>
                <a:lnTo>
                  <a:pt x="2483757" y="22905"/>
                </a:lnTo>
                <a:lnTo>
                  <a:pt x="2486479" y="25400"/>
                </a:lnTo>
                <a:lnTo>
                  <a:pt x="2489200" y="28348"/>
                </a:lnTo>
                <a:lnTo>
                  <a:pt x="2491695" y="31296"/>
                </a:lnTo>
                <a:lnTo>
                  <a:pt x="2493963" y="34471"/>
                </a:lnTo>
                <a:lnTo>
                  <a:pt x="2496230" y="37646"/>
                </a:lnTo>
                <a:lnTo>
                  <a:pt x="2498272" y="40821"/>
                </a:lnTo>
                <a:lnTo>
                  <a:pt x="2499859" y="44450"/>
                </a:lnTo>
                <a:lnTo>
                  <a:pt x="2501673" y="47625"/>
                </a:lnTo>
                <a:lnTo>
                  <a:pt x="2503261" y="51480"/>
                </a:lnTo>
                <a:lnTo>
                  <a:pt x="2504395" y="54882"/>
                </a:lnTo>
                <a:lnTo>
                  <a:pt x="2505755" y="58737"/>
                </a:lnTo>
                <a:lnTo>
                  <a:pt x="2506663" y="62593"/>
                </a:lnTo>
                <a:lnTo>
                  <a:pt x="2507343" y="66221"/>
                </a:lnTo>
                <a:lnTo>
                  <a:pt x="2508023" y="70304"/>
                </a:lnTo>
                <a:lnTo>
                  <a:pt x="2508250" y="74159"/>
                </a:lnTo>
                <a:lnTo>
                  <a:pt x="2508250" y="78241"/>
                </a:lnTo>
                <a:lnTo>
                  <a:pt x="2508250" y="1411968"/>
                </a:lnTo>
                <a:lnTo>
                  <a:pt x="2508250" y="1416050"/>
                </a:lnTo>
                <a:lnTo>
                  <a:pt x="2508023" y="1420132"/>
                </a:lnTo>
                <a:lnTo>
                  <a:pt x="2507343" y="1423988"/>
                </a:lnTo>
                <a:lnTo>
                  <a:pt x="2506663" y="1427616"/>
                </a:lnTo>
                <a:lnTo>
                  <a:pt x="2505755" y="1431472"/>
                </a:lnTo>
                <a:lnTo>
                  <a:pt x="2504395" y="1435327"/>
                </a:lnTo>
                <a:lnTo>
                  <a:pt x="2503261" y="1439182"/>
                </a:lnTo>
                <a:lnTo>
                  <a:pt x="2501673" y="1442584"/>
                </a:lnTo>
                <a:lnTo>
                  <a:pt x="2499859" y="1446213"/>
                </a:lnTo>
                <a:lnTo>
                  <a:pt x="2498272" y="1449388"/>
                </a:lnTo>
                <a:lnTo>
                  <a:pt x="2496230" y="1452790"/>
                </a:lnTo>
                <a:lnTo>
                  <a:pt x="2493963" y="1455965"/>
                </a:lnTo>
                <a:lnTo>
                  <a:pt x="2491695" y="1458913"/>
                </a:lnTo>
                <a:lnTo>
                  <a:pt x="2489200" y="1462088"/>
                </a:lnTo>
                <a:lnTo>
                  <a:pt x="2486479" y="1464809"/>
                </a:lnTo>
                <a:lnTo>
                  <a:pt x="2483757" y="1467531"/>
                </a:lnTo>
                <a:lnTo>
                  <a:pt x="2480809" y="1470025"/>
                </a:lnTo>
                <a:lnTo>
                  <a:pt x="2477861" y="1472747"/>
                </a:lnTo>
                <a:lnTo>
                  <a:pt x="2474459" y="1475015"/>
                </a:lnTo>
                <a:lnTo>
                  <a:pt x="2471284" y="1477282"/>
                </a:lnTo>
                <a:lnTo>
                  <a:pt x="2467882" y="1479097"/>
                </a:lnTo>
                <a:lnTo>
                  <a:pt x="2464480" y="1480911"/>
                </a:lnTo>
                <a:lnTo>
                  <a:pt x="2460625" y="1482725"/>
                </a:lnTo>
                <a:lnTo>
                  <a:pt x="2456770" y="1484313"/>
                </a:lnTo>
                <a:lnTo>
                  <a:pt x="2452914" y="1485674"/>
                </a:lnTo>
                <a:lnTo>
                  <a:pt x="2449286" y="1487034"/>
                </a:lnTo>
                <a:lnTo>
                  <a:pt x="2445204" y="1487941"/>
                </a:lnTo>
                <a:lnTo>
                  <a:pt x="2441122" y="1488849"/>
                </a:lnTo>
                <a:lnTo>
                  <a:pt x="2436813" y="1489529"/>
                </a:lnTo>
                <a:lnTo>
                  <a:pt x="2432730" y="1489982"/>
                </a:lnTo>
                <a:lnTo>
                  <a:pt x="2428648" y="1490209"/>
                </a:lnTo>
                <a:lnTo>
                  <a:pt x="2424113" y="1490663"/>
                </a:lnTo>
                <a:lnTo>
                  <a:pt x="86178" y="1490663"/>
                </a:lnTo>
                <a:lnTo>
                  <a:pt x="81642" y="1490209"/>
                </a:lnTo>
                <a:lnTo>
                  <a:pt x="77333" y="1489982"/>
                </a:lnTo>
                <a:lnTo>
                  <a:pt x="73251" y="1489529"/>
                </a:lnTo>
                <a:lnTo>
                  <a:pt x="68942" y="1488849"/>
                </a:lnTo>
                <a:lnTo>
                  <a:pt x="64860" y="1487941"/>
                </a:lnTo>
                <a:lnTo>
                  <a:pt x="60778" y="1487034"/>
                </a:lnTo>
                <a:lnTo>
                  <a:pt x="57150" y="1485674"/>
                </a:lnTo>
                <a:lnTo>
                  <a:pt x="53294" y="1484313"/>
                </a:lnTo>
                <a:lnTo>
                  <a:pt x="49439" y="1482725"/>
                </a:lnTo>
                <a:lnTo>
                  <a:pt x="45810" y="1480911"/>
                </a:lnTo>
                <a:lnTo>
                  <a:pt x="42182" y="1479097"/>
                </a:lnTo>
                <a:lnTo>
                  <a:pt x="39007" y="1477282"/>
                </a:lnTo>
                <a:lnTo>
                  <a:pt x="35605" y="1475015"/>
                </a:lnTo>
                <a:lnTo>
                  <a:pt x="32430" y="1472747"/>
                </a:lnTo>
                <a:lnTo>
                  <a:pt x="29255" y="1470025"/>
                </a:lnTo>
                <a:lnTo>
                  <a:pt x="26307" y="1467531"/>
                </a:lnTo>
                <a:lnTo>
                  <a:pt x="23585" y="1464809"/>
                </a:lnTo>
                <a:lnTo>
                  <a:pt x="21091" y="1462088"/>
                </a:lnTo>
                <a:lnTo>
                  <a:pt x="18596" y="1458913"/>
                </a:lnTo>
                <a:lnTo>
                  <a:pt x="16101" y="1455965"/>
                </a:lnTo>
                <a:lnTo>
                  <a:pt x="13833" y="1452790"/>
                </a:lnTo>
                <a:lnTo>
                  <a:pt x="12019" y="1449388"/>
                </a:lnTo>
                <a:lnTo>
                  <a:pt x="9978" y="1446213"/>
                </a:lnTo>
                <a:lnTo>
                  <a:pt x="8391" y="1442584"/>
                </a:lnTo>
                <a:lnTo>
                  <a:pt x="6803" y="1439182"/>
                </a:lnTo>
                <a:lnTo>
                  <a:pt x="5442" y="1435327"/>
                </a:lnTo>
                <a:lnTo>
                  <a:pt x="4308" y="1431472"/>
                </a:lnTo>
                <a:lnTo>
                  <a:pt x="3401" y="1427616"/>
                </a:lnTo>
                <a:lnTo>
                  <a:pt x="2494" y="1423988"/>
                </a:lnTo>
                <a:lnTo>
                  <a:pt x="2041" y="1420132"/>
                </a:lnTo>
                <a:lnTo>
                  <a:pt x="1814" y="1416050"/>
                </a:lnTo>
                <a:lnTo>
                  <a:pt x="1587" y="1411968"/>
                </a:lnTo>
                <a:lnTo>
                  <a:pt x="1587" y="78241"/>
                </a:lnTo>
                <a:lnTo>
                  <a:pt x="1814" y="74159"/>
                </a:lnTo>
                <a:lnTo>
                  <a:pt x="2041" y="70304"/>
                </a:lnTo>
                <a:lnTo>
                  <a:pt x="2494" y="66221"/>
                </a:lnTo>
                <a:lnTo>
                  <a:pt x="3401" y="62593"/>
                </a:lnTo>
                <a:lnTo>
                  <a:pt x="4308" y="58737"/>
                </a:lnTo>
                <a:lnTo>
                  <a:pt x="5442" y="54882"/>
                </a:lnTo>
                <a:lnTo>
                  <a:pt x="6803" y="51480"/>
                </a:lnTo>
                <a:lnTo>
                  <a:pt x="8391" y="47625"/>
                </a:lnTo>
                <a:lnTo>
                  <a:pt x="9978" y="44450"/>
                </a:lnTo>
                <a:lnTo>
                  <a:pt x="12019" y="40821"/>
                </a:lnTo>
                <a:lnTo>
                  <a:pt x="13833" y="37646"/>
                </a:lnTo>
                <a:lnTo>
                  <a:pt x="16101" y="34471"/>
                </a:lnTo>
                <a:lnTo>
                  <a:pt x="18596" y="31296"/>
                </a:lnTo>
                <a:lnTo>
                  <a:pt x="21091" y="28348"/>
                </a:lnTo>
                <a:lnTo>
                  <a:pt x="23585" y="25400"/>
                </a:lnTo>
                <a:lnTo>
                  <a:pt x="26307" y="22905"/>
                </a:lnTo>
                <a:lnTo>
                  <a:pt x="29255" y="20184"/>
                </a:lnTo>
                <a:lnTo>
                  <a:pt x="32430" y="17916"/>
                </a:lnTo>
                <a:lnTo>
                  <a:pt x="35605" y="15421"/>
                </a:lnTo>
                <a:lnTo>
                  <a:pt x="39007" y="13380"/>
                </a:lnTo>
                <a:lnTo>
                  <a:pt x="42182" y="11339"/>
                </a:lnTo>
                <a:lnTo>
                  <a:pt x="45810" y="9298"/>
                </a:lnTo>
                <a:lnTo>
                  <a:pt x="49439" y="7484"/>
                </a:lnTo>
                <a:lnTo>
                  <a:pt x="53294" y="5896"/>
                </a:lnTo>
                <a:lnTo>
                  <a:pt x="57150" y="4536"/>
                </a:lnTo>
                <a:lnTo>
                  <a:pt x="60778" y="3402"/>
                </a:lnTo>
                <a:lnTo>
                  <a:pt x="64860" y="2268"/>
                </a:lnTo>
                <a:lnTo>
                  <a:pt x="68942" y="1361"/>
                </a:lnTo>
                <a:lnTo>
                  <a:pt x="73251" y="680"/>
                </a:lnTo>
                <a:lnTo>
                  <a:pt x="77333" y="227"/>
                </a:lnTo>
                <a:lnTo>
                  <a:pt x="81642" y="0"/>
                </a:ln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endParaRPr lang="zh-CN" altLang="en-US">
              <a:solidFill>
                <a:srgbClr val="FFFFFF"/>
              </a:solidFill>
              <a:latin typeface="+mn-lt"/>
              <a:ea typeface="+mn-ea"/>
            </a:endParaRPr>
          </a:p>
        </p:txBody>
      </p:sp>
      <p:sp>
        <p:nvSpPr>
          <p:cNvPr id="21" name="KSO_Shape"/>
          <p:cNvSpPr/>
          <p:nvPr/>
        </p:nvSpPr>
        <p:spPr bwMode="auto">
          <a:xfrm>
            <a:off x="1556142" y="2153831"/>
            <a:ext cx="171686" cy="233587"/>
          </a:xfrm>
          <a:custGeom>
            <a:avLst/>
            <a:gdLst>
              <a:gd name="T0" fmla="*/ 1986916 w 2092325"/>
              <a:gd name="T1" fmla="*/ 2844484 h 2844800"/>
              <a:gd name="T2" fmla="*/ 1969453 w 2092325"/>
              <a:gd name="T3" fmla="*/ 2834683 h 2844800"/>
              <a:gd name="T4" fmla="*/ 154940 w 2092325"/>
              <a:gd name="T5" fmla="*/ 2633663 h 2844800"/>
              <a:gd name="T6" fmla="*/ 2091061 w 2092325"/>
              <a:gd name="T7" fmla="*/ 2470151 h 2844800"/>
              <a:gd name="T8" fmla="*/ 1886541 w 2092325"/>
              <a:gd name="T9" fmla="*/ 2517458 h 2844800"/>
              <a:gd name="T10" fmla="*/ 1876425 w 2092325"/>
              <a:gd name="T11" fmla="*/ 2439353 h 2844800"/>
              <a:gd name="T12" fmla="*/ 604193 w 2092325"/>
              <a:gd name="T13" fmla="*/ 1560521 h 2844800"/>
              <a:gd name="T14" fmla="*/ 604193 w 2092325"/>
              <a:gd name="T15" fmla="*/ 1890386 h 2844800"/>
              <a:gd name="T16" fmla="*/ 371519 w 2092325"/>
              <a:gd name="T17" fmla="*/ 1899602 h 2844800"/>
              <a:gd name="T18" fmla="*/ 354013 w 2092325"/>
              <a:gd name="T19" fmla="*/ 1572915 h 2844800"/>
              <a:gd name="T20" fmla="*/ 373747 w 2092325"/>
              <a:gd name="T21" fmla="*/ 1551305 h 2844800"/>
              <a:gd name="T22" fmla="*/ 969955 w 2092325"/>
              <a:gd name="T23" fmla="*/ 1450989 h 2844800"/>
              <a:gd name="T24" fmla="*/ 974405 w 2092325"/>
              <a:gd name="T25" fmla="*/ 1886557 h 2844800"/>
              <a:gd name="T26" fmla="*/ 742022 w 2092325"/>
              <a:gd name="T27" fmla="*/ 1900238 h 2844800"/>
              <a:gd name="T28" fmla="*/ 722313 w 2092325"/>
              <a:gd name="T29" fmla="*/ 1878603 h 2844800"/>
              <a:gd name="T30" fmla="*/ 739797 w 2092325"/>
              <a:gd name="T31" fmla="*/ 1445262 h 2844800"/>
              <a:gd name="T32" fmla="*/ 1337979 w 2092325"/>
              <a:gd name="T33" fmla="*/ 1231906 h 2844800"/>
              <a:gd name="T34" fmla="*/ 1342718 w 2092325"/>
              <a:gd name="T35" fmla="*/ 1886573 h 2844800"/>
              <a:gd name="T36" fmla="*/ 1111786 w 2092325"/>
              <a:gd name="T37" fmla="*/ 1900238 h 2844800"/>
              <a:gd name="T38" fmla="*/ 1092200 w 2092325"/>
              <a:gd name="T39" fmla="*/ 1878628 h 2844800"/>
              <a:gd name="T40" fmla="*/ 1109575 w 2092325"/>
              <a:gd name="T41" fmla="*/ 1225868 h 2844800"/>
              <a:gd name="T42" fmla="*/ 1412876 w 2092325"/>
              <a:gd name="T43" fmla="*/ 1040448 h 2844800"/>
              <a:gd name="T44" fmla="*/ 1197928 w 2092325"/>
              <a:gd name="T45" fmla="*/ 1029018 h 2844800"/>
              <a:gd name="T46" fmla="*/ 1092201 w 2092325"/>
              <a:gd name="T47" fmla="*/ 1161416 h 2844800"/>
              <a:gd name="T48" fmla="*/ 949643 w 2092325"/>
              <a:gd name="T49" fmla="*/ 1278573 h 2844800"/>
              <a:gd name="T50" fmla="*/ 801370 w 2092325"/>
              <a:gd name="T51" fmla="*/ 1357313 h 2844800"/>
              <a:gd name="T52" fmla="*/ 658178 w 2092325"/>
              <a:gd name="T53" fmla="*/ 1404621 h 2844800"/>
              <a:gd name="T54" fmla="*/ 438150 w 2092325"/>
              <a:gd name="T55" fmla="*/ 1435736 h 2844800"/>
              <a:gd name="T56" fmla="*/ 378778 w 2092325"/>
              <a:gd name="T57" fmla="*/ 1314768 h 2844800"/>
              <a:gd name="T58" fmla="*/ 551498 w 2092325"/>
              <a:gd name="T59" fmla="*/ 1302386 h 2844800"/>
              <a:gd name="T60" fmla="*/ 733425 w 2092325"/>
              <a:gd name="T61" fmla="*/ 1253808 h 2844800"/>
              <a:gd name="T62" fmla="*/ 914083 w 2092325"/>
              <a:gd name="T63" fmla="*/ 1155383 h 2844800"/>
              <a:gd name="T64" fmla="*/ 1005206 w 2092325"/>
              <a:gd name="T65" fmla="*/ 1076326 h 2844800"/>
              <a:gd name="T66" fmla="*/ 1095376 w 2092325"/>
              <a:gd name="T67" fmla="*/ 963930 h 2844800"/>
              <a:gd name="T68" fmla="*/ 1083946 w 2092325"/>
              <a:gd name="T69" fmla="*/ 882015 h 2844800"/>
              <a:gd name="T70" fmla="*/ 1124903 w 2092325"/>
              <a:gd name="T71" fmla="*/ 736917 h 2844800"/>
              <a:gd name="T72" fmla="*/ 1993068 w 2092325"/>
              <a:gd name="T73" fmla="*/ 604837 h 2844800"/>
              <a:gd name="T74" fmla="*/ 2046490 w 2092325"/>
              <a:gd name="T75" fmla="*/ 623229 h 2844800"/>
              <a:gd name="T76" fmla="*/ 2072094 w 2092325"/>
              <a:gd name="T77" fmla="*/ 660330 h 2844800"/>
              <a:gd name="T78" fmla="*/ 2090745 w 2092325"/>
              <a:gd name="T79" fmla="*/ 727555 h 2844800"/>
              <a:gd name="T80" fmla="*/ 1876741 w 2092325"/>
              <a:gd name="T81" fmla="*/ 736434 h 2844800"/>
              <a:gd name="T82" fmla="*/ 1892231 w 2092325"/>
              <a:gd name="T83" fmla="*/ 672062 h 2844800"/>
              <a:gd name="T84" fmla="*/ 1915938 w 2092325"/>
              <a:gd name="T85" fmla="*/ 629571 h 2844800"/>
              <a:gd name="T86" fmla="*/ 1951026 w 2092325"/>
              <a:gd name="T87" fmla="*/ 608642 h 2844800"/>
              <a:gd name="T88" fmla="*/ 201612 w 2092325"/>
              <a:gd name="T89" fmla="*/ 0 h 2844800"/>
              <a:gd name="T90" fmla="*/ 1583373 w 2092325"/>
              <a:gd name="T91" fmla="*/ 15240 h 2844800"/>
              <a:gd name="T92" fmla="*/ 1653858 w 2092325"/>
              <a:gd name="T93" fmla="*/ 62230 h 2844800"/>
              <a:gd name="T94" fmla="*/ 1697356 w 2092325"/>
              <a:gd name="T95" fmla="*/ 133667 h 2844800"/>
              <a:gd name="T96" fmla="*/ 1705611 w 2092325"/>
              <a:gd name="T97" fmla="*/ 2674303 h 2844800"/>
              <a:gd name="T98" fmla="*/ 1677353 w 2092325"/>
              <a:gd name="T99" fmla="*/ 2753360 h 2844800"/>
              <a:gd name="T100" fmla="*/ 1617663 w 2092325"/>
              <a:gd name="T101" fmla="*/ 2812098 h 2844800"/>
              <a:gd name="T102" fmla="*/ 1535748 w 2092325"/>
              <a:gd name="T103" fmla="*/ 2842578 h 2844800"/>
              <a:gd name="T104" fmla="*/ 151447 w 2092325"/>
              <a:gd name="T105" fmla="*/ 2838768 h 2844800"/>
              <a:gd name="T106" fmla="*/ 73660 w 2092325"/>
              <a:gd name="T107" fmla="*/ 2801303 h 2844800"/>
              <a:gd name="T108" fmla="*/ 20002 w 2092325"/>
              <a:gd name="T109" fmla="*/ 2737168 h 2844800"/>
              <a:gd name="T110" fmla="*/ 0 w 2092325"/>
              <a:gd name="T111" fmla="*/ 2654935 h 2844800"/>
              <a:gd name="T112" fmla="*/ 15875 w 2092325"/>
              <a:gd name="T113" fmla="*/ 116205 h 2844800"/>
              <a:gd name="T114" fmla="*/ 66357 w 2092325"/>
              <a:gd name="T115" fmla="*/ 49212 h 2844800"/>
              <a:gd name="T116" fmla="*/ 141922 w 2092325"/>
              <a:gd name="T117" fmla="*/ 8572 h 2844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092325" h="2844800">
                <a:moveTo>
                  <a:pt x="1912938" y="2620962"/>
                </a:moveTo>
                <a:lnTo>
                  <a:pt x="2055813" y="2620962"/>
                </a:lnTo>
                <a:lnTo>
                  <a:pt x="2000568" y="2832470"/>
                </a:lnTo>
                <a:lnTo>
                  <a:pt x="1998663" y="2836264"/>
                </a:lnTo>
                <a:lnTo>
                  <a:pt x="1996441" y="2838793"/>
                </a:lnTo>
                <a:lnTo>
                  <a:pt x="1994218" y="2841006"/>
                </a:lnTo>
                <a:lnTo>
                  <a:pt x="1991678" y="2842587"/>
                </a:lnTo>
                <a:lnTo>
                  <a:pt x="1989456" y="2844168"/>
                </a:lnTo>
                <a:lnTo>
                  <a:pt x="1986916" y="2844484"/>
                </a:lnTo>
                <a:lnTo>
                  <a:pt x="1984693" y="2844800"/>
                </a:lnTo>
                <a:lnTo>
                  <a:pt x="1982153" y="2844484"/>
                </a:lnTo>
                <a:lnTo>
                  <a:pt x="1979931" y="2844168"/>
                </a:lnTo>
                <a:lnTo>
                  <a:pt x="1977708" y="2843219"/>
                </a:lnTo>
                <a:lnTo>
                  <a:pt x="1975486" y="2841955"/>
                </a:lnTo>
                <a:lnTo>
                  <a:pt x="1973581" y="2840690"/>
                </a:lnTo>
                <a:lnTo>
                  <a:pt x="1971993" y="2838793"/>
                </a:lnTo>
                <a:lnTo>
                  <a:pt x="1970406" y="2836896"/>
                </a:lnTo>
                <a:lnTo>
                  <a:pt x="1969453" y="2834683"/>
                </a:lnTo>
                <a:lnTo>
                  <a:pt x="1968501" y="2833102"/>
                </a:lnTo>
                <a:lnTo>
                  <a:pt x="1912938" y="2620962"/>
                </a:lnTo>
                <a:close/>
                <a:moveTo>
                  <a:pt x="1156018" y="2488248"/>
                </a:moveTo>
                <a:lnTo>
                  <a:pt x="1156018" y="2633663"/>
                </a:lnTo>
                <a:lnTo>
                  <a:pt x="1552258" y="2633663"/>
                </a:lnTo>
                <a:lnTo>
                  <a:pt x="1552258" y="2488248"/>
                </a:lnTo>
                <a:lnTo>
                  <a:pt x="1156018" y="2488248"/>
                </a:lnTo>
                <a:close/>
                <a:moveTo>
                  <a:pt x="154940" y="2488248"/>
                </a:moveTo>
                <a:lnTo>
                  <a:pt x="154940" y="2633663"/>
                </a:lnTo>
                <a:lnTo>
                  <a:pt x="550862" y="2633663"/>
                </a:lnTo>
                <a:lnTo>
                  <a:pt x="550862" y="2488248"/>
                </a:lnTo>
                <a:lnTo>
                  <a:pt x="154940" y="2488248"/>
                </a:lnTo>
                <a:close/>
                <a:moveTo>
                  <a:pt x="1876425" y="1765300"/>
                </a:moveTo>
                <a:lnTo>
                  <a:pt x="2092325" y="1765300"/>
                </a:lnTo>
                <a:lnTo>
                  <a:pt x="2092325" y="2439353"/>
                </a:lnTo>
                <a:lnTo>
                  <a:pt x="2092325" y="2449831"/>
                </a:lnTo>
                <a:lnTo>
                  <a:pt x="2091693" y="2460308"/>
                </a:lnTo>
                <a:lnTo>
                  <a:pt x="2091061" y="2470151"/>
                </a:lnTo>
                <a:lnTo>
                  <a:pt x="2089796" y="2479993"/>
                </a:lnTo>
                <a:lnTo>
                  <a:pt x="2088848" y="2488883"/>
                </a:lnTo>
                <a:lnTo>
                  <a:pt x="2086951" y="2497773"/>
                </a:lnTo>
                <a:lnTo>
                  <a:pt x="2085055" y="2506346"/>
                </a:lnTo>
                <a:lnTo>
                  <a:pt x="2082842" y="2513966"/>
                </a:lnTo>
                <a:lnTo>
                  <a:pt x="2082526" y="2517458"/>
                </a:lnTo>
                <a:lnTo>
                  <a:pt x="2070198" y="2563813"/>
                </a:lnTo>
                <a:lnTo>
                  <a:pt x="1898553" y="2563813"/>
                </a:lnTo>
                <a:lnTo>
                  <a:pt x="1886541" y="2517458"/>
                </a:lnTo>
                <a:lnTo>
                  <a:pt x="1886225" y="2513966"/>
                </a:lnTo>
                <a:lnTo>
                  <a:pt x="1883696" y="2506346"/>
                </a:lnTo>
                <a:lnTo>
                  <a:pt x="1882115" y="2497773"/>
                </a:lnTo>
                <a:lnTo>
                  <a:pt x="1880219" y="2488883"/>
                </a:lnTo>
                <a:lnTo>
                  <a:pt x="1878954" y="2479993"/>
                </a:lnTo>
                <a:lnTo>
                  <a:pt x="1878006" y="2470151"/>
                </a:lnTo>
                <a:lnTo>
                  <a:pt x="1876741" y="2460308"/>
                </a:lnTo>
                <a:lnTo>
                  <a:pt x="1876425" y="2450148"/>
                </a:lnTo>
                <a:lnTo>
                  <a:pt x="1876425" y="2439353"/>
                </a:lnTo>
                <a:lnTo>
                  <a:pt x="1876425" y="1765300"/>
                </a:lnTo>
                <a:close/>
                <a:moveTo>
                  <a:pt x="375975" y="1550987"/>
                </a:moveTo>
                <a:lnTo>
                  <a:pt x="586369" y="1550987"/>
                </a:lnTo>
                <a:lnTo>
                  <a:pt x="588597" y="1551305"/>
                </a:lnTo>
                <a:lnTo>
                  <a:pt x="590825" y="1551305"/>
                </a:lnTo>
                <a:lnTo>
                  <a:pt x="594963" y="1552894"/>
                </a:lnTo>
                <a:lnTo>
                  <a:pt x="598782" y="1554483"/>
                </a:lnTo>
                <a:lnTo>
                  <a:pt x="601647" y="1557343"/>
                </a:lnTo>
                <a:lnTo>
                  <a:pt x="604193" y="1560521"/>
                </a:lnTo>
                <a:lnTo>
                  <a:pt x="606740" y="1564334"/>
                </a:lnTo>
                <a:lnTo>
                  <a:pt x="607694" y="1568466"/>
                </a:lnTo>
                <a:lnTo>
                  <a:pt x="608013" y="1570690"/>
                </a:lnTo>
                <a:lnTo>
                  <a:pt x="608013" y="1572915"/>
                </a:lnTo>
                <a:lnTo>
                  <a:pt x="608013" y="1878628"/>
                </a:lnTo>
                <a:lnTo>
                  <a:pt x="608013" y="1880852"/>
                </a:lnTo>
                <a:lnTo>
                  <a:pt x="607694" y="1882759"/>
                </a:lnTo>
                <a:lnTo>
                  <a:pt x="606740" y="1886572"/>
                </a:lnTo>
                <a:lnTo>
                  <a:pt x="604193" y="1890386"/>
                </a:lnTo>
                <a:lnTo>
                  <a:pt x="601647" y="1893881"/>
                </a:lnTo>
                <a:lnTo>
                  <a:pt x="598782" y="1896424"/>
                </a:lnTo>
                <a:lnTo>
                  <a:pt x="594963" y="1898648"/>
                </a:lnTo>
                <a:lnTo>
                  <a:pt x="590825" y="1899602"/>
                </a:lnTo>
                <a:lnTo>
                  <a:pt x="588597" y="1900237"/>
                </a:lnTo>
                <a:lnTo>
                  <a:pt x="586369" y="1900237"/>
                </a:lnTo>
                <a:lnTo>
                  <a:pt x="375975" y="1900237"/>
                </a:lnTo>
                <a:lnTo>
                  <a:pt x="373747" y="1900237"/>
                </a:lnTo>
                <a:lnTo>
                  <a:pt x="371519" y="1899602"/>
                </a:lnTo>
                <a:lnTo>
                  <a:pt x="367381" y="1898648"/>
                </a:lnTo>
                <a:lnTo>
                  <a:pt x="363880" y="1896424"/>
                </a:lnTo>
                <a:lnTo>
                  <a:pt x="360379" y="1893881"/>
                </a:lnTo>
                <a:lnTo>
                  <a:pt x="357832" y="1890386"/>
                </a:lnTo>
                <a:lnTo>
                  <a:pt x="355604" y="1886572"/>
                </a:lnTo>
                <a:lnTo>
                  <a:pt x="354331" y="1882759"/>
                </a:lnTo>
                <a:lnTo>
                  <a:pt x="354013" y="1880852"/>
                </a:lnTo>
                <a:lnTo>
                  <a:pt x="354013" y="1878628"/>
                </a:lnTo>
                <a:lnTo>
                  <a:pt x="354013" y="1572915"/>
                </a:lnTo>
                <a:lnTo>
                  <a:pt x="354013" y="1570690"/>
                </a:lnTo>
                <a:lnTo>
                  <a:pt x="354331" y="1568466"/>
                </a:lnTo>
                <a:lnTo>
                  <a:pt x="355604" y="1564334"/>
                </a:lnTo>
                <a:lnTo>
                  <a:pt x="357832" y="1560521"/>
                </a:lnTo>
                <a:lnTo>
                  <a:pt x="360379" y="1557343"/>
                </a:lnTo>
                <a:lnTo>
                  <a:pt x="363880" y="1554483"/>
                </a:lnTo>
                <a:lnTo>
                  <a:pt x="367381" y="1552894"/>
                </a:lnTo>
                <a:lnTo>
                  <a:pt x="371519" y="1551305"/>
                </a:lnTo>
                <a:lnTo>
                  <a:pt x="373747" y="1551305"/>
                </a:lnTo>
                <a:lnTo>
                  <a:pt x="375975" y="1550987"/>
                </a:lnTo>
                <a:close/>
                <a:moveTo>
                  <a:pt x="742022" y="1444625"/>
                </a:moveTo>
                <a:lnTo>
                  <a:pt x="744248" y="1444625"/>
                </a:lnTo>
                <a:lnTo>
                  <a:pt x="954696" y="1444625"/>
                </a:lnTo>
                <a:lnTo>
                  <a:pt x="956603" y="1444625"/>
                </a:lnTo>
                <a:lnTo>
                  <a:pt x="958828" y="1445262"/>
                </a:lnTo>
                <a:lnTo>
                  <a:pt x="962961" y="1446216"/>
                </a:lnTo>
                <a:lnTo>
                  <a:pt x="966776" y="1448443"/>
                </a:lnTo>
                <a:lnTo>
                  <a:pt x="969955" y="1450989"/>
                </a:lnTo>
                <a:lnTo>
                  <a:pt x="972498" y="1454170"/>
                </a:lnTo>
                <a:lnTo>
                  <a:pt x="974405" y="1457670"/>
                </a:lnTo>
                <a:lnTo>
                  <a:pt x="975995" y="1461806"/>
                </a:lnTo>
                <a:lnTo>
                  <a:pt x="976313" y="1464033"/>
                </a:lnTo>
                <a:lnTo>
                  <a:pt x="976313" y="1466261"/>
                </a:lnTo>
                <a:lnTo>
                  <a:pt x="976313" y="1878603"/>
                </a:lnTo>
                <a:lnTo>
                  <a:pt x="976313" y="1880830"/>
                </a:lnTo>
                <a:lnTo>
                  <a:pt x="975995" y="1882739"/>
                </a:lnTo>
                <a:lnTo>
                  <a:pt x="974405" y="1886557"/>
                </a:lnTo>
                <a:lnTo>
                  <a:pt x="972498" y="1890375"/>
                </a:lnTo>
                <a:lnTo>
                  <a:pt x="969955" y="1893875"/>
                </a:lnTo>
                <a:lnTo>
                  <a:pt x="966776" y="1896420"/>
                </a:lnTo>
                <a:lnTo>
                  <a:pt x="962961" y="1898647"/>
                </a:lnTo>
                <a:lnTo>
                  <a:pt x="958828" y="1899602"/>
                </a:lnTo>
                <a:lnTo>
                  <a:pt x="956603" y="1900238"/>
                </a:lnTo>
                <a:lnTo>
                  <a:pt x="954696" y="1900238"/>
                </a:lnTo>
                <a:lnTo>
                  <a:pt x="744248" y="1900238"/>
                </a:lnTo>
                <a:lnTo>
                  <a:pt x="742022" y="1900238"/>
                </a:lnTo>
                <a:lnTo>
                  <a:pt x="739797" y="1899602"/>
                </a:lnTo>
                <a:lnTo>
                  <a:pt x="735664" y="1898647"/>
                </a:lnTo>
                <a:lnTo>
                  <a:pt x="731850" y="1896420"/>
                </a:lnTo>
                <a:lnTo>
                  <a:pt x="728989" y="1893875"/>
                </a:lnTo>
                <a:lnTo>
                  <a:pt x="726445" y="1890375"/>
                </a:lnTo>
                <a:lnTo>
                  <a:pt x="724220" y="1886557"/>
                </a:lnTo>
                <a:lnTo>
                  <a:pt x="722949" y="1882739"/>
                </a:lnTo>
                <a:lnTo>
                  <a:pt x="722631" y="1880830"/>
                </a:lnTo>
                <a:lnTo>
                  <a:pt x="722313" y="1878603"/>
                </a:lnTo>
                <a:lnTo>
                  <a:pt x="722313" y="1466261"/>
                </a:lnTo>
                <a:lnTo>
                  <a:pt x="722631" y="1464033"/>
                </a:lnTo>
                <a:lnTo>
                  <a:pt x="722949" y="1461806"/>
                </a:lnTo>
                <a:lnTo>
                  <a:pt x="724220" y="1457670"/>
                </a:lnTo>
                <a:lnTo>
                  <a:pt x="726445" y="1454170"/>
                </a:lnTo>
                <a:lnTo>
                  <a:pt x="728989" y="1450989"/>
                </a:lnTo>
                <a:lnTo>
                  <a:pt x="731850" y="1448443"/>
                </a:lnTo>
                <a:lnTo>
                  <a:pt x="735664" y="1446216"/>
                </a:lnTo>
                <a:lnTo>
                  <a:pt x="739797" y="1445262"/>
                </a:lnTo>
                <a:lnTo>
                  <a:pt x="742022" y="1444625"/>
                </a:lnTo>
                <a:close/>
                <a:moveTo>
                  <a:pt x="1111786" y="1225550"/>
                </a:moveTo>
                <a:lnTo>
                  <a:pt x="1113998" y="1225550"/>
                </a:lnTo>
                <a:lnTo>
                  <a:pt x="1322815" y="1225550"/>
                </a:lnTo>
                <a:lnTo>
                  <a:pt x="1325027" y="1225550"/>
                </a:lnTo>
                <a:lnTo>
                  <a:pt x="1327238" y="1225868"/>
                </a:lnTo>
                <a:lnTo>
                  <a:pt x="1331345" y="1227139"/>
                </a:lnTo>
                <a:lnTo>
                  <a:pt x="1335136" y="1229364"/>
                </a:lnTo>
                <a:lnTo>
                  <a:pt x="1337979" y="1231906"/>
                </a:lnTo>
                <a:lnTo>
                  <a:pt x="1340822" y="1235084"/>
                </a:lnTo>
                <a:lnTo>
                  <a:pt x="1342718" y="1238898"/>
                </a:lnTo>
                <a:lnTo>
                  <a:pt x="1343981" y="1243029"/>
                </a:lnTo>
                <a:lnTo>
                  <a:pt x="1344297" y="1245254"/>
                </a:lnTo>
                <a:lnTo>
                  <a:pt x="1344613" y="1247478"/>
                </a:lnTo>
                <a:lnTo>
                  <a:pt x="1344613" y="1878628"/>
                </a:lnTo>
                <a:lnTo>
                  <a:pt x="1344297" y="1880852"/>
                </a:lnTo>
                <a:lnTo>
                  <a:pt x="1343981" y="1882759"/>
                </a:lnTo>
                <a:lnTo>
                  <a:pt x="1342718" y="1886573"/>
                </a:lnTo>
                <a:lnTo>
                  <a:pt x="1340822" y="1890386"/>
                </a:lnTo>
                <a:lnTo>
                  <a:pt x="1337979" y="1893882"/>
                </a:lnTo>
                <a:lnTo>
                  <a:pt x="1335136" y="1896425"/>
                </a:lnTo>
                <a:lnTo>
                  <a:pt x="1331345" y="1898649"/>
                </a:lnTo>
                <a:lnTo>
                  <a:pt x="1327238" y="1899603"/>
                </a:lnTo>
                <a:lnTo>
                  <a:pt x="1325027" y="1900238"/>
                </a:lnTo>
                <a:lnTo>
                  <a:pt x="1322815" y="1900238"/>
                </a:lnTo>
                <a:lnTo>
                  <a:pt x="1113998" y="1900238"/>
                </a:lnTo>
                <a:lnTo>
                  <a:pt x="1111786" y="1900238"/>
                </a:lnTo>
                <a:lnTo>
                  <a:pt x="1109575" y="1899603"/>
                </a:lnTo>
                <a:lnTo>
                  <a:pt x="1105468" y="1898649"/>
                </a:lnTo>
                <a:lnTo>
                  <a:pt x="1101677" y="1896425"/>
                </a:lnTo>
                <a:lnTo>
                  <a:pt x="1098834" y="1893882"/>
                </a:lnTo>
                <a:lnTo>
                  <a:pt x="1095991" y="1890386"/>
                </a:lnTo>
                <a:lnTo>
                  <a:pt x="1094095" y="1886573"/>
                </a:lnTo>
                <a:lnTo>
                  <a:pt x="1092832" y="1882759"/>
                </a:lnTo>
                <a:lnTo>
                  <a:pt x="1092516" y="1880852"/>
                </a:lnTo>
                <a:lnTo>
                  <a:pt x="1092200" y="1878628"/>
                </a:lnTo>
                <a:lnTo>
                  <a:pt x="1092200" y="1247478"/>
                </a:lnTo>
                <a:lnTo>
                  <a:pt x="1092516" y="1245254"/>
                </a:lnTo>
                <a:lnTo>
                  <a:pt x="1092832" y="1243029"/>
                </a:lnTo>
                <a:lnTo>
                  <a:pt x="1094095" y="1238898"/>
                </a:lnTo>
                <a:lnTo>
                  <a:pt x="1095991" y="1235084"/>
                </a:lnTo>
                <a:lnTo>
                  <a:pt x="1098834" y="1231906"/>
                </a:lnTo>
                <a:lnTo>
                  <a:pt x="1101677" y="1229364"/>
                </a:lnTo>
                <a:lnTo>
                  <a:pt x="1105468" y="1227139"/>
                </a:lnTo>
                <a:lnTo>
                  <a:pt x="1109575" y="1225868"/>
                </a:lnTo>
                <a:lnTo>
                  <a:pt x="1111786" y="1225550"/>
                </a:lnTo>
                <a:close/>
                <a:moveTo>
                  <a:pt x="1876425" y="912812"/>
                </a:moveTo>
                <a:lnTo>
                  <a:pt x="2092325" y="912812"/>
                </a:lnTo>
                <a:lnTo>
                  <a:pt x="2092325" y="1709737"/>
                </a:lnTo>
                <a:lnTo>
                  <a:pt x="1876425" y="1709737"/>
                </a:lnTo>
                <a:lnTo>
                  <a:pt x="1876425" y="912812"/>
                </a:lnTo>
                <a:close/>
                <a:moveTo>
                  <a:pt x="1350011" y="644525"/>
                </a:moveTo>
                <a:lnTo>
                  <a:pt x="1362394" y="722630"/>
                </a:lnTo>
                <a:lnTo>
                  <a:pt x="1412876" y="1040448"/>
                </a:lnTo>
                <a:lnTo>
                  <a:pt x="1292861" y="1059498"/>
                </a:lnTo>
                <a:lnTo>
                  <a:pt x="1267779" y="902653"/>
                </a:lnTo>
                <a:lnTo>
                  <a:pt x="1258571" y="922020"/>
                </a:lnTo>
                <a:lnTo>
                  <a:pt x="1249363" y="941070"/>
                </a:lnTo>
                <a:lnTo>
                  <a:pt x="1239203" y="959485"/>
                </a:lnTo>
                <a:lnTo>
                  <a:pt x="1229361" y="977583"/>
                </a:lnTo>
                <a:lnTo>
                  <a:pt x="1219201" y="995045"/>
                </a:lnTo>
                <a:lnTo>
                  <a:pt x="1208723" y="1012190"/>
                </a:lnTo>
                <a:lnTo>
                  <a:pt x="1197928" y="1029018"/>
                </a:lnTo>
                <a:lnTo>
                  <a:pt x="1186816" y="1045210"/>
                </a:lnTo>
                <a:lnTo>
                  <a:pt x="1175703" y="1061403"/>
                </a:lnTo>
                <a:lnTo>
                  <a:pt x="1164273" y="1076961"/>
                </a:lnTo>
                <a:lnTo>
                  <a:pt x="1152843" y="1091883"/>
                </a:lnTo>
                <a:lnTo>
                  <a:pt x="1141096" y="1106806"/>
                </a:lnTo>
                <a:lnTo>
                  <a:pt x="1129031" y="1120776"/>
                </a:lnTo>
                <a:lnTo>
                  <a:pt x="1116966" y="1134428"/>
                </a:lnTo>
                <a:lnTo>
                  <a:pt x="1104901" y="1147763"/>
                </a:lnTo>
                <a:lnTo>
                  <a:pt x="1092201" y="1161416"/>
                </a:lnTo>
                <a:lnTo>
                  <a:pt x="1076961" y="1176656"/>
                </a:lnTo>
                <a:lnTo>
                  <a:pt x="1061721" y="1190943"/>
                </a:lnTo>
                <a:lnTo>
                  <a:pt x="1046163" y="1205231"/>
                </a:lnTo>
                <a:lnTo>
                  <a:pt x="1029971" y="1218883"/>
                </a:lnTo>
                <a:lnTo>
                  <a:pt x="1014096" y="1231901"/>
                </a:lnTo>
                <a:lnTo>
                  <a:pt x="998221" y="1244283"/>
                </a:lnTo>
                <a:lnTo>
                  <a:pt x="982346" y="1256348"/>
                </a:lnTo>
                <a:lnTo>
                  <a:pt x="965836" y="1267778"/>
                </a:lnTo>
                <a:lnTo>
                  <a:pt x="949643" y="1278573"/>
                </a:lnTo>
                <a:lnTo>
                  <a:pt x="933133" y="1289368"/>
                </a:lnTo>
                <a:lnTo>
                  <a:pt x="916306" y="1299528"/>
                </a:lnTo>
                <a:lnTo>
                  <a:pt x="900113" y="1309053"/>
                </a:lnTo>
                <a:lnTo>
                  <a:pt x="883603" y="1317943"/>
                </a:lnTo>
                <a:lnTo>
                  <a:pt x="867093" y="1326833"/>
                </a:lnTo>
                <a:lnTo>
                  <a:pt x="850583" y="1335088"/>
                </a:lnTo>
                <a:lnTo>
                  <a:pt x="834073" y="1343026"/>
                </a:lnTo>
                <a:lnTo>
                  <a:pt x="817563" y="1350328"/>
                </a:lnTo>
                <a:lnTo>
                  <a:pt x="801370" y="1357313"/>
                </a:lnTo>
                <a:lnTo>
                  <a:pt x="784860" y="1363981"/>
                </a:lnTo>
                <a:lnTo>
                  <a:pt x="768668" y="1370331"/>
                </a:lnTo>
                <a:lnTo>
                  <a:pt x="752475" y="1376363"/>
                </a:lnTo>
                <a:lnTo>
                  <a:pt x="736600" y="1382078"/>
                </a:lnTo>
                <a:lnTo>
                  <a:pt x="720725" y="1387158"/>
                </a:lnTo>
                <a:lnTo>
                  <a:pt x="704533" y="1391921"/>
                </a:lnTo>
                <a:lnTo>
                  <a:pt x="688975" y="1396366"/>
                </a:lnTo>
                <a:lnTo>
                  <a:pt x="673735" y="1400493"/>
                </a:lnTo>
                <a:lnTo>
                  <a:pt x="658178" y="1404621"/>
                </a:lnTo>
                <a:lnTo>
                  <a:pt x="643255" y="1408431"/>
                </a:lnTo>
                <a:lnTo>
                  <a:pt x="613728" y="1414781"/>
                </a:lnTo>
                <a:lnTo>
                  <a:pt x="585153" y="1420178"/>
                </a:lnTo>
                <a:lnTo>
                  <a:pt x="557530" y="1424623"/>
                </a:lnTo>
                <a:lnTo>
                  <a:pt x="530860" y="1428433"/>
                </a:lnTo>
                <a:lnTo>
                  <a:pt x="505460" y="1430973"/>
                </a:lnTo>
                <a:lnTo>
                  <a:pt x="481648" y="1433196"/>
                </a:lnTo>
                <a:lnTo>
                  <a:pt x="459423" y="1434783"/>
                </a:lnTo>
                <a:lnTo>
                  <a:pt x="438150" y="1435736"/>
                </a:lnTo>
                <a:lnTo>
                  <a:pt x="419100" y="1436371"/>
                </a:lnTo>
                <a:lnTo>
                  <a:pt x="401638" y="1436688"/>
                </a:lnTo>
                <a:lnTo>
                  <a:pt x="385445" y="1436371"/>
                </a:lnTo>
                <a:lnTo>
                  <a:pt x="371793" y="1435736"/>
                </a:lnTo>
                <a:lnTo>
                  <a:pt x="350838" y="1434783"/>
                </a:lnTo>
                <a:lnTo>
                  <a:pt x="350838" y="1313181"/>
                </a:lnTo>
                <a:lnTo>
                  <a:pt x="352425" y="1313181"/>
                </a:lnTo>
                <a:lnTo>
                  <a:pt x="362585" y="1314133"/>
                </a:lnTo>
                <a:lnTo>
                  <a:pt x="378778" y="1314768"/>
                </a:lnTo>
                <a:lnTo>
                  <a:pt x="401638" y="1315086"/>
                </a:lnTo>
                <a:lnTo>
                  <a:pt x="425133" y="1314768"/>
                </a:lnTo>
                <a:lnTo>
                  <a:pt x="452438" y="1313498"/>
                </a:lnTo>
                <a:lnTo>
                  <a:pt x="467360" y="1312546"/>
                </a:lnTo>
                <a:lnTo>
                  <a:pt x="482918" y="1311276"/>
                </a:lnTo>
                <a:lnTo>
                  <a:pt x="499110" y="1309371"/>
                </a:lnTo>
                <a:lnTo>
                  <a:pt x="515938" y="1307783"/>
                </a:lnTo>
                <a:lnTo>
                  <a:pt x="533718" y="1305561"/>
                </a:lnTo>
                <a:lnTo>
                  <a:pt x="551498" y="1302386"/>
                </a:lnTo>
                <a:lnTo>
                  <a:pt x="570548" y="1299528"/>
                </a:lnTo>
                <a:lnTo>
                  <a:pt x="589598" y="1295718"/>
                </a:lnTo>
                <a:lnTo>
                  <a:pt x="609283" y="1291591"/>
                </a:lnTo>
                <a:lnTo>
                  <a:pt x="628968" y="1286828"/>
                </a:lnTo>
                <a:lnTo>
                  <a:pt x="649288" y="1281431"/>
                </a:lnTo>
                <a:lnTo>
                  <a:pt x="670243" y="1275716"/>
                </a:lnTo>
                <a:lnTo>
                  <a:pt x="690880" y="1269048"/>
                </a:lnTo>
                <a:lnTo>
                  <a:pt x="711835" y="1262063"/>
                </a:lnTo>
                <a:lnTo>
                  <a:pt x="733425" y="1253808"/>
                </a:lnTo>
                <a:lnTo>
                  <a:pt x="754380" y="1245236"/>
                </a:lnTo>
                <a:lnTo>
                  <a:pt x="775970" y="1236028"/>
                </a:lnTo>
                <a:lnTo>
                  <a:pt x="797243" y="1225868"/>
                </a:lnTo>
                <a:lnTo>
                  <a:pt x="818833" y="1215073"/>
                </a:lnTo>
                <a:lnTo>
                  <a:pt x="840423" y="1203326"/>
                </a:lnTo>
                <a:lnTo>
                  <a:pt x="861378" y="1190943"/>
                </a:lnTo>
                <a:lnTo>
                  <a:pt x="882651" y="1177291"/>
                </a:lnTo>
                <a:lnTo>
                  <a:pt x="903923" y="1163003"/>
                </a:lnTo>
                <a:lnTo>
                  <a:pt x="914083" y="1155383"/>
                </a:lnTo>
                <a:lnTo>
                  <a:pt x="924561" y="1147446"/>
                </a:lnTo>
                <a:lnTo>
                  <a:pt x="935038" y="1139826"/>
                </a:lnTo>
                <a:lnTo>
                  <a:pt x="945516" y="1131571"/>
                </a:lnTo>
                <a:lnTo>
                  <a:pt x="955358" y="1122998"/>
                </a:lnTo>
                <a:lnTo>
                  <a:pt x="965518" y="1114108"/>
                </a:lnTo>
                <a:lnTo>
                  <a:pt x="975996" y="1105218"/>
                </a:lnTo>
                <a:lnTo>
                  <a:pt x="985521" y="1096011"/>
                </a:lnTo>
                <a:lnTo>
                  <a:pt x="995681" y="1086168"/>
                </a:lnTo>
                <a:lnTo>
                  <a:pt x="1005206" y="1076326"/>
                </a:lnTo>
                <a:lnTo>
                  <a:pt x="1016001" y="1065531"/>
                </a:lnTo>
                <a:lnTo>
                  <a:pt x="1026478" y="1053783"/>
                </a:lnTo>
                <a:lnTo>
                  <a:pt x="1036956" y="1042035"/>
                </a:lnTo>
                <a:lnTo>
                  <a:pt x="1046798" y="1029970"/>
                </a:lnTo>
                <a:lnTo>
                  <a:pt x="1056958" y="1017588"/>
                </a:lnTo>
                <a:lnTo>
                  <a:pt x="1066801" y="1004888"/>
                </a:lnTo>
                <a:lnTo>
                  <a:pt x="1076643" y="991553"/>
                </a:lnTo>
                <a:lnTo>
                  <a:pt x="1086168" y="977583"/>
                </a:lnTo>
                <a:lnTo>
                  <a:pt x="1095376" y="963930"/>
                </a:lnTo>
                <a:lnTo>
                  <a:pt x="1104901" y="949643"/>
                </a:lnTo>
                <a:lnTo>
                  <a:pt x="1113791" y="934720"/>
                </a:lnTo>
                <a:lnTo>
                  <a:pt x="1122681" y="919798"/>
                </a:lnTo>
                <a:lnTo>
                  <a:pt x="1131571" y="904240"/>
                </a:lnTo>
                <a:lnTo>
                  <a:pt x="1140143" y="888048"/>
                </a:lnTo>
                <a:lnTo>
                  <a:pt x="1148398" y="871855"/>
                </a:lnTo>
                <a:lnTo>
                  <a:pt x="1156336" y="854710"/>
                </a:lnTo>
                <a:lnTo>
                  <a:pt x="1120141" y="868363"/>
                </a:lnTo>
                <a:lnTo>
                  <a:pt x="1083946" y="882015"/>
                </a:lnTo>
                <a:lnTo>
                  <a:pt x="1048068" y="895985"/>
                </a:lnTo>
                <a:lnTo>
                  <a:pt x="1029653" y="903288"/>
                </a:lnTo>
                <a:lnTo>
                  <a:pt x="1011873" y="911225"/>
                </a:lnTo>
                <a:lnTo>
                  <a:pt x="963931" y="799465"/>
                </a:lnTo>
                <a:lnTo>
                  <a:pt x="984886" y="790892"/>
                </a:lnTo>
                <a:lnTo>
                  <a:pt x="1005206" y="782320"/>
                </a:lnTo>
                <a:lnTo>
                  <a:pt x="1046163" y="766762"/>
                </a:lnTo>
                <a:lnTo>
                  <a:pt x="1085851" y="751522"/>
                </a:lnTo>
                <a:lnTo>
                  <a:pt x="1124903" y="736917"/>
                </a:lnTo>
                <a:lnTo>
                  <a:pt x="1163956" y="722630"/>
                </a:lnTo>
                <a:lnTo>
                  <a:pt x="1202056" y="708025"/>
                </a:lnTo>
                <a:lnTo>
                  <a:pt x="1240156" y="692785"/>
                </a:lnTo>
                <a:lnTo>
                  <a:pt x="1258889" y="684530"/>
                </a:lnTo>
                <a:lnTo>
                  <a:pt x="1277939" y="676275"/>
                </a:lnTo>
                <a:lnTo>
                  <a:pt x="1350011" y="644525"/>
                </a:lnTo>
                <a:close/>
                <a:moveTo>
                  <a:pt x="1975682" y="604837"/>
                </a:moveTo>
                <a:lnTo>
                  <a:pt x="1984533" y="604837"/>
                </a:lnTo>
                <a:lnTo>
                  <a:pt x="1993068" y="604837"/>
                </a:lnTo>
                <a:lnTo>
                  <a:pt x="2001603" y="605788"/>
                </a:lnTo>
                <a:lnTo>
                  <a:pt x="2009506" y="606739"/>
                </a:lnTo>
                <a:lnTo>
                  <a:pt x="2017408" y="608642"/>
                </a:lnTo>
                <a:lnTo>
                  <a:pt x="2024995" y="610862"/>
                </a:lnTo>
                <a:lnTo>
                  <a:pt x="2032581" y="614350"/>
                </a:lnTo>
                <a:lnTo>
                  <a:pt x="2036375" y="615935"/>
                </a:lnTo>
                <a:lnTo>
                  <a:pt x="2039536" y="618472"/>
                </a:lnTo>
                <a:lnTo>
                  <a:pt x="2043329" y="620692"/>
                </a:lnTo>
                <a:lnTo>
                  <a:pt x="2046490" y="623229"/>
                </a:lnTo>
                <a:lnTo>
                  <a:pt x="2049651" y="626083"/>
                </a:lnTo>
                <a:lnTo>
                  <a:pt x="2052812" y="629571"/>
                </a:lnTo>
                <a:lnTo>
                  <a:pt x="2055973" y="632742"/>
                </a:lnTo>
                <a:lnTo>
                  <a:pt x="2058818" y="636547"/>
                </a:lnTo>
                <a:lnTo>
                  <a:pt x="2061663" y="640669"/>
                </a:lnTo>
                <a:lnTo>
                  <a:pt x="2064508" y="645109"/>
                </a:lnTo>
                <a:lnTo>
                  <a:pt x="2067037" y="649865"/>
                </a:lnTo>
                <a:lnTo>
                  <a:pt x="2069566" y="654622"/>
                </a:lnTo>
                <a:lnTo>
                  <a:pt x="2072094" y="660330"/>
                </a:lnTo>
                <a:lnTo>
                  <a:pt x="2074307" y="665720"/>
                </a:lnTo>
                <a:lnTo>
                  <a:pt x="2076520" y="672062"/>
                </a:lnTo>
                <a:lnTo>
                  <a:pt x="2078417" y="678404"/>
                </a:lnTo>
                <a:lnTo>
                  <a:pt x="2080313" y="685381"/>
                </a:lnTo>
                <a:lnTo>
                  <a:pt x="2082210" y="692674"/>
                </a:lnTo>
                <a:lnTo>
                  <a:pt x="2085371" y="708529"/>
                </a:lnTo>
                <a:lnTo>
                  <a:pt x="2086951" y="714871"/>
                </a:lnTo>
                <a:lnTo>
                  <a:pt x="2088532" y="719628"/>
                </a:lnTo>
                <a:lnTo>
                  <a:pt x="2090745" y="727555"/>
                </a:lnTo>
                <a:lnTo>
                  <a:pt x="2091377" y="731360"/>
                </a:lnTo>
                <a:lnTo>
                  <a:pt x="2092009" y="736434"/>
                </a:lnTo>
                <a:lnTo>
                  <a:pt x="2092325" y="742776"/>
                </a:lnTo>
                <a:lnTo>
                  <a:pt x="2092325" y="750704"/>
                </a:lnTo>
                <a:lnTo>
                  <a:pt x="2092325" y="857250"/>
                </a:lnTo>
                <a:lnTo>
                  <a:pt x="1876425" y="857250"/>
                </a:lnTo>
                <a:lnTo>
                  <a:pt x="1876425" y="750704"/>
                </a:lnTo>
                <a:lnTo>
                  <a:pt x="1876425" y="742776"/>
                </a:lnTo>
                <a:lnTo>
                  <a:pt x="1876741" y="736434"/>
                </a:lnTo>
                <a:lnTo>
                  <a:pt x="1877690" y="731360"/>
                </a:lnTo>
                <a:lnTo>
                  <a:pt x="1878322" y="727555"/>
                </a:lnTo>
                <a:lnTo>
                  <a:pt x="1880535" y="719628"/>
                </a:lnTo>
                <a:lnTo>
                  <a:pt x="1882115" y="714871"/>
                </a:lnTo>
                <a:lnTo>
                  <a:pt x="1883380" y="708529"/>
                </a:lnTo>
                <a:lnTo>
                  <a:pt x="1886857" y="692674"/>
                </a:lnTo>
                <a:lnTo>
                  <a:pt x="1888753" y="685381"/>
                </a:lnTo>
                <a:lnTo>
                  <a:pt x="1890650" y="678404"/>
                </a:lnTo>
                <a:lnTo>
                  <a:pt x="1892231" y="672062"/>
                </a:lnTo>
                <a:lnTo>
                  <a:pt x="1894443" y="665720"/>
                </a:lnTo>
                <a:lnTo>
                  <a:pt x="1896656" y="660330"/>
                </a:lnTo>
                <a:lnTo>
                  <a:pt x="1899501" y="654622"/>
                </a:lnTo>
                <a:lnTo>
                  <a:pt x="1901714" y="649865"/>
                </a:lnTo>
                <a:lnTo>
                  <a:pt x="1904243" y="645109"/>
                </a:lnTo>
                <a:lnTo>
                  <a:pt x="1907087" y="640669"/>
                </a:lnTo>
                <a:lnTo>
                  <a:pt x="1910249" y="636547"/>
                </a:lnTo>
                <a:lnTo>
                  <a:pt x="1912777" y="632742"/>
                </a:lnTo>
                <a:lnTo>
                  <a:pt x="1915938" y="629571"/>
                </a:lnTo>
                <a:lnTo>
                  <a:pt x="1919099" y="626083"/>
                </a:lnTo>
                <a:lnTo>
                  <a:pt x="1922261" y="623229"/>
                </a:lnTo>
                <a:lnTo>
                  <a:pt x="1925738" y="620692"/>
                </a:lnTo>
                <a:lnTo>
                  <a:pt x="1928899" y="618472"/>
                </a:lnTo>
                <a:lnTo>
                  <a:pt x="1932692" y="615935"/>
                </a:lnTo>
                <a:lnTo>
                  <a:pt x="1935853" y="614350"/>
                </a:lnTo>
                <a:lnTo>
                  <a:pt x="1939646" y="612447"/>
                </a:lnTo>
                <a:lnTo>
                  <a:pt x="1943440" y="610862"/>
                </a:lnTo>
                <a:lnTo>
                  <a:pt x="1951026" y="608642"/>
                </a:lnTo>
                <a:lnTo>
                  <a:pt x="1959245" y="606739"/>
                </a:lnTo>
                <a:lnTo>
                  <a:pt x="1967464" y="605788"/>
                </a:lnTo>
                <a:lnTo>
                  <a:pt x="1975682" y="604837"/>
                </a:lnTo>
                <a:close/>
                <a:moveTo>
                  <a:pt x="154940" y="259715"/>
                </a:moveTo>
                <a:lnTo>
                  <a:pt x="154940" y="2241868"/>
                </a:lnTo>
                <a:lnTo>
                  <a:pt x="1552258" y="2241868"/>
                </a:lnTo>
                <a:lnTo>
                  <a:pt x="1552258" y="259715"/>
                </a:lnTo>
                <a:lnTo>
                  <a:pt x="154940" y="259715"/>
                </a:lnTo>
                <a:close/>
                <a:moveTo>
                  <a:pt x="201612" y="0"/>
                </a:moveTo>
                <a:lnTo>
                  <a:pt x="1504951" y="0"/>
                </a:lnTo>
                <a:lnTo>
                  <a:pt x="1515428" y="317"/>
                </a:lnTo>
                <a:lnTo>
                  <a:pt x="1525906" y="952"/>
                </a:lnTo>
                <a:lnTo>
                  <a:pt x="1535748" y="2222"/>
                </a:lnTo>
                <a:lnTo>
                  <a:pt x="1545591" y="3810"/>
                </a:lnTo>
                <a:lnTo>
                  <a:pt x="1555116" y="5715"/>
                </a:lnTo>
                <a:lnTo>
                  <a:pt x="1564958" y="8572"/>
                </a:lnTo>
                <a:lnTo>
                  <a:pt x="1574166" y="11430"/>
                </a:lnTo>
                <a:lnTo>
                  <a:pt x="1583373" y="15240"/>
                </a:lnTo>
                <a:lnTo>
                  <a:pt x="1592263" y="18732"/>
                </a:lnTo>
                <a:lnTo>
                  <a:pt x="1600836" y="22860"/>
                </a:lnTo>
                <a:lnTo>
                  <a:pt x="1609408" y="27305"/>
                </a:lnTo>
                <a:lnTo>
                  <a:pt x="1617663" y="32702"/>
                </a:lnTo>
                <a:lnTo>
                  <a:pt x="1625283" y="37782"/>
                </a:lnTo>
                <a:lnTo>
                  <a:pt x="1633221" y="43497"/>
                </a:lnTo>
                <a:lnTo>
                  <a:pt x="1640206" y="49212"/>
                </a:lnTo>
                <a:lnTo>
                  <a:pt x="1647191" y="55562"/>
                </a:lnTo>
                <a:lnTo>
                  <a:pt x="1653858" y="62230"/>
                </a:lnTo>
                <a:lnTo>
                  <a:pt x="1660208" y="69215"/>
                </a:lnTo>
                <a:lnTo>
                  <a:pt x="1666558" y="76517"/>
                </a:lnTo>
                <a:lnTo>
                  <a:pt x="1672273" y="83820"/>
                </a:lnTo>
                <a:lnTo>
                  <a:pt x="1677353" y="91757"/>
                </a:lnTo>
                <a:lnTo>
                  <a:pt x="1682116" y="99377"/>
                </a:lnTo>
                <a:lnTo>
                  <a:pt x="1686561" y="107632"/>
                </a:lnTo>
                <a:lnTo>
                  <a:pt x="1690688" y="116205"/>
                </a:lnTo>
                <a:lnTo>
                  <a:pt x="1694498" y="124777"/>
                </a:lnTo>
                <a:lnTo>
                  <a:pt x="1697356" y="133667"/>
                </a:lnTo>
                <a:lnTo>
                  <a:pt x="1700531" y="142557"/>
                </a:lnTo>
                <a:lnTo>
                  <a:pt x="1702753" y="151447"/>
                </a:lnTo>
                <a:lnTo>
                  <a:pt x="1704023" y="160972"/>
                </a:lnTo>
                <a:lnTo>
                  <a:pt x="1705611" y="170497"/>
                </a:lnTo>
                <a:lnTo>
                  <a:pt x="1706246" y="180022"/>
                </a:lnTo>
                <a:lnTo>
                  <a:pt x="1706563" y="189865"/>
                </a:lnTo>
                <a:lnTo>
                  <a:pt x="1706563" y="2654935"/>
                </a:lnTo>
                <a:lnTo>
                  <a:pt x="1706246" y="2664460"/>
                </a:lnTo>
                <a:lnTo>
                  <a:pt x="1705611" y="2674303"/>
                </a:lnTo>
                <a:lnTo>
                  <a:pt x="1704023" y="2683828"/>
                </a:lnTo>
                <a:lnTo>
                  <a:pt x="1702753" y="2693353"/>
                </a:lnTo>
                <a:lnTo>
                  <a:pt x="1700531" y="2702560"/>
                </a:lnTo>
                <a:lnTo>
                  <a:pt x="1697356" y="2711450"/>
                </a:lnTo>
                <a:lnTo>
                  <a:pt x="1694498" y="2720023"/>
                </a:lnTo>
                <a:lnTo>
                  <a:pt x="1690688" y="2728913"/>
                </a:lnTo>
                <a:lnTo>
                  <a:pt x="1686561" y="2737168"/>
                </a:lnTo>
                <a:lnTo>
                  <a:pt x="1682116" y="2745105"/>
                </a:lnTo>
                <a:lnTo>
                  <a:pt x="1677353" y="2753360"/>
                </a:lnTo>
                <a:lnTo>
                  <a:pt x="1672273" y="2760980"/>
                </a:lnTo>
                <a:lnTo>
                  <a:pt x="1666558" y="2768283"/>
                </a:lnTo>
                <a:lnTo>
                  <a:pt x="1660208" y="2775585"/>
                </a:lnTo>
                <a:lnTo>
                  <a:pt x="1653858" y="2782253"/>
                </a:lnTo>
                <a:lnTo>
                  <a:pt x="1647191" y="2788920"/>
                </a:lnTo>
                <a:lnTo>
                  <a:pt x="1640206" y="2795270"/>
                </a:lnTo>
                <a:lnTo>
                  <a:pt x="1633221" y="2801303"/>
                </a:lnTo>
                <a:lnTo>
                  <a:pt x="1625283" y="2807018"/>
                </a:lnTo>
                <a:lnTo>
                  <a:pt x="1617663" y="2812098"/>
                </a:lnTo>
                <a:lnTo>
                  <a:pt x="1609408" y="2817178"/>
                </a:lnTo>
                <a:lnTo>
                  <a:pt x="1600836" y="2821623"/>
                </a:lnTo>
                <a:lnTo>
                  <a:pt x="1592263" y="2825750"/>
                </a:lnTo>
                <a:lnTo>
                  <a:pt x="1583373" y="2829878"/>
                </a:lnTo>
                <a:lnTo>
                  <a:pt x="1574166" y="2833370"/>
                </a:lnTo>
                <a:lnTo>
                  <a:pt x="1564958" y="2836228"/>
                </a:lnTo>
                <a:lnTo>
                  <a:pt x="1555116" y="2838768"/>
                </a:lnTo>
                <a:lnTo>
                  <a:pt x="1545591" y="2840673"/>
                </a:lnTo>
                <a:lnTo>
                  <a:pt x="1535748" y="2842578"/>
                </a:lnTo>
                <a:lnTo>
                  <a:pt x="1525906" y="2843848"/>
                </a:lnTo>
                <a:lnTo>
                  <a:pt x="1515428" y="2844483"/>
                </a:lnTo>
                <a:lnTo>
                  <a:pt x="1504951" y="2844800"/>
                </a:lnTo>
                <a:lnTo>
                  <a:pt x="201612" y="2844800"/>
                </a:lnTo>
                <a:lnTo>
                  <a:pt x="191135" y="2844483"/>
                </a:lnTo>
                <a:lnTo>
                  <a:pt x="180975" y="2843848"/>
                </a:lnTo>
                <a:lnTo>
                  <a:pt x="170815" y="2842578"/>
                </a:lnTo>
                <a:lnTo>
                  <a:pt x="161290" y="2840673"/>
                </a:lnTo>
                <a:lnTo>
                  <a:pt x="151447" y="2838768"/>
                </a:lnTo>
                <a:lnTo>
                  <a:pt x="141922" y="2836228"/>
                </a:lnTo>
                <a:lnTo>
                  <a:pt x="132715" y="2833370"/>
                </a:lnTo>
                <a:lnTo>
                  <a:pt x="123190" y="2829878"/>
                </a:lnTo>
                <a:lnTo>
                  <a:pt x="114300" y="2825750"/>
                </a:lnTo>
                <a:lnTo>
                  <a:pt x="105727" y="2821623"/>
                </a:lnTo>
                <a:lnTo>
                  <a:pt x="97155" y="2817178"/>
                </a:lnTo>
                <a:lnTo>
                  <a:pt x="89217" y="2812098"/>
                </a:lnTo>
                <a:lnTo>
                  <a:pt x="81280" y="2807018"/>
                </a:lnTo>
                <a:lnTo>
                  <a:pt x="73660" y="2801303"/>
                </a:lnTo>
                <a:lnTo>
                  <a:pt x="66357" y="2795270"/>
                </a:lnTo>
                <a:lnTo>
                  <a:pt x="59372" y="2788920"/>
                </a:lnTo>
                <a:lnTo>
                  <a:pt x="52705" y="2782253"/>
                </a:lnTo>
                <a:lnTo>
                  <a:pt x="46355" y="2775585"/>
                </a:lnTo>
                <a:lnTo>
                  <a:pt x="40322" y="2768283"/>
                </a:lnTo>
                <a:lnTo>
                  <a:pt x="34607" y="2760980"/>
                </a:lnTo>
                <a:lnTo>
                  <a:pt x="29210" y="2753360"/>
                </a:lnTo>
                <a:lnTo>
                  <a:pt x="24447" y="2745105"/>
                </a:lnTo>
                <a:lnTo>
                  <a:pt x="20002" y="2737168"/>
                </a:lnTo>
                <a:lnTo>
                  <a:pt x="15875" y="2728913"/>
                </a:lnTo>
                <a:lnTo>
                  <a:pt x="12065" y="2720023"/>
                </a:lnTo>
                <a:lnTo>
                  <a:pt x="9207" y="2711450"/>
                </a:lnTo>
                <a:lnTo>
                  <a:pt x="6667" y="2702560"/>
                </a:lnTo>
                <a:lnTo>
                  <a:pt x="4127" y="2693353"/>
                </a:lnTo>
                <a:lnTo>
                  <a:pt x="2540" y="2683828"/>
                </a:lnTo>
                <a:lnTo>
                  <a:pt x="952" y="2674303"/>
                </a:lnTo>
                <a:lnTo>
                  <a:pt x="317" y="2664460"/>
                </a:lnTo>
                <a:lnTo>
                  <a:pt x="0" y="2654935"/>
                </a:lnTo>
                <a:lnTo>
                  <a:pt x="0" y="189865"/>
                </a:lnTo>
                <a:lnTo>
                  <a:pt x="317" y="180022"/>
                </a:lnTo>
                <a:lnTo>
                  <a:pt x="952" y="170497"/>
                </a:lnTo>
                <a:lnTo>
                  <a:pt x="2540" y="160972"/>
                </a:lnTo>
                <a:lnTo>
                  <a:pt x="4127" y="151447"/>
                </a:lnTo>
                <a:lnTo>
                  <a:pt x="6667" y="142557"/>
                </a:lnTo>
                <a:lnTo>
                  <a:pt x="9207" y="133667"/>
                </a:lnTo>
                <a:lnTo>
                  <a:pt x="12065" y="124777"/>
                </a:lnTo>
                <a:lnTo>
                  <a:pt x="15875" y="116205"/>
                </a:lnTo>
                <a:lnTo>
                  <a:pt x="20002" y="107632"/>
                </a:lnTo>
                <a:lnTo>
                  <a:pt x="24447" y="99377"/>
                </a:lnTo>
                <a:lnTo>
                  <a:pt x="29210" y="91757"/>
                </a:lnTo>
                <a:lnTo>
                  <a:pt x="34607" y="83820"/>
                </a:lnTo>
                <a:lnTo>
                  <a:pt x="40322" y="76517"/>
                </a:lnTo>
                <a:lnTo>
                  <a:pt x="46355" y="69215"/>
                </a:lnTo>
                <a:lnTo>
                  <a:pt x="52705" y="62230"/>
                </a:lnTo>
                <a:lnTo>
                  <a:pt x="59372" y="55562"/>
                </a:lnTo>
                <a:lnTo>
                  <a:pt x="66357" y="49212"/>
                </a:lnTo>
                <a:lnTo>
                  <a:pt x="73660" y="43497"/>
                </a:lnTo>
                <a:lnTo>
                  <a:pt x="81280" y="37782"/>
                </a:lnTo>
                <a:lnTo>
                  <a:pt x="89217" y="32702"/>
                </a:lnTo>
                <a:lnTo>
                  <a:pt x="97155" y="27305"/>
                </a:lnTo>
                <a:lnTo>
                  <a:pt x="105727" y="22860"/>
                </a:lnTo>
                <a:lnTo>
                  <a:pt x="114300" y="18732"/>
                </a:lnTo>
                <a:lnTo>
                  <a:pt x="123190" y="15240"/>
                </a:lnTo>
                <a:lnTo>
                  <a:pt x="132715" y="11430"/>
                </a:lnTo>
                <a:lnTo>
                  <a:pt x="141922" y="8572"/>
                </a:lnTo>
                <a:lnTo>
                  <a:pt x="151447" y="5715"/>
                </a:lnTo>
                <a:lnTo>
                  <a:pt x="161290" y="3810"/>
                </a:lnTo>
                <a:lnTo>
                  <a:pt x="170815" y="2222"/>
                </a:lnTo>
                <a:lnTo>
                  <a:pt x="180975" y="952"/>
                </a:lnTo>
                <a:lnTo>
                  <a:pt x="191135" y="317"/>
                </a:lnTo>
                <a:lnTo>
                  <a:pt x="201612" y="0"/>
                </a:ln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endParaRPr lang="zh-CN" altLang="en-US">
              <a:solidFill>
                <a:srgbClr val="FFFFFF"/>
              </a:solidFill>
              <a:latin typeface="+mn-lt"/>
              <a:ea typeface="+mn-ea"/>
            </a:endParaRPr>
          </a:p>
        </p:txBody>
      </p:sp>
      <p:cxnSp>
        <p:nvCxnSpPr>
          <p:cNvPr id="22" name="直接连接符 21"/>
          <p:cNvCxnSpPr/>
          <p:nvPr/>
        </p:nvCxnSpPr>
        <p:spPr>
          <a:xfrm>
            <a:off x="6096000" y="1647825"/>
            <a:ext cx="0" cy="4838700"/>
          </a:xfrm>
          <a:prstGeom prst="line">
            <a:avLst/>
          </a:prstGeom>
        </p:spPr>
        <p:style>
          <a:lnRef idx="1">
            <a:schemeClr val="accent1"/>
          </a:lnRef>
          <a:fillRef idx="0">
            <a:schemeClr val="accent1"/>
          </a:fillRef>
          <a:effectRef idx="0">
            <a:schemeClr val="accent1"/>
          </a:effectRef>
          <a:fontRef idx="minor">
            <a:schemeClr val="tx1"/>
          </a:fontRef>
        </p:style>
      </p:cxnSp>
      <p:sp>
        <p:nvSpPr>
          <p:cNvPr id="23" name="矩形 22"/>
          <p:cNvSpPr/>
          <p:nvPr/>
        </p:nvSpPr>
        <p:spPr>
          <a:xfrm>
            <a:off x="6587488" y="1561681"/>
            <a:ext cx="4747262" cy="50581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17" name="MH_Other_1"/>
          <p:cNvSpPr/>
          <p:nvPr>
            <p:custDataLst>
              <p:tags r:id="rId1"/>
            </p:custDataLst>
          </p:nvPr>
        </p:nvSpPr>
        <p:spPr>
          <a:xfrm>
            <a:off x="6759576" y="2103439"/>
            <a:ext cx="1685925" cy="1978025"/>
          </a:xfrm>
          <a:custGeom>
            <a:avLst/>
            <a:gdLst>
              <a:gd name="connsiteX0" fmla="*/ 1505188 w 1685110"/>
              <a:gd name="connsiteY0" fmla="*/ 1871330 h 1976954"/>
              <a:gd name="connsiteX1" fmla="*/ 1558001 w 1685110"/>
              <a:gd name="connsiteY1" fmla="*/ 1924142 h 1976954"/>
              <a:gd name="connsiteX2" fmla="*/ 1505188 w 1685110"/>
              <a:gd name="connsiteY2" fmla="*/ 1976954 h 1976954"/>
              <a:gd name="connsiteX3" fmla="*/ 1452376 w 1685110"/>
              <a:gd name="connsiteY3" fmla="*/ 1924142 h 1976954"/>
              <a:gd name="connsiteX4" fmla="*/ 1505188 w 1685110"/>
              <a:gd name="connsiteY4" fmla="*/ 1871330 h 1976954"/>
              <a:gd name="connsiteX5" fmla="*/ 179922 w 1685110"/>
              <a:gd name="connsiteY5" fmla="*/ 1871330 h 1976954"/>
              <a:gd name="connsiteX6" fmla="*/ 232734 w 1685110"/>
              <a:gd name="connsiteY6" fmla="*/ 1924142 h 1976954"/>
              <a:gd name="connsiteX7" fmla="*/ 179922 w 1685110"/>
              <a:gd name="connsiteY7" fmla="*/ 1976954 h 1976954"/>
              <a:gd name="connsiteX8" fmla="*/ 127109 w 1685110"/>
              <a:gd name="connsiteY8" fmla="*/ 1924142 h 1976954"/>
              <a:gd name="connsiteX9" fmla="*/ 179922 w 1685110"/>
              <a:gd name="connsiteY9" fmla="*/ 1871330 h 1976954"/>
              <a:gd name="connsiteX10" fmla="*/ 851064 w 1685110"/>
              <a:gd name="connsiteY10" fmla="*/ 0 h 1976954"/>
              <a:gd name="connsiteX11" fmla="*/ 1685110 w 1685110"/>
              <a:gd name="connsiteY11" fmla="*/ 834045 h 1976954"/>
              <a:gd name="connsiteX12" fmla="*/ 1317387 w 1685110"/>
              <a:gd name="connsiteY12" fmla="*/ 1525648 h 1976954"/>
              <a:gd name="connsiteX13" fmla="*/ 1204499 w 1685110"/>
              <a:gd name="connsiteY13" fmla="*/ 1586922 h 1976954"/>
              <a:gd name="connsiteX14" fmla="*/ 1205188 w 1685110"/>
              <a:gd name="connsiteY14" fmla="*/ 1587411 h 1976954"/>
              <a:gd name="connsiteX15" fmla="*/ 1096842 w 1685110"/>
              <a:gd name="connsiteY15" fmla="*/ 1920952 h 1976954"/>
              <a:gd name="connsiteX16" fmla="*/ 1437117 w 1685110"/>
              <a:gd name="connsiteY16" fmla="*/ 1940344 h 1976954"/>
              <a:gd name="connsiteX17" fmla="*/ 1439652 w 1685110"/>
              <a:gd name="connsiteY17" fmla="*/ 1959201 h 1976954"/>
              <a:gd name="connsiteX18" fmla="*/ 1078909 w 1685110"/>
              <a:gd name="connsiteY18" fmla="*/ 1931784 h 1976954"/>
              <a:gd name="connsiteX19" fmla="*/ 1188163 w 1685110"/>
              <a:gd name="connsiteY19" fmla="*/ 1575316 h 1976954"/>
              <a:gd name="connsiteX20" fmla="*/ 1189182 w 1685110"/>
              <a:gd name="connsiteY20" fmla="*/ 1576040 h 1976954"/>
              <a:gd name="connsiteX21" fmla="*/ 1307912 w 1685110"/>
              <a:gd name="connsiteY21" fmla="*/ 1511596 h 1976954"/>
              <a:gd name="connsiteX22" fmla="*/ 1668162 w 1685110"/>
              <a:gd name="connsiteY22" fmla="*/ 834045 h 1976954"/>
              <a:gd name="connsiteX23" fmla="*/ 851064 w 1685110"/>
              <a:gd name="connsiteY23" fmla="*/ 16948 h 1976954"/>
              <a:gd name="connsiteX24" fmla="*/ 842681 w 1685110"/>
              <a:gd name="connsiteY24" fmla="*/ 17793 h 1976954"/>
              <a:gd name="connsiteX25" fmla="*/ 842681 w 1685110"/>
              <a:gd name="connsiteY25" fmla="*/ 845 h 1976954"/>
              <a:gd name="connsiteX26" fmla="*/ 834046 w 1685110"/>
              <a:gd name="connsiteY26" fmla="*/ 0 h 1976954"/>
              <a:gd name="connsiteX27" fmla="*/ 842429 w 1685110"/>
              <a:gd name="connsiteY27" fmla="*/ 845 h 1976954"/>
              <a:gd name="connsiteX28" fmla="*/ 842429 w 1685110"/>
              <a:gd name="connsiteY28" fmla="*/ 17793 h 1976954"/>
              <a:gd name="connsiteX29" fmla="*/ 834046 w 1685110"/>
              <a:gd name="connsiteY29" fmla="*/ 16948 h 1976954"/>
              <a:gd name="connsiteX30" fmla="*/ 16948 w 1685110"/>
              <a:gd name="connsiteY30" fmla="*/ 834045 h 1976954"/>
              <a:gd name="connsiteX31" fmla="*/ 377198 w 1685110"/>
              <a:gd name="connsiteY31" fmla="*/ 1511596 h 1976954"/>
              <a:gd name="connsiteX32" fmla="*/ 495928 w 1685110"/>
              <a:gd name="connsiteY32" fmla="*/ 1576040 h 1976954"/>
              <a:gd name="connsiteX33" fmla="*/ 496947 w 1685110"/>
              <a:gd name="connsiteY33" fmla="*/ 1575316 h 1976954"/>
              <a:gd name="connsiteX34" fmla="*/ 606201 w 1685110"/>
              <a:gd name="connsiteY34" fmla="*/ 1931784 h 1976954"/>
              <a:gd name="connsiteX35" fmla="*/ 245458 w 1685110"/>
              <a:gd name="connsiteY35" fmla="*/ 1959201 h 1976954"/>
              <a:gd name="connsiteX36" fmla="*/ 247993 w 1685110"/>
              <a:gd name="connsiteY36" fmla="*/ 1940344 h 1976954"/>
              <a:gd name="connsiteX37" fmla="*/ 588268 w 1685110"/>
              <a:gd name="connsiteY37" fmla="*/ 1920952 h 1976954"/>
              <a:gd name="connsiteX38" fmla="*/ 479922 w 1685110"/>
              <a:gd name="connsiteY38" fmla="*/ 1587411 h 1976954"/>
              <a:gd name="connsiteX39" fmla="*/ 480611 w 1685110"/>
              <a:gd name="connsiteY39" fmla="*/ 1586922 h 1976954"/>
              <a:gd name="connsiteX40" fmla="*/ 367723 w 1685110"/>
              <a:gd name="connsiteY40" fmla="*/ 1525648 h 1976954"/>
              <a:gd name="connsiteX41" fmla="*/ 0 w 1685110"/>
              <a:gd name="connsiteY41" fmla="*/ 834045 h 1976954"/>
              <a:gd name="connsiteX42" fmla="*/ 834046 w 1685110"/>
              <a:gd name="connsiteY42" fmla="*/ 0 h 1976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85110" h="1976954">
                <a:moveTo>
                  <a:pt x="1505188" y="1871330"/>
                </a:moveTo>
                <a:cubicBezTo>
                  <a:pt x="1534356" y="1871330"/>
                  <a:pt x="1558001" y="1894974"/>
                  <a:pt x="1558001" y="1924142"/>
                </a:cubicBezTo>
                <a:cubicBezTo>
                  <a:pt x="1558001" y="1953309"/>
                  <a:pt x="1534356" y="1976954"/>
                  <a:pt x="1505188" y="1976954"/>
                </a:cubicBezTo>
                <a:cubicBezTo>
                  <a:pt x="1476021" y="1976954"/>
                  <a:pt x="1452376" y="1953309"/>
                  <a:pt x="1452376" y="1924142"/>
                </a:cubicBezTo>
                <a:cubicBezTo>
                  <a:pt x="1452376" y="1894974"/>
                  <a:pt x="1476021" y="1871330"/>
                  <a:pt x="1505188" y="1871330"/>
                </a:cubicBezTo>
                <a:close/>
                <a:moveTo>
                  <a:pt x="179922" y="1871330"/>
                </a:moveTo>
                <a:cubicBezTo>
                  <a:pt x="209089" y="1871330"/>
                  <a:pt x="232734" y="1894974"/>
                  <a:pt x="232734" y="1924142"/>
                </a:cubicBezTo>
                <a:cubicBezTo>
                  <a:pt x="232734" y="1953309"/>
                  <a:pt x="209089" y="1976954"/>
                  <a:pt x="179922" y="1976954"/>
                </a:cubicBezTo>
                <a:cubicBezTo>
                  <a:pt x="150754" y="1976954"/>
                  <a:pt x="127109" y="1953309"/>
                  <a:pt x="127109" y="1924142"/>
                </a:cubicBezTo>
                <a:cubicBezTo>
                  <a:pt x="127109" y="1894974"/>
                  <a:pt x="150754" y="1871330"/>
                  <a:pt x="179922" y="1871330"/>
                </a:cubicBezTo>
                <a:close/>
                <a:moveTo>
                  <a:pt x="851064" y="0"/>
                </a:moveTo>
                <a:cubicBezTo>
                  <a:pt x="1311695" y="0"/>
                  <a:pt x="1685110" y="373414"/>
                  <a:pt x="1685110" y="834045"/>
                </a:cubicBezTo>
                <a:cubicBezTo>
                  <a:pt x="1685110" y="1121940"/>
                  <a:pt x="1539245" y="1375765"/>
                  <a:pt x="1317387" y="1525648"/>
                </a:cubicBezTo>
                <a:lnTo>
                  <a:pt x="1204499" y="1586922"/>
                </a:lnTo>
                <a:lnTo>
                  <a:pt x="1205188" y="1587411"/>
                </a:lnTo>
                <a:cubicBezTo>
                  <a:pt x="1003994" y="1690931"/>
                  <a:pt x="953417" y="1846629"/>
                  <a:pt x="1096842" y="1920952"/>
                </a:cubicBezTo>
                <a:cubicBezTo>
                  <a:pt x="1177477" y="1962738"/>
                  <a:pt x="1305257" y="1970020"/>
                  <a:pt x="1437117" y="1940344"/>
                </a:cubicBezTo>
                <a:lnTo>
                  <a:pt x="1439652" y="1959201"/>
                </a:lnTo>
                <a:cubicBezTo>
                  <a:pt x="1299336" y="1990374"/>
                  <a:pt x="1163385" y="1980041"/>
                  <a:pt x="1078909" y="1931784"/>
                </a:cubicBezTo>
                <a:cubicBezTo>
                  <a:pt x="934232" y="1849137"/>
                  <a:pt x="984601" y="1684798"/>
                  <a:pt x="1188163" y="1575316"/>
                </a:cubicBezTo>
                <a:lnTo>
                  <a:pt x="1189182" y="1576040"/>
                </a:lnTo>
                <a:lnTo>
                  <a:pt x="1307912" y="1511596"/>
                </a:lnTo>
                <a:cubicBezTo>
                  <a:pt x="1525261" y="1364757"/>
                  <a:pt x="1668162" y="1116089"/>
                  <a:pt x="1668162" y="834045"/>
                </a:cubicBezTo>
                <a:cubicBezTo>
                  <a:pt x="1668162" y="382774"/>
                  <a:pt x="1302335" y="16948"/>
                  <a:pt x="851064" y="16948"/>
                </a:cubicBezTo>
                <a:lnTo>
                  <a:pt x="842681" y="17793"/>
                </a:lnTo>
                <a:lnTo>
                  <a:pt x="842681" y="845"/>
                </a:lnTo>
                <a:close/>
                <a:moveTo>
                  <a:pt x="834046" y="0"/>
                </a:moveTo>
                <a:lnTo>
                  <a:pt x="842429" y="845"/>
                </a:lnTo>
                <a:lnTo>
                  <a:pt x="842429" y="17793"/>
                </a:lnTo>
                <a:lnTo>
                  <a:pt x="834046" y="16948"/>
                </a:lnTo>
                <a:cubicBezTo>
                  <a:pt x="382775" y="16948"/>
                  <a:pt x="16948" y="382774"/>
                  <a:pt x="16948" y="834045"/>
                </a:cubicBezTo>
                <a:cubicBezTo>
                  <a:pt x="16948" y="1116089"/>
                  <a:pt x="159849" y="1364757"/>
                  <a:pt x="377198" y="1511596"/>
                </a:cubicBezTo>
                <a:lnTo>
                  <a:pt x="495928" y="1576040"/>
                </a:lnTo>
                <a:lnTo>
                  <a:pt x="496947" y="1575316"/>
                </a:lnTo>
                <a:cubicBezTo>
                  <a:pt x="700509" y="1684798"/>
                  <a:pt x="750878" y="1849137"/>
                  <a:pt x="606201" y="1931784"/>
                </a:cubicBezTo>
                <a:cubicBezTo>
                  <a:pt x="521725" y="1980041"/>
                  <a:pt x="385774" y="1990374"/>
                  <a:pt x="245458" y="1959201"/>
                </a:cubicBezTo>
                <a:lnTo>
                  <a:pt x="247993" y="1940344"/>
                </a:lnTo>
                <a:cubicBezTo>
                  <a:pt x="379853" y="1970020"/>
                  <a:pt x="507633" y="1962738"/>
                  <a:pt x="588268" y="1920952"/>
                </a:cubicBezTo>
                <a:cubicBezTo>
                  <a:pt x="731693" y="1846629"/>
                  <a:pt x="681116" y="1690931"/>
                  <a:pt x="479922" y="1587411"/>
                </a:cubicBezTo>
                <a:lnTo>
                  <a:pt x="480611" y="1586922"/>
                </a:lnTo>
                <a:lnTo>
                  <a:pt x="367723" y="1525648"/>
                </a:lnTo>
                <a:cubicBezTo>
                  <a:pt x="145865" y="1375765"/>
                  <a:pt x="0" y="1121940"/>
                  <a:pt x="0" y="834045"/>
                </a:cubicBezTo>
                <a:cubicBezTo>
                  <a:pt x="0" y="373414"/>
                  <a:pt x="373415" y="0"/>
                  <a:pt x="83404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b"/>
          <a:lstStyle/>
          <a:p>
            <a:pPr algn="ctr">
              <a:defRPr/>
            </a:pPr>
            <a:endParaRPr lang="zh-CN" altLang="en-US" sz="2400" dirty="0">
              <a:solidFill>
                <a:schemeClr val="tx1"/>
              </a:solidFill>
            </a:endParaRPr>
          </a:p>
        </p:txBody>
      </p:sp>
      <p:sp>
        <p:nvSpPr>
          <p:cNvPr id="18" name="MH_Other_1"/>
          <p:cNvSpPr/>
          <p:nvPr>
            <p:custDataLst>
              <p:tags r:id="rId2"/>
            </p:custDataLst>
          </p:nvPr>
        </p:nvSpPr>
        <p:spPr>
          <a:xfrm flipV="1">
            <a:off x="8083551" y="3979864"/>
            <a:ext cx="1685925" cy="1978025"/>
          </a:xfrm>
          <a:custGeom>
            <a:avLst/>
            <a:gdLst>
              <a:gd name="connsiteX0" fmla="*/ 1505188 w 1685110"/>
              <a:gd name="connsiteY0" fmla="*/ 1871330 h 1976954"/>
              <a:gd name="connsiteX1" fmla="*/ 1558001 w 1685110"/>
              <a:gd name="connsiteY1" fmla="*/ 1924142 h 1976954"/>
              <a:gd name="connsiteX2" fmla="*/ 1505188 w 1685110"/>
              <a:gd name="connsiteY2" fmla="*/ 1976954 h 1976954"/>
              <a:gd name="connsiteX3" fmla="*/ 1452376 w 1685110"/>
              <a:gd name="connsiteY3" fmla="*/ 1924142 h 1976954"/>
              <a:gd name="connsiteX4" fmla="*/ 1505188 w 1685110"/>
              <a:gd name="connsiteY4" fmla="*/ 1871330 h 1976954"/>
              <a:gd name="connsiteX5" fmla="*/ 179922 w 1685110"/>
              <a:gd name="connsiteY5" fmla="*/ 1871330 h 1976954"/>
              <a:gd name="connsiteX6" fmla="*/ 232734 w 1685110"/>
              <a:gd name="connsiteY6" fmla="*/ 1924142 h 1976954"/>
              <a:gd name="connsiteX7" fmla="*/ 179922 w 1685110"/>
              <a:gd name="connsiteY7" fmla="*/ 1976954 h 1976954"/>
              <a:gd name="connsiteX8" fmla="*/ 127109 w 1685110"/>
              <a:gd name="connsiteY8" fmla="*/ 1924142 h 1976954"/>
              <a:gd name="connsiteX9" fmla="*/ 179922 w 1685110"/>
              <a:gd name="connsiteY9" fmla="*/ 1871330 h 1976954"/>
              <a:gd name="connsiteX10" fmla="*/ 851064 w 1685110"/>
              <a:gd name="connsiteY10" fmla="*/ 0 h 1976954"/>
              <a:gd name="connsiteX11" fmla="*/ 1685110 w 1685110"/>
              <a:gd name="connsiteY11" fmla="*/ 834045 h 1976954"/>
              <a:gd name="connsiteX12" fmla="*/ 1317387 w 1685110"/>
              <a:gd name="connsiteY12" fmla="*/ 1525648 h 1976954"/>
              <a:gd name="connsiteX13" fmla="*/ 1204499 w 1685110"/>
              <a:gd name="connsiteY13" fmla="*/ 1586922 h 1976954"/>
              <a:gd name="connsiteX14" fmla="*/ 1205188 w 1685110"/>
              <a:gd name="connsiteY14" fmla="*/ 1587411 h 1976954"/>
              <a:gd name="connsiteX15" fmla="*/ 1096842 w 1685110"/>
              <a:gd name="connsiteY15" fmla="*/ 1920952 h 1976954"/>
              <a:gd name="connsiteX16" fmla="*/ 1437117 w 1685110"/>
              <a:gd name="connsiteY16" fmla="*/ 1940344 h 1976954"/>
              <a:gd name="connsiteX17" fmla="*/ 1439652 w 1685110"/>
              <a:gd name="connsiteY17" fmla="*/ 1959201 h 1976954"/>
              <a:gd name="connsiteX18" fmla="*/ 1078909 w 1685110"/>
              <a:gd name="connsiteY18" fmla="*/ 1931784 h 1976954"/>
              <a:gd name="connsiteX19" fmla="*/ 1188163 w 1685110"/>
              <a:gd name="connsiteY19" fmla="*/ 1575316 h 1976954"/>
              <a:gd name="connsiteX20" fmla="*/ 1189182 w 1685110"/>
              <a:gd name="connsiteY20" fmla="*/ 1576040 h 1976954"/>
              <a:gd name="connsiteX21" fmla="*/ 1307912 w 1685110"/>
              <a:gd name="connsiteY21" fmla="*/ 1511596 h 1976954"/>
              <a:gd name="connsiteX22" fmla="*/ 1668162 w 1685110"/>
              <a:gd name="connsiteY22" fmla="*/ 834045 h 1976954"/>
              <a:gd name="connsiteX23" fmla="*/ 851064 w 1685110"/>
              <a:gd name="connsiteY23" fmla="*/ 16948 h 1976954"/>
              <a:gd name="connsiteX24" fmla="*/ 842681 w 1685110"/>
              <a:gd name="connsiteY24" fmla="*/ 17793 h 1976954"/>
              <a:gd name="connsiteX25" fmla="*/ 842681 w 1685110"/>
              <a:gd name="connsiteY25" fmla="*/ 845 h 1976954"/>
              <a:gd name="connsiteX26" fmla="*/ 834046 w 1685110"/>
              <a:gd name="connsiteY26" fmla="*/ 0 h 1976954"/>
              <a:gd name="connsiteX27" fmla="*/ 842429 w 1685110"/>
              <a:gd name="connsiteY27" fmla="*/ 845 h 1976954"/>
              <a:gd name="connsiteX28" fmla="*/ 842429 w 1685110"/>
              <a:gd name="connsiteY28" fmla="*/ 17793 h 1976954"/>
              <a:gd name="connsiteX29" fmla="*/ 834046 w 1685110"/>
              <a:gd name="connsiteY29" fmla="*/ 16948 h 1976954"/>
              <a:gd name="connsiteX30" fmla="*/ 16948 w 1685110"/>
              <a:gd name="connsiteY30" fmla="*/ 834045 h 1976954"/>
              <a:gd name="connsiteX31" fmla="*/ 377198 w 1685110"/>
              <a:gd name="connsiteY31" fmla="*/ 1511596 h 1976954"/>
              <a:gd name="connsiteX32" fmla="*/ 495928 w 1685110"/>
              <a:gd name="connsiteY32" fmla="*/ 1576040 h 1976954"/>
              <a:gd name="connsiteX33" fmla="*/ 496947 w 1685110"/>
              <a:gd name="connsiteY33" fmla="*/ 1575316 h 1976954"/>
              <a:gd name="connsiteX34" fmla="*/ 606201 w 1685110"/>
              <a:gd name="connsiteY34" fmla="*/ 1931784 h 1976954"/>
              <a:gd name="connsiteX35" fmla="*/ 245458 w 1685110"/>
              <a:gd name="connsiteY35" fmla="*/ 1959201 h 1976954"/>
              <a:gd name="connsiteX36" fmla="*/ 247993 w 1685110"/>
              <a:gd name="connsiteY36" fmla="*/ 1940344 h 1976954"/>
              <a:gd name="connsiteX37" fmla="*/ 588268 w 1685110"/>
              <a:gd name="connsiteY37" fmla="*/ 1920952 h 1976954"/>
              <a:gd name="connsiteX38" fmla="*/ 479922 w 1685110"/>
              <a:gd name="connsiteY38" fmla="*/ 1587411 h 1976954"/>
              <a:gd name="connsiteX39" fmla="*/ 480611 w 1685110"/>
              <a:gd name="connsiteY39" fmla="*/ 1586922 h 1976954"/>
              <a:gd name="connsiteX40" fmla="*/ 367723 w 1685110"/>
              <a:gd name="connsiteY40" fmla="*/ 1525648 h 1976954"/>
              <a:gd name="connsiteX41" fmla="*/ 0 w 1685110"/>
              <a:gd name="connsiteY41" fmla="*/ 834045 h 1976954"/>
              <a:gd name="connsiteX42" fmla="*/ 834046 w 1685110"/>
              <a:gd name="connsiteY42" fmla="*/ 0 h 1976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85110" h="1976954">
                <a:moveTo>
                  <a:pt x="1505188" y="1871330"/>
                </a:moveTo>
                <a:cubicBezTo>
                  <a:pt x="1534356" y="1871330"/>
                  <a:pt x="1558001" y="1894974"/>
                  <a:pt x="1558001" y="1924142"/>
                </a:cubicBezTo>
                <a:cubicBezTo>
                  <a:pt x="1558001" y="1953309"/>
                  <a:pt x="1534356" y="1976954"/>
                  <a:pt x="1505188" y="1976954"/>
                </a:cubicBezTo>
                <a:cubicBezTo>
                  <a:pt x="1476021" y="1976954"/>
                  <a:pt x="1452376" y="1953309"/>
                  <a:pt x="1452376" y="1924142"/>
                </a:cubicBezTo>
                <a:cubicBezTo>
                  <a:pt x="1452376" y="1894974"/>
                  <a:pt x="1476021" y="1871330"/>
                  <a:pt x="1505188" y="1871330"/>
                </a:cubicBezTo>
                <a:close/>
                <a:moveTo>
                  <a:pt x="179922" y="1871330"/>
                </a:moveTo>
                <a:cubicBezTo>
                  <a:pt x="209089" y="1871330"/>
                  <a:pt x="232734" y="1894974"/>
                  <a:pt x="232734" y="1924142"/>
                </a:cubicBezTo>
                <a:cubicBezTo>
                  <a:pt x="232734" y="1953309"/>
                  <a:pt x="209089" y="1976954"/>
                  <a:pt x="179922" y="1976954"/>
                </a:cubicBezTo>
                <a:cubicBezTo>
                  <a:pt x="150754" y="1976954"/>
                  <a:pt x="127109" y="1953309"/>
                  <a:pt x="127109" y="1924142"/>
                </a:cubicBezTo>
                <a:cubicBezTo>
                  <a:pt x="127109" y="1894974"/>
                  <a:pt x="150754" y="1871330"/>
                  <a:pt x="179922" y="1871330"/>
                </a:cubicBezTo>
                <a:close/>
                <a:moveTo>
                  <a:pt x="851064" y="0"/>
                </a:moveTo>
                <a:cubicBezTo>
                  <a:pt x="1311695" y="0"/>
                  <a:pt x="1685110" y="373414"/>
                  <a:pt x="1685110" y="834045"/>
                </a:cubicBezTo>
                <a:cubicBezTo>
                  <a:pt x="1685110" y="1121940"/>
                  <a:pt x="1539245" y="1375765"/>
                  <a:pt x="1317387" y="1525648"/>
                </a:cubicBezTo>
                <a:lnTo>
                  <a:pt x="1204499" y="1586922"/>
                </a:lnTo>
                <a:lnTo>
                  <a:pt x="1205188" y="1587411"/>
                </a:lnTo>
                <a:cubicBezTo>
                  <a:pt x="1003994" y="1690931"/>
                  <a:pt x="953417" y="1846629"/>
                  <a:pt x="1096842" y="1920952"/>
                </a:cubicBezTo>
                <a:cubicBezTo>
                  <a:pt x="1177477" y="1962738"/>
                  <a:pt x="1305257" y="1970020"/>
                  <a:pt x="1437117" y="1940344"/>
                </a:cubicBezTo>
                <a:lnTo>
                  <a:pt x="1439652" y="1959201"/>
                </a:lnTo>
                <a:cubicBezTo>
                  <a:pt x="1299336" y="1990374"/>
                  <a:pt x="1163385" y="1980041"/>
                  <a:pt x="1078909" y="1931784"/>
                </a:cubicBezTo>
                <a:cubicBezTo>
                  <a:pt x="934232" y="1849137"/>
                  <a:pt x="984601" y="1684798"/>
                  <a:pt x="1188163" y="1575316"/>
                </a:cubicBezTo>
                <a:lnTo>
                  <a:pt x="1189182" y="1576040"/>
                </a:lnTo>
                <a:lnTo>
                  <a:pt x="1307912" y="1511596"/>
                </a:lnTo>
                <a:cubicBezTo>
                  <a:pt x="1525261" y="1364757"/>
                  <a:pt x="1668162" y="1116089"/>
                  <a:pt x="1668162" y="834045"/>
                </a:cubicBezTo>
                <a:cubicBezTo>
                  <a:pt x="1668162" y="382774"/>
                  <a:pt x="1302335" y="16948"/>
                  <a:pt x="851064" y="16948"/>
                </a:cubicBezTo>
                <a:lnTo>
                  <a:pt x="842681" y="17793"/>
                </a:lnTo>
                <a:lnTo>
                  <a:pt x="842681" y="845"/>
                </a:lnTo>
                <a:close/>
                <a:moveTo>
                  <a:pt x="834046" y="0"/>
                </a:moveTo>
                <a:lnTo>
                  <a:pt x="842429" y="845"/>
                </a:lnTo>
                <a:lnTo>
                  <a:pt x="842429" y="17793"/>
                </a:lnTo>
                <a:lnTo>
                  <a:pt x="834046" y="16948"/>
                </a:lnTo>
                <a:cubicBezTo>
                  <a:pt x="382775" y="16948"/>
                  <a:pt x="16948" y="382774"/>
                  <a:pt x="16948" y="834045"/>
                </a:cubicBezTo>
                <a:cubicBezTo>
                  <a:pt x="16948" y="1116089"/>
                  <a:pt x="159849" y="1364757"/>
                  <a:pt x="377198" y="1511596"/>
                </a:cubicBezTo>
                <a:lnTo>
                  <a:pt x="495928" y="1576040"/>
                </a:lnTo>
                <a:lnTo>
                  <a:pt x="496947" y="1575316"/>
                </a:lnTo>
                <a:cubicBezTo>
                  <a:pt x="700509" y="1684798"/>
                  <a:pt x="750878" y="1849137"/>
                  <a:pt x="606201" y="1931784"/>
                </a:cubicBezTo>
                <a:cubicBezTo>
                  <a:pt x="521725" y="1980041"/>
                  <a:pt x="385774" y="1990374"/>
                  <a:pt x="245458" y="1959201"/>
                </a:cubicBezTo>
                <a:lnTo>
                  <a:pt x="247993" y="1940344"/>
                </a:lnTo>
                <a:cubicBezTo>
                  <a:pt x="379853" y="1970020"/>
                  <a:pt x="507633" y="1962738"/>
                  <a:pt x="588268" y="1920952"/>
                </a:cubicBezTo>
                <a:cubicBezTo>
                  <a:pt x="731693" y="1846629"/>
                  <a:pt x="681116" y="1690931"/>
                  <a:pt x="479922" y="1587411"/>
                </a:cubicBezTo>
                <a:lnTo>
                  <a:pt x="480611" y="1586922"/>
                </a:lnTo>
                <a:lnTo>
                  <a:pt x="367723" y="1525648"/>
                </a:lnTo>
                <a:cubicBezTo>
                  <a:pt x="145865" y="1375765"/>
                  <a:pt x="0" y="1121940"/>
                  <a:pt x="0" y="834045"/>
                </a:cubicBezTo>
                <a:cubicBezTo>
                  <a:pt x="0" y="373414"/>
                  <a:pt x="373415" y="0"/>
                  <a:pt x="83404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b"/>
          <a:lstStyle/>
          <a:p>
            <a:pPr algn="ctr">
              <a:defRPr/>
            </a:pPr>
            <a:endParaRPr lang="zh-CN" altLang="en-US" sz="2400" dirty="0">
              <a:solidFill>
                <a:schemeClr val="tx1"/>
              </a:solidFill>
            </a:endParaRPr>
          </a:p>
        </p:txBody>
      </p:sp>
      <p:sp>
        <p:nvSpPr>
          <p:cNvPr id="19" name="MH_Other_1"/>
          <p:cNvSpPr/>
          <p:nvPr>
            <p:custDataLst>
              <p:tags r:id="rId3"/>
            </p:custDataLst>
          </p:nvPr>
        </p:nvSpPr>
        <p:spPr>
          <a:xfrm>
            <a:off x="9398001" y="2103439"/>
            <a:ext cx="1685925" cy="1978025"/>
          </a:xfrm>
          <a:custGeom>
            <a:avLst/>
            <a:gdLst>
              <a:gd name="connsiteX0" fmla="*/ 1505188 w 1685110"/>
              <a:gd name="connsiteY0" fmla="*/ 1871330 h 1976954"/>
              <a:gd name="connsiteX1" fmla="*/ 1558001 w 1685110"/>
              <a:gd name="connsiteY1" fmla="*/ 1924142 h 1976954"/>
              <a:gd name="connsiteX2" fmla="*/ 1505188 w 1685110"/>
              <a:gd name="connsiteY2" fmla="*/ 1976954 h 1976954"/>
              <a:gd name="connsiteX3" fmla="*/ 1452376 w 1685110"/>
              <a:gd name="connsiteY3" fmla="*/ 1924142 h 1976954"/>
              <a:gd name="connsiteX4" fmla="*/ 1505188 w 1685110"/>
              <a:gd name="connsiteY4" fmla="*/ 1871330 h 1976954"/>
              <a:gd name="connsiteX5" fmla="*/ 179922 w 1685110"/>
              <a:gd name="connsiteY5" fmla="*/ 1871330 h 1976954"/>
              <a:gd name="connsiteX6" fmla="*/ 232734 w 1685110"/>
              <a:gd name="connsiteY6" fmla="*/ 1924142 h 1976954"/>
              <a:gd name="connsiteX7" fmla="*/ 179922 w 1685110"/>
              <a:gd name="connsiteY7" fmla="*/ 1976954 h 1976954"/>
              <a:gd name="connsiteX8" fmla="*/ 127109 w 1685110"/>
              <a:gd name="connsiteY8" fmla="*/ 1924142 h 1976954"/>
              <a:gd name="connsiteX9" fmla="*/ 179922 w 1685110"/>
              <a:gd name="connsiteY9" fmla="*/ 1871330 h 1976954"/>
              <a:gd name="connsiteX10" fmla="*/ 851064 w 1685110"/>
              <a:gd name="connsiteY10" fmla="*/ 0 h 1976954"/>
              <a:gd name="connsiteX11" fmla="*/ 1685110 w 1685110"/>
              <a:gd name="connsiteY11" fmla="*/ 834045 h 1976954"/>
              <a:gd name="connsiteX12" fmla="*/ 1317387 w 1685110"/>
              <a:gd name="connsiteY12" fmla="*/ 1525648 h 1976954"/>
              <a:gd name="connsiteX13" fmla="*/ 1204499 w 1685110"/>
              <a:gd name="connsiteY13" fmla="*/ 1586922 h 1976954"/>
              <a:gd name="connsiteX14" fmla="*/ 1205188 w 1685110"/>
              <a:gd name="connsiteY14" fmla="*/ 1587411 h 1976954"/>
              <a:gd name="connsiteX15" fmla="*/ 1096842 w 1685110"/>
              <a:gd name="connsiteY15" fmla="*/ 1920952 h 1976954"/>
              <a:gd name="connsiteX16" fmla="*/ 1437117 w 1685110"/>
              <a:gd name="connsiteY16" fmla="*/ 1940344 h 1976954"/>
              <a:gd name="connsiteX17" fmla="*/ 1439652 w 1685110"/>
              <a:gd name="connsiteY17" fmla="*/ 1959201 h 1976954"/>
              <a:gd name="connsiteX18" fmla="*/ 1078909 w 1685110"/>
              <a:gd name="connsiteY18" fmla="*/ 1931784 h 1976954"/>
              <a:gd name="connsiteX19" fmla="*/ 1188163 w 1685110"/>
              <a:gd name="connsiteY19" fmla="*/ 1575316 h 1976954"/>
              <a:gd name="connsiteX20" fmla="*/ 1189182 w 1685110"/>
              <a:gd name="connsiteY20" fmla="*/ 1576040 h 1976954"/>
              <a:gd name="connsiteX21" fmla="*/ 1307912 w 1685110"/>
              <a:gd name="connsiteY21" fmla="*/ 1511596 h 1976954"/>
              <a:gd name="connsiteX22" fmla="*/ 1668162 w 1685110"/>
              <a:gd name="connsiteY22" fmla="*/ 834045 h 1976954"/>
              <a:gd name="connsiteX23" fmla="*/ 851064 w 1685110"/>
              <a:gd name="connsiteY23" fmla="*/ 16948 h 1976954"/>
              <a:gd name="connsiteX24" fmla="*/ 842681 w 1685110"/>
              <a:gd name="connsiteY24" fmla="*/ 17793 h 1976954"/>
              <a:gd name="connsiteX25" fmla="*/ 842681 w 1685110"/>
              <a:gd name="connsiteY25" fmla="*/ 845 h 1976954"/>
              <a:gd name="connsiteX26" fmla="*/ 834046 w 1685110"/>
              <a:gd name="connsiteY26" fmla="*/ 0 h 1976954"/>
              <a:gd name="connsiteX27" fmla="*/ 842429 w 1685110"/>
              <a:gd name="connsiteY27" fmla="*/ 845 h 1976954"/>
              <a:gd name="connsiteX28" fmla="*/ 842429 w 1685110"/>
              <a:gd name="connsiteY28" fmla="*/ 17793 h 1976954"/>
              <a:gd name="connsiteX29" fmla="*/ 834046 w 1685110"/>
              <a:gd name="connsiteY29" fmla="*/ 16948 h 1976954"/>
              <a:gd name="connsiteX30" fmla="*/ 16948 w 1685110"/>
              <a:gd name="connsiteY30" fmla="*/ 834045 h 1976954"/>
              <a:gd name="connsiteX31" fmla="*/ 377198 w 1685110"/>
              <a:gd name="connsiteY31" fmla="*/ 1511596 h 1976954"/>
              <a:gd name="connsiteX32" fmla="*/ 495928 w 1685110"/>
              <a:gd name="connsiteY32" fmla="*/ 1576040 h 1976954"/>
              <a:gd name="connsiteX33" fmla="*/ 496947 w 1685110"/>
              <a:gd name="connsiteY33" fmla="*/ 1575316 h 1976954"/>
              <a:gd name="connsiteX34" fmla="*/ 606201 w 1685110"/>
              <a:gd name="connsiteY34" fmla="*/ 1931784 h 1976954"/>
              <a:gd name="connsiteX35" fmla="*/ 245458 w 1685110"/>
              <a:gd name="connsiteY35" fmla="*/ 1959201 h 1976954"/>
              <a:gd name="connsiteX36" fmla="*/ 247993 w 1685110"/>
              <a:gd name="connsiteY36" fmla="*/ 1940344 h 1976954"/>
              <a:gd name="connsiteX37" fmla="*/ 588268 w 1685110"/>
              <a:gd name="connsiteY37" fmla="*/ 1920952 h 1976954"/>
              <a:gd name="connsiteX38" fmla="*/ 479922 w 1685110"/>
              <a:gd name="connsiteY38" fmla="*/ 1587411 h 1976954"/>
              <a:gd name="connsiteX39" fmla="*/ 480611 w 1685110"/>
              <a:gd name="connsiteY39" fmla="*/ 1586922 h 1976954"/>
              <a:gd name="connsiteX40" fmla="*/ 367723 w 1685110"/>
              <a:gd name="connsiteY40" fmla="*/ 1525648 h 1976954"/>
              <a:gd name="connsiteX41" fmla="*/ 0 w 1685110"/>
              <a:gd name="connsiteY41" fmla="*/ 834045 h 1976954"/>
              <a:gd name="connsiteX42" fmla="*/ 834046 w 1685110"/>
              <a:gd name="connsiteY42" fmla="*/ 0 h 1976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85110" h="1976954">
                <a:moveTo>
                  <a:pt x="1505188" y="1871330"/>
                </a:moveTo>
                <a:cubicBezTo>
                  <a:pt x="1534356" y="1871330"/>
                  <a:pt x="1558001" y="1894974"/>
                  <a:pt x="1558001" y="1924142"/>
                </a:cubicBezTo>
                <a:cubicBezTo>
                  <a:pt x="1558001" y="1953309"/>
                  <a:pt x="1534356" y="1976954"/>
                  <a:pt x="1505188" y="1976954"/>
                </a:cubicBezTo>
                <a:cubicBezTo>
                  <a:pt x="1476021" y="1976954"/>
                  <a:pt x="1452376" y="1953309"/>
                  <a:pt x="1452376" y="1924142"/>
                </a:cubicBezTo>
                <a:cubicBezTo>
                  <a:pt x="1452376" y="1894974"/>
                  <a:pt x="1476021" y="1871330"/>
                  <a:pt x="1505188" y="1871330"/>
                </a:cubicBezTo>
                <a:close/>
                <a:moveTo>
                  <a:pt x="179922" y="1871330"/>
                </a:moveTo>
                <a:cubicBezTo>
                  <a:pt x="209089" y="1871330"/>
                  <a:pt x="232734" y="1894974"/>
                  <a:pt x="232734" y="1924142"/>
                </a:cubicBezTo>
                <a:cubicBezTo>
                  <a:pt x="232734" y="1953309"/>
                  <a:pt x="209089" y="1976954"/>
                  <a:pt x="179922" y="1976954"/>
                </a:cubicBezTo>
                <a:cubicBezTo>
                  <a:pt x="150754" y="1976954"/>
                  <a:pt x="127109" y="1953309"/>
                  <a:pt x="127109" y="1924142"/>
                </a:cubicBezTo>
                <a:cubicBezTo>
                  <a:pt x="127109" y="1894974"/>
                  <a:pt x="150754" y="1871330"/>
                  <a:pt x="179922" y="1871330"/>
                </a:cubicBezTo>
                <a:close/>
                <a:moveTo>
                  <a:pt x="851064" y="0"/>
                </a:moveTo>
                <a:cubicBezTo>
                  <a:pt x="1311695" y="0"/>
                  <a:pt x="1685110" y="373414"/>
                  <a:pt x="1685110" y="834045"/>
                </a:cubicBezTo>
                <a:cubicBezTo>
                  <a:pt x="1685110" y="1121940"/>
                  <a:pt x="1539245" y="1375765"/>
                  <a:pt x="1317387" y="1525648"/>
                </a:cubicBezTo>
                <a:lnTo>
                  <a:pt x="1204499" y="1586922"/>
                </a:lnTo>
                <a:lnTo>
                  <a:pt x="1205188" y="1587411"/>
                </a:lnTo>
                <a:cubicBezTo>
                  <a:pt x="1003994" y="1690931"/>
                  <a:pt x="953417" y="1846629"/>
                  <a:pt x="1096842" y="1920952"/>
                </a:cubicBezTo>
                <a:cubicBezTo>
                  <a:pt x="1177477" y="1962738"/>
                  <a:pt x="1305257" y="1970020"/>
                  <a:pt x="1437117" y="1940344"/>
                </a:cubicBezTo>
                <a:lnTo>
                  <a:pt x="1439652" y="1959201"/>
                </a:lnTo>
                <a:cubicBezTo>
                  <a:pt x="1299336" y="1990374"/>
                  <a:pt x="1163385" y="1980041"/>
                  <a:pt x="1078909" y="1931784"/>
                </a:cubicBezTo>
                <a:cubicBezTo>
                  <a:pt x="934232" y="1849137"/>
                  <a:pt x="984601" y="1684798"/>
                  <a:pt x="1188163" y="1575316"/>
                </a:cubicBezTo>
                <a:lnTo>
                  <a:pt x="1189182" y="1576040"/>
                </a:lnTo>
                <a:lnTo>
                  <a:pt x="1307912" y="1511596"/>
                </a:lnTo>
                <a:cubicBezTo>
                  <a:pt x="1525261" y="1364757"/>
                  <a:pt x="1668162" y="1116089"/>
                  <a:pt x="1668162" y="834045"/>
                </a:cubicBezTo>
                <a:cubicBezTo>
                  <a:pt x="1668162" y="382774"/>
                  <a:pt x="1302335" y="16948"/>
                  <a:pt x="851064" y="16948"/>
                </a:cubicBezTo>
                <a:lnTo>
                  <a:pt x="842681" y="17793"/>
                </a:lnTo>
                <a:lnTo>
                  <a:pt x="842681" y="845"/>
                </a:lnTo>
                <a:close/>
                <a:moveTo>
                  <a:pt x="834046" y="0"/>
                </a:moveTo>
                <a:lnTo>
                  <a:pt x="842429" y="845"/>
                </a:lnTo>
                <a:lnTo>
                  <a:pt x="842429" y="17793"/>
                </a:lnTo>
                <a:lnTo>
                  <a:pt x="834046" y="16948"/>
                </a:lnTo>
                <a:cubicBezTo>
                  <a:pt x="382775" y="16948"/>
                  <a:pt x="16948" y="382774"/>
                  <a:pt x="16948" y="834045"/>
                </a:cubicBezTo>
                <a:cubicBezTo>
                  <a:pt x="16948" y="1116089"/>
                  <a:pt x="159849" y="1364757"/>
                  <a:pt x="377198" y="1511596"/>
                </a:cubicBezTo>
                <a:lnTo>
                  <a:pt x="495928" y="1576040"/>
                </a:lnTo>
                <a:lnTo>
                  <a:pt x="496947" y="1575316"/>
                </a:lnTo>
                <a:cubicBezTo>
                  <a:pt x="700509" y="1684798"/>
                  <a:pt x="750878" y="1849137"/>
                  <a:pt x="606201" y="1931784"/>
                </a:cubicBezTo>
                <a:cubicBezTo>
                  <a:pt x="521725" y="1980041"/>
                  <a:pt x="385774" y="1990374"/>
                  <a:pt x="245458" y="1959201"/>
                </a:cubicBezTo>
                <a:lnTo>
                  <a:pt x="247993" y="1940344"/>
                </a:lnTo>
                <a:cubicBezTo>
                  <a:pt x="379853" y="1970020"/>
                  <a:pt x="507633" y="1962738"/>
                  <a:pt x="588268" y="1920952"/>
                </a:cubicBezTo>
                <a:cubicBezTo>
                  <a:pt x="731693" y="1846629"/>
                  <a:pt x="681116" y="1690931"/>
                  <a:pt x="479922" y="1587411"/>
                </a:cubicBezTo>
                <a:lnTo>
                  <a:pt x="480611" y="1586922"/>
                </a:lnTo>
                <a:lnTo>
                  <a:pt x="367723" y="1525648"/>
                </a:lnTo>
                <a:cubicBezTo>
                  <a:pt x="145865" y="1375765"/>
                  <a:pt x="0" y="1121940"/>
                  <a:pt x="0" y="834045"/>
                </a:cubicBezTo>
                <a:cubicBezTo>
                  <a:pt x="0" y="373414"/>
                  <a:pt x="373415" y="0"/>
                  <a:pt x="83404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b"/>
          <a:lstStyle/>
          <a:p>
            <a:pPr algn="ctr">
              <a:defRPr/>
            </a:pPr>
            <a:endParaRPr lang="zh-CN" altLang="en-US" sz="2400" dirty="0">
              <a:solidFill>
                <a:schemeClr val="tx1"/>
              </a:solidFill>
            </a:endParaRPr>
          </a:p>
        </p:txBody>
      </p:sp>
      <p:sp>
        <p:nvSpPr>
          <p:cNvPr id="20" name="椭圆 19"/>
          <p:cNvSpPr/>
          <p:nvPr/>
        </p:nvSpPr>
        <p:spPr>
          <a:xfrm>
            <a:off x="6883400" y="2228849"/>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21" name="椭圆 20"/>
          <p:cNvSpPr/>
          <p:nvPr/>
        </p:nvSpPr>
        <p:spPr>
          <a:xfrm>
            <a:off x="9521825" y="2228849"/>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22" name="椭圆 21"/>
          <p:cNvSpPr/>
          <p:nvPr/>
        </p:nvSpPr>
        <p:spPr>
          <a:xfrm>
            <a:off x="8207375" y="4422779"/>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23" name="矩形 22"/>
          <p:cNvSpPr/>
          <p:nvPr/>
        </p:nvSpPr>
        <p:spPr>
          <a:xfrm>
            <a:off x="496890" y="1841093"/>
            <a:ext cx="5257799" cy="18260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4" name="矩形 23"/>
          <p:cNvSpPr/>
          <p:nvPr/>
        </p:nvSpPr>
        <p:spPr>
          <a:xfrm>
            <a:off x="496890" y="4517940"/>
            <a:ext cx="5257799" cy="18260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9" name="矩形 14"/>
          <p:cNvSpPr/>
          <p:nvPr/>
        </p:nvSpPr>
        <p:spPr>
          <a:xfrm>
            <a:off x="2045887" y="3588971"/>
            <a:ext cx="3525984" cy="111144"/>
          </a:xfrm>
          <a:custGeom>
            <a:avLst/>
            <a:gdLst>
              <a:gd name="connsiteX0" fmla="*/ 0 w 1640851"/>
              <a:gd name="connsiteY0" fmla="*/ 0 h 149806"/>
              <a:gd name="connsiteX1" fmla="*/ 1640851 w 1640851"/>
              <a:gd name="connsiteY1" fmla="*/ 0 h 149806"/>
              <a:gd name="connsiteX2" fmla="*/ 1640851 w 1640851"/>
              <a:gd name="connsiteY2" fmla="*/ 149806 h 149806"/>
              <a:gd name="connsiteX3" fmla="*/ 0 w 1640851"/>
              <a:gd name="connsiteY3" fmla="*/ 149806 h 149806"/>
              <a:gd name="connsiteX4" fmla="*/ 0 w 1640851"/>
              <a:gd name="connsiteY4" fmla="*/ 0 h 149806"/>
              <a:gd name="connsiteX0-1" fmla="*/ 144379 w 1640851"/>
              <a:gd name="connsiteY0-2" fmla="*/ 12032 h 149806"/>
              <a:gd name="connsiteX1-3" fmla="*/ 1640851 w 1640851"/>
              <a:gd name="connsiteY1-4" fmla="*/ 0 h 149806"/>
              <a:gd name="connsiteX2-5" fmla="*/ 1640851 w 1640851"/>
              <a:gd name="connsiteY2-6" fmla="*/ 149806 h 149806"/>
              <a:gd name="connsiteX3-7" fmla="*/ 0 w 1640851"/>
              <a:gd name="connsiteY3-8" fmla="*/ 149806 h 149806"/>
              <a:gd name="connsiteX4-9" fmla="*/ 144379 w 1640851"/>
              <a:gd name="connsiteY4-10" fmla="*/ 12032 h 149806"/>
              <a:gd name="connsiteX0-11" fmla="*/ 144379 w 1640851"/>
              <a:gd name="connsiteY0-12" fmla="*/ 24064 h 161838"/>
              <a:gd name="connsiteX1-13" fmla="*/ 1508504 w 1640851"/>
              <a:gd name="connsiteY1-14" fmla="*/ 0 h 161838"/>
              <a:gd name="connsiteX2-15" fmla="*/ 1640851 w 1640851"/>
              <a:gd name="connsiteY2-16" fmla="*/ 161838 h 161838"/>
              <a:gd name="connsiteX3-17" fmla="*/ 0 w 1640851"/>
              <a:gd name="connsiteY3-18" fmla="*/ 161838 h 161838"/>
              <a:gd name="connsiteX4-19" fmla="*/ 144379 w 1640851"/>
              <a:gd name="connsiteY4-20" fmla="*/ 24064 h 161838"/>
              <a:gd name="connsiteX0-21" fmla="*/ 144379 w 1640851"/>
              <a:gd name="connsiteY0-22" fmla="*/ 0 h 137774"/>
              <a:gd name="connsiteX1-23" fmla="*/ 1544599 w 1640851"/>
              <a:gd name="connsiteY1-24" fmla="*/ 0 h 137774"/>
              <a:gd name="connsiteX2-25" fmla="*/ 1640851 w 1640851"/>
              <a:gd name="connsiteY2-26" fmla="*/ 137774 h 137774"/>
              <a:gd name="connsiteX3-27" fmla="*/ 0 w 1640851"/>
              <a:gd name="connsiteY3-28" fmla="*/ 137774 h 137774"/>
              <a:gd name="connsiteX4-29" fmla="*/ 144379 w 1640851"/>
              <a:gd name="connsiteY4-30" fmla="*/ 0 h 13777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640851" h="137774">
                <a:moveTo>
                  <a:pt x="144379" y="0"/>
                </a:moveTo>
                <a:lnTo>
                  <a:pt x="1544599" y="0"/>
                </a:lnTo>
                <a:lnTo>
                  <a:pt x="1640851" y="137774"/>
                </a:lnTo>
                <a:lnTo>
                  <a:pt x="0" y="137774"/>
                </a:lnTo>
                <a:lnTo>
                  <a:pt x="144379" y="0"/>
                </a:lnTo>
                <a:close/>
              </a:path>
            </a:pathLst>
          </a:custGeom>
          <a:solidFill>
            <a:schemeClr val="accent1">
              <a:lumMod val="75000"/>
            </a:schemeClr>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kern="0">
              <a:solidFill>
                <a:sysClr val="window" lastClr="FFFFFF"/>
              </a:solidFill>
              <a:latin typeface="Calibri" panose="020F0502020204030204"/>
              <a:ea typeface="宋体" panose="02010600030101010101" pitchFamily="2" charset="-122"/>
            </a:endParaRPr>
          </a:p>
        </p:txBody>
      </p:sp>
      <p:sp>
        <p:nvSpPr>
          <p:cNvPr id="10" name="矩形 14"/>
          <p:cNvSpPr/>
          <p:nvPr/>
        </p:nvSpPr>
        <p:spPr>
          <a:xfrm>
            <a:off x="1521758" y="2685084"/>
            <a:ext cx="4574242" cy="115111"/>
          </a:xfrm>
          <a:custGeom>
            <a:avLst/>
            <a:gdLst>
              <a:gd name="connsiteX0" fmla="*/ 0 w 1640851"/>
              <a:gd name="connsiteY0" fmla="*/ 0 h 149806"/>
              <a:gd name="connsiteX1" fmla="*/ 1640851 w 1640851"/>
              <a:gd name="connsiteY1" fmla="*/ 0 h 149806"/>
              <a:gd name="connsiteX2" fmla="*/ 1640851 w 1640851"/>
              <a:gd name="connsiteY2" fmla="*/ 149806 h 149806"/>
              <a:gd name="connsiteX3" fmla="*/ 0 w 1640851"/>
              <a:gd name="connsiteY3" fmla="*/ 149806 h 149806"/>
              <a:gd name="connsiteX4" fmla="*/ 0 w 1640851"/>
              <a:gd name="connsiteY4" fmla="*/ 0 h 149806"/>
              <a:gd name="connsiteX0-1" fmla="*/ 144379 w 1640851"/>
              <a:gd name="connsiteY0-2" fmla="*/ 12032 h 149806"/>
              <a:gd name="connsiteX1-3" fmla="*/ 1640851 w 1640851"/>
              <a:gd name="connsiteY1-4" fmla="*/ 0 h 149806"/>
              <a:gd name="connsiteX2-5" fmla="*/ 1640851 w 1640851"/>
              <a:gd name="connsiteY2-6" fmla="*/ 149806 h 149806"/>
              <a:gd name="connsiteX3-7" fmla="*/ 0 w 1640851"/>
              <a:gd name="connsiteY3-8" fmla="*/ 149806 h 149806"/>
              <a:gd name="connsiteX4-9" fmla="*/ 144379 w 1640851"/>
              <a:gd name="connsiteY4-10" fmla="*/ 12032 h 149806"/>
              <a:gd name="connsiteX0-11" fmla="*/ 144379 w 1640851"/>
              <a:gd name="connsiteY0-12" fmla="*/ 24064 h 161838"/>
              <a:gd name="connsiteX1-13" fmla="*/ 1508504 w 1640851"/>
              <a:gd name="connsiteY1-14" fmla="*/ 0 h 161838"/>
              <a:gd name="connsiteX2-15" fmla="*/ 1640851 w 1640851"/>
              <a:gd name="connsiteY2-16" fmla="*/ 161838 h 161838"/>
              <a:gd name="connsiteX3-17" fmla="*/ 0 w 1640851"/>
              <a:gd name="connsiteY3-18" fmla="*/ 161838 h 161838"/>
              <a:gd name="connsiteX4-19" fmla="*/ 144379 w 1640851"/>
              <a:gd name="connsiteY4-20" fmla="*/ 24064 h 161838"/>
              <a:gd name="connsiteX0-21" fmla="*/ 144379 w 1640851"/>
              <a:gd name="connsiteY0-22" fmla="*/ 0 h 137774"/>
              <a:gd name="connsiteX1-23" fmla="*/ 1544599 w 1640851"/>
              <a:gd name="connsiteY1-24" fmla="*/ 0 h 137774"/>
              <a:gd name="connsiteX2-25" fmla="*/ 1640851 w 1640851"/>
              <a:gd name="connsiteY2-26" fmla="*/ 137774 h 137774"/>
              <a:gd name="connsiteX3-27" fmla="*/ 0 w 1640851"/>
              <a:gd name="connsiteY3-28" fmla="*/ 137774 h 137774"/>
              <a:gd name="connsiteX4-29" fmla="*/ 144379 w 1640851"/>
              <a:gd name="connsiteY4-30" fmla="*/ 0 h 13777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640851" h="137774">
                <a:moveTo>
                  <a:pt x="144379" y="0"/>
                </a:moveTo>
                <a:lnTo>
                  <a:pt x="1544599" y="0"/>
                </a:lnTo>
                <a:lnTo>
                  <a:pt x="1640851" y="137774"/>
                </a:lnTo>
                <a:lnTo>
                  <a:pt x="0" y="137774"/>
                </a:lnTo>
                <a:lnTo>
                  <a:pt x="144379" y="0"/>
                </a:lnTo>
                <a:close/>
              </a:path>
            </a:pathLst>
          </a:custGeom>
          <a:solidFill>
            <a:schemeClr val="accent1">
              <a:lumMod val="40000"/>
              <a:lumOff val="60000"/>
            </a:schemeClr>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endParaRPr lang="zh-CN" altLang="en-US" kern="0">
              <a:solidFill>
                <a:sysClr val="window" lastClr="FFFFFF"/>
              </a:solidFill>
              <a:latin typeface="Calibri" panose="020F0502020204030204"/>
              <a:ea typeface="宋体" panose="02010600030101010101" pitchFamily="2" charset="-122"/>
            </a:endParaRPr>
          </a:p>
        </p:txBody>
      </p:sp>
      <p:sp>
        <p:nvSpPr>
          <p:cNvPr id="12" name="KSO_GT1"/>
          <p:cNvSpPr/>
          <p:nvPr/>
        </p:nvSpPr>
        <p:spPr>
          <a:xfrm>
            <a:off x="1521758" y="2800195"/>
            <a:ext cx="4574242" cy="756119"/>
          </a:xfrm>
          <a:custGeom>
            <a:avLst/>
            <a:gdLst/>
            <a:ahLst/>
            <a:cxnLst/>
            <a:rect l="l" t="t" r="r" b="b"/>
            <a:pathLst>
              <a:path w="5670222" h="937284">
                <a:moveTo>
                  <a:pt x="0" y="0"/>
                </a:moveTo>
                <a:lnTo>
                  <a:pt x="5670222" y="0"/>
                </a:lnTo>
                <a:lnTo>
                  <a:pt x="5670222" y="5327"/>
                </a:lnTo>
                <a:lnTo>
                  <a:pt x="5105473" y="937284"/>
                </a:lnTo>
                <a:lnTo>
                  <a:pt x="561559" y="937284"/>
                </a:lnTo>
                <a:lnTo>
                  <a:pt x="0" y="10591"/>
                </a:lnTo>
                <a:close/>
              </a:path>
            </a:pathLst>
          </a:custGeom>
          <a:solidFill>
            <a:schemeClr val="accent1"/>
          </a:solidFill>
          <a:ln w="25400" cap="flat" cmpd="sng" algn="ctr">
            <a:noFill/>
            <a:prstDash val="solid"/>
          </a:ln>
          <a:effectLst/>
        </p:spPr>
        <p:txBody>
          <a:bodyPr rot="0" spcFirstLastPara="0" vertOverflow="overflow" horzOverflow="overflow" vert="horz" wrap="square" lIns="432000" tIns="46800" rIns="432000" bIns="46800" numCol="1" spcCol="0" rtlCol="0" fromWordArt="0" anchor="ctr" anchorCtr="0" forceAA="0" compatLnSpc="1">
            <a:noAutofit/>
          </a:bodyPr>
          <a:lstStyle/>
          <a:p>
            <a:pPr lvl="0" algn="ctr">
              <a:lnSpc>
                <a:spcPct val="120000"/>
              </a:lnSpc>
              <a:defRPr/>
            </a:pPr>
            <a:r>
              <a:rPr lang="zh-CN" altLang="en-US" kern="0" dirty="0">
                <a:solidFill>
                  <a:sysClr val="window" lastClr="FFFFFF"/>
                </a:solidFill>
                <a:latin typeface="微软雅黑" panose="020B0503020204020204" charset="-122"/>
                <a:ea typeface="微软雅黑" panose="020B0503020204020204" charset="-122"/>
              </a:rPr>
              <a:t>请输入文本</a:t>
            </a:r>
            <a:endParaRPr lang="zh-CN" altLang="en-US" kern="0" dirty="0">
              <a:solidFill>
                <a:sysClr val="window" lastClr="FFFFFF"/>
              </a:solidFill>
              <a:latin typeface="微软雅黑" panose="020B0503020204020204" charset="-122"/>
              <a:ea typeface="微软雅黑" panose="020B0503020204020204" charset="-122"/>
            </a:endParaRPr>
          </a:p>
        </p:txBody>
      </p:sp>
      <p:sp>
        <p:nvSpPr>
          <p:cNvPr id="17" name="矩形 16"/>
          <p:cNvSpPr/>
          <p:nvPr/>
        </p:nvSpPr>
        <p:spPr>
          <a:xfrm>
            <a:off x="2045887" y="3835018"/>
            <a:ext cx="3525984" cy="24838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8" name="矩形 14"/>
          <p:cNvSpPr/>
          <p:nvPr/>
        </p:nvSpPr>
        <p:spPr>
          <a:xfrm>
            <a:off x="6620129" y="3588971"/>
            <a:ext cx="3525984" cy="111144"/>
          </a:xfrm>
          <a:custGeom>
            <a:avLst/>
            <a:gdLst>
              <a:gd name="connsiteX0" fmla="*/ 0 w 1640851"/>
              <a:gd name="connsiteY0" fmla="*/ 0 h 149806"/>
              <a:gd name="connsiteX1" fmla="*/ 1640851 w 1640851"/>
              <a:gd name="connsiteY1" fmla="*/ 0 h 149806"/>
              <a:gd name="connsiteX2" fmla="*/ 1640851 w 1640851"/>
              <a:gd name="connsiteY2" fmla="*/ 149806 h 149806"/>
              <a:gd name="connsiteX3" fmla="*/ 0 w 1640851"/>
              <a:gd name="connsiteY3" fmla="*/ 149806 h 149806"/>
              <a:gd name="connsiteX4" fmla="*/ 0 w 1640851"/>
              <a:gd name="connsiteY4" fmla="*/ 0 h 149806"/>
              <a:gd name="connsiteX0-1" fmla="*/ 144379 w 1640851"/>
              <a:gd name="connsiteY0-2" fmla="*/ 12032 h 149806"/>
              <a:gd name="connsiteX1-3" fmla="*/ 1640851 w 1640851"/>
              <a:gd name="connsiteY1-4" fmla="*/ 0 h 149806"/>
              <a:gd name="connsiteX2-5" fmla="*/ 1640851 w 1640851"/>
              <a:gd name="connsiteY2-6" fmla="*/ 149806 h 149806"/>
              <a:gd name="connsiteX3-7" fmla="*/ 0 w 1640851"/>
              <a:gd name="connsiteY3-8" fmla="*/ 149806 h 149806"/>
              <a:gd name="connsiteX4-9" fmla="*/ 144379 w 1640851"/>
              <a:gd name="connsiteY4-10" fmla="*/ 12032 h 149806"/>
              <a:gd name="connsiteX0-11" fmla="*/ 144379 w 1640851"/>
              <a:gd name="connsiteY0-12" fmla="*/ 24064 h 161838"/>
              <a:gd name="connsiteX1-13" fmla="*/ 1508504 w 1640851"/>
              <a:gd name="connsiteY1-14" fmla="*/ 0 h 161838"/>
              <a:gd name="connsiteX2-15" fmla="*/ 1640851 w 1640851"/>
              <a:gd name="connsiteY2-16" fmla="*/ 161838 h 161838"/>
              <a:gd name="connsiteX3-17" fmla="*/ 0 w 1640851"/>
              <a:gd name="connsiteY3-18" fmla="*/ 161838 h 161838"/>
              <a:gd name="connsiteX4-19" fmla="*/ 144379 w 1640851"/>
              <a:gd name="connsiteY4-20" fmla="*/ 24064 h 161838"/>
              <a:gd name="connsiteX0-21" fmla="*/ 144379 w 1640851"/>
              <a:gd name="connsiteY0-22" fmla="*/ 0 h 137774"/>
              <a:gd name="connsiteX1-23" fmla="*/ 1544599 w 1640851"/>
              <a:gd name="connsiteY1-24" fmla="*/ 0 h 137774"/>
              <a:gd name="connsiteX2-25" fmla="*/ 1640851 w 1640851"/>
              <a:gd name="connsiteY2-26" fmla="*/ 137774 h 137774"/>
              <a:gd name="connsiteX3-27" fmla="*/ 0 w 1640851"/>
              <a:gd name="connsiteY3-28" fmla="*/ 137774 h 137774"/>
              <a:gd name="connsiteX4-29" fmla="*/ 144379 w 1640851"/>
              <a:gd name="connsiteY4-30" fmla="*/ 0 h 13777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640851" h="137774">
                <a:moveTo>
                  <a:pt x="144379" y="0"/>
                </a:moveTo>
                <a:lnTo>
                  <a:pt x="1544599" y="0"/>
                </a:lnTo>
                <a:lnTo>
                  <a:pt x="1640851" y="137774"/>
                </a:lnTo>
                <a:lnTo>
                  <a:pt x="0" y="137774"/>
                </a:lnTo>
                <a:lnTo>
                  <a:pt x="144379" y="0"/>
                </a:lnTo>
                <a:close/>
              </a:path>
            </a:pathLst>
          </a:custGeom>
          <a:solidFill>
            <a:schemeClr val="accent1">
              <a:lumMod val="75000"/>
            </a:schemeClr>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kern="0">
              <a:solidFill>
                <a:sysClr val="window" lastClr="FFFFFF"/>
              </a:solidFill>
              <a:latin typeface="Calibri" panose="020F0502020204030204"/>
              <a:ea typeface="宋体" panose="02010600030101010101" pitchFamily="2" charset="-122"/>
            </a:endParaRPr>
          </a:p>
        </p:txBody>
      </p:sp>
      <p:sp>
        <p:nvSpPr>
          <p:cNvPr id="19" name="矩形 14"/>
          <p:cNvSpPr/>
          <p:nvPr/>
        </p:nvSpPr>
        <p:spPr>
          <a:xfrm>
            <a:off x="6096000" y="2685084"/>
            <a:ext cx="4574242" cy="115111"/>
          </a:xfrm>
          <a:custGeom>
            <a:avLst/>
            <a:gdLst>
              <a:gd name="connsiteX0" fmla="*/ 0 w 1640851"/>
              <a:gd name="connsiteY0" fmla="*/ 0 h 149806"/>
              <a:gd name="connsiteX1" fmla="*/ 1640851 w 1640851"/>
              <a:gd name="connsiteY1" fmla="*/ 0 h 149806"/>
              <a:gd name="connsiteX2" fmla="*/ 1640851 w 1640851"/>
              <a:gd name="connsiteY2" fmla="*/ 149806 h 149806"/>
              <a:gd name="connsiteX3" fmla="*/ 0 w 1640851"/>
              <a:gd name="connsiteY3" fmla="*/ 149806 h 149806"/>
              <a:gd name="connsiteX4" fmla="*/ 0 w 1640851"/>
              <a:gd name="connsiteY4" fmla="*/ 0 h 149806"/>
              <a:gd name="connsiteX0-1" fmla="*/ 144379 w 1640851"/>
              <a:gd name="connsiteY0-2" fmla="*/ 12032 h 149806"/>
              <a:gd name="connsiteX1-3" fmla="*/ 1640851 w 1640851"/>
              <a:gd name="connsiteY1-4" fmla="*/ 0 h 149806"/>
              <a:gd name="connsiteX2-5" fmla="*/ 1640851 w 1640851"/>
              <a:gd name="connsiteY2-6" fmla="*/ 149806 h 149806"/>
              <a:gd name="connsiteX3-7" fmla="*/ 0 w 1640851"/>
              <a:gd name="connsiteY3-8" fmla="*/ 149806 h 149806"/>
              <a:gd name="connsiteX4-9" fmla="*/ 144379 w 1640851"/>
              <a:gd name="connsiteY4-10" fmla="*/ 12032 h 149806"/>
              <a:gd name="connsiteX0-11" fmla="*/ 144379 w 1640851"/>
              <a:gd name="connsiteY0-12" fmla="*/ 24064 h 161838"/>
              <a:gd name="connsiteX1-13" fmla="*/ 1508504 w 1640851"/>
              <a:gd name="connsiteY1-14" fmla="*/ 0 h 161838"/>
              <a:gd name="connsiteX2-15" fmla="*/ 1640851 w 1640851"/>
              <a:gd name="connsiteY2-16" fmla="*/ 161838 h 161838"/>
              <a:gd name="connsiteX3-17" fmla="*/ 0 w 1640851"/>
              <a:gd name="connsiteY3-18" fmla="*/ 161838 h 161838"/>
              <a:gd name="connsiteX4-19" fmla="*/ 144379 w 1640851"/>
              <a:gd name="connsiteY4-20" fmla="*/ 24064 h 161838"/>
              <a:gd name="connsiteX0-21" fmla="*/ 144379 w 1640851"/>
              <a:gd name="connsiteY0-22" fmla="*/ 0 h 137774"/>
              <a:gd name="connsiteX1-23" fmla="*/ 1544599 w 1640851"/>
              <a:gd name="connsiteY1-24" fmla="*/ 0 h 137774"/>
              <a:gd name="connsiteX2-25" fmla="*/ 1640851 w 1640851"/>
              <a:gd name="connsiteY2-26" fmla="*/ 137774 h 137774"/>
              <a:gd name="connsiteX3-27" fmla="*/ 0 w 1640851"/>
              <a:gd name="connsiteY3-28" fmla="*/ 137774 h 137774"/>
              <a:gd name="connsiteX4-29" fmla="*/ 144379 w 1640851"/>
              <a:gd name="connsiteY4-30" fmla="*/ 0 h 13777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640851" h="137774">
                <a:moveTo>
                  <a:pt x="144379" y="0"/>
                </a:moveTo>
                <a:lnTo>
                  <a:pt x="1544599" y="0"/>
                </a:lnTo>
                <a:lnTo>
                  <a:pt x="1640851" y="137774"/>
                </a:lnTo>
                <a:lnTo>
                  <a:pt x="0" y="137774"/>
                </a:lnTo>
                <a:lnTo>
                  <a:pt x="144379" y="0"/>
                </a:lnTo>
                <a:close/>
              </a:path>
            </a:pathLst>
          </a:custGeom>
          <a:solidFill>
            <a:schemeClr val="accent1">
              <a:lumMod val="40000"/>
              <a:lumOff val="60000"/>
            </a:schemeClr>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endParaRPr lang="zh-CN" altLang="en-US" kern="0">
              <a:solidFill>
                <a:sysClr val="window" lastClr="FFFFFF"/>
              </a:solidFill>
              <a:latin typeface="Calibri" panose="020F0502020204030204"/>
              <a:ea typeface="宋体" panose="02010600030101010101" pitchFamily="2" charset="-122"/>
            </a:endParaRPr>
          </a:p>
        </p:txBody>
      </p:sp>
      <p:sp>
        <p:nvSpPr>
          <p:cNvPr id="20" name="KSO_GT1"/>
          <p:cNvSpPr/>
          <p:nvPr/>
        </p:nvSpPr>
        <p:spPr>
          <a:xfrm>
            <a:off x="6096000" y="2800195"/>
            <a:ext cx="4574242" cy="756119"/>
          </a:xfrm>
          <a:custGeom>
            <a:avLst/>
            <a:gdLst/>
            <a:ahLst/>
            <a:cxnLst/>
            <a:rect l="l" t="t" r="r" b="b"/>
            <a:pathLst>
              <a:path w="5670222" h="937284">
                <a:moveTo>
                  <a:pt x="0" y="0"/>
                </a:moveTo>
                <a:lnTo>
                  <a:pt x="5670222" y="0"/>
                </a:lnTo>
                <a:lnTo>
                  <a:pt x="5670222" y="5327"/>
                </a:lnTo>
                <a:lnTo>
                  <a:pt x="5105473" y="937284"/>
                </a:lnTo>
                <a:lnTo>
                  <a:pt x="561559" y="937284"/>
                </a:lnTo>
                <a:lnTo>
                  <a:pt x="0" y="10591"/>
                </a:lnTo>
                <a:close/>
              </a:path>
            </a:pathLst>
          </a:custGeom>
          <a:solidFill>
            <a:schemeClr val="accent1"/>
          </a:solidFill>
          <a:ln w="25400" cap="flat" cmpd="sng" algn="ctr">
            <a:noFill/>
            <a:prstDash val="solid"/>
          </a:ln>
          <a:effectLst/>
        </p:spPr>
        <p:txBody>
          <a:bodyPr rot="0" spcFirstLastPara="0" vertOverflow="overflow" horzOverflow="overflow" vert="horz" wrap="square" lIns="432000" tIns="46800" rIns="432000" bIns="46800" numCol="1" spcCol="0" rtlCol="0" fromWordArt="0" anchor="ctr" anchorCtr="0" forceAA="0" compatLnSpc="1">
            <a:noAutofit/>
          </a:bodyPr>
          <a:lstStyle/>
          <a:p>
            <a:pPr lvl="0" algn="ctr">
              <a:lnSpc>
                <a:spcPct val="120000"/>
              </a:lnSpc>
              <a:defRPr/>
            </a:pPr>
            <a:r>
              <a:rPr lang="zh-CN" altLang="en-US" kern="0" dirty="0">
                <a:solidFill>
                  <a:sysClr val="window" lastClr="FFFFFF"/>
                </a:solidFill>
                <a:latin typeface="微软雅黑" panose="020B0503020204020204" charset="-122"/>
                <a:ea typeface="微软雅黑" panose="020B0503020204020204" charset="-122"/>
              </a:rPr>
              <a:t>请输入文本</a:t>
            </a:r>
            <a:endParaRPr lang="zh-CN" altLang="en-US" kern="0" dirty="0">
              <a:solidFill>
                <a:sysClr val="window" lastClr="FFFFFF"/>
              </a:solidFill>
              <a:latin typeface="微软雅黑" panose="020B0503020204020204" charset="-122"/>
              <a:ea typeface="微软雅黑" panose="020B0503020204020204" charset="-122"/>
            </a:endParaRPr>
          </a:p>
        </p:txBody>
      </p:sp>
      <p:sp>
        <p:nvSpPr>
          <p:cNvPr id="21" name="矩形 20"/>
          <p:cNvSpPr/>
          <p:nvPr/>
        </p:nvSpPr>
        <p:spPr>
          <a:xfrm>
            <a:off x="6620128" y="3835018"/>
            <a:ext cx="3525985" cy="24838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2" name="KSO_Shape"/>
          <p:cNvSpPr/>
          <p:nvPr/>
        </p:nvSpPr>
        <p:spPr bwMode="auto">
          <a:xfrm>
            <a:off x="3166216" y="1602603"/>
            <a:ext cx="1285326" cy="876164"/>
          </a:xfrm>
          <a:custGeom>
            <a:avLst/>
            <a:gdLst/>
            <a:ahLst/>
            <a:cxnLst/>
            <a:rect l="0" t="0" r="r" b="b"/>
            <a:pathLst>
              <a:path w="2608263" h="1778000">
                <a:moveTo>
                  <a:pt x="1956693" y="381000"/>
                </a:moveTo>
                <a:lnTo>
                  <a:pt x="1966217" y="381397"/>
                </a:lnTo>
                <a:lnTo>
                  <a:pt x="1975740" y="382192"/>
                </a:lnTo>
                <a:lnTo>
                  <a:pt x="1986057" y="382986"/>
                </a:lnTo>
                <a:lnTo>
                  <a:pt x="1995581" y="384575"/>
                </a:lnTo>
                <a:lnTo>
                  <a:pt x="2005501" y="386562"/>
                </a:lnTo>
                <a:lnTo>
                  <a:pt x="2015819" y="388548"/>
                </a:lnTo>
                <a:lnTo>
                  <a:pt x="2025739" y="391726"/>
                </a:lnTo>
                <a:lnTo>
                  <a:pt x="2035263" y="394904"/>
                </a:lnTo>
                <a:lnTo>
                  <a:pt x="2045580" y="398876"/>
                </a:lnTo>
                <a:lnTo>
                  <a:pt x="2055500" y="403246"/>
                </a:lnTo>
                <a:lnTo>
                  <a:pt x="2065421" y="408807"/>
                </a:lnTo>
                <a:lnTo>
                  <a:pt x="2075738" y="414766"/>
                </a:lnTo>
                <a:lnTo>
                  <a:pt x="2101927" y="438998"/>
                </a:lnTo>
                <a:lnTo>
                  <a:pt x="2143990" y="446149"/>
                </a:lnTo>
                <a:lnTo>
                  <a:pt x="2147958" y="448929"/>
                </a:lnTo>
                <a:lnTo>
                  <a:pt x="2151926" y="452107"/>
                </a:lnTo>
                <a:lnTo>
                  <a:pt x="2155497" y="455683"/>
                </a:lnTo>
                <a:lnTo>
                  <a:pt x="2158672" y="459655"/>
                </a:lnTo>
                <a:lnTo>
                  <a:pt x="2161847" y="464025"/>
                </a:lnTo>
                <a:lnTo>
                  <a:pt x="2164624" y="468395"/>
                </a:lnTo>
                <a:lnTo>
                  <a:pt x="2169783" y="477531"/>
                </a:lnTo>
                <a:lnTo>
                  <a:pt x="2173751" y="485874"/>
                </a:lnTo>
                <a:lnTo>
                  <a:pt x="2176529" y="493024"/>
                </a:lnTo>
                <a:lnTo>
                  <a:pt x="2179306" y="499380"/>
                </a:lnTo>
                <a:lnTo>
                  <a:pt x="2182878" y="516064"/>
                </a:lnTo>
                <a:lnTo>
                  <a:pt x="2186052" y="532749"/>
                </a:lnTo>
                <a:lnTo>
                  <a:pt x="2188036" y="549433"/>
                </a:lnTo>
                <a:lnTo>
                  <a:pt x="2189623" y="565720"/>
                </a:lnTo>
                <a:lnTo>
                  <a:pt x="2190417" y="582008"/>
                </a:lnTo>
                <a:lnTo>
                  <a:pt x="2190814" y="598692"/>
                </a:lnTo>
                <a:lnTo>
                  <a:pt x="2190814" y="615376"/>
                </a:lnTo>
                <a:lnTo>
                  <a:pt x="2190417" y="632855"/>
                </a:lnTo>
                <a:lnTo>
                  <a:pt x="2190020" y="642389"/>
                </a:lnTo>
                <a:lnTo>
                  <a:pt x="2188830" y="656293"/>
                </a:lnTo>
                <a:lnTo>
                  <a:pt x="2185259" y="692840"/>
                </a:lnTo>
                <a:lnTo>
                  <a:pt x="2183671" y="711908"/>
                </a:lnTo>
                <a:lnTo>
                  <a:pt x="2182878" y="730578"/>
                </a:lnTo>
                <a:lnTo>
                  <a:pt x="2182084" y="746468"/>
                </a:lnTo>
                <a:lnTo>
                  <a:pt x="2182481" y="753221"/>
                </a:lnTo>
                <a:lnTo>
                  <a:pt x="2182878" y="758386"/>
                </a:lnTo>
                <a:lnTo>
                  <a:pt x="2183671" y="765139"/>
                </a:lnTo>
                <a:lnTo>
                  <a:pt x="2184862" y="771098"/>
                </a:lnTo>
                <a:lnTo>
                  <a:pt x="2186449" y="775865"/>
                </a:lnTo>
                <a:lnTo>
                  <a:pt x="2188433" y="779837"/>
                </a:lnTo>
                <a:lnTo>
                  <a:pt x="2192798" y="787782"/>
                </a:lnTo>
                <a:lnTo>
                  <a:pt x="2195179" y="792152"/>
                </a:lnTo>
                <a:lnTo>
                  <a:pt x="2198353" y="798508"/>
                </a:lnTo>
                <a:lnTo>
                  <a:pt x="2200734" y="804069"/>
                </a:lnTo>
                <a:lnTo>
                  <a:pt x="2202719" y="810028"/>
                </a:lnTo>
                <a:lnTo>
                  <a:pt x="2204306" y="815987"/>
                </a:lnTo>
                <a:lnTo>
                  <a:pt x="2205496" y="822343"/>
                </a:lnTo>
                <a:lnTo>
                  <a:pt x="2206687" y="829096"/>
                </a:lnTo>
                <a:lnTo>
                  <a:pt x="2207480" y="835452"/>
                </a:lnTo>
                <a:lnTo>
                  <a:pt x="2207877" y="842205"/>
                </a:lnTo>
                <a:lnTo>
                  <a:pt x="2207877" y="848561"/>
                </a:lnTo>
                <a:lnTo>
                  <a:pt x="2207480" y="862465"/>
                </a:lnTo>
                <a:lnTo>
                  <a:pt x="2206290" y="875177"/>
                </a:lnTo>
                <a:lnTo>
                  <a:pt x="2204306" y="887889"/>
                </a:lnTo>
                <a:lnTo>
                  <a:pt x="2202321" y="899806"/>
                </a:lnTo>
                <a:lnTo>
                  <a:pt x="2199544" y="913312"/>
                </a:lnTo>
                <a:lnTo>
                  <a:pt x="2197560" y="920463"/>
                </a:lnTo>
                <a:lnTo>
                  <a:pt x="2195179" y="927613"/>
                </a:lnTo>
                <a:lnTo>
                  <a:pt x="2192798" y="934367"/>
                </a:lnTo>
                <a:lnTo>
                  <a:pt x="2190020" y="941517"/>
                </a:lnTo>
                <a:lnTo>
                  <a:pt x="2186846" y="947873"/>
                </a:lnTo>
                <a:lnTo>
                  <a:pt x="2183275" y="953037"/>
                </a:lnTo>
                <a:lnTo>
                  <a:pt x="2181291" y="955818"/>
                </a:lnTo>
                <a:lnTo>
                  <a:pt x="2178909" y="958201"/>
                </a:lnTo>
                <a:lnTo>
                  <a:pt x="2176132" y="960188"/>
                </a:lnTo>
                <a:lnTo>
                  <a:pt x="2173354" y="961777"/>
                </a:lnTo>
                <a:lnTo>
                  <a:pt x="2167799" y="965749"/>
                </a:lnTo>
                <a:lnTo>
                  <a:pt x="2162243" y="968530"/>
                </a:lnTo>
                <a:lnTo>
                  <a:pt x="2156291" y="971708"/>
                </a:lnTo>
                <a:lnTo>
                  <a:pt x="2151133" y="975283"/>
                </a:lnTo>
                <a:lnTo>
                  <a:pt x="2147958" y="977269"/>
                </a:lnTo>
                <a:lnTo>
                  <a:pt x="2145974" y="979653"/>
                </a:lnTo>
                <a:lnTo>
                  <a:pt x="2143593" y="982434"/>
                </a:lnTo>
                <a:lnTo>
                  <a:pt x="2142006" y="985612"/>
                </a:lnTo>
                <a:lnTo>
                  <a:pt x="2139625" y="990379"/>
                </a:lnTo>
                <a:lnTo>
                  <a:pt x="2137641" y="995543"/>
                </a:lnTo>
                <a:lnTo>
                  <a:pt x="2136450" y="1000707"/>
                </a:lnTo>
                <a:lnTo>
                  <a:pt x="2135260" y="1005871"/>
                </a:lnTo>
                <a:lnTo>
                  <a:pt x="2134466" y="1011433"/>
                </a:lnTo>
                <a:lnTo>
                  <a:pt x="2133673" y="1016597"/>
                </a:lnTo>
                <a:lnTo>
                  <a:pt x="2132879" y="1028514"/>
                </a:lnTo>
                <a:lnTo>
                  <a:pt x="2132085" y="1039637"/>
                </a:lnTo>
                <a:lnTo>
                  <a:pt x="2131292" y="1051158"/>
                </a:lnTo>
                <a:lnTo>
                  <a:pt x="2130895" y="1056719"/>
                </a:lnTo>
                <a:lnTo>
                  <a:pt x="2130101" y="1061883"/>
                </a:lnTo>
                <a:lnTo>
                  <a:pt x="2128911" y="1067445"/>
                </a:lnTo>
                <a:lnTo>
                  <a:pt x="2127721" y="1072212"/>
                </a:lnTo>
                <a:lnTo>
                  <a:pt x="2125736" y="1078170"/>
                </a:lnTo>
                <a:lnTo>
                  <a:pt x="2123355" y="1082937"/>
                </a:lnTo>
                <a:lnTo>
                  <a:pt x="2120578" y="1087307"/>
                </a:lnTo>
                <a:lnTo>
                  <a:pt x="2117800" y="1091280"/>
                </a:lnTo>
                <a:lnTo>
                  <a:pt x="2112245" y="1098430"/>
                </a:lnTo>
                <a:lnTo>
                  <a:pt x="2106293" y="1105183"/>
                </a:lnTo>
                <a:lnTo>
                  <a:pt x="2103515" y="1109156"/>
                </a:lnTo>
                <a:lnTo>
                  <a:pt x="2101134" y="1112731"/>
                </a:lnTo>
                <a:lnTo>
                  <a:pt x="2098356" y="1116703"/>
                </a:lnTo>
                <a:lnTo>
                  <a:pt x="2096372" y="1121470"/>
                </a:lnTo>
                <a:lnTo>
                  <a:pt x="2093991" y="1126237"/>
                </a:lnTo>
                <a:lnTo>
                  <a:pt x="2092801" y="1131799"/>
                </a:lnTo>
                <a:lnTo>
                  <a:pt x="2091610" y="1138155"/>
                </a:lnTo>
                <a:lnTo>
                  <a:pt x="2090817" y="1145305"/>
                </a:lnTo>
                <a:lnTo>
                  <a:pt x="2127721" y="1150470"/>
                </a:lnTo>
                <a:lnTo>
                  <a:pt x="2138435" y="1173907"/>
                </a:lnTo>
                <a:lnTo>
                  <a:pt x="2144783" y="1187016"/>
                </a:lnTo>
                <a:lnTo>
                  <a:pt x="2152323" y="1201317"/>
                </a:lnTo>
                <a:lnTo>
                  <a:pt x="2159863" y="1214426"/>
                </a:lnTo>
                <a:lnTo>
                  <a:pt x="2163831" y="1220782"/>
                </a:lnTo>
                <a:lnTo>
                  <a:pt x="2167799" y="1226741"/>
                </a:lnTo>
                <a:lnTo>
                  <a:pt x="2171767" y="1231905"/>
                </a:lnTo>
                <a:lnTo>
                  <a:pt x="2175735" y="1236672"/>
                </a:lnTo>
                <a:lnTo>
                  <a:pt x="2180497" y="1240645"/>
                </a:lnTo>
                <a:lnTo>
                  <a:pt x="2184862" y="1243823"/>
                </a:lnTo>
                <a:lnTo>
                  <a:pt x="2241606" y="1259713"/>
                </a:lnTo>
                <a:lnTo>
                  <a:pt x="2293192" y="1281164"/>
                </a:lnTo>
                <a:lnTo>
                  <a:pt x="2345572" y="1303807"/>
                </a:lnTo>
                <a:lnTo>
                  <a:pt x="2397951" y="1326053"/>
                </a:lnTo>
                <a:lnTo>
                  <a:pt x="2449140" y="1347902"/>
                </a:lnTo>
                <a:lnTo>
                  <a:pt x="2461045" y="1352669"/>
                </a:lnTo>
                <a:lnTo>
                  <a:pt x="2472552" y="1356641"/>
                </a:lnTo>
                <a:lnTo>
                  <a:pt x="2496361" y="1365381"/>
                </a:lnTo>
                <a:lnTo>
                  <a:pt x="2519773" y="1373723"/>
                </a:lnTo>
                <a:lnTo>
                  <a:pt x="2530884" y="1378093"/>
                </a:lnTo>
                <a:lnTo>
                  <a:pt x="2541995" y="1382860"/>
                </a:lnTo>
                <a:lnTo>
                  <a:pt x="2552312" y="1388421"/>
                </a:lnTo>
                <a:lnTo>
                  <a:pt x="2562233" y="1394380"/>
                </a:lnTo>
                <a:lnTo>
                  <a:pt x="2566597" y="1397558"/>
                </a:lnTo>
                <a:lnTo>
                  <a:pt x="2571756" y="1400736"/>
                </a:lnTo>
                <a:lnTo>
                  <a:pt x="2576121" y="1404311"/>
                </a:lnTo>
                <a:lnTo>
                  <a:pt x="2580089" y="1407886"/>
                </a:lnTo>
                <a:lnTo>
                  <a:pt x="2584057" y="1411859"/>
                </a:lnTo>
                <a:lnTo>
                  <a:pt x="2587629" y="1416228"/>
                </a:lnTo>
                <a:lnTo>
                  <a:pt x="2591200" y="1420598"/>
                </a:lnTo>
                <a:lnTo>
                  <a:pt x="2594375" y="1425365"/>
                </a:lnTo>
                <a:lnTo>
                  <a:pt x="2597946" y="1430132"/>
                </a:lnTo>
                <a:lnTo>
                  <a:pt x="2600723" y="1435296"/>
                </a:lnTo>
                <a:lnTo>
                  <a:pt x="2603105" y="1440858"/>
                </a:lnTo>
                <a:lnTo>
                  <a:pt x="2605089" y="1446817"/>
                </a:lnTo>
                <a:lnTo>
                  <a:pt x="2605485" y="1465487"/>
                </a:lnTo>
                <a:lnTo>
                  <a:pt x="2605882" y="1488528"/>
                </a:lnTo>
                <a:lnTo>
                  <a:pt x="2607073" y="1542951"/>
                </a:lnTo>
                <a:lnTo>
                  <a:pt x="2608263" y="1599757"/>
                </a:lnTo>
                <a:lnTo>
                  <a:pt x="2608263" y="1625975"/>
                </a:lnTo>
                <a:lnTo>
                  <a:pt x="2608263" y="1649413"/>
                </a:lnTo>
                <a:lnTo>
                  <a:pt x="2308271" y="1649413"/>
                </a:lnTo>
                <a:lnTo>
                  <a:pt x="2307081" y="1594196"/>
                </a:lnTo>
                <a:lnTo>
                  <a:pt x="2305493" y="1538581"/>
                </a:lnTo>
                <a:lnTo>
                  <a:pt x="2305097" y="1494486"/>
                </a:lnTo>
                <a:lnTo>
                  <a:pt x="2305097" y="1482172"/>
                </a:lnTo>
                <a:lnTo>
                  <a:pt x="2301129" y="1470651"/>
                </a:lnTo>
                <a:lnTo>
                  <a:pt x="2297557" y="1461117"/>
                </a:lnTo>
                <a:lnTo>
                  <a:pt x="2293986" y="1451981"/>
                </a:lnTo>
                <a:lnTo>
                  <a:pt x="2289224" y="1443241"/>
                </a:lnTo>
                <a:lnTo>
                  <a:pt x="2284859" y="1434899"/>
                </a:lnTo>
                <a:lnTo>
                  <a:pt x="2280097" y="1426954"/>
                </a:lnTo>
                <a:lnTo>
                  <a:pt x="2275335" y="1419406"/>
                </a:lnTo>
                <a:lnTo>
                  <a:pt x="2270177" y="1411859"/>
                </a:lnTo>
                <a:lnTo>
                  <a:pt x="2264621" y="1405106"/>
                </a:lnTo>
                <a:lnTo>
                  <a:pt x="2258669" y="1398352"/>
                </a:lnTo>
                <a:lnTo>
                  <a:pt x="2252717" y="1391996"/>
                </a:lnTo>
                <a:lnTo>
                  <a:pt x="2246765" y="1386435"/>
                </a:lnTo>
                <a:lnTo>
                  <a:pt x="2240416" y="1380079"/>
                </a:lnTo>
                <a:lnTo>
                  <a:pt x="2234067" y="1374915"/>
                </a:lnTo>
                <a:lnTo>
                  <a:pt x="2226924" y="1369750"/>
                </a:lnTo>
                <a:lnTo>
                  <a:pt x="2220178" y="1364983"/>
                </a:lnTo>
                <a:lnTo>
                  <a:pt x="2213433" y="1360217"/>
                </a:lnTo>
                <a:lnTo>
                  <a:pt x="2206290" y="1355450"/>
                </a:lnTo>
                <a:lnTo>
                  <a:pt x="2198750" y="1351080"/>
                </a:lnTo>
                <a:lnTo>
                  <a:pt x="2184465" y="1343532"/>
                </a:lnTo>
                <a:lnTo>
                  <a:pt x="2169386" y="1336382"/>
                </a:lnTo>
                <a:lnTo>
                  <a:pt x="2154307" y="1330026"/>
                </a:lnTo>
                <a:lnTo>
                  <a:pt x="2139228" y="1323670"/>
                </a:lnTo>
                <a:lnTo>
                  <a:pt x="2124546" y="1318108"/>
                </a:lnTo>
                <a:lnTo>
                  <a:pt x="2095578" y="1307780"/>
                </a:lnTo>
                <a:lnTo>
                  <a:pt x="2067405" y="1297849"/>
                </a:lnTo>
                <a:lnTo>
                  <a:pt x="2053913" y="1293082"/>
                </a:lnTo>
                <a:lnTo>
                  <a:pt x="2041215" y="1287917"/>
                </a:lnTo>
                <a:lnTo>
                  <a:pt x="1985264" y="1263685"/>
                </a:lnTo>
                <a:lnTo>
                  <a:pt x="1926932" y="1239056"/>
                </a:lnTo>
                <a:lnTo>
                  <a:pt x="1840427" y="1202112"/>
                </a:lnTo>
                <a:lnTo>
                  <a:pt x="1797571" y="1183441"/>
                </a:lnTo>
                <a:lnTo>
                  <a:pt x="1755111" y="1166359"/>
                </a:lnTo>
                <a:lnTo>
                  <a:pt x="1762651" y="1150470"/>
                </a:lnTo>
                <a:lnTo>
                  <a:pt x="1790031" y="1143716"/>
                </a:lnTo>
                <a:lnTo>
                  <a:pt x="1788047" y="1138155"/>
                </a:lnTo>
                <a:lnTo>
                  <a:pt x="1786460" y="1132196"/>
                </a:lnTo>
                <a:lnTo>
                  <a:pt x="1784873" y="1127429"/>
                </a:lnTo>
                <a:lnTo>
                  <a:pt x="1782492" y="1123457"/>
                </a:lnTo>
                <a:lnTo>
                  <a:pt x="1780111" y="1119484"/>
                </a:lnTo>
                <a:lnTo>
                  <a:pt x="1777730" y="1115909"/>
                </a:lnTo>
                <a:lnTo>
                  <a:pt x="1772571" y="1109950"/>
                </a:lnTo>
                <a:lnTo>
                  <a:pt x="1767413" y="1103594"/>
                </a:lnTo>
                <a:lnTo>
                  <a:pt x="1762254" y="1097636"/>
                </a:lnTo>
                <a:lnTo>
                  <a:pt x="1759476" y="1094458"/>
                </a:lnTo>
                <a:lnTo>
                  <a:pt x="1757095" y="1091280"/>
                </a:lnTo>
                <a:lnTo>
                  <a:pt x="1755111" y="1087307"/>
                </a:lnTo>
                <a:lnTo>
                  <a:pt x="1753524" y="1082937"/>
                </a:lnTo>
                <a:lnTo>
                  <a:pt x="1743207" y="973694"/>
                </a:lnTo>
                <a:lnTo>
                  <a:pt x="1743207" y="974091"/>
                </a:lnTo>
                <a:lnTo>
                  <a:pt x="1742413" y="974091"/>
                </a:lnTo>
                <a:lnTo>
                  <a:pt x="1739636" y="973694"/>
                </a:lnTo>
                <a:lnTo>
                  <a:pt x="1730112" y="972105"/>
                </a:lnTo>
                <a:lnTo>
                  <a:pt x="1720985" y="969324"/>
                </a:lnTo>
                <a:lnTo>
                  <a:pt x="1717414" y="968133"/>
                </a:lnTo>
                <a:lnTo>
                  <a:pt x="1715033" y="967338"/>
                </a:lnTo>
                <a:lnTo>
                  <a:pt x="1711065" y="963763"/>
                </a:lnTo>
                <a:lnTo>
                  <a:pt x="1707097" y="960188"/>
                </a:lnTo>
                <a:lnTo>
                  <a:pt x="1703129" y="955818"/>
                </a:lnTo>
                <a:lnTo>
                  <a:pt x="1699954" y="950654"/>
                </a:lnTo>
                <a:lnTo>
                  <a:pt x="1697177" y="945490"/>
                </a:lnTo>
                <a:lnTo>
                  <a:pt x="1694399" y="939531"/>
                </a:lnTo>
                <a:lnTo>
                  <a:pt x="1692018" y="932778"/>
                </a:lnTo>
                <a:lnTo>
                  <a:pt x="1689637" y="926422"/>
                </a:lnTo>
                <a:lnTo>
                  <a:pt x="1688050" y="919668"/>
                </a:lnTo>
                <a:lnTo>
                  <a:pt x="1686066" y="912518"/>
                </a:lnTo>
                <a:lnTo>
                  <a:pt x="1683288" y="897423"/>
                </a:lnTo>
                <a:lnTo>
                  <a:pt x="1681304" y="882327"/>
                </a:lnTo>
                <a:lnTo>
                  <a:pt x="1679717" y="867232"/>
                </a:lnTo>
                <a:lnTo>
                  <a:pt x="1684875" y="862465"/>
                </a:lnTo>
                <a:lnTo>
                  <a:pt x="1689637" y="857698"/>
                </a:lnTo>
                <a:lnTo>
                  <a:pt x="1694796" y="851739"/>
                </a:lnTo>
                <a:lnTo>
                  <a:pt x="1699161" y="845780"/>
                </a:lnTo>
                <a:lnTo>
                  <a:pt x="1703525" y="839424"/>
                </a:lnTo>
                <a:lnTo>
                  <a:pt x="1707891" y="832671"/>
                </a:lnTo>
                <a:lnTo>
                  <a:pt x="1711462" y="825918"/>
                </a:lnTo>
                <a:lnTo>
                  <a:pt x="1715033" y="818767"/>
                </a:lnTo>
                <a:lnTo>
                  <a:pt x="1718208" y="811617"/>
                </a:lnTo>
                <a:lnTo>
                  <a:pt x="1720985" y="804466"/>
                </a:lnTo>
                <a:lnTo>
                  <a:pt x="1726144" y="790166"/>
                </a:lnTo>
                <a:lnTo>
                  <a:pt x="1730509" y="776262"/>
                </a:lnTo>
                <a:lnTo>
                  <a:pt x="1734080" y="762755"/>
                </a:lnTo>
                <a:lnTo>
                  <a:pt x="1736858" y="750838"/>
                </a:lnTo>
                <a:lnTo>
                  <a:pt x="1738842" y="740510"/>
                </a:lnTo>
                <a:lnTo>
                  <a:pt x="1742413" y="720647"/>
                </a:lnTo>
                <a:lnTo>
                  <a:pt x="1743604" y="709524"/>
                </a:lnTo>
                <a:lnTo>
                  <a:pt x="1745191" y="698798"/>
                </a:lnTo>
                <a:lnTo>
                  <a:pt x="1746381" y="687278"/>
                </a:lnTo>
                <a:lnTo>
                  <a:pt x="1747175" y="675361"/>
                </a:lnTo>
                <a:lnTo>
                  <a:pt x="1747572" y="663443"/>
                </a:lnTo>
                <a:lnTo>
                  <a:pt x="1747572" y="651129"/>
                </a:lnTo>
                <a:lnTo>
                  <a:pt x="1747175" y="638814"/>
                </a:lnTo>
                <a:lnTo>
                  <a:pt x="1746381" y="626102"/>
                </a:lnTo>
                <a:lnTo>
                  <a:pt x="1744794" y="613787"/>
                </a:lnTo>
                <a:lnTo>
                  <a:pt x="1742810" y="601473"/>
                </a:lnTo>
                <a:lnTo>
                  <a:pt x="1740033" y="589158"/>
                </a:lnTo>
                <a:lnTo>
                  <a:pt x="1736461" y="576843"/>
                </a:lnTo>
                <a:lnTo>
                  <a:pt x="1732096" y="564529"/>
                </a:lnTo>
                <a:lnTo>
                  <a:pt x="1726937" y="553008"/>
                </a:lnTo>
                <a:lnTo>
                  <a:pt x="1723366" y="546255"/>
                </a:lnTo>
                <a:lnTo>
                  <a:pt x="1720192" y="539899"/>
                </a:lnTo>
                <a:lnTo>
                  <a:pt x="1715033" y="530365"/>
                </a:lnTo>
                <a:lnTo>
                  <a:pt x="1712652" y="526393"/>
                </a:lnTo>
                <a:lnTo>
                  <a:pt x="1711859" y="521229"/>
                </a:lnTo>
                <a:lnTo>
                  <a:pt x="1711859" y="516064"/>
                </a:lnTo>
                <a:lnTo>
                  <a:pt x="1711462" y="509708"/>
                </a:lnTo>
                <a:lnTo>
                  <a:pt x="1712255" y="493421"/>
                </a:lnTo>
                <a:lnTo>
                  <a:pt x="1716223" y="486271"/>
                </a:lnTo>
                <a:lnTo>
                  <a:pt x="1720192" y="479915"/>
                </a:lnTo>
                <a:lnTo>
                  <a:pt x="1724557" y="473559"/>
                </a:lnTo>
                <a:lnTo>
                  <a:pt x="1728922" y="467600"/>
                </a:lnTo>
                <a:lnTo>
                  <a:pt x="1734080" y="462039"/>
                </a:lnTo>
                <a:lnTo>
                  <a:pt x="1738842" y="456477"/>
                </a:lnTo>
                <a:lnTo>
                  <a:pt x="1743604" y="451313"/>
                </a:lnTo>
                <a:lnTo>
                  <a:pt x="1748762" y="446546"/>
                </a:lnTo>
                <a:lnTo>
                  <a:pt x="1754318" y="442176"/>
                </a:lnTo>
                <a:lnTo>
                  <a:pt x="1759476" y="438204"/>
                </a:lnTo>
                <a:lnTo>
                  <a:pt x="1765429" y="434231"/>
                </a:lnTo>
                <a:lnTo>
                  <a:pt x="1771381" y="430259"/>
                </a:lnTo>
                <a:lnTo>
                  <a:pt x="1776936" y="427081"/>
                </a:lnTo>
                <a:lnTo>
                  <a:pt x="1782888" y="424300"/>
                </a:lnTo>
                <a:lnTo>
                  <a:pt x="1789634" y="421917"/>
                </a:lnTo>
                <a:lnTo>
                  <a:pt x="1795587" y="419533"/>
                </a:lnTo>
                <a:lnTo>
                  <a:pt x="1820983" y="409999"/>
                </a:lnTo>
                <a:lnTo>
                  <a:pt x="1834871" y="404438"/>
                </a:lnTo>
                <a:lnTo>
                  <a:pt x="1849950" y="399273"/>
                </a:lnTo>
                <a:lnTo>
                  <a:pt x="1865823" y="394506"/>
                </a:lnTo>
                <a:lnTo>
                  <a:pt x="1882886" y="390137"/>
                </a:lnTo>
                <a:lnTo>
                  <a:pt x="1900742" y="386562"/>
                </a:lnTo>
                <a:lnTo>
                  <a:pt x="1909472" y="384973"/>
                </a:lnTo>
                <a:lnTo>
                  <a:pt x="1918599" y="383384"/>
                </a:lnTo>
                <a:lnTo>
                  <a:pt x="1927726" y="382589"/>
                </a:lnTo>
                <a:lnTo>
                  <a:pt x="1937249" y="381795"/>
                </a:lnTo>
                <a:lnTo>
                  <a:pt x="1946773" y="381397"/>
                </a:lnTo>
                <a:lnTo>
                  <a:pt x="1956693" y="381000"/>
                </a:lnTo>
                <a:close/>
                <a:moveTo>
                  <a:pt x="674585" y="381000"/>
                </a:moveTo>
                <a:lnTo>
                  <a:pt x="684505" y="381397"/>
                </a:lnTo>
                <a:lnTo>
                  <a:pt x="694029" y="382192"/>
                </a:lnTo>
                <a:lnTo>
                  <a:pt x="703552" y="382986"/>
                </a:lnTo>
                <a:lnTo>
                  <a:pt x="713870" y="384575"/>
                </a:lnTo>
                <a:lnTo>
                  <a:pt x="723790" y="386562"/>
                </a:lnTo>
                <a:lnTo>
                  <a:pt x="733710" y="388548"/>
                </a:lnTo>
                <a:lnTo>
                  <a:pt x="743631" y="391726"/>
                </a:lnTo>
                <a:lnTo>
                  <a:pt x="753551" y="394904"/>
                </a:lnTo>
                <a:lnTo>
                  <a:pt x="763868" y="398876"/>
                </a:lnTo>
                <a:lnTo>
                  <a:pt x="773789" y="403246"/>
                </a:lnTo>
                <a:lnTo>
                  <a:pt x="783709" y="408807"/>
                </a:lnTo>
                <a:lnTo>
                  <a:pt x="793629" y="414766"/>
                </a:lnTo>
                <a:lnTo>
                  <a:pt x="820216" y="438998"/>
                </a:lnTo>
                <a:lnTo>
                  <a:pt x="861088" y="446149"/>
                </a:lnTo>
                <a:lnTo>
                  <a:pt x="863866" y="468792"/>
                </a:lnTo>
                <a:lnTo>
                  <a:pt x="867040" y="491832"/>
                </a:lnTo>
                <a:lnTo>
                  <a:pt x="871008" y="514873"/>
                </a:lnTo>
                <a:lnTo>
                  <a:pt x="876167" y="539105"/>
                </a:lnTo>
                <a:lnTo>
                  <a:pt x="871405" y="548241"/>
                </a:lnTo>
                <a:lnTo>
                  <a:pt x="868231" y="554200"/>
                </a:lnTo>
                <a:lnTo>
                  <a:pt x="864659" y="560556"/>
                </a:lnTo>
                <a:lnTo>
                  <a:pt x="861088" y="568501"/>
                </a:lnTo>
                <a:lnTo>
                  <a:pt x="858310" y="577241"/>
                </a:lnTo>
                <a:lnTo>
                  <a:pt x="855533" y="586377"/>
                </a:lnTo>
                <a:lnTo>
                  <a:pt x="854342" y="591144"/>
                </a:lnTo>
                <a:lnTo>
                  <a:pt x="853548" y="596309"/>
                </a:lnTo>
                <a:lnTo>
                  <a:pt x="853152" y="602267"/>
                </a:lnTo>
                <a:lnTo>
                  <a:pt x="852755" y="607431"/>
                </a:lnTo>
                <a:lnTo>
                  <a:pt x="852755" y="613390"/>
                </a:lnTo>
                <a:lnTo>
                  <a:pt x="853152" y="619349"/>
                </a:lnTo>
                <a:lnTo>
                  <a:pt x="854739" y="642786"/>
                </a:lnTo>
                <a:lnTo>
                  <a:pt x="856723" y="670991"/>
                </a:lnTo>
                <a:lnTo>
                  <a:pt x="857913" y="686087"/>
                </a:lnTo>
                <a:lnTo>
                  <a:pt x="859501" y="700785"/>
                </a:lnTo>
                <a:lnTo>
                  <a:pt x="861485" y="716675"/>
                </a:lnTo>
                <a:lnTo>
                  <a:pt x="863469" y="732167"/>
                </a:lnTo>
                <a:lnTo>
                  <a:pt x="866247" y="748057"/>
                </a:lnTo>
                <a:lnTo>
                  <a:pt x="869818" y="763153"/>
                </a:lnTo>
                <a:lnTo>
                  <a:pt x="873786" y="779043"/>
                </a:lnTo>
                <a:lnTo>
                  <a:pt x="878548" y="793741"/>
                </a:lnTo>
                <a:lnTo>
                  <a:pt x="883706" y="808439"/>
                </a:lnTo>
                <a:lnTo>
                  <a:pt x="886881" y="815589"/>
                </a:lnTo>
                <a:lnTo>
                  <a:pt x="890055" y="822343"/>
                </a:lnTo>
                <a:lnTo>
                  <a:pt x="893230" y="829493"/>
                </a:lnTo>
                <a:lnTo>
                  <a:pt x="896801" y="835849"/>
                </a:lnTo>
                <a:lnTo>
                  <a:pt x="901166" y="842205"/>
                </a:lnTo>
                <a:lnTo>
                  <a:pt x="905134" y="848561"/>
                </a:lnTo>
                <a:lnTo>
                  <a:pt x="909896" y="854520"/>
                </a:lnTo>
                <a:lnTo>
                  <a:pt x="914261" y="860081"/>
                </a:lnTo>
                <a:lnTo>
                  <a:pt x="919420" y="865643"/>
                </a:lnTo>
                <a:lnTo>
                  <a:pt x="924578" y="870807"/>
                </a:lnTo>
                <a:lnTo>
                  <a:pt x="922594" y="885902"/>
                </a:lnTo>
                <a:lnTo>
                  <a:pt x="920213" y="899806"/>
                </a:lnTo>
                <a:lnTo>
                  <a:pt x="917436" y="913312"/>
                </a:lnTo>
                <a:lnTo>
                  <a:pt x="915451" y="920463"/>
                </a:lnTo>
                <a:lnTo>
                  <a:pt x="913467" y="927613"/>
                </a:lnTo>
                <a:lnTo>
                  <a:pt x="911087" y="934367"/>
                </a:lnTo>
                <a:lnTo>
                  <a:pt x="908309" y="941517"/>
                </a:lnTo>
                <a:lnTo>
                  <a:pt x="905134" y="947873"/>
                </a:lnTo>
                <a:lnTo>
                  <a:pt x="901563" y="953037"/>
                </a:lnTo>
                <a:lnTo>
                  <a:pt x="899182" y="955818"/>
                </a:lnTo>
                <a:lnTo>
                  <a:pt x="896801" y="958201"/>
                </a:lnTo>
                <a:lnTo>
                  <a:pt x="894420" y="960188"/>
                </a:lnTo>
                <a:lnTo>
                  <a:pt x="891643" y="961777"/>
                </a:lnTo>
                <a:lnTo>
                  <a:pt x="886087" y="965749"/>
                </a:lnTo>
                <a:lnTo>
                  <a:pt x="880532" y="968530"/>
                </a:lnTo>
                <a:lnTo>
                  <a:pt x="874580" y="971708"/>
                </a:lnTo>
                <a:lnTo>
                  <a:pt x="869024" y="975283"/>
                </a:lnTo>
                <a:lnTo>
                  <a:pt x="866247" y="977269"/>
                </a:lnTo>
                <a:lnTo>
                  <a:pt x="863866" y="979653"/>
                </a:lnTo>
                <a:lnTo>
                  <a:pt x="861881" y="982434"/>
                </a:lnTo>
                <a:lnTo>
                  <a:pt x="859897" y="985612"/>
                </a:lnTo>
                <a:lnTo>
                  <a:pt x="857913" y="990379"/>
                </a:lnTo>
                <a:lnTo>
                  <a:pt x="855929" y="995543"/>
                </a:lnTo>
                <a:lnTo>
                  <a:pt x="854342" y="1000707"/>
                </a:lnTo>
                <a:lnTo>
                  <a:pt x="853152" y="1005871"/>
                </a:lnTo>
                <a:lnTo>
                  <a:pt x="852358" y="1011433"/>
                </a:lnTo>
                <a:lnTo>
                  <a:pt x="851961" y="1016597"/>
                </a:lnTo>
                <a:lnTo>
                  <a:pt x="851167" y="1028514"/>
                </a:lnTo>
                <a:lnTo>
                  <a:pt x="850374" y="1039637"/>
                </a:lnTo>
                <a:lnTo>
                  <a:pt x="849580" y="1051158"/>
                </a:lnTo>
                <a:lnTo>
                  <a:pt x="849183" y="1056719"/>
                </a:lnTo>
                <a:lnTo>
                  <a:pt x="848390" y="1061883"/>
                </a:lnTo>
                <a:lnTo>
                  <a:pt x="847199" y="1067445"/>
                </a:lnTo>
                <a:lnTo>
                  <a:pt x="845612" y="1072212"/>
                </a:lnTo>
                <a:lnTo>
                  <a:pt x="843231" y="1078170"/>
                </a:lnTo>
                <a:lnTo>
                  <a:pt x="841247" y="1082937"/>
                </a:lnTo>
                <a:lnTo>
                  <a:pt x="838469" y="1087307"/>
                </a:lnTo>
                <a:lnTo>
                  <a:pt x="836089" y="1091280"/>
                </a:lnTo>
                <a:lnTo>
                  <a:pt x="830136" y="1098430"/>
                </a:lnTo>
                <a:lnTo>
                  <a:pt x="824581" y="1105183"/>
                </a:lnTo>
                <a:lnTo>
                  <a:pt x="821803" y="1109156"/>
                </a:lnTo>
                <a:lnTo>
                  <a:pt x="819026" y="1112731"/>
                </a:lnTo>
                <a:lnTo>
                  <a:pt x="816248" y="1116703"/>
                </a:lnTo>
                <a:lnTo>
                  <a:pt x="814264" y="1121470"/>
                </a:lnTo>
                <a:lnTo>
                  <a:pt x="812280" y="1126237"/>
                </a:lnTo>
                <a:lnTo>
                  <a:pt x="810692" y="1131799"/>
                </a:lnTo>
                <a:lnTo>
                  <a:pt x="809899" y="1138155"/>
                </a:lnTo>
                <a:lnTo>
                  <a:pt x="809105" y="1145305"/>
                </a:lnTo>
                <a:lnTo>
                  <a:pt x="845612" y="1150470"/>
                </a:lnTo>
                <a:lnTo>
                  <a:pt x="853152" y="1166757"/>
                </a:lnTo>
                <a:lnTo>
                  <a:pt x="811089" y="1183838"/>
                </a:lnTo>
                <a:lnTo>
                  <a:pt x="768233" y="1202112"/>
                </a:lnTo>
                <a:lnTo>
                  <a:pt x="682521" y="1239056"/>
                </a:lnTo>
                <a:lnTo>
                  <a:pt x="624586" y="1263685"/>
                </a:lnTo>
                <a:lnTo>
                  <a:pt x="568635" y="1287917"/>
                </a:lnTo>
                <a:lnTo>
                  <a:pt x="555541" y="1293082"/>
                </a:lnTo>
                <a:lnTo>
                  <a:pt x="542446" y="1297849"/>
                </a:lnTo>
                <a:lnTo>
                  <a:pt x="514669" y="1307780"/>
                </a:lnTo>
                <a:lnTo>
                  <a:pt x="485304" y="1318108"/>
                </a:lnTo>
                <a:lnTo>
                  <a:pt x="470225" y="1323670"/>
                </a:lnTo>
                <a:lnTo>
                  <a:pt x="455146" y="1330026"/>
                </a:lnTo>
                <a:lnTo>
                  <a:pt x="440464" y="1336382"/>
                </a:lnTo>
                <a:lnTo>
                  <a:pt x="425385" y="1343532"/>
                </a:lnTo>
                <a:lnTo>
                  <a:pt x="410703" y="1351080"/>
                </a:lnTo>
                <a:lnTo>
                  <a:pt x="403561" y="1355450"/>
                </a:lnTo>
                <a:lnTo>
                  <a:pt x="396418" y="1360217"/>
                </a:lnTo>
                <a:lnTo>
                  <a:pt x="389275" y="1364983"/>
                </a:lnTo>
                <a:lnTo>
                  <a:pt x="382529" y="1369750"/>
                </a:lnTo>
                <a:lnTo>
                  <a:pt x="376180" y="1374915"/>
                </a:lnTo>
                <a:lnTo>
                  <a:pt x="369038" y="1380079"/>
                </a:lnTo>
                <a:lnTo>
                  <a:pt x="363085" y="1386435"/>
                </a:lnTo>
                <a:lnTo>
                  <a:pt x="356736" y="1391996"/>
                </a:lnTo>
                <a:lnTo>
                  <a:pt x="350784" y="1398352"/>
                </a:lnTo>
                <a:lnTo>
                  <a:pt x="345229" y="1405106"/>
                </a:lnTo>
                <a:lnTo>
                  <a:pt x="339277" y="1411859"/>
                </a:lnTo>
                <a:lnTo>
                  <a:pt x="334118" y="1419406"/>
                </a:lnTo>
                <a:lnTo>
                  <a:pt x="329356" y="1426954"/>
                </a:lnTo>
                <a:lnTo>
                  <a:pt x="324594" y="1434899"/>
                </a:lnTo>
                <a:lnTo>
                  <a:pt x="320229" y="1443241"/>
                </a:lnTo>
                <a:lnTo>
                  <a:pt x="315865" y="1451981"/>
                </a:lnTo>
                <a:lnTo>
                  <a:pt x="311896" y="1461117"/>
                </a:lnTo>
                <a:lnTo>
                  <a:pt x="308325" y="1470651"/>
                </a:lnTo>
                <a:lnTo>
                  <a:pt x="304357" y="1482172"/>
                </a:lnTo>
                <a:lnTo>
                  <a:pt x="304357" y="1494486"/>
                </a:lnTo>
                <a:lnTo>
                  <a:pt x="303960" y="1538581"/>
                </a:lnTo>
                <a:lnTo>
                  <a:pt x="302770" y="1594196"/>
                </a:lnTo>
                <a:lnTo>
                  <a:pt x="301182" y="1649413"/>
                </a:lnTo>
                <a:lnTo>
                  <a:pt x="0" y="1649413"/>
                </a:lnTo>
                <a:lnTo>
                  <a:pt x="0" y="1625975"/>
                </a:lnTo>
                <a:lnTo>
                  <a:pt x="0" y="1599757"/>
                </a:lnTo>
                <a:lnTo>
                  <a:pt x="1190" y="1542951"/>
                </a:lnTo>
                <a:lnTo>
                  <a:pt x="2381" y="1488528"/>
                </a:lnTo>
                <a:lnTo>
                  <a:pt x="2778" y="1465487"/>
                </a:lnTo>
                <a:lnTo>
                  <a:pt x="2778" y="1446817"/>
                </a:lnTo>
                <a:lnTo>
                  <a:pt x="5159" y="1440858"/>
                </a:lnTo>
                <a:lnTo>
                  <a:pt x="7539" y="1435296"/>
                </a:lnTo>
                <a:lnTo>
                  <a:pt x="10317" y="1430132"/>
                </a:lnTo>
                <a:lnTo>
                  <a:pt x="13889" y="1425365"/>
                </a:lnTo>
                <a:lnTo>
                  <a:pt x="17063" y="1420598"/>
                </a:lnTo>
                <a:lnTo>
                  <a:pt x="20634" y="1416228"/>
                </a:lnTo>
                <a:lnTo>
                  <a:pt x="24206" y="1411859"/>
                </a:lnTo>
                <a:lnTo>
                  <a:pt x="28174" y="1407886"/>
                </a:lnTo>
                <a:lnTo>
                  <a:pt x="32142" y="1404311"/>
                </a:lnTo>
                <a:lnTo>
                  <a:pt x="36507" y="1400736"/>
                </a:lnTo>
                <a:lnTo>
                  <a:pt x="41269" y="1397558"/>
                </a:lnTo>
                <a:lnTo>
                  <a:pt x="46031" y="1394380"/>
                </a:lnTo>
                <a:lnTo>
                  <a:pt x="55951" y="1388421"/>
                </a:lnTo>
                <a:lnTo>
                  <a:pt x="66665" y="1382860"/>
                </a:lnTo>
                <a:lnTo>
                  <a:pt x="77379" y="1378093"/>
                </a:lnTo>
                <a:lnTo>
                  <a:pt x="88490" y="1373723"/>
                </a:lnTo>
                <a:lnTo>
                  <a:pt x="111902" y="1365381"/>
                </a:lnTo>
                <a:lnTo>
                  <a:pt x="135711" y="1356641"/>
                </a:lnTo>
                <a:lnTo>
                  <a:pt x="147218" y="1352669"/>
                </a:lnTo>
                <a:lnTo>
                  <a:pt x="158726" y="1347902"/>
                </a:lnTo>
                <a:lnTo>
                  <a:pt x="210312" y="1326053"/>
                </a:lnTo>
                <a:lnTo>
                  <a:pt x="263088" y="1303807"/>
                </a:lnTo>
                <a:lnTo>
                  <a:pt x="315071" y="1281164"/>
                </a:lnTo>
                <a:lnTo>
                  <a:pt x="366260" y="1259713"/>
                </a:lnTo>
                <a:lnTo>
                  <a:pt x="423401" y="1243823"/>
                </a:lnTo>
                <a:lnTo>
                  <a:pt x="428163" y="1240645"/>
                </a:lnTo>
                <a:lnTo>
                  <a:pt x="432131" y="1236672"/>
                </a:lnTo>
                <a:lnTo>
                  <a:pt x="436496" y="1231905"/>
                </a:lnTo>
                <a:lnTo>
                  <a:pt x="440464" y="1226741"/>
                </a:lnTo>
                <a:lnTo>
                  <a:pt x="444432" y="1220782"/>
                </a:lnTo>
                <a:lnTo>
                  <a:pt x="448401" y="1214426"/>
                </a:lnTo>
                <a:lnTo>
                  <a:pt x="456337" y="1201317"/>
                </a:lnTo>
                <a:lnTo>
                  <a:pt x="463480" y="1187016"/>
                </a:lnTo>
                <a:lnTo>
                  <a:pt x="469829" y="1173907"/>
                </a:lnTo>
                <a:lnTo>
                  <a:pt x="480543" y="1150470"/>
                </a:lnTo>
                <a:lnTo>
                  <a:pt x="507526" y="1143716"/>
                </a:lnTo>
                <a:lnTo>
                  <a:pt x="506336" y="1138155"/>
                </a:lnTo>
                <a:lnTo>
                  <a:pt x="504748" y="1132196"/>
                </a:lnTo>
                <a:lnTo>
                  <a:pt x="502764" y="1127429"/>
                </a:lnTo>
                <a:lnTo>
                  <a:pt x="500780" y="1123457"/>
                </a:lnTo>
                <a:lnTo>
                  <a:pt x="498399" y="1119484"/>
                </a:lnTo>
                <a:lnTo>
                  <a:pt x="496018" y="1115909"/>
                </a:lnTo>
                <a:lnTo>
                  <a:pt x="490860" y="1109950"/>
                </a:lnTo>
                <a:lnTo>
                  <a:pt x="485701" y="1103594"/>
                </a:lnTo>
                <a:lnTo>
                  <a:pt x="480146" y="1097636"/>
                </a:lnTo>
                <a:lnTo>
                  <a:pt x="477765" y="1094458"/>
                </a:lnTo>
                <a:lnTo>
                  <a:pt x="475384" y="1091280"/>
                </a:lnTo>
                <a:lnTo>
                  <a:pt x="473400" y="1087307"/>
                </a:lnTo>
                <a:lnTo>
                  <a:pt x="471813" y="1082937"/>
                </a:lnTo>
                <a:lnTo>
                  <a:pt x="461495" y="973694"/>
                </a:lnTo>
                <a:lnTo>
                  <a:pt x="461099" y="974091"/>
                </a:lnTo>
                <a:lnTo>
                  <a:pt x="460305" y="974091"/>
                </a:lnTo>
                <a:lnTo>
                  <a:pt x="457527" y="973694"/>
                </a:lnTo>
                <a:lnTo>
                  <a:pt x="448401" y="972105"/>
                </a:lnTo>
                <a:lnTo>
                  <a:pt x="438877" y="969324"/>
                </a:lnTo>
                <a:lnTo>
                  <a:pt x="435306" y="968133"/>
                </a:lnTo>
                <a:lnTo>
                  <a:pt x="433322" y="967338"/>
                </a:lnTo>
                <a:lnTo>
                  <a:pt x="430147" y="964557"/>
                </a:lnTo>
                <a:lnTo>
                  <a:pt x="426973" y="962174"/>
                </a:lnTo>
                <a:lnTo>
                  <a:pt x="424195" y="958996"/>
                </a:lnTo>
                <a:lnTo>
                  <a:pt x="421417" y="955818"/>
                </a:lnTo>
                <a:lnTo>
                  <a:pt x="419036" y="952243"/>
                </a:lnTo>
                <a:lnTo>
                  <a:pt x="416655" y="948270"/>
                </a:lnTo>
                <a:lnTo>
                  <a:pt x="414671" y="944298"/>
                </a:lnTo>
                <a:lnTo>
                  <a:pt x="412687" y="939928"/>
                </a:lnTo>
                <a:lnTo>
                  <a:pt x="409116" y="929997"/>
                </a:lnTo>
                <a:lnTo>
                  <a:pt x="406338" y="920066"/>
                </a:lnTo>
                <a:lnTo>
                  <a:pt x="403957" y="908943"/>
                </a:lnTo>
                <a:lnTo>
                  <a:pt x="401576" y="898217"/>
                </a:lnTo>
                <a:lnTo>
                  <a:pt x="399989" y="887094"/>
                </a:lnTo>
                <a:lnTo>
                  <a:pt x="398402" y="875574"/>
                </a:lnTo>
                <a:lnTo>
                  <a:pt x="396418" y="854122"/>
                </a:lnTo>
                <a:lnTo>
                  <a:pt x="394831" y="834260"/>
                </a:lnTo>
                <a:lnTo>
                  <a:pt x="393640" y="817576"/>
                </a:lnTo>
                <a:lnTo>
                  <a:pt x="393640" y="814795"/>
                </a:lnTo>
                <a:lnTo>
                  <a:pt x="394037" y="811617"/>
                </a:lnTo>
                <a:lnTo>
                  <a:pt x="395227" y="808439"/>
                </a:lnTo>
                <a:lnTo>
                  <a:pt x="396418" y="805261"/>
                </a:lnTo>
                <a:lnTo>
                  <a:pt x="399989" y="798905"/>
                </a:lnTo>
                <a:lnTo>
                  <a:pt x="403561" y="791755"/>
                </a:lnTo>
                <a:lnTo>
                  <a:pt x="407132" y="784604"/>
                </a:lnTo>
                <a:lnTo>
                  <a:pt x="408322" y="780234"/>
                </a:lnTo>
                <a:lnTo>
                  <a:pt x="409513" y="776262"/>
                </a:lnTo>
                <a:lnTo>
                  <a:pt x="410306" y="771495"/>
                </a:lnTo>
                <a:lnTo>
                  <a:pt x="410703" y="766331"/>
                </a:lnTo>
                <a:lnTo>
                  <a:pt x="410306" y="761166"/>
                </a:lnTo>
                <a:lnTo>
                  <a:pt x="409513" y="755605"/>
                </a:lnTo>
                <a:lnTo>
                  <a:pt x="406338" y="738126"/>
                </a:lnTo>
                <a:lnTo>
                  <a:pt x="403561" y="721839"/>
                </a:lnTo>
                <a:lnTo>
                  <a:pt x="401180" y="705552"/>
                </a:lnTo>
                <a:lnTo>
                  <a:pt x="399196" y="689662"/>
                </a:lnTo>
                <a:lnTo>
                  <a:pt x="397608" y="673772"/>
                </a:lnTo>
                <a:lnTo>
                  <a:pt x="397211" y="659074"/>
                </a:lnTo>
                <a:lnTo>
                  <a:pt x="396815" y="643978"/>
                </a:lnTo>
                <a:lnTo>
                  <a:pt x="396815" y="629677"/>
                </a:lnTo>
                <a:lnTo>
                  <a:pt x="397608" y="615774"/>
                </a:lnTo>
                <a:lnTo>
                  <a:pt x="398799" y="602267"/>
                </a:lnTo>
                <a:lnTo>
                  <a:pt x="400386" y="588761"/>
                </a:lnTo>
                <a:lnTo>
                  <a:pt x="402370" y="576446"/>
                </a:lnTo>
                <a:lnTo>
                  <a:pt x="404751" y="563734"/>
                </a:lnTo>
                <a:lnTo>
                  <a:pt x="407529" y="552214"/>
                </a:lnTo>
                <a:lnTo>
                  <a:pt x="410703" y="540297"/>
                </a:lnTo>
                <a:lnTo>
                  <a:pt x="414275" y="529571"/>
                </a:lnTo>
                <a:lnTo>
                  <a:pt x="418243" y="519242"/>
                </a:lnTo>
                <a:lnTo>
                  <a:pt x="422211" y="508914"/>
                </a:lnTo>
                <a:lnTo>
                  <a:pt x="426973" y="499380"/>
                </a:lnTo>
                <a:lnTo>
                  <a:pt x="432131" y="490243"/>
                </a:lnTo>
                <a:lnTo>
                  <a:pt x="437290" y="481504"/>
                </a:lnTo>
                <a:lnTo>
                  <a:pt x="442845" y="473162"/>
                </a:lnTo>
                <a:lnTo>
                  <a:pt x="448797" y="465614"/>
                </a:lnTo>
                <a:lnTo>
                  <a:pt x="454750" y="458066"/>
                </a:lnTo>
                <a:lnTo>
                  <a:pt x="461495" y="451710"/>
                </a:lnTo>
                <a:lnTo>
                  <a:pt x="468241" y="445752"/>
                </a:lnTo>
                <a:lnTo>
                  <a:pt x="474987" y="440190"/>
                </a:lnTo>
                <a:lnTo>
                  <a:pt x="482130" y="435026"/>
                </a:lnTo>
                <a:lnTo>
                  <a:pt x="490066" y="429862"/>
                </a:lnTo>
                <a:lnTo>
                  <a:pt x="497606" y="425889"/>
                </a:lnTo>
                <a:lnTo>
                  <a:pt x="505542" y="422711"/>
                </a:lnTo>
                <a:lnTo>
                  <a:pt x="513875" y="419533"/>
                </a:lnTo>
                <a:lnTo>
                  <a:pt x="538478" y="409999"/>
                </a:lnTo>
                <a:lnTo>
                  <a:pt x="553160" y="404438"/>
                </a:lnTo>
                <a:lnTo>
                  <a:pt x="568239" y="399273"/>
                </a:lnTo>
                <a:lnTo>
                  <a:pt x="584111" y="394506"/>
                </a:lnTo>
                <a:lnTo>
                  <a:pt x="601174" y="390137"/>
                </a:lnTo>
                <a:lnTo>
                  <a:pt x="618634" y="386562"/>
                </a:lnTo>
                <a:lnTo>
                  <a:pt x="627761" y="384973"/>
                </a:lnTo>
                <a:lnTo>
                  <a:pt x="636888" y="383384"/>
                </a:lnTo>
                <a:lnTo>
                  <a:pt x="646014" y="382589"/>
                </a:lnTo>
                <a:lnTo>
                  <a:pt x="655538" y="381795"/>
                </a:lnTo>
                <a:lnTo>
                  <a:pt x="665061" y="381397"/>
                </a:lnTo>
                <a:lnTo>
                  <a:pt x="674585" y="381000"/>
                </a:lnTo>
                <a:close/>
                <a:moveTo>
                  <a:pt x="1307704" y="0"/>
                </a:moveTo>
                <a:lnTo>
                  <a:pt x="1321601" y="0"/>
                </a:lnTo>
                <a:lnTo>
                  <a:pt x="1335100" y="0"/>
                </a:lnTo>
                <a:lnTo>
                  <a:pt x="1348997" y="1191"/>
                </a:lnTo>
                <a:lnTo>
                  <a:pt x="1362496" y="2381"/>
                </a:lnTo>
                <a:lnTo>
                  <a:pt x="1376790" y="4366"/>
                </a:lnTo>
                <a:lnTo>
                  <a:pt x="1390289" y="7144"/>
                </a:lnTo>
                <a:lnTo>
                  <a:pt x="1404583" y="10319"/>
                </a:lnTo>
                <a:lnTo>
                  <a:pt x="1418480" y="14684"/>
                </a:lnTo>
                <a:lnTo>
                  <a:pt x="1432773" y="19447"/>
                </a:lnTo>
                <a:lnTo>
                  <a:pt x="1446670" y="25003"/>
                </a:lnTo>
                <a:lnTo>
                  <a:pt x="1460566" y="31353"/>
                </a:lnTo>
                <a:lnTo>
                  <a:pt x="1474463" y="38497"/>
                </a:lnTo>
                <a:lnTo>
                  <a:pt x="1488757" y="46831"/>
                </a:lnTo>
                <a:lnTo>
                  <a:pt x="1525285" y="80963"/>
                </a:lnTo>
                <a:lnTo>
                  <a:pt x="1584841" y="90884"/>
                </a:lnTo>
                <a:lnTo>
                  <a:pt x="1590400" y="94853"/>
                </a:lnTo>
                <a:lnTo>
                  <a:pt x="1595958" y="99616"/>
                </a:lnTo>
                <a:lnTo>
                  <a:pt x="1600723" y="104775"/>
                </a:lnTo>
                <a:lnTo>
                  <a:pt x="1605487" y="110331"/>
                </a:lnTo>
                <a:lnTo>
                  <a:pt x="1609855" y="115888"/>
                </a:lnTo>
                <a:lnTo>
                  <a:pt x="1613825" y="122238"/>
                </a:lnTo>
                <a:lnTo>
                  <a:pt x="1617399" y="128984"/>
                </a:lnTo>
                <a:lnTo>
                  <a:pt x="1620575" y="134938"/>
                </a:lnTo>
                <a:lnTo>
                  <a:pt x="1626531" y="146447"/>
                </a:lnTo>
                <a:lnTo>
                  <a:pt x="1630898" y="156766"/>
                </a:lnTo>
                <a:lnTo>
                  <a:pt x="1634075" y="165894"/>
                </a:lnTo>
                <a:lnTo>
                  <a:pt x="1636854" y="177403"/>
                </a:lnTo>
                <a:lnTo>
                  <a:pt x="1639236" y="189309"/>
                </a:lnTo>
                <a:lnTo>
                  <a:pt x="1641619" y="200819"/>
                </a:lnTo>
                <a:lnTo>
                  <a:pt x="1643207" y="212725"/>
                </a:lnTo>
                <a:lnTo>
                  <a:pt x="1644795" y="223838"/>
                </a:lnTo>
                <a:lnTo>
                  <a:pt x="1646383" y="235347"/>
                </a:lnTo>
                <a:lnTo>
                  <a:pt x="1648368" y="258366"/>
                </a:lnTo>
                <a:lnTo>
                  <a:pt x="1649559" y="281781"/>
                </a:lnTo>
                <a:lnTo>
                  <a:pt x="1649957" y="304800"/>
                </a:lnTo>
                <a:lnTo>
                  <a:pt x="1649957" y="328613"/>
                </a:lnTo>
                <a:lnTo>
                  <a:pt x="1649559" y="352822"/>
                </a:lnTo>
                <a:lnTo>
                  <a:pt x="1648765" y="365919"/>
                </a:lnTo>
                <a:lnTo>
                  <a:pt x="1647177" y="385763"/>
                </a:lnTo>
                <a:lnTo>
                  <a:pt x="1642413" y="436959"/>
                </a:lnTo>
                <a:lnTo>
                  <a:pt x="1640427" y="464344"/>
                </a:lnTo>
                <a:lnTo>
                  <a:pt x="1638839" y="490141"/>
                </a:lnTo>
                <a:lnTo>
                  <a:pt x="1638442" y="501650"/>
                </a:lnTo>
                <a:lnTo>
                  <a:pt x="1638045" y="511969"/>
                </a:lnTo>
                <a:lnTo>
                  <a:pt x="1638442" y="521494"/>
                </a:lnTo>
                <a:lnTo>
                  <a:pt x="1638839" y="529034"/>
                </a:lnTo>
                <a:lnTo>
                  <a:pt x="1640030" y="538559"/>
                </a:lnTo>
                <a:lnTo>
                  <a:pt x="1642016" y="546497"/>
                </a:lnTo>
                <a:lnTo>
                  <a:pt x="1644001" y="553244"/>
                </a:lnTo>
                <a:lnTo>
                  <a:pt x="1646780" y="558800"/>
                </a:lnTo>
                <a:lnTo>
                  <a:pt x="1649559" y="563959"/>
                </a:lnTo>
                <a:lnTo>
                  <a:pt x="1653133" y="569516"/>
                </a:lnTo>
                <a:lnTo>
                  <a:pt x="1656706" y="576659"/>
                </a:lnTo>
                <a:lnTo>
                  <a:pt x="1661074" y="584597"/>
                </a:lnTo>
                <a:lnTo>
                  <a:pt x="1664250" y="592534"/>
                </a:lnTo>
                <a:lnTo>
                  <a:pt x="1667029" y="600869"/>
                </a:lnTo>
                <a:lnTo>
                  <a:pt x="1669412" y="609600"/>
                </a:lnTo>
                <a:lnTo>
                  <a:pt x="1671397" y="618331"/>
                </a:lnTo>
                <a:lnTo>
                  <a:pt x="1672588" y="627459"/>
                </a:lnTo>
                <a:lnTo>
                  <a:pt x="1673382" y="636984"/>
                </a:lnTo>
                <a:lnTo>
                  <a:pt x="1673779" y="646113"/>
                </a:lnTo>
                <a:lnTo>
                  <a:pt x="1674176" y="655241"/>
                </a:lnTo>
                <a:lnTo>
                  <a:pt x="1673779" y="665163"/>
                </a:lnTo>
                <a:lnTo>
                  <a:pt x="1673382" y="674291"/>
                </a:lnTo>
                <a:lnTo>
                  <a:pt x="1671794" y="692547"/>
                </a:lnTo>
                <a:lnTo>
                  <a:pt x="1669412" y="710009"/>
                </a:lnTo>
                <a:lnTo>
                  <a:pt x="1666632" y="726678"/>
                </a:lnTo>
                <a:lnTo>
                  <a:pt x="1664647" y="735806"/>
                </a:lnTo>
                <a:lnTo>
                  <a:pt x="1662662" y="745728"/>
                </a:lnTo>
                <a:lnTo>
                  <a:pt x="1659883" y="755650"/>
                </a:lnTo>
                <a:lnTo>
                  <a:pt x="1656706" y="765572"/>
                </a:lnTo>
                <a:lnTo>
                  <a:pt x="1653133" y="775891"/>
                </a:lnTo>
                <a:lnTo>
                  <a:pt x="1649162" y="785416"/>
                </a:lnTo>
                <a:lnTo>
                  <a:pt x="1644795" y="793750"/>
                </a:lnTo>
                <a:lnTo>
                  <a:pt x="1642413" y="798116"/>
                </a:lnTo>
                <a:lnTo>
                  <a:pt x="1639633" y="802084"/>
                </a:lnTo>
                <a:lnTo>
                  <a:pt x="1636854" y="805656"/>
                </a:lnTo>
                <a:lnTo>
                  <a:pt x="1633678" y="808831"/>
                </a:lnTo>
                <a:lnTo>
                  <a:pt x="1630104" y="811609"/>
                </a:lnTo>
                <a:lnTo>
                  <a:pt x="1626531" y="814388"/>
                </a:lnTo>
                <a:lnTo>
                  <a:pt x="1618193" y="818753"/>
                </a:lnTo>
                <a:lnTo>
                  <a:pt x="1610252" y="823119"/>
                </a:lnTo>
                <a:lnTo>
                  <a:pt x="1602311" y="827881"/>
                </a:lnTo>
                <a:lnTo>
                  <a:pt x="1598341" y="830263"/>
                </a:lnTo>
                <a:lnTo>
                  <a:pt x="1593973" y="832644"/>
                </a:lnTo>
                <a:lnTo>
                  <a:pt x="1590797" y="835819"/>
                </a:lnTo>
                <a:lnTo>
                  <a:pt x="1587223" y="838994"/>
                </a:lnTo>
                <a:lnTo>
                  <a:pt x="1584444" y="842963"/>
                </a:lnTo>
                <a:lnTo>
                  <a:pt x="1581665" y="846931"/>
                </a:lnTo>
                <a:lnTo>
                  <a:pt x="1578489" y="854075"/>
                </a:lnTo>
                <a:lnTo>
                  <a:pt x="1576106" y="860822"/>
                </a:lnTo>
                <a:lnTo>
                  <a:pt x="1574121" y="867966"/>
                </a:lnTo>
                <a:lnTo>
                  <a:pt x="1572533" y="875506"/>
                </a:lnTo>
                <a:lnTo>
                  <a:pt x="1571342" y="883444"/>
                </a:lnTo>
                <a:lnTo>
                  <a:pt x="1570151" y="890984"/>
                </a:lnTo>
                <a:lnTo>
                  <a:pt x="1568959" y="906859"/>
                </a:lnTo>
                <a:lnTo>
                  <a:pt x="1568165" y="923131"/>
                </a:lnTo>
                <a:lnTo>
                  <a:pt x="1566974" y="939006"/>
                </a:lnTo>
                <a:lnTo>
                  <a:pt x="1565783" y="946944"/>
                </a:lnTo>
                <a:lnTo>
                  <a:pt x="1564989" y="954484"/>
                </a:lnTo>
                <a:lnTo>
                  <a:pt x="1563401" y="961628"/>
                </a:lnTo>
                <a:lnTo>
                  <a:pt x="1561415" y="969169"/>
                </a:lnTo>
                <a:lnTo>
                  <a:pt x="1558636" y="976709"/>
                </a:lnTo>
                <a:lnTo>
                  <a:pt x="1555460" y="983456"/>
                </a:lnTo>
                <a:lnTo>
                  <a:pt x="1551887" y="989409"/>
                </a:lnTo>
                <a:lnTo>
                  <a:pt x="1548313" y="995363"/>
                </a:lnTo>
                <a:lnTo>
                  <a:pt x="1544343" y="1000522"/>
                </a:lnTo>
                <a:lnTo>
                  <a:pt x="1539578" y="1005284"/>
                </a:lnTo>
                <a:lnTo>
                  <a:pt x="1531637" y="1014809"/>
                </a:lnTo>
                <a:lnTo>
                  <a:pt x="1527667" y="1019969"/>
                </a:lnTo>
                <a:lnTo>
                  <a:pt x="1524093" y="1025525"/>
                </a:lnTo>
                <a:lnTo>
                  <a:pt x="1520520" y="1031081"/>
                </a:lnTo>
                <a:lnTo>
                  <a:pt x="1517741" y="1037431"/>
                </a:lnTo>
                <a:lnTo>
                  <a:pt x="1514961" y="1044178"/>
                </a:lnTo>
                <a:lnTo>
                  <a:pt x="1512976" y="1052513"/>
                </a:lnTo>
                <a:lnTo>
                  <a:pt x="1510991" y="1061244"/>
                </a:lnTo>
                <a:lnTo>
                  <a:pt x="1510197" y="1070769"/>
                </a:lnTo>
                <a:lnTo>
                  <a:pt x="1561415" y="1078309"/>
                </a:lnTo>
                <a:lnTo>
                  <a:pt x="1576900" y="1111250"/>
                </a:lnTo>
                <a:lnTo>
                  <a:pt x="1585635" y="1129903"/>
                </a:lnTo>
                <a:lnTo>
                  <a:pt x="1596355" y="1149350"/>
                </a:lnTo>
                <a:lnTo>
                  <a:pt x="1601517" y="1158478"/>
                </a:lnTo>
                <a:lnTo>
                  <a:pt x="1606679" y="1168003"/>
                </a:lnTo>
                <a:lnTo>
                  <a:pt x="1612237" y="1176734"/>
                </a:lnTo>
                <a:lnTo>
                  <a:pt x="1617796" y="1184672"/>
                </a:lnTo>
                <a:lnTo>
                  <a:pt x="1624149" y="1192609"/>
                </a:lnTo>
                <a:lnTo>
                  <a:pt x="1629707" y="1198959"/>
                </a:lnTo>
                <a:lnTo>
                  <a:pt x="1635663" y="1204516"/>
                </a:lnTo>
                <a:lnTo>
                  <a:pt x="1641619" y="1209278"/>
                </a:lnTo>
                <a:lnTo>
                  <a:pt x="1721821" y="1231106"/>
                </a:lnTo>
                <a:lnTo>
                  <a:pt x="1793687" y="1261269"/>
                </a:lnTo>
                <a:lnTo>
                  <a:pt x="1867537" y="1292622"/>
                </a:lnTo>
                <a:lnTo>
                  <a:pt x="1941387" y="1324372"/>
                </a:lnTo>
                <a:lnTo>
                  <a:pt x="2013649" y="1354931"/>
                </a:lnTo>
                <a:lnTo>
                  <a:pt x="2029531" y="1361678"/>
                </a:lnTo>
                <a:lnTo>
                  <a:pt x="2046207" y="1367631"/>
                </a:lnTo>
                <a:lnTo>
                  <a:pt x="2079161" y="1379141"/>
                </a:lnTo>
                <a:lnTo>
                  <a:pt x="2095440" y="1385094"/>
                </a:lnTo>
                <a:lnTo>
                  <a:pt x="2112116" y="1391444"/>
                </a:lnTo>
                <a:lnTo>
                  <a:pt x="2127998" y="1397397"/>
                </a:lnTo>
                <a:lnTo>
                  <a:pt x="2143085" y="1404144"/>
                </a:lnTo>
                <a:lnTo>
                  <a:pt x="2150232" y="1407716"/>
                </a:lnTo>
                <a:lnTo>
                  <a:pt x="2157776" y="1411684"/>
                </a:lnTo>
                <a:lnTo>
                  <a:pt x="2164923" y="1416050"/>
                </a:lnTo>
                <a:lnTo>
                  <a:pt x="2171673" y="1420019"/>
                </a:lnTo>
                <a:lnTo>
                  <a:pt x="2178423" y="1424384"/>
                </a:lnTo>
                <a:lnTo>
                  <a:pt x="2184775" y="1429147"/>
                </a:lnTo>
                <a:lnTo>
                  <a:pt x="2191128" y="1433909"/>
                </a:lnTo>
                <a:lnTo>
                  <a:pt x="2196687" y="1439069"/>
                </a:lnTo>
                <a:lnTo>
                  <a:pt x="2202245" y="1445022"/>
                </a:lnTo>
                <a:lnTo>
                  <a:pt x="2207804" y="1450578"/>
                </a:lnTo>
                <a:lnTo>
                  <a:pt x="2212965" y="1456928"/>
                </a:lnTo>
                <a:lnTo>
                  <a:pt x="2217333" y="1463278"/>
                </a:lnTo>
                <a:lnTo>
                  <a:pt x="2221700" y="1470422"/>
                </a:lnTo>
                <a:lnTo>
                  <a:pt x="2225274" y="1477566"/>
                </a:lnTo>
                <a:lnTo>
                  <a:pt x="2228847" y="1485503"/>
                </a:lnTo>
                <a:lnTo>
                  <a:pt x="2232023" y="1493441"/>
                </a:lnTo>
                <a:lnTo>
                  <a:pt x="2232023" y="1519634"/>
                </a:lnTo>
                <a:lnTo>
                  <a:pt x="2232817" y="1552178"/>
                </a:lnTo>
                <a:lnTo>
                  <a:pt x="2234406" y="1628378"/>
                </a:lnTo>
                <a:lnTo>
                  <a:pt x="2235597" y="1668859"/>
                </a:lnTo>
                <a:lnTo>
                  <a:pt x="2236391" y="1708150"/>
                </a:lnTo>
                <a:lnTo>
                  <a:pt x="2236788" y="1745059"/>
                </a:lnTo>
                <a:lnTo>
                  <a:pt x="2236391" y="1778000"/>
                </a:lnTo>
                <a:lnTo>
                  <a:pt x="374650" y="1778000"/>
                </a:lnTo>
                <a:lnTo>
                  <a:pt x="374650" y="1745059"/>
                </a:lnTo>
                <a:lnTo>
                  <a:pt x="374650" y="1708150"/>
                </a:lnTo>
                <a:lnTo>
                  <a:pt x="375444" y="1668859"/>
                </a:lnTo>
                <a:lnTo>
                  <a:pt x="376238" y="1628378"/>
                </a:lnTo>
                <a:lnTo>
                  <a:pt x="377826" y="1552178"/>
                </a:lnTo>
                <a:lnTo>
                  <a:pt x="378620" y="1519634"/>
                </a:lnTo>
                <a:lnTo>
                  <a:pt x="379017" y="1493441"/>
                </a:lnTo>
                <a:lnTo>
                  <a:pt x="381797" y="1485503"/>
                </a:lnTo>
                <a:lnTo>
                  <a:pt x="385370" y="1477566"/>
                </a:lnTo>
                <a:lnTo>
                  <a:pt x="389341" y="1470422"/>
                </a:lnTo>
                <a:lnTo>
                  <a:pt x="393311" y="1463278"/>
                </a:lnTo>
                <a:lnTo>
                  <a:pt x="398076" y="1456928"/>
                </a:lnTo>
                <a:lnTo>
                  <a:pt x="403237" y="1450578"/>
                </a:lnTo>
                <a:lnTo>
                  <a:pt x="408399" y="1445022"/>
                </a:lnTo>
                <a:lnTo>
                  <a:pt x="413957" y="1439069"/>
                </a:lnTo>
                <a:lnTo>
                  <a:pt x="419516" y="1433909"/>
                </a:lnTo>
                <a:lnTo>
                  <a:pt x="425869" y="1429147"/>
                </a:lnTo>
                <a:lnTo>
                  <a:pt x="432618" y="1424384"/>
                </a:lnTo>
                <a:lnTo>
                  <a:pt x="438971" y="1420019"/>
                </a:lnTo>
                <a:lnTo>
                  <a:pt x="445721" y="1416050"/>
                </a:lnTo>
                <a:lnTo>
                  <a:pt x="452868" y="1411684"/>
                </a:lnTo>
                <a:lnTo>
                  <a:pt x="460412" y="1407716"/>
                </a:lnTo>
                <a:lnTo>
                  <a:pt x="467558" y="1404144"/>
                </a:lnTo>
                <a:lnTo>
                  <a:pt x="482646" y="1397397"/>
                </a:lnTo>
                <a:lnTo>
                  <a:pt x="498925" y="1391444"/>
                </a:lnTo>
                <a:lnTo>
                  <a:pt x="515204" y="1385094"/>
                </a:lnTo>
                <a:lnTo>
                  <a:pt x="531483" y="1379141"/>
                </a:lnTo>
                <a:lnTo>
                  <a:pt x="564437" y="1367631"/>
                </a:lnTo>
                <a:lnTo>
                  <a:pt x="581113" y="1361678"/>
                </a:lnTo>
                <a:lnTo>
                  <a:pt x="597392" y="1354931"/>
                </a:lnTo>
                <a:lnTo>
                  <a:pt x="669257" y="1324372"/>
                </a:lnTo>
                <a:lnTo>
                  <a:pt x="743504" y="1292622"/>
                </a:lnTo>
                <a:lnTo>
                  <a:pt x="817354" y="1261269"/>
                </a:lnTo>
                <a:lnTo>
                  <a:pt x="888822" y="1231106"/>
                </a:lnTo>
                <a:lnTo>
                  <a:pt x="969025" y="1209278"/>
                </a:lnTo>
                <a:lnTo>
                  <a:pt x="974981" y="1204516"/>
                </a:lnTo>
                <a:lnTo>
                  <a:pt x="980937" y="1198959"/>
                </a:lnTo>
                <a:lnTo>
                  <a:pt x="986892" y="1192609"/>
                </a:lnTo>
                <a:lnTo>
                  <a:pt x="992848" y="1184672"/>
                </a:lnTo>
                <a:lnTo>
                  <a:pt x="998407" y="1176734"/>
                </a:lnTo>
                <a:lnTo>
                  <a:pt x="1003965" y="1168003"/>
                </a:lnTo>
                <a:lnTo>
                  <a:pt x="1009524" y="1158478"/>
                </a:lnTo>
                <a:lnTo>
                  <a:pt x="1015083" y="1149350"/>
                </a:lnTo>
                <a:lnTo>
                  <a:pt x="1025009" y="1129903"/>
                </a:lnTo>
                <a:lnTo>
                  <a:pt x="1034141" y="1111250"/>
                </a:lnTo>
                <a:lnTo>
                  <a:pt x="1049228" y="1078309"/>
                </a:lnTo>
                <a:lnTo>
                  <a:pt x="1087345" y="1068784"/>
                </a:lnTo>
                <a:lnTo>
                  <a:pt x="1085359" y="1060450"/>
                </a:lnTo>
                <a:lnTo>
                  <a:pt x="1082977" y="1053306"/>
                </a:lnTo>
                <a:lnTo>
                  <a:pt x="1080595" y="1046163"/>
                </a:lnTo>
                <a:lnTo>
                  <a:pt x="1077419" y="1040209"/>
                </a:lnTo>
                <a:lnTo>
                  <a:pt x="1074242" y="1034653"/>
                </a:lnTo>
                <a:lnTo>
                  <a:pt x="1071066" y="1029891"/>
                </a:lnTo>
                <a:lnTo>
                  <a:pt x="1067492" y="1025525"/>
                </a:lnTo>
                <a:lnTo>
                  <a:pt x="1063125" y="1020763"/>
                </a:lnTo>
                <a:lnTo>
                  <a:pt x="1055978" y="1012825"/>
                </a:lnTo>
                <a:lnTo>
                  <a:pt x="1048434" y="1004491"/>
                </a:lnTo>
                <a:lnTo>
                  <a:pt x="1045258" y="1000125"/>
                </a:lnTo>
                <a:lnTo>
                  <a:pt x="1042082" y="995363"/>
                </a:lnTo>
                <a:lnTo>
                  <a:pt x="1038905" y="989409"/>
                </a:lnTo>
                <a:lnTo>
                  <a:pt x="1036523" y="983456"/>
                </a:lnTo>
                <a:lnTo>
                  <a:pt x="1022229" y="830659"/>
                </a:lnTo>
                <a:lnTo>
                  <a:pt x="1021832" y="831056"/>
                </a:lnTo>
                <a:lnTo>
                  <a:pt x="1020641" y="831056"/>
                </a:lnTo>
                <a:lnTo>
                  <a:pt x="1016671" y="830659"/>
                </a:lnTo>
                <a:lnTo>
                  <a:pt x="1010715" y="829469"/>
                </a:lnTo>
                <a:lnTo>
                  <a:pt x="1003965" y="828278"/>
                </a:lnTo>
                <a:lnTo>
                  <a:pt x="990863" y="824309"/>
                </a:lnTo>
                <a:lnTo>
                  <a:pt x="985701" y="822325"/>
                </a:lnTo>
                <a:lnTo>
                  <a:pt x="982525" y="821134"/>
                </a:lnTo>
                <a:lnTo>
                  <a:pt x="978157" y="817959"/>
                </a:lnTo>
                <a:lnTo>
                  <a:pt x="973790" y="814388"/>
                </a:lnTo>
                <a:lnTo>
                  <a:pt x="969819" y="810419"/>
                </a:lnTo>
                <a:lnTo>
                  <a:pt x="966246" y="805656"/>
                </a:lnTo>
                <a:lnTo>
                  <a:pt x="962673" y="800497"/>
                </a:lnTo>
                <a:lnTo>
                  <a:pt x="959496" y="794941"/>
                </a:lnTo>
                <a:lnTo>
                  <a:pt x="956717" y="788988"/>
                </a:lnTo>
                <a:lnTo>
                  <a:pt x="953541" y="783034"/>
                </a:lnTo>
                <a:lnTo>
                  <a:pt x="951158" y="776684"/>
                </a:lnTo>
                <a:lnTo>
                  <a:pt x="948776" y="769541"/>
                </a:lnTo>
                <a:lnTo>
                  <a:pt x="944409" y="755253"/>
                </a:lnTo>
                <a:lnTo>
                  <a:pt x="941232" y="740172"/>
                </a:lnTo>
                <a:lnTo>
                  <a:pt x="938056" y="724694"/>
                </a:lnTo>
                <a:lnTo>
                  <a:pt x="935674" y="708819"/>
                </a:lnTo>
                <a:lnTo>
                  <a:pt x="934085" y="693341"/>
                </a:lnTo>
                <a:lnTo>
                  <a:pt x="932497" y="677466"/>
                </a:lnTo>
                <a:lnTo>
                  <a:pt x="931306" y="662781"/>
                </a:lnTo>
                <a:lnTo>
                  <a:pt x="929321" y="635000"/>
                </a:lnTo>
                <a:lnTo>
                  <a:pt x="926939" y="611981"/>
                </a:lnTo>
                <a:lnTo>
                  <a:pt x="926939" y="607616"/>
                </a:lnTo>
                <a:lnTo>
                  <a:pt x="927733" y="603250"/>
                </a:lnTo>
                <a:lnTo>
                  <a:pt x="929321" y="598884"/>
                </a:lnTo>
                <a:lnTo>
                  <a:pt x="931306" y="594519"/>
                </a:lnTo>
                <a:lnTo>
                  <a:pt x="935674" y="585391"/>
                </a:lnTo>
                <a:lnTo>
                  <a:pt x="940835" y="575866"/>
                </a:lnTo>
                <a:lnTo>
                  <a:pt x="943217" y="570706"/>
                </a:lnTo>
                <a:lnTo>
                  <a:pt x="945600" y="565150"/>
                </a:lnTo>
                <a:lnTo>
                  <a:pt x="947585" y="559594"/>
                </a:lnTo>
                <a:lnTo>
                  <a:pt x="949173" y="553641"/>
                </a:lnTo>
                <a:lnTo>
                  <a:pt x="950364" y="547291"/>
                </a:lnTo>
                <a:lnTo>
                  <a:pt x="950761" y="539750"/>
                </a:lnTo>
                <a:lnTo>
                  <a:pt x="950364" y="532606"/>
                </a:lnTo>
                <a:lnTo>
                  <a:pt x="949173" y="524669"/>
                </a:lnTo>
                <a:lnTo>
                  <a:pt x="944409" y="500856"/>
                </a:lnTo>
                <a:lnTo>
                  <a:pt x="940438" y="477441"/>
                </a:lnTo>
                <a:lnTo>
                  <a:pt x="937262" y="454422"/>
                </a:lnTo>
                <a:lnTo>
                  <a:pt x="934880" y="432197"/>
                </a:lnTo>
                <a:lnTo>
                  <a:pt x="933291" y="410766"/>
                </a:lnTo>
                <a:lnTo>
                  <a:pt x="932100" y="389334"/>
                </a:lnTo>
                <a:lnTo>
                  <a:pt x="931703" y="368300"/>
                </a:lnTo>
                <a:lnTo>
                  <a:pt x="932100" y="348059"/>
                </a:lnTo>
                <a:lnTo>
                  <a:pt x="932894" y="328613"/>
                </a:lnTo>
                <a:lnTo>
                  <a:pt x="934483" y="309563"/>
                </a:lnTo>
                <a:lnTo>
                  <a:pt x="936468" y="290909"/>
                </a:lnTo>
                <a:lnTo>
                  <a:pt x="939247" y="273447"/>
                </a:lnTo>
                <a:lnTo>
                  <a:pt x="942423" y="255984"/>
                </a:lnTo>
                <a:lnTo>
                  <a:pt x="946394" y="239713"/>
                </a:lnTo>
                <a:lnTo>
                  <a:pt x="950761" y="223441"/>
                </a:lnTo>
                <a:lnTo>
                  <a:pt x="956320" y="207566"/>
                </a:lnTo>
                <a:lnTo>
                  <a:pt x="961482" y="193278"/>
                </a:lnTo>
                <a:lnTo>
                  <a:pt x="967437" y="178991"/>
                </a:lnTo>
                <a:lnTo>
                  <a:pt x="973790" y="165497"/>
                </a:lnTo>
                <a:lnTo>
                  <a:pt x="980937" y="152400"/>
                </a:lnTo>
                <a:lnTo>
                  <a:pt x="988481" y="140494"/>
                </a:lnTo>
                <a:lnTo>
                  <a:pt x="996421" y="129381"/>
                </a:lnTo>
                <a:lnTo>
                  <a:pt x="1004362" y="118269"/>
                </a:lnTo>
                <a:lnTo>
                  <a:pt x="1013494" y="108347"/>
                </a:lnTo>
                <a:lnTo>
                  <a:pt x="1022229" y="99219"/>
                </a:lnTo>
                <a:lnTo>
                  <a:pt x="1031758" y="90091"/>
                </a:lnTo>
                <a:lnTo>
                  <a:pt x="1041685" y="82550"/>
                </a:lnTo>
                <a:lnTo>
                  <a:pt x="1051611" y="75406"/>
                </a:lnTo>
                <a:lnTo>
                  <a:pt x="1061934" y="68659"/>
                </a:lnTo>
                <a:lnTo>
                  <a:pt x="1073051" y="63103"/>
                </a:lnTo>
                <a:lnTo>
                  <a:pt x="1084168" y="58341"/>
                </a:lnTo>
                <a:lnTo>
                  <a:pt x="1095683" y="53975"/>
                </a:lnTo>
                <a:lnTo>
                  <a:pt x="1112358" y="47228"/>
                </a:lnTo>
                <a:lnTo>
                  <a:pt x="1131019" y="40084"/>
                </a:lnTo>
                <a:lnTo>
                  <a:pt x="1150872" y="32544"/>
                </a:lnTo>
                <a:lnTo>
                  <a:pt x="1171915" y="25400"/>
                </a:lnTo>
                <a:lnTo>
                  <a:pt x="1194547" y="18653"/>
                </a:lnTo>
                <a:lnTo>
                  <a:pt x="1206458" y="15875"/>
                </a:lnTo>
                <a:lnTo>
                  <a:pt x="1218369" y="12303"/>
                </a:lnTo>
                <a:lnTo>
                  <a:pt x="1230281" y="9525"/>
                </a:lnTo>
                <a:lnTo>
                  <a:pt x="1242986" y="7144"/>
                </a:lnTo>
                <a:lnTo>
                  <a:pt x="1255294" y="5159"/>
                </a:lnTo>
                <a:lnTo>
                  <a:pt x="1268397" y="3175"/>
                </a:lnTo>
                <a:lnTo>
                  <a:pt x="1281102" y="1588"/>
                </a:lnTo>
                <a:lnTo>
                  <a:pt x="1294602" y="794"/>
                </a:lnTo>
                <a:lnTo>
                  <a:pt x="1307704"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23" name="KSO_Shape"/>
          <p:cNvSpPr/>
          <p:nvPr/>
        </p:nvSpPr>
        <p:spPr bwMode="auto">
          <a:xfrm>
            <a:off x="7740458" y="1599390"/>
            <a:ext cx="1285326" cy="882591"/>
          </a:xfrm>
          <a:custGeom>
            <a:avLst/>
            <a:gdLst>
              <a:gd name="T0" fmla="*/ 2147483646 w 112"/>
              <a:gd name="T1" fmla="*/ 2147483646 h 77"/>
              <a:gd name="T2" fmla="*/ 2147483646 w 112"/>
              <a:gd name="T3" fmla="*/ 2147483646 h 77"/>
              <a:gd name="T4" fmla="*/ 2147483646 w 112"/>
              <a:gd name="T5" fmla="*/ 2147483646 h 77"/>
              <a:gd name="T6" fmla="*/ 2147483646 w 112"/>
              <a:gd name="T7" fmla="*/ 2147483646 h 77"/>
              <a:gd name="T8" fmla="*/ 2147483646 w 112"/>
              <a:gd name="T9" fmla="*/ 2147483646 h 77"/>
              <a:gd name="T10" fmla="*/ 0 w 112"/>
              <a:gd name="T11" fmla="*/ 2147483646 h 77"/>
              <a:gd name="T12" fmla="*/ 2147483646 w 112"/>
              <a:gd name="T13" fmla="*/ 2147483646 h 77"/>
              <a:gd name="T14" fmla="*/ 2147483646 w 112"/>
              <a:gd name="T15" fmla="*/ 2147483646 h 77"/>
              <a:gd name="T16" fmla="*/ 2147483646 w 112"/>
              <a:gd name="T17" fmla="*/ 2147483646 h 77"/>
              <a:gd name="T18" fmla="*/ 2147483646 w 112"/>
              <a:gd name="T19" fmla="*/ 2147483646 h 77"/>
              <a:gd name="T20" fmla="*/ 2147483646 w 112"/>
              <a:gd name="T21" fmla="*/ 2147483646 h 77"/>
              <a:gd name="T22" fmla="*/ 2147483646 w 112"/>
              <a:gd name="T23" fmla="*/ 2147483646 h 77"/>
              <a:gd name="T24" fmla="*/ 2147483646 w 112"/>
              <a:gd name="T25" fmla="*/ 2147483646 h 77"/>
              <a:gd name="T26" fmla="*/ 2147483646 w 112"/>
              <a:gd name="T27" fmla="*/ 2147483646 h 77"/>
              <a:gd name="T28" fmla="*/ 2147483646 w 112"/>
              <a:gd name="T29" fmla="*/ 2147483646 h 77"/>
              <a:gd name="T30" fmla="*/ 2147483646 w 112"/>
              <a:gd name="T31" fmla="*/ 2147483646 h 77"/>
              <a:gd name="T32" fmla="*/ 2147483646 w 112"/>
              <a:gd name="T33" fmla="*/ 2147483646 h 77"/>
              <a:gd name="T34" fmla="*/ 2147483646 w 112"/>
              <a:gd name="T35" fmla="*/ 2147483646 h 77"/>
              <a:gd name="T36" fmla="*/ 2147483646 w 112"/>
              <a:gd name="T37" fmla="*/ 2147483646 h 77"/>
              <a:gd name="T38" fmla="*/ 2147483646 w 112"/>
              <a:gd name="T39" fmla="*/ 2147483646 h 77"/>
              <a:gd name="T40" fmla="*/ 2147483646 w 112"/>
              <a:gd name="T41" fmla="*/ 2147483646 h 77"/>
              <a:gd name="T42" fmla="*/ 2147483646 w 112"/>
              <a:gd name="T43" fmla="*/ 2147483646 h 77"/>
              <a:gd name="T44" fmla="*/ 2147483646 w 112"/>
              <a:gd name="T45" fmla="*/ 2147483646 h 77"/>
              <a:gd name="T46" fmla="*/ 2147483646 w 112"/>
              <a:gd name="T47" fmla="*/ 2147483646 h 77"/>
              <a:gd name="T48" fmla="*/ 2147483646 w 112"/>
              <a:gd name="T49" fmla="*/ 2147483646 h 77"/>
              <a:gd name="T50" fmla="*/ 2147483646 w 112"/>
              <a:gd name="T51" fmla="*/ 2147483646 h 77"/>
              <a:gd name="T52" fmla="*/ 2147483646 w 112"/>
              <a:gd name="T53" fmla="*/ 2147483646 h 77"/>
              <a:gd name="T54" fmla="*/ 2147483646 w 112"/>
              <a:gd name="T55" fmla="*/ 2147483646 h 77"/>
              <a:gd name="T56" fmla="*/ 2147483646 w 112"/>
              <a:gd name="T57" fmla="*/ 2147483646 h 77"/>
              <a:gd name="T58" fmla="*/ 2147483646 w 112"/>
              <a:gd name="T59" fmla="*/ 2147483646 h 77"/>
              <a:gd name="T60" fmla="*/ 2147483646 w 112"/>
              <a:gd name="T61" fmla="*/ 2147483646 h 77"/>
              <a:gd name="T62" fmla="*/ 2147483646 w 112"/>
              <a:gd name="T63" fmla="*/ 2147483646 h 77"/>
              <a:gd name="T64" fmla="*/ 2147483646 w 112"/>
              <a:gd name="T65" fmla="*/ 2147483646 h 77"/>
              <a:gd name="T66" fmla="*/ 2147483646 w 112"/>
              <a:gd name="T67" fmla="*/ 2147483646 h 77"/>
              <a:gd name="T68" fmla="*/ 2147483646 w 112"/>
              <a:gd name="T69" fmla="*/ 2147483646 h 77"/>
              <a:gd name="T70" fmla="*/ 2147483646 w 112"/>
              <a:gd name="T71" fmla="*/ 2147483646 h 77"/>
              <a:gd name="T72" fmla="*/ 2147483646 w 112"/>
              <a:gd name="T73" fmla="*/ 2147483646 h 77"/>
              <a:gd name="T74" fmla="*/ 2147483646 w 112"/>
              <a:gd name="T75" fmla="*/ 2147483646 h 77"/>
              <a:gd name="T76" fmla="*/ 2147483646 w 112"/>
              <a:gd name="T77" fmla="*/ 2147483646 h 77"/>
              <a:gd name="T78" fmla="*/ 2147483646 w 112"/>
              <a:gd name="T79" fmla="*/ 2147483646 h 77"/>
              <a:gd name="T80" fmla="*/ 2147483646 w 112"/>
              <a:gd name="T81" fmla="*/ 2147483646 h 77"/>
              <a:gd name="T82" fmla="*/ 2147483646 w 112"/>
              <a:gd name="T83" fmla="*/ 2147483646 h 77"/>
              <a:gd name="T84" fmla="*/ 2147483646 w 112"/>
              <a:gd name="T85" fmla="*/ 2147483646 h 77"/>
              <a:gd name="T86" fmla="*/ 2147483646 w 112"/>
              <a:gd name="T87" fmla="*/ 2147483646 h 7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12" h="77">
                <a:moveTo>
                  <a:pt x="56" y="0"/>
                </a:moveTo>
                <a:cubicBezTo>
                  <a:pt x="62" y="0"/>
                  <a:pt x="66" y="4"/>
                  <a:pt x="66" y="10"/>
                </a:cubicBezTo>
                <a:cubicBezTo>
                  <a:pt x="66" y="15"/>
                  <a:pt x="62" y="20"/>
                  <a:pt x="56" y="20"/>
                </a:cubicBezTo>
                <a:cubicBezTo>
                  <a:pt x="51" y="20"/>
                  <a:pt x="46" y="15"/>
                  <a:pt x="46" y="10"/>
                </a:cubicBezTo>
                <a:cubicBezTo>
                  <a:pt x="46" y="4"/>
                  <a:pt x="51" y="0"/>
                  <a:pt x="56" y="0"/>
                </a:cubicBezTo>
                <a:close/>
                <a:moveTo>
                  <a:pt x="15" y="49"/>
                </a:moveTo>
                <a:cubicBezTo>
                  <a:pt x="15" y="66"/>
                  <a:pt x="15" y="66"/>
                  <a:pt x="15" y="66"/>
                </a:cubicBezTo>
                <a:cubicBezTo>
                  <a:pt x="10" y="66"/>
                  <a:pt x="10" y="66"/>
                  <a:pt x="10" y="66"/>
                </a:cubicBezTo>
                <a:cubicBezTo>
                  <a:pt x="10" y="52"/>
                  <a:pt x="10" y="52"/>
                  <a:pt x="10" y="52"/>
                </a:cubicBezTo>
                <a:cubicBezTo>
                  <a:pt x="9" y="52"/>
                  <a:pt x="9" y="52"/>
                  <a:pt x="9" y="52"/>
                </a:cubicBezTo>
                <a:cubicBezTo>
                  <a:pt x="9" y="66"/>
                  <a:pt x="9" y="66"/>
                  <a:pt x="9" y="66"/>
                </a:cubicBezTo>
                <a:cubicBezTo>
                  <a:pt x="4" y="66"/>
                  <a:pt x="4" y="66"/>
                  <a:pt x="4" y="66"/>
                </a:cubicBezTo>
                <a:cubicBezTo>
                  <a:pt x="4" y="49"/>
                  <a:pt x="4" y="49"/>
                  <a:pt x="4" y="49"/>
                </a:cubicBezTo>
                <a:cubicBezTo>
                  <a:pt x="4" y="46"/>
                  <a:pt x="4" y="46"/>
                  <a:pt x="4" y="46"/>
                </a:cubicBezTo>
                <a:cubicBezTo>
                  <a:pt x="4" y="37"/>
                  <a:pt x="4" y="37"/>
                  <a:pt x="4" y="37"/>
                </a:cubicBezTo>
                <a:cubicBezTo>
                  <a:pt x="4" y="37"/>
                  <a:pt x="4" y="37"/>
                  <a:pt x="4" y="37"/>
                </a:cubicBezTo>
                <a:cubicBezTo>
                  <a:pt x="4" y="46"/>
                  <a:pt x="4" y="46"/>
                  <a:pt x="4" y="46"/>
                </a:cubicBezTo>
                <a:cubicBezTo>
                  <a:pt x="0" y="46"/>
                  <a:pt x="0" y="46"/>
                  <a:pt x="0" y="46"/>
                </a:cubicBezTo>
                <a:cubicBezTo>
                  <a:pt x="0" y="33"/>
                  <a:pt x="0" y="33"/>
                  <a:pt x="0" y="33"/>
                </a:cubicBezTo>
                <a:cubicBezTo>
                  <a:pt x="0" y="31"/>
                  <a:pt x="1" y="29"/>
                  <a:pt x="4" y="29"/>
                </a:cubicBezTo>
                <a:cubicBezTo>
                  <a:pt x="13" y="29"/>
                  <a:pt x="13" y="29"/>
                  <a:pt x="13" y="29"/>
                </a:cubicBezTo>
                <a:cubicBezTo>
                  <a:pt x="13" y="30"/>
                  <a:pt x="13" y="30"/>
                  <a:pt x="13" y="31"/>
                </a:cubicBezTo>
                <a:cubicBezTo>
                  <a:pt x="13" y="49"/>
                  <a:pt x="13" y="49"/>
                  <a:pt x="13" y="49"/>
                </a:cubicBezTo>
                <a:cubicBezTo>
                  <a:pt x="15" y="49"/>
                  <a:pt x="15" y="49"/>
                  <a:pt x="15" y="49"/>
                </a:cubicBezTo>
                <a:close/>
                <a:moveTo>
                  <a:pt x="10" y="15"/>
                </a:moveTo>
                <a:cubicBezTo>
                  <a:pt x="13" y="15"/>
                  <a:pt x="16" y="18"/>
                  <a:pt x="16" y="22"/>
                </a:cubicBezTo>
                <a:cubicBezTo>
                  <a:pt x="16" y="23"/>
                  <a:pt x="16" y="24"/>
                  <a:pt x="15" y="25"/>
                </a:cubicBezTo>
                <a:cubicBezTo>
                  <a:pt x="15" y="26"/>
                  <a:pt x="15" y="26"/>
                  <a:pt x="14" y="26"/>
                </a:cubicBezTo>
                <a:cubicBezTo>
                  <a:pt x="13" y="27"/>
                  <a:pt x="12" y="28"/>
                  <a:pt x="10" y="28"/>
                </a:cubicBezTo>
                <a:cubicBezTo>
                  <a:pt x="6" y="28"/>
                  <a:pt x="3" y="25"/>
                  <a:pt x="3" y="22"/>
                </a:cubicBezTo>
                <a:cubicBezTo>
                  <a:pt x="3" y="18"/>
                  <a:pt x="6" y="15"/>
                  <a:pt x="10" y="15"/>
                </a:cubicBezTo>
                <a:close/>
                <a:moveTo>
                  <a:pt x="96" y="49"/>
                </a:moveTo>
                <a:cubicBezTo>
                  <a:pt x="96" y="66"/>
                  <a:pt x="96" y="66"/>
                  <a:pt x="96" y="66"/>
                </a:cubicBezTo>
                <a:cubicBezTo>
                  <a:pt x="101" y="66"/>
                  <a:pt x="101" y="66"/>
                  <a:pt x="101" y="66"/>
                </a:cubicBezTo>
                <a:cubicBezTo>
                  <a:pt x="101" y="52"/>
                  <a:pt x="101" y="52"/>
                  <a:pt x="101" y="52"/>
                </a:cubicBezTo>
                <a:cubicBezTo>
                  <a:pt x="102" y="52"/>
                  <a:pt x="102" y="52"/>
                  <a:pt x="102" y="52"/>
                </a:cubicBezTo>
                <a:cubicBezTo>
                  <a:pt x="102" y="66"/>
                  <a:pt x="102" y="66"/>
                  <a:pt x="102" y="66"/>
                </a:cubicBezTo>
                <a:cubicBezTo>
                  <a:pt x="107" y="66"/>
                  <a:pt x="107" y="66"/>
                  <a:pt x="107" y="66"/>
                </a:cubicBezTo>
                <a:cubicBezTo>
                  <a:pt x="107" y="49"/>
                  <a:pt x="107" y="49"/>
                  <a:pt x="107" y="49"/>
                </a:cubicBezTo>
                <a:cubicBezTo>
                  <a:pt x="107" y="46"/>
                  <a:pt x="107" y="46"/>
                  <a:pt x="107" y="46"/>
                </a:cubicBezTo>
                <a:cubicBezTo>
                  <a:pt x="107" y="37"/>
                  <a:pt x="107" y="37"/>
                  <a:pt x="107" y="37"/>
                </a:cubicBezTo>
                <a:cubicBezTo>
                  <a:pt x="107" y="37"/>
                  <a:pt x="107" y="37"/>
                  <a:pt x="107" y="37"/>
                </a:cubicBezTo>
                <a:cubicBezTo>
                  <a:pt x="107" y="46"/>
                  <a:pt x="107" y="46"/>
                  <a:pt x="107" y="46"/>
                </a:cubicBezTo>
                <a:cubicBezTo>
                  <a:pt x="112" y="46"/>
                  <a:pt x="112" y="46"/>
                  <a:pt x="112" y="46"/>
                </a:cubicBezTo>
                <a:cubicBezTo>
                  <a:pt x="112" y="33"/>
                  <a:pt x="112" y="33"/>
                  <a:pt x="112" y="33"/>
                </a:cubicBezTo>
                <a:cubicBezTo>
                  <a:pt x="112" y="31"/>
                  <a:pt x="110" y="29"/>
                  <a:pt x="107" y="29"/>
                </a:cubicBezTo>
                <a:cubicBezTo>
                  <a:pt x="98" y="29"/>
                  <a:pt x="98" y="29"/>
                  <a:pt x="98" y="29"/>
                </a:cubicBezTo>
                <a:cubicBezTo>
                  <a:pt x="98" y="30"/>
                  <a:pt x="98" y="30"/>
                  <a:pt x="98" y="31"/>
                </a:cubicBezTo>
                <a:cubicBezTo>
                  <a:pt x="98" y="49"/>
                  <a:pt x="98" y="49"/>
                  <a:pt x="98" y="49"/>
                </a:cubicBezTo>
                <a:cubicBezTo>
                  <a:pt x="96" y="49"/>
                  <a:pt x="96" y="49"/>
                  <a:pt x="96" y="49"/>
                </a:cubicBezTo>
                <a:close/>
                <a:moveTo>
                  <a:pt x="101" y="15"/>
                </a:moveTo>
                <a:cubicBezTo>
                  <a:pt x="98" y="15"/>
                  <a:pt x="95" y="18"/>
                  <a:pt x="95" y="22"/>
                </a:cubicBezTo>
                <a:cubicBezTo>
                  <a:pt x="95" y="23"/>
                  <a:pt x="95" y="24"/>
                  <a:pt x="96" y="25"/>
                </a:cubicBezTo>
                <a:cubicBezTo>
                  <a:pt x="96" y="26"/>
                  <a:pt x="97" y="26"/>
                  <a:pt x="97" y="26"/>
                </a:cubicBezTo>
                <a:cubicBezTo>
                  <a:pt x="98" y="27"/>
                  <a:pt x="100" y="28"/>
                  <a:pt x="101" y="28"/>
                </a:cubicBezTo>
                <a:cubicBezTo>
                  <a:pt x="105" y="28"/>
                  <a:pt x="108" y="25"/>
                  <a:pt x="108" y="22"/>
                </a:cubicBezTo>
                <a:cubicBezTo>
                  <a:pt x="108" y="18"/>
                  <a:pt x="105" y="15"/>
                  <a:pt x="101" y="15"/>
                </a:cubicBezTo>
                <a:close/>
                <a:moveTo>
                  <a:pt x="75" y="51"/>
                </a:moveTo>
                <a:cubicBezTo>
                  <a:pt x="75" y="72"/>
                  <a:pt x="75" y="72"/>
                  <a:pt x="75" y="72"/>
                </a:cubicBezTo>
                <a:cubicBezTo>
                  <a:pt x="80" y="72"/>
                  <a:pt x="80" y="72"/>
                  <a:pt x="80" y="72"/>
                </a:cubicBezTo>
                <a:cubicBezTo>
                  <a:pt x="80" y="54"/>
                  <a:pt x="80" y="54"/>
                  <a:pt x="80" y="54"/>
                </a:cubicBezTo>
                <a:cubicBezTo>
                  <a:pt x="82" y="54"/>
                  <a:pt x="82" y="54"/>
                  <a:pt x="82" y="54"/>
                </a:cubicBezTo>
                <a:cubicBezTo>
                  <a:pt x="82" y="72"/>
                  <a:pt x="82" y="72"/>
                  <a:pt x="82" y="72"/>
                </a:cubicBezTo>
                <a:cubicBezTo>
                  <a:pt x="87" y="72"/>
                  <a:pt x="87" y="72"/>
                  <a:pt x="87" y="72"/>
                </a:cubicBezTo>
                <a:cubicBezTo>
                  <a:pt x="87" y="51"/>
                  <a:pt x="87" y="51"/>
                  <a:pt x="87" y="51"/>
                </a:cubicBezTo>
                <a:cubicBezTo>
                  <a:pt x="87" y="47"/>
                  <a:pt x="87" y="47"/>
                  <a:pt x="87" y="47"/>
                </a:cubicBezTo>
                <a:cubicBezTo>
                  <a:pt x="87" y="36"/>
                  <a:pt x="87" y="36"/>
                  <a:pt x="87" y="36"/>
                </a:cubicBezTo>
                <a:cubicBezTo>
                  <a:pt x="88" y="36"/>
                  <a:pt x="88" y="36"/>
                  <a:pt x="88" y="36"/>
                </a:cubicBezTo>
                <a:cubicBezTo>
                  <a:pt x="88" y="47"/>
                  <a:pt x="88" y="47"/>
                  <a:pt x="88" y="47"/>
                </a:cubicBezTo>
                <a:cubicBezTo>
                  <a:pt x="94" y="47"/>
                  <a:pt x="94" y="47"/>
                  <a:pt x="94" y="47"/>
                </a:cubicBezTo>
                <a:cubicBezTo>
                  <a:pt x="94" y="31"/>
                  <a:pt x="94" y="31"/>
                  <a:pt x="94" y="31"/>
                </a:cubicBezTo>
                <a:cubicBezTo>
                  <a:pt x="94" y="28"/>
                  <a:pt x="91" y="26"/>
                  <a:pt x="88" y="26"/>
                </a:cubicBezTo>
                <a:cubicBezTo>
                  <a:pt x="77" y="26"/>
                  <a:pt x="77" y="26"/>
                  <a:pt x="77" y="26"/>
                </a:cubicBezTo>
                <a:cubicBezTo>
                  <a:pt x="77" y="27"/>
                  <a:pt x="77" y="28"/>
                  <a:pt x="77" y="28"/>
                </a:cubicBezTo>
                <a:cubicBezTo>
                  <a:pt x="77" y="51"/>
                  <a:pt x="77" y="51"/>
                  <a:pt x="77" y="51"/>
                </a:cubicBezTo>
                <a:cubicBezTo>
                  <a:pt x="75" y="51"/>
                  <a:pt x="75" y="51"/>
                  <a:pt x="75" y="51"/>
                </a:cubicBezTo>
                <a:close/>
                <a:moveTo>
                  <a:pt x="65" y="47"/>
                </a:moveTo>
                <a:cubicBezTo>
                  <a:pt x="65" y="32"/>
                  <a:pt x="65" y="32"/>
                  <a:pt x="65" y="32"/>
                </a:cubicBezTo>
                <a:cubicBezTo>
                  <a:pt x="64" y="32"/>
                  <a:pt x="64" y="32"/>
                  <a:pt x="64" y="32"/>
                </a:cubicBezTo>
                <a:cubicBezTo>
                  <a:pt x="64" y="47"/>
                  <a:pt x="64" y="47"/>
                  <a:pt x="64" y="47"/>
                </a:cubicBezTo>
                <a:cubicBezTo>
                  <a:pt x="64" y="50"/>
                  <a:pt x="64" y="50"/>
                  <a:pt x="64" y="50"/>
                </a:cubicBezTo>
                <a:cubicBezTo>
                  <a:pt x="64" y="77"/>
                  <a:pt x="64" y="77"/>
                  <a:pt x="64" y="77"/>
                </a:cubicBezTo>
                <a:cubicBezTo>
                  <a:pt x="57" y="77"/>
                  <a:pt x="57" y="77"/>
                  <a:pt x="57" y="77"/>
                </a:cubicBezTo>
                <a:cubicBezTo>
                  <a:pt x="57" y="55"/>
                  <a:pt x="57" y="55"/>
                  <a:pt x="57" y="55"/>
                </a:cubicBezTo>
                <a:cubicBezTo>
                  <a:pt x="55" y="55"/>
                  <a:pt x="55" y="55"/>
                  <a:pt x="55" y="55"/>
                </a:cubicBezTo>
                <a:cubicBezTo>
                  <a:pt x="55" y="77"/>
                  <a:pt x="55" y="77"/>
                  <a:pt x="55" y="77"/>
                </a:cubicBezTo>
                <a:cubicBezTo>
                  <a:pt x="48" y="77"/>
                  <a:pt x="48" y="77"/>
                  <a:pt x="48" y="77"/>
                </a:cubicBezTo>
                <a:cubicBezTo>
                  <a:pt x="48" y="50"/>
                  <a:pt x="48" y="50"/>
                  <a:pt x="48" y="50"/>
                </a:cubicBezTo>
                <a:cubicBezTo>
                  <a:pt x="48" y="47"/>
                  <a:pt x="48" y="47"/>
                  <a:pt x="48" y="47"/>
                </a:cubicBezTo>
                <a:cubicBezTo>
                  <a:pt x="48" y="32"/>
                  <a:pt x="48" y="32"/>
                  <a:pt x="48" y="32"/>
                </a:cubicBezTo>
                <a:cubicBezTo>
                  <a:pt x="47" y="32"/>
                  <a:pt x="47" y="32"/>
                  <a:pt x="47" y="32"/>
                </a:cubicBezTo>
                <a:cubicBezTo>
                  <a:pt x="47" y="47"/>
                  <a:pt x="47" y="47"/>
                  <a:pt x="47" y="47"/>
                </a:cubicBezTo>
                <a:cubicBezTo>
                  <a:pt x="41" y="47"/>
                  <a:pt x="41" y="47"/>
                  <a:pt x="41" y="47"/>
                </a:cubicBezTo>
                <a:cubicBezTo>
                  <a:pt x="41" y="27"/>
                  <a:pt x="41" y="27"/>
                  <a:pt x="41" y="27"/>
                </a:cubicBezTo>
                <a:cubicBezTo>
                  <a:pt x="41" y="24"/>
                  <a:pt x="44" y="21"/>
                  <a:pt x="47" y="21"/>
                </a:cubicBezTo>
                <a:cubicBezTo>
                  <a:pt x="66" y="21"/>
                  <a:pt x="46" y="21"/>
                  <a:pt x="65" y="21"/>
                </a:cubicBezTo>
                <a:cubicBezTo>
                  <a:pt x="69" y="21"/>
                  <a:pt x="71" y="24"/>
                  <a:pt x="71" y="27"/>
                </a:cubicBezTo>
                <a:cubicBezTo>
                  <a:pt x="71" y="47"/>
                  <a:pt x="71" y="47"/>
                  <a:pt x="71" y="47"/>
                </a:cubicBezTo>
                <a:cubicBezTo>
                  <a:pt x="70" y="47"/>
                  <a:pt x="68" y="47"/>
                  <a:pt x="65" y="47"/>
                </a:cubicBezTo>
                <a:close/>
                <a:moveTo>
                  <a:pt x="37" y="51"/>
                </a:moveTo>
                <a:cubicBezTo>
                  <a:pt x="37" y="72"/>
                  <a:pt x="37" y="72"/>
                  <a:pt x="37" y="72"/>
                </a:cubicBezTo>
                <a:cubicBezTo>
                  <a:pt x="31" y="72"/>
                  <a:pt x="31" y="72"/>
                  <a:pt x="31" y="72"/>
                </a:cubicBezTo>
                <a:cubicBezTo>
                  <a:pt x="31" y="54"/>
                  <a:pt x="31" y="54"/>
                  <a:pt x="31" y="54"/>
                </a:cubicBezTo>
                <a:cubicBezTo>
                  <a:pt x="30" y="54"/>
                  <a:pt x="30" y="54"/>
                  <a:pt x="30" y="54"/>
                </a:cubicBezTo>
                <a:cubicBezTo>
                  <a:pt x="30" y="72"/>
                  <a:pt x="30" y="72"/>
                  <a:pt x="30" y="72"/>
                </a:cubicBezTo>
                <a:cubicBezTo>
                  <a:pt x="24" y="72"/>
                  <a:pt x="24" y="72"/>
                  <a:pt x="24" y="72"/>
                </a:cubicBezTo>
                <a:cubicBezTo>
                  <a:pt x="24" y="51"/>
                  <a:pt x="24" y="51"/>
                  <a:pt x="24" y="51"/>
                </a:cubicBezTo>
                <a:cubicBezTo>
                  <a:pt x="24" y="47"/>
                  <a:pt x="24" y="47"/>
                  <a:pt x="24" y="47"/>
                </a:cubicBezTo>
                <a:cubicBezTo>
                  <a:pt x="24" y="36"/>
                  <a:pt x="24" y="36"/>
                  <a:pt x="24" y="36"/>
                </a:cubicBezTo>
                <a:cubicBezTo>
                  <a:pt x="23" y="36"/>
                  <a:pt x="23" y="36"/>
                  <a:pt x="23" y="36"/>
                </a:cubicBezTo>
                <a:cubicBezTo>
                  <a:pt x="23" y="47"/>
                  <a:pt x="23" y="47"/>
                  <a:pt x="23" y="47"/>
                </a:cubicBezTo>
                <a:cubicBezTo>
                  <a:pt x="18" y="47"/>
                  <a:pt x="18" y="47"/>
                  <a:pt x="18" y="47"/>
                </a:cubicBezTo>
                <a:cubicBezTo>
                  <a:pt x="18" y="31"/>
                  <a:pt x="18" y="31"/>
                  <a:pt x="18" y="31"/>
                </a:cubicBezTo>
                <a:cubicBezTo>
                  <a:pt x="18" y="28"/>
                  <a:pt x="20" y="26"/>
                  <a:pt x="23" y="26"/>
                </a:cubicBezTo>
                <a:cubicBezTo>
                  <a:pt x="35" y="26"/>
                  <a:pt x="35" y="26"/>
                  <a:pt x="35" y="26"/>
                </a:cubicBezTo>
                <a:cubicBezTo>
                  <a:pt x="35" y="27"/>
                  <a:pt x="35" y="28"/>
                  <a:pt x="35" y="28"/>
                </a:cubicBezTo>
                <a:cubicBezTo>
                  <a:pt x="35" y="51"/>
                  <a:pt x="35" y="51"/>
                  <a:pt x="35" y="51"/>
                </a:cubicBezTo>
                <a:cubicBezTo>
                  <a:pt x="37" y="51"/>
                  <a:pt x="37" y="51"/>
                  <a:pt x="37" y="51"/>
                </a:cubicBezTo>
                <a:close/>
                <a:moveTo>
                  <a:pt x="31" y="9"/>
                </a:moveTo>
                <a:cubicBezTo>
                  <a:pt x="35" y="9"/>
                  <a:pt x="39" y="12"/>
                  <a:pt x="39" y="17"/>
                </a:cubicBezTo>
                <a:cubicBezTo>
                  <a:pt x="39" y="19"/>
                  <a:pt x="38" y="20"/>
                  <a:pt x="37" y="22"/>
                </a:cubicBezTo>
                <a:cubicBezTo>
                  <a:pt x="37" y="22"/>
                  <a:pt x="37" y="22"/>
                  <a:pt x="37" y="23"/>
                </a:cubicBezTo>
                <a:cubicBezTo>
                  <a:pt x="35" y="24"/>
                  <a:pt x="33" y="25"/>
                  <a:pt x="31" y="25"/>
                </a:cubicBezTo>
                <a:cubicBezTo>
                  <a:pt x="26" y="25"/>
                  <a:pt x="22" y="21"/>
                  <a:pt x="22" y="17"/>
                </a:cubicBezTo>
                <a:cubicBezTo>
                  <a:pt x="22" y="12"/>
                  <a:pt x="26" y="9"/>
                  <a:pt x="31" y="9"/>
                </a:cubicBezTo>
                <a:close/>
                <a:moveTo>
                  <a:pt x="81" y="9"/>
                </a:moveTo>
                <a:cubicBezTo>
                  <a:pt x="76" y="9"/>
                  <a:pt x="73" y="12"/>
                  <a:pt x="73" y="17"/>
                </a:cubicBezTo>
                <a:cubicBezTo>
                  <a:pt x="73" y="19"/>
                  <a:pt x="73" y="20"/>
                  <a:pt x="74" y="22"/>
                </a:cubicBezTo>
                <a:cubicBezTo>
                  <a:pt x="75" y="22"/>
                  <a:pt x="75" y="22"/>
                  <a:pt x="75" y="23"/>
                </a:cubicBezTo>
                <a:cubicBezTo>
                  <a:pt x="77" y="24"/>
                  <a:pt x="79" y="25"/>
                  <a:pt x="81" y="25"/>
                </a:cubicBezTo>
                <a:cubicBezTo>
                  <a:pt x="85" y="25"/>
                  <a:pt x="89" y="21"/>
                  <a:pt x="89" y="17"/>
                </a:cubicBezTo>
                <a:cubicBezTo>
                  <a:pt x="89" y="12"/>
                  <a:pt x="85" y="9"/>
                  <a:pt x="81" y="9"/>
                </a:cubicBez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22566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rgbClr val="FEFDFE"/>
                </a:solidFill>
              </a:rPr>
              <a:t>谢</a:t>
            </a:r>
            <a:endParaRPr lang="zh-CN" altLang="en-US" sz="4000" dirty="0">
              <a:solidFill>
                <a:srgbClr val="FEFDFE"/>
              </a:solidFill>
            </a:endParaRPr>
          </a:p>
        </p:txBody>
      </p:sp>
      <p:sp>
        <p:nvSpPr>
          <p:cNvPr id="4" name="椭圆 3"/>
          <p:cNvSpPr/>
          <p:nvPr/>
        </p:nvSpPr>
        <p:spPr>
          <a:xfrm>
            <a:off x="43521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rgbClr val="FEFDFE"/>
                </a:solidFill>
              </a:rPr>
              <a:t>谢</a:t>
            </a:r>
            <a:endParaRPr lang="zh-CN" altLang="en-US" sz="4000" dirty="0">
              <a:solidFill>
                <a:srgbClr val="FEFDFE"/>
              </a:solidFill>
            </a:endParaRPr>
          </a:p>
        </p:txBody>
      </p:sp>
      <p:sp>
        <p:nvSpPr>
          <p:cNvPr id="5" name="椭圆 4"/>
          <p:cNvSpPr/>
          <p:nvPr/>
        </p:nvSpPr>
        <p:spPr>
          <a:xfrm>
            <a:off x="64476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rgbClr val="FEFDFE"/>
                </a:solidFill>
              </a:rPr>
              <a:t>观</a:t>
            </a:r>
            <a:endParaRPr lang="zh-CN" altLang="en-US" sz="4000" dirty="0">
              <a:solidFill>
                <a:srgbClr val="FEFDFE"/>
              </a:solidFill>
            </a:endParaRPr>
          </a:p>
        </p:txBody>
      </p:sp>
      <p:sp>
        <p:nvSpPr>
          <p:cNvPr id="6" name="椭圆 5"/>
          <p:cNvSpPr/>
          <p:nvPr/>
        </p:nvSpPr>
        <p:spPr>
          <a:xfrm>
            <a:off x="85431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rgbClr val="FEFDFE"/>
                </a:solidFill>
              </a:rPr>
              <a:t>看</a:t>
            </a:r>
            <a:endParaRPr lang="zh-CN" altLang="en-US" sz="4000" dirty="0">
              <a:solidFill>
                <a:srgbClr val="FEFDFE"/>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请输入第一章的大标题</a:t>
            </a:r>
            <a:endParaRPr lang="zh-CN" altLang="en-US" dirty="0"/>
          </a:p>
        </p:txBody>
      </p:sp>
      <p:sp>
        <p:nvSpPr>
          <p:cNvPr id="9219" name="文本占位符 2"/>
          <p:cNvSpPr>
            <a:spLocks noGrp="1"/>
          </p:cNvSpPr>
          <p:nvPr>
            <p:ph type="body" idx="1"/>
          </p:nvPr>
        </p:nvSpPr>
        <p:spPr/>
        <p:txBody>
          <a:bodyPr/>
          <a:lstStyle/>
          <a:p>
            <a:r>
              <a:rPr lang="zh-CN" altLang="en-US"/>
              <a:t>请输入第一章的小标题</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矩形 20"/>
          <p:cNvSpPr/>
          <p:nvPr/>
        </p:nvSpPr>
        <p:spPr>
          <a:xfrm>
            <a:off x="922701" y="5257846"/>
            <a:ext cx="3244661" cy="104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2" name="矩形 21"/>
          <p:cNvSpPr/>
          <p:nvPr/>
        </p:nvSpPr>
        <p:spPr>
          <a:xfrm>
            <a:off x="922701" y="2892217"/>
            <a:ext cx="3244661" cy="104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4" name="矩形 14"/>
          <p:cNvSpPr/>
          <p:nvPr/>
        </p:nvSpPr>
        <p:spPr>
          <a:xfrm>
            <a:off x="922701" y="2176940"/>
            <a:ext cx="3223066" cy="591714"/>
          </a:xfrm>
          <a:prstGeom prst="roundRect">
            <a:avLst>
              <a:gd name="adj" fmla="val 50000"/>
            </a:avLst>
          </a:prstGeom>
          <a:solidFill>
            <a:schemeClr val="accent1"/>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r>
              <a:rPr lang="zh-CN" altLang="en-US" kern="0" dirty="0">
                <a:solidFill>
                  <a:sysClr val="window" lastClr="FFFFFF"/>
                </a:solidFill>
                <a:latin typeface="+mj-ea"/>
                <a:ea typeface="+mj-ea"/>
              </a:rPr>
              <a:t>请输入文本</a:t>
            </a:r>
            <a:endParaRPr lang="zh-CN" altLang="en-US" kern="0" dirty="0">
              <a:solidFill>
                <a:sysClr val="window" lastClr="FFFFFF"/>
              </a:solidFill>
              <a:latin typeface="+mj-ea"/>
              <a:ea typeface="+mj-ea"/>
            </a:endParaRPr>
          </a:p>
        </p:txBody>
      </p:sp>
      <p:sp>
        <p:nvSpPr>
          <p:cNvPr id="25" name="矩形 14"/>
          <p:cNvSpPr/>
          <p:nvPr/>
        </p:nvSpPr>
        <p:spPr>
          <a:xfrm>
            <a:off x="922701" y="4550625"/>
            <a:ext cx="3223066" cy="591714"/>
          </a:xfrm>
          <a:prstGeom prst="roundRect">
            <a:avLst>
              <a:gd name="adj" fmla="val 50000"/>
            </a:avLst>
          </a:prstGeom>
          <a:solidFill>
            <a:schemeClr val="accent1"/>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r>
              <a:rPr lang="zh-CN" altLang="en-US" kern="0" dirty="0">
                <a:solidFill>
                  <a:sysClr val="window" lastClr="FFFFFF"/>
                </a:solidFill>
                <a:latin typeface="+mj-ea"/>
                <a:ea typeface="+mj-ea"/>
              </a:rPr>
              <a:t>请输入文本</a:t>
            </a:r>
            <a:endParaRPr lang="zh-CN" altLang="en-US" kern="0" dirty="0">
              <a:solidFill>
                <a:sysClr val="window" lastClr="FFFFFF"/>
              </a:solidFill>
              <a:latin typeface="+mj-ea"/>
              <a:ea typeface="+mj-ea"/>
            </a:endParaRPr>
          </a:p>
        </p:txBody>
      </p:sp>
      <p:sp>
        <p:nvSpPr>
          <p:cNvPr id="26" name="矩形 25"/>
          <p:cNvSpPr/>
          <p:nvPr/>
        </p:nvSpPr>
        <p:spPr>
          <a:xfrm>
            <a:off x="8023067" y="5257846"/>
            <a:ext cx="3244661" cy="104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7" name="矩形 26"/>
          <p:cNvSpPr/>
          <p:nvPr/>
        </p:nvSpPr>
        <p:spPr>
          <a:xfrm>
            <a:off x="8023067" y="2892217"/>
            <a:ext cx="3244661" cy="104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8" name="矩形 14"/>
          <p:cNvSpPr/>
          <p:nvPr/>
        </p:nvSpPr>
        <p:spPr>
          <a:xfrm>
            <a:off x="8023067" y="2176940"/>
            <a:ext cx="3223066" cy="591714"/>
          </a:xfrm>
          <a:prstGeom prst="roundRect">
            <a:avLst>
              <a:gd name="adj" fmla="val 50000"/>
            </a:avLst>
          </a:prstGeom>
          <a:solidFill>
            <a:schemeClr val="accent1"/>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r>
              <a:rPr lang="zh-CN" altLang="en-US" kern="0" dirty="0">
                <a:solidFill>
                  <a:sysClr val="window" lastClr="FFFFFF"/>
                </a:solidFill>
                <a:latin typeface="+mj-ea"/>
                <a:ea typeface="+mj-ea"/>
              </a:rPr>
              <a:t>请输入文本</a:t>
            </a:r>
            <a:endParaRPr lang="zh-CN" altLang="en-US" kern="0" dirty="0">
              <a:solidFill>
                <a:sysClr val="window" lastClr="FFFFFF"/>
              </a:solidFill>
              <a:latin typeface="+mj-ea"/>
              <a:ea typeface="+mj-ea"/>
            </a:endParaRPr>
          </a:p>
        </p:txBody>
      </p:sp>
      <p:sp>
        <p:nvSpPr>
          <p:cNvPr id="30" name="矩形 14"/>
          <p:cNvSpPr/>
          <p:nvPr/>
        </p:nvSpPr>
        <p:spPr>
          <a:xfrm>
            <a:off x="8023067" y="4550625"/>
            <a:ext cx="3223066" cy="591714"/>
          </a:xfrm>
          <a:prstGeom prst="roundRect">
            <a:avLst>
              <a:gd name="adj" fmla="val 50000"/>
            </a:avLst>
          </a:prstGeom>
          <a:solidFill>
            <a:schemeClr val="accent1"/>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r>
              <a:rPr lang="zh-CN" altLang="en-US" kern="0" dirty="0">
                <a:solidFill>
                  <a:sysClr val="window" lastClr="FFFFFF"/>
                </a:solidFill>
                <a:latin typeface="+mj-ea"/>
                <a:ea typeface="+mj-ea"/>
              </a:rPr>
              <a:t>请输入文本</a:t>
            </a:r>
            <a:endParaRPr lang="zh-CN" altLang="en-US" kern="0" dirty="0">
              <a:solidFill>
                <a:sysClr val="window" lastClr="FFFFFF"/>
              </a:solidFill>
              <a:latin typeface="+mj-ea"/>
              <a:ea typeface="+mj-ea"/>
            </a:endParaRPr>
          </a:p>
        </p:txBody>
      </p:sp>
      <p:sp>
        <p:nvSpPr>
          <p:cNvPr id="33" name="KSO_Shape"/>
          <p:cNvSpPr/>
          <p:nvPr/>
        </p:nvSpPr>
        <p:spPr bwMode="auto">
          <a:xfrm>
            <a:off x="4961961" y="2768654"/>
            <a:ext cx="2268079" cy="1680059"/>
          </a:xfrm>
          <a:custGeom>
            <a:avLst/>
            <a:gdLst>
              <a:gd name="T0" fmla="*/ 186223 w 4950"/>
              <a:gd name="T1" fmla="*/ 870396 h 3662"/>
              <a:gd name="T2" fmla="*/ 534663 w 4950"/>
              <a:gd name="T3" fmla="*/ 870396 h 3662"/>
              <a:gd name="T4" fmla="*/ 74926 w 4950"/>
              <a:gd name="T5" fmla="*/ 586935 h 3662"/>
              <a:gd name="T6" fmla="*/ 1246820 w 4950"/>
              <a:gd name="T7" fmla="*/ 965004 h 3662"/>
              <a:gd name="T8" fmla="*/ 1479235 w 4950"/>
              <a:gd name="T9" fmla="*/ 1007578 h 3662"/>
              <a:gd name="T10" fmla="*/ 1651637 w 4950"/>
              <a:gd name="T11" fmla="*/ 896595 h 3662"/>
              <a:gd name="T12" fmla="*/ 1800397 w 4950"/>
              <a:gd name="T13" fmla="*/ 1147671 h 3662"/>
              <a:gd name="T14" fmla="*/ 1397763 w 4950"/>
              <a:gd name="T15" fmla="*/ 1332521 h 3662"/>
              <a:gd name="T16" fmla="*/ 446644 w 4950"/>
              <a:gd name="T17" fmla="*/ 1137119 h 3662"/>
              <a:gd name="T18" fmla="*/ 63650 w 4950"/>
              <a:gd name="T19" fmla="*/ 955907 h 3662"/>
              <a:gd name="T20" fmla="*/ 420093 w 4950"/>
              <a:gd name="T21" fmla="*/ 955907 h 3662"/>
              <a:gd name="T22" fmla="*/ 542665 w 4950"/>
              <a:gd name="T23" fmla="*/ 997026 h 3662"/>
              <a:gd name="T24" fmla="*/ 863827 w 4950"/>
              <a:gd name="T25" fmla="*/ 1099639 h 3662"/>
              <a:gd name="T26" fmla="*/ 872920 w 4950"/>
              <a:gd name="T27" fmla="*/ 950813 h 3662"/>
              <a:gd name="T28" fmla="*/ 974397 w 4950"/>
              <a:gd name="T29" fmla="*/ 910423 h 3662"/>
              <a:gd name="T30" fmla="*/ 976943 w 4950"/>
              <a:gd name="T31" fmla="*/ 985745 h 3662"/>
              <a:gd name="T32" fmla="*/ 1150435 w 4950"/>
              <a:gd name="T33" fmla="*/ 914789 h 3662"/>
              <a:gd name="T34" fmla="*/ 1706194 w 4950"/>
              <a:gd name="T35" fmla="*/ 590210 h 3662"/>
              <a:gd name="T36" fmla="*/ 1343205 w 4950"/>
              <a:gd name="T37" fmla="*/ 590210 h 3662"/>
              <a:gd name="T38" fmla="*/ 1337386 w 4950"/>
              <a:gd name="T39" fmla="*/ 639697 h 3662"/>
              <a:gd name="T40" fmla="*/ 1369029 w 4950"/>
              <a:gd name="T41" fmla="*/ 783793 h 3662"/>
              <a:gd name="T42" fmla="*/ 1376303 w 4950"/>
              <a:gd name="T43" fmla="*/ 799440 h 3662"/>
              <a:gd name="T44" fmla="*/ 1678552 w 4950"/>
              <a:gd name="T45" fmla="*/ 793982 h 3662"/>
              <a:gd name="T46" fmla="*/ 1688736 w 4950"/>
              <a:gd name="T47" fmla="*/ 657891 h 3662"/>
              <a:gd name="T48" fmla="*/ 1706558 w 4950"/>
              <a:gd name="T49" fmla="*/ 594577 h 3662"/>
              <a:gd name="T50" fmla="*/ 1215904 w 4950"/>
              <a:gd name="T51" fmla="*/ 467583 h 3662"/>
              <a:gd name="T52" fmla="*/ 627411 w 4950"/>
              <a:gd name="T53" fmla="*/ 270725 h 3662"/>
              <a:gd name="T54" fmla="*/ 693244 w 4950"/>
              <a:gd name="T55" fmla="*/ 640425 h 3662"/>
              <a:gd name="T56" fmla="*/ 804541 w 4950"/>
              <a:gd name="T57" fmla="*/ 842014 h 3662"/>
              <a:gd name="T58" fmla="*/ 934388 w 4950"/>
              <a:gd name="T59" fmla="*/ 851838 h 3662"/>
              <a:gd name="T60" fmla="*/ 1064235 w 4950"/>
              <a:gd name="T61" fmla="*/ 842014 h 3662"/>
              <a:gd name="T62" fmla="*/ 1179533 w 4950"/>
              <a:gd name="T63" fmla="*/ 647339 h 366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4950" h="3662">
                <a:moveTo>
                  <a:pt x="134" y="2392"/>
                </a:moveTo>
                <a:cubicBezTo>
                  <a:pt x="512" y="2392"/>
                  <a:pt x="512" y="2392"/>
                  <a:pt x="512" y="2392"/>
                </a:cubicBezTo>
                <a:cubicBezTo>
                  <a:pt x="677" y="2556"/>
                  <a:pt x="901" y="2556"/>
                  <a:pt x="1065" y="2392"/>
                </a:cubicBezTo>
                <a:cubicBezTo>
                  <a:pt x="1470" y="2392"/>
                  <a:pt x="1470" y="2392"/>
                  <a:pt x="1470" y="2392"/>
                </a:cubicBezTo>
                <a:cubicBezTo>
                  <a:pt x="1436" y="2126"/>
                  <a:pt x="1402" y="1861"/>
                  <a:pt x="1368" y="1595"/>
                </a:cubicBezTo>
                <a:cubicBezTo>
                  <a:pt x="1161" y="1029"/>
                  <a:pt x="375" y="1059"/>
                  <a:pt x="206" y="1613"/>
                </a:cubicBezTo>
                <a:cubicBezTo>
                  <a:pt x="134" y="2392"/>
                  <a:pt x="134" y="2392"/>
                  <a:pt x="134" y="2392"/>
                </a:cubicBezTo>
                <a:close/>
                <a:moveTo>
                  <a:pt x="3428" y="2652"/>
                </a:moveTo>
                <a:cubicBezTo>
                  <a:pt x="3827" y="2460"/>
                  <a:pt x="3827" y="2460"/>
                  <a:pt x="3827" y="2460"/>
                </a:cubicBezTo>
                <a:cubicBezTo>
                  <a:pt x="4067" y="2769"/>
                  <a:pt x="4067" y="2769"/>
                  <a:pt x="4067" y="2769"/>
                </a:cubicBezTo>
                <a:cubicBezTo>
                  <a:pt x="4312" y="2773"/>
                  <a:pt x="4312" y="2773"/>
                  <a:pt x="4312" y="2773"/>
                </a:cubicBezTo>
                <a:cubicBezTo>
                  <a:pt x="4541" y="2464"/>
                  <a:pt x="4541" y="2464"/>
                  <a:pt x="4541" y="2464"/>
                </a:cubicBezTo>
                <a:cubicBezTo>
                  <a:pt x="4950" y="2676"/>
                  <a:pt x="4950" y="2676"/>
                  <a:pt x="4950" y="2676"/>
                </a:cubicBezTo>
                <a:cubicBezTo>
                  <a:pt x="4950" y="3154"/>
                  <a:pt x="4950" y="3154"/>
                  <a:pt x="4950" y="3154"/>
                </a:cubicBezTo>
                <a:cubicBezTo>
                  <a:pt x="3843" y="3154"/>
                  <a:pt x="3843" y="3154"/>
                  <a:pt x="3843" y="3154"/>
                </a:cubicBezTo>
                <a:cubicBezTo>
                  <a:pt x="3843" y="3662"/>
                  <a:pt x="3843" y="3662"/>
                  <a:pt x="3843" y="3662"/>
                </a:cubicBezTo>
                <a:cubicBezTo>
                  <a:pt x="1228" y="3662"/>
                  <a:pt x="1228" y="3662"/>
                  <a:pt x="1228" y="3662"/>
                </a:cubicBezTo>
                <a:cubicBezTo>
                  <a:pt x="1228" y="3125"/>
                  <a:pt x="1228" y="3125"/>
                  <a:pt x="1228" y="3125"/>
                </a:cubicBezTo>
                <a:cubicBezTo>
                  <a:pt x="0" y="3125"/>
                  <a:pt x="0" y="3125"/>
                  <a:pt x="0" y="3125"/>
                </a:cubicBezTo>
                <a:cubicBezTo>
                  <a:pt x="2" y="2943"/>
                  <a:pt x="57" y="2776"/>
                  <a:pt x="175" y="2627"/>
                </a:cubicBezTo>
                <a:cubicBezTo>
                  <a:pt x="263" y="2627"/>
                  <a:pt x="350" y="2627"/>
                  <a:pt x="437" y="2627"/>
                </a:cubicBezTo>
                <a:cubicBezTo>
                  <a:pt x="677" y="2890"/>
                  <a:pt x="916" y="2884"/>
                  <a:pt x="1155" y="2627"/>
                </a:cubicBezTo>
                <a:cubicBezTo>
                  <a:pt x="1240" y="2627"/>
                  <a:pt x="1325" y="2627"/>
                  <a:pt x="1409" y="2627"/>
                </a:cubicBezTo>
                <a:cubicBezTo>
                  <a:pt x="1441" y="2663"/>
                  <a:pt x="1469" y="2701"/>
                  <a:pt x="1492" y="2740"/>
                </a:cubicBezTo>
                <a:cubicBezTo>
                  <a:pt x="1975" y="2508"/>
                  <a:pt x="1975" y="2508"/>
                  <a:pt x="1975" y="2508"/>
                </a:cubicBezTo>
                <a:cubicBezTo>
                  <a:pt x="2375" y="3022"/>
                  <a:pt x="2375" y="3022"/>
                  <a:pt x="2375" y="3022"/>
                </a:cubicBezTo>
                <a:cubicBezTo>
                  <a:pt x="2477" y="2709"/>
                  <a:pt x="2477" y="2709"/>
                  <a:pt x="2477" y="2709"/>
                </a:cubicBezTo>
                <a:cubicBezTo>
                  <a:pt x="2400" y="2613"/>
                  <a:pt x="2400" y="2613"/>
                  <a:pt x="2400" y="2613"/>
                </a:cubicBezTo>
                <a:cubicBezTo>
                  <a:pt x="2485" y="2502"/>
                  <a:pt x="2485" y="2502"/>
                  <a:pt x="2485" y="2502"/>
                </a:cubicBezTo>
                <a:cubicBezTo>
                  <a:pt x="2679" y="2502"/>
                  <a:pt x="2679" y="2502"/>
                  <a:pt x="2679" y="2502"/>
                </a:cubicBezTo>
                <a:cubicBezTo>
                  <a:pt x="2763" y="2613"/>
                  <a:pt x="2763" y="2613"/>
                  <a:pt x="2763" y="2613"/>
                </a:cubicBezTo>
                <a:cubicBezTo>
                  <a:pt x="2686" y="2709"/>
                  <a:pt x="2686" y="2709"/>
                  <a:pt x="2686" y="2709"/>
                </a:cubicBezTo>
                <a:cubicBezTo>
                  <a:pt x="2782" y="3000"/>
                  <a:pt x="2782" y="3000"/>
                  <a:pt x="2782" y="3000"/>
                </a:cubicBezTo>
                <a:cubicBezTo>
                  <a:pt x="3163" y="2514"/>
                  <a:pt x="3163" y="2514"/>
                  <a:pt x="3163" y="2514"/>
                </a:cubicBezTo>
                <a:cubicBezTo>
                  <a:pt x="3428" y="2652"/>
                  <a:pt x="3428" y="2652"/>
                  <a:pt x="3428" y="2652"/>
                </a:cubicBezTo>
                <a:close/>
                <a:moveTo>
                  <a:pt x="4691" y="1622"/>
                </a:moveTo>
                <a:cubicBezTo>
                  <a:pt x="4686" y="1278"/>
                  <a:pt x="4503" y="1107"/>
                  <a:pt x="4175" y="1103"/>
                </a:cubicBezTo>
                <a:cubicBezTo>
                  <a:pt x="3896" y="1099"/>
                  <a:pt x="3687" y="1274"/>
                  <a:pt x="3693" y="1622"/>
                </a:cubicBezTo>
                <a:cubicBezTo>
                  <a:pt x="3674" y="1622"/>
                  <a:pt x="3674" y="1622"/>
                  <a:pt x="3674" y="1622"/>
                </a:cubicBezTo>
                <a:cubicBezTo>
                  <a:pt x="3672" y="1669"/>
                  <a:pt x="3671" y="1736"/>
                  <a:pt x="3677" y="1758"/>
                </a:cubicBezTo>
                <a:cubicBezTo>
                  <a:pt x="3681" y="1773"/>
                  <a:pt x="3701" y="1792"/>
                  <a:pt x="3722" y="1808"/>
                </a:cubicBezTo>
                <a:cubicBezTo>
                  <a:pt x="3764" y="2154"/>
                  <a:pt x="3764" y="2154"/>
                  <a:pt x="3764" y="2154"/>
                </a:cubicBezTo>
                <a:cubicBezTo>
                  <a:pt x="3764" y="2180"/>
                  <a:pt x="3764" y="2180"/>
                  <a:pt x="3764" y="2180"/>
                </a:cubicBezTo>
                <a:cubicBezTo>
                  <a:pt x="3784" y="2197"/>
                  <a:pt x="3784" y="2197"/>
                  <a:pt x="3784" y="2197"/>
                </a:cubicBezTo>
                <a:cubicBezTo>
                  <a:pt x="4074" y="2430"/>
                  <a:pt x="4297" y="2414"/>
                  <a:pt x="4593" y="2198"/>
                </a:cubicBezTo>
                <a:cubicBezTo>
                  <a:pt x="4615" y="2182"/>
                  <a:pt x="4615" y="2182"/>
                  <a:pt x="4615" y="2182"/>
                </a:cubicBezTo>
                <a:cubicBezTo>
                  <a:pt x="4615" y="2154"/>
                  <a:pt x="4615" y="2154"/>
                  <a:pt x="4615" y="2154"/>
                </a:cubicBezTo>
                <a:cubicBezTo>
                  <a:pt x="4643" y="1808"/>
                  <a:pt x="4643" y="1808"/>
                  <a:pt x="4643" y="1808"/>
                </a:cubicBezTo>
                <a:cubicBezTo>
                  <a:pt x="4664" y="1792"/>
                  <a:pt x="4685" y="1773"/>
                  <a:pt x="4689" y="1758"/>
                </a:cubicBezTo>
                <a:cubicBezTo>
                  <a:pt x="4694" y="1738"/>
                  <a:pt x="4693" y="1680"/>
                  <a:pt x="4692" y="1634"/>
                </a:cubicBezTo>
                <a:cubicBezTo>
                  <a:pt x="4691" y="1622"/>
                  <a:pt x="4691" y="1622"/>
                  <a:pt x="4691" y="1622"/>
                </a:cubicBezTo>
                <a:close/>
                <a:moveTo>
                  <a:pt x="3343" y="1285"/>
                </a:moveTo>
                <a:cubicBezTo>
                  <a:pt x="3468" y="744"/>
                  <a:pt x="3468" y="744"/>
                  <a:pt x="3468" y="744"/>
                </a:cubicBezTo>
                <a:cubicBezTo>
                  <a:pt x="3122" y="701"/>
                  <a:pt x="2501" y="0"/>
                  <a:pt x="1725" y="744"/>
                </a:cubicBezTo>
                <a:cubicBezTo>
                  <a:pt x="1825" y="1266"/>
                  <a:pt x="1825" y="1266"/>
                  <a:pt x="1825" y="1266"/>
                </a:cubicBezTo>
                <a:cubicBezTo>
                  <a:pt x="1838" y="1443"/>
                  <a:pt x="1864" y="1609"/>
                  <a:pt x="1906" y="1760"/>
                </a:cubicBezTo>
                <a:cubicBezTo>
                  <a:pt x="1965" y="1970"/>
                  <a:pt x="2055" y="2150"/>
                  <a:pt x="2190" y="2291"/>
                </a:cubicBezTo>
                <a:cubicBezTo>
                  <a:pt x="2212" y="2314"/>
                  <a:pt x="2212" y="2314"/>
                  <a:pt x="2212" y="2314"/>
                </a:cubicBezTo>
                <a:cubicBezTo>
                  <a:pt x="2244" y="2318"/>
                  <a:pt x="2244" y="2318"/>
                  <a:pt x="2244" y="2318"/>
                </a:cubicBezTo>
                <a:cubicBezTo>
                  <a:pt x="2354" y="2334"/>
                  <a:pt x="2462" y="2341"/>
                  <a:pt x="2569" y="2341"/>
                </a:cubicBezTo>
                <a:cubicBezTo>
                  <a:pt x="2677" y="2341"/>
                  <a:pt x="2784" y="2334"/>
                  <a:pt x="2895" y="2318"/>
                </a:cubicBezTo>
                <a:cubicBezTo>
                  <a:pt x="2926" y="2314"/>
                  <a:pt x="2926" y="2314"/>
                  <a:pt x="2926" y="2314"/>
                </a:cubicBezTo>
                <a:cubicBezTo>
                  <a:pt x="2948" y="2291"/>
                  <a:pt x="2948" y="2291"/>
                  <a:pt x="2948" y="2291"/>
                </a:cubicBezTo>
                <a:cubicBezTo>
                  <a:pt x="3078" y="2155"/>
                  <a:pt x="3176" y="1981"/>
                  <a:pt x="3243" y="1779"/>
                </a:cubicBezTo>
                <a:cubicBezTo>
                  <a:pt x="3292" y="1629"/>
                  <a:pt x="3326" y="1462"/>
                  <a:pt x="3343" y="1285"/>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请输入您的大标题</a:t>
            </a:r>
            <a:endParaRPr lang="zh-CN" altLang="en-US" dirty="0"/>
          </a:p>
        </p:txBody>
      </p:sp>
      <p:sp>
        <p:nvSpPr>
          <p:cNvPr id="14" name="Rectangle 15" descr="12"/>
          <p:cNvSpPr>
            <a:spLocks noChangeArrowheads="1"/>
          </p:cNvSpPr>
          <p:nvPr/>
        </p:nvSpPr>
        <p:spPr bwMode="auto">
          <a:xfrm>
            <a:off x="4868863" y="4272346"/>
            <a:ext cx="3150280" cy="1948050"/>
          </a:xfrm>
          <a:prstGeom prst="rect">
            <a:avLst/>
          </a:prstGeom>
          <a:solidFill>
            <a:schemeClr val="accent1"/>
          </a:solidFill>
          <a:ln w="38100">
            <a:solidFill>
              <a:schemeClr val="accent1"/>
            </a:solidFill>
          </a:ln>
          <a:effectLst/>
        </p:spPr>
        <p:txBody>
          <a:bodyPr anchor="b"/>
          <a:lstStyle/>
          <a:p>
            <a:pPr algn="ctr"/>
            <a:r>
              <a:rPr lang="en-US" altLang="zh-CN" sz="4400" dirty="0">
                <a:solidFill>
                  <a:srgbClr val="FFFFFF"/>
                </a:solidFill>
                <a:latin typeface="+mj-ea"/>
                <a:ea typeface="+mj-ea"/>
              </a:rPr>
              <a:t>58%</a:t>
            </a:r>
            <a:endParaRPr lang="zh-CN" altLang="en-US" sz="4400" dirty="0">
              <a:solidFill>
                <a:srgbClr val="FFFFFF"/>
              </a:solidFill>
              <a:latin typeface="+mj-ea"/>
              <a:ea typeface="+mj-ea"/>
            </a:endParaRPr>
          </a:p>
        </p:txBody>
      </p:sp>
      <p:sp>
        <p:nvSpPr>
          <p:cNvPr id="20" name="Rectangle 15" descr="12"/>
          <p:cNvSpPr>
            <a:spLocks noChangeArrowheads="1"/>
          </p:cNvSpPr>
          <p:nvPr/>
        </p:nvSpPr>
        <p:spPr bwMode="auto">
          <a:xfrm>
            <a:off x="8317901" y="4272346"/>
            <a:ext cx="3150280" cy="1948050"/>
          </a:xfrm>
          <a:prstGeom prst="rect">
            <a:avLst/>
          </a:prstGeom>
          <a:solidFill>
            <a:schemeClr val="accent1"/>
          </a:solidFill>
          <a:ln w="38100">
            <a:solidFill>
              <a:schemeClr val="accent1"/>
            </a:solidFill>
          </a:ln>
          <a:effectLst/>
        </p:spPr>
        <p:txBody>
          <a:bodyPr anchor="b"/>
          <a:lstStyle/>
          <a:p>
            <a:pPr algn="ctr"/>
            <a:r>
              <a:rPr lang="en-US" altLang="zh-CN" sz="4400" dirty="0">
                <a:solidFill>
                  <a:srgbClr val="FFFFFF"/>
                </a:solidFill>
                <a:latin typeface="+mj-ea"/>
                <a:ea typeface="+mj-ea"/>
              </a:rPr>
              <a:t>42%</a:t>
            </a:r>
            <a:endParaRPr lang="zh-CN" altLang="en-US" sz="4400" dirty="0">
              <a:solidFill>
                <a:srgbClr val="FFFFFF"/>
              </a:solidFill>
              <a:latin typeface="+mj-ea"/>
              <a:ea typeface="+mj-ea"/>
            </a:endParaRPr>
          </a:p>
        </p:txBody>
      </p:sp>
      <p:sp>
        <p:nvSpPr>
          <p:cNvPr id="10" name="矩形 9"/>
          <p:cNvSpPr/>
          <p:nvPr/>
        </p:nvSpPr>
        <p:spPr>
          <a:xfrm>
            <a:off x="4868863" y="2019181"/>
            <a:ext cx="6713462" cy="1829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7" name="KSO_Shape"/>
          <p:cNvSpPr/>
          <p:nvPr/>
        </p:nvSpPr>
        <p:spPr bwMode="auto">
          <a:xfrm>
            <a:off x="6031028" y="4398960"/>
            <a:ext cx="825951" cy="951191"/>
          </a:xfrm>
          <a:custGeom>
            <a:avLst/>
            <a:gdLst>
              <a:gd name="T0" fmla="*/ 98292770 w 5280"/>
              <a:gd name="T1" fmla="*/ 190397298 h 6084"/>
              <a:gd name="T2" fmla="*/ 105944270 w 5280"/>
              <a:gd name="T3" fmla="*/ 192162022 h 6084"/>
              <a:gd name="T4" fmla="*/ 112712916 w 5280"/>
              <a:gd name="T5" fmla="*/ 195691469 h 6084"/>
              <a:gd name="T6" fmla="*/ 118500648 w 5280"/>
              <a:gd name="T7" fmla="*/ 200593619 h 6084"/>
              <a:gd name="T8" fmla="*/ 122816855 w 5280"/>
              <a:gd name="T9" fmla="*/ 206868471 h 6084"/>
              <a:gd name="T10" fmla="*/ 125661534 w 5280"/>
              <a:gd name="T11" fmla="*/ 213927367 h 6084"/>
              <a:gd name="T12" fmla="*/ 126642447 w 5280"/>
              <a:gd name="T13" fmla="*/ 221868624 h 6084"/>
              <a:gd name="T14" fmla="*/ 126348268 w 5280"/>
              <a:gd name="T15" fmla="*/ 569623180 h 6084"/>
              <a:gd name="T16" fmla="*/ 124190008 w 5280"/>
              <a:gd name="T17" fmla="*/ 577172416 h 6084"/>
              <a:gd name="T18" fmla="*/ 120462475 w 5280"/>
              <a:gd name="T19" fmla="*/ 583741285 h 6084"/>
              <a:gd name="T20" fmla="*/ 115165355 w 5280"/>
              <a:gd name="T21" fmla="*/ 589231467 h 6084"/>
              <a:gd name="T22" fmla="*/ 108788949 w 5280"/>
              <a:gd name="T23" fmla="*/ 593349260 h 6084"/>
              <a:gd name="T24" fmla="*/ 101431630 w 5280"/>
              <a:gd name="T25" fmla="*/ 595800335 h 6084"/>
              <a:gd name="T26" fmla="*/ 31783344 w 5280"/>
              <a:gd name="T27" fmla="*/ 596486686 h 6084"/>
              <a:gd name="T28" fmla="*/ 25406937 w 5280"/>
              <a:gd name="T29" fmla="*/ 595800335 h 6084"/>
              <a:gd name="T30" fmla="*/ 18049618 w 5280"/>
              <a:gd name="T31" fmla="*/ 593349260 h 6084"/>
              <a:gd name="T32" fmla="*/ 11673526 w 5280"/>
              <a:gd name="T33" fmla="*/ 589231467 h 6084"/>
              <a:gd name="T34" fmla="*/ 6376406 w 5280"/>
              <a:gd name="T35" fmla="*/ 583741285 h 6084"/>
              <a:gd name="T36" fmla="*/ 2550500 w 5280"/>
              <a:gd name="T37" fmla="*/ 577172416 h 6084"/>
              <a:gd name="T38" fmla="*/ 490613 w 5280"/>
              <a:gd name="T39" fmla="*/ 569623180 h 6084"/>
              <a:gd name="T40" fmla="*/ 0 w 5280"/>
              <a:gd name="T41" fmla="*/ 221868624 h 6084"/>
              <a:gd name="T42" fmla="*/ 1078973 w 5280"/>
              <a:gd name="T43" fmla="*/ 213927367 h 6084"/>
              <a:gd name="T44" fmla="*/ 3825906 w 5280"/>
              <a:gd name="T45" fmla="*/ 206868471 h 6084"/>
              <a:gd name="T46" fmla="*/ 8338233 w 5280"/>
              <a:gd name="T47" fmla="*/ 200593619 h 6084"/>
              <a:gd name="T48" fmla="*/ 14027905 w 5280"/>
              <a:gd name="T49" fmla="*/ 195691469 h 6084"/>
              <a:gd name="T50" fmla="*/ 20796551 w 5280"/>
              <a:gd name="T51" fmla="*/ 192162022 h 6084"/>
              <a:gd name="T52" fmla="*/ 28448051 w 5280"/>
              <a:gd name="T53" fmla="*/ 190397298 h 6084"/>
              <a:gd name="T54" fmla="*/ 187854755 w 5280"/>
              <a:gd name="T55" fmla="*/ 219417549 h 6084"/>
              <a:gd name="T56" fmla="*/ 409650800 w 5280"/>
              <a:gd name="T57" fmla="*/ 0 h 6084"/>
              <a:gd name="T58" fmla="*/ 488324365 w 5280"/>
              <a:gd name="T59" fmla="*/ 219417549 h 6084"/>
              <a:gd name="T60" fmla="*/ 148125732 w 5280"/>
              <a:gd name="T61" fmla="*/ 219417549 h 6084"/>
              <a:gd name="T62" fmla="*/ 208062633 w 5280"/>
              <a:gd name="T63" fmla="*/ 259908819 h 6084"/>
              <a:gd name="T64" fmla="*/ 389246802 w 5280"/>
              <a:gd name="T65" fmla="*/ 504033129 h 6084"/>
              <a:gd name="T66" fmla="*/ 319990755 w 5280"/>
              <a:gd name="T67" fmla="*/ 531778997 h 6084"/>
              <a:gd name="T68" fmla="*/ 208062633 w 5280"/>
              <a:gd name="T69" fmla="*/ 531778997 h 6084"/>
              <a:gd name="T70" fmla="*/ 344220659 w 5280"/>
              <a:gd name="T71" fmla="*/ 461188789 h 6084"/>
              <a:gd name="T72" fmla="*/ 344220659 w 5280"/>
              <a:gd name="T73" fmla="*/ 461188789 h 6084"/>
              <a:gd name="T74" fmla="*/ 274964300 w 5280"/>
              <a:gd name="T75" fmla="*/ 461188789 h 6084"/>
              <a:gd name="T76" fmla="*/ 253187148 w 5280"/>
              <a:gd name="T77" fmla="*/ 461188789 h 6084"/>
              <a:gd name="T78" fmla="*/ 389246802 w 5280"/>
              <a:gd name="T79" fmla="*/ 445011945 h 6084"/>
              <a:gd name="T80" fmla="*/ 274964300 w 5280"/>
              <a:gd name="T81" fmla="*/ 445011945 h 6084"/>
              <a:gd name="T82" fmla="*/ 208062633 w 5280"/>
              <a:gd name="T83" fmla="*/ 417266077 h 6084"/>
              <a:gd name="T84" fmla="*/ 208062633 w 5280"/>
              <a:gd name="T85" fmla="*/ 417266077 h 6084"/>
              <a:gd name="T86" fmla="*/ 344220659 w 5280"/>
              <a:gd name="T87" fmla="*/ 374421738 h 6084"/>
              <a:gd name="T88" fmla="*/ 319990755 w 5280"/>
              <a:gd name="T89" fmla="*/ 374421738 h 6084"/>
              <a:gd name="T90" fmla="*/ 253187148 w 5280"/>
              <a:gd name="T91" fmla="*/ 402167606 h 6084"/>
              <a:gd name="T92" fmla="*/ 243181269 w 5280"/>
              <a:gd name="T93" fmla="*/ 200789630 h 6084"/>
              <a:gd name="T94" fmla="*/ 243181269 w 5280"/>
              <a:gd name="T95" fmla="*/ 141474430 h 6084"/>
              <a:gd name="T96" fmla="*/ 243181269 w 5280"/>
              <a:gd name="T97" fmla="*/ 141474430 h 6084"/>
              <a:gd name="T98" fmla="*/ 243181269 w 5280"/>
              <a:gd name="T99" fmla="*/ 102355550 h 6084"/>
              <a:gd name="T100" fmla="*/ 351381545 w 5280"/>
              <a:gd name="T101" fmla="*/ 61079924 h 6084"/>
              <a:gd name="T102" fmla="*/ 438098850 w 5280"/>
              <a:gd name="T103" fmla="*/ 79609837 h 6084"/>
              <a:gd name="T104" fmla="*/ 375611450 w 5280"/>
              <a:gd name="T105" fmla="*/ 80982539 h 6084"/>
              <a:gd name="T106" fmla="*/ 459876315 w 5280"/>
              <a:gd name="T107" fmla="*/ 219417549 h 608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5280" h="6084">
                <a:moveTo>
                  <a:pt x="324" y="1940"/>
                </a:moveTo>
                <a:lnTo>
                  <a:pt x="969" y="1940"/>
                </a:lnTo>
                <a:lnTo>
                  <a:pt x="986" y="1940"/>
                </a:lnTo>
                <a:lnTo>
                  <a:pt x="1002" y="1942"/>
                </a:lnTo>
                <a:lnTo>
                  <a:pt x="1018" y="1943"/>
                </a:lnTo>
                <a:lnTo>
                  <a:pt x="1034" y="1947"/>
                </a:lnTo>
                <a:lnTo>
                  <a:pt x="1049" y="1950"/>
                </a:lnTo>
                <a:lnTo>
                  <a:pt x="1065" y="1955"/>
                </a:lnTo>
                <a:lnTo>
                  <a:pt x="1080" y="1960"/>
                </a:lnTo>
                <a:lnTo>
                  <a:pt x="1094" y="1966"/>
                </a:lnTo>
                <a:lnTo>
                  <a:pt x="1109" y="1972"/>
                </a:lnTo>
                <a:lnTo>
                  <a:pt x="1122" y="1979"/>
                </a:lnTo>
                <a:lnTo>
                  <a:pt x="1136" y="1987"/>
                </a:lnTo>
                <a:lnTo>
                  <a:pt x="1149" y="1996"/>
                </a:lnTo>
                <a:lnTo>
                  <a:pt x="1162" y="2005"/>
                </a:lnTo>
                <a:lnTo>
                  <a:pt x="1174" y="2014"/>
                </a:lnTo>
                <a:lnTo>
                  <a:pt x="1185" y="2025"/>
                </a:lnTo>
                <a:lnTo>
                  <a:pt x="1197" y="2035"/>
                </a:lnTo>
                <a:lnTo>
                  <a:pt x="1208" y="2046"/>
                </a:lnTo>
                <a:lnTo>
                  <a:pt x="1218" y="2058"/>
                </a:lnTo>
                <a:lnTo>
                  <a:pt x="1228" y="2071"/>
                </a:lnTo>
                <a:lnTo>
                  <a:pt x="1237" y="2083"/>
                </a:lnTo>
                <a:lnTo>
                  <a:pt x="1245" y="2096"/>
                </a:lnTo>
                <a:lnTo>
                  <a:pt x="1252" y="2110"/>
                </a:lnTo>
                <a:lnTo>
                  <a:pt x="1260" y="2123"/>
                </a:lnTo>
                <a:lnTo>
                  <a:pt x="1266" y="2137"/>
                </a:lnTo>
                <a:lnTo>
                  <a:pt x="1272" y="2152"/>
                </a:lnTo>
                <a:lnTo>
                  <a:pt x="1277" y="2168"/>
                </a:lnTo>
                <a:lnTo>
                  <a:pt x="1281" y="2182"/>
                </a:lnTo>
                <a:lnTo>
                  <a:pt x="1285" y="2198"/>
                </a:lnTo>
                <a:lnTo>
                  <a:pt x="1288" y="2214"/>
                </a:lnTo>
                <a:lnTo>
                  <a:pt x="1290" y="2230"/>
                </a:lnTo>
                <a:lnTo>
                  <a:pt x="1291" y="2247"/>
                </a:lnTo>
                <a:lnTo>
                  <a:pt x="1291" y="2263"/>
                </a:lnTo>
                <a:lnTo>
                  <a:pt x="1291" y="5761"/>
                </a:lnTo>
                <a:lnTo>
                  <a:pt x="1291" y="5778"/>
                </a:lnTo>
                <a:lnTo>
                  <a:pt x="1290" y="5794"/>
                </a:lnTo>
                <a:lnTo>
                  <a:pt x="1288" y="5810"/>
                </a:lnTo>
                <a:lnTo>
                  <a:pt x="1285" y="5827"/>
                </a:lnTo>
                <a:lnTo>
                  <a:pt x="1281" y="5842"/>
                </a:lnTo>
                <a:lnTo>
                  <a:pt x="1277" y="5857"/>
                </a:lnTo>
                <a:lnTo>
                  <a:pt x="1272" y="5872"/>
                </a:lnTo>
                <a:lnTo>
                  <a:pt x="1266" y="5887"/>
                </a:lnTo>
                <a:lnTo>
                  <a:pt x="1260" y="5901"/>
                </a:lnTo>
                <a:lnTo>
                  <a:pt x="1252" y="5915"/>
                </a:lnTo>
                <a:lnTo>
                  <a:pt x="1245" y="5928"/>
                </a:lnTo>
                <a:lnTo>
                  <a:pt x="1237" y="5941"/>
                </a:lnTo>
                <a:lnTo>
                  <a:pt x="1228" y="5954"/>
                </a:lnTo>
                <a:lnTo>
                  <a:pt x="1218" y="5966"/>
                </a:lnTo>
                <a:lnTo>
                  <a:pt x="1208" y="5978"/>
                </a:lnTo>
                <a:lnTo>
                  <a:pt x="1197" y="5989"/>
                </a:lnTo>
                <a:lnTo>
                  <a:pt x="1185" y="5999"/>
                </a:lnTo>
                <a:lnTo>
                  <a:pt x="1174" y="6010"/>
                </a:lnTo>
                <a:lnTo>
                  <a:pt x="1162" y="6019"/>
                </a:lnTo>
                <a:lnTo>
                  <a:pt x="1149" y="6028"/>
                </a:lnTo>
                <a:lnTo>
                  <a:pt x="1136" y="6037"/>
                </a:lnTo>
                <a:lnTo>
                  <a:pt x="1122" y="6045"/>
                </a:lnTo>
                <a:lnTo>
                  <a:pt x="1109" y="6052"/>
                </a:lnTo>
                <a:lnTo>
                  <a:pt x="1094" y="6058"/>
                </a:lnTo>
                <a:lnTo>
                  <a:pt x="1080" y="6064"/>
                </a:lnTo>
                <a:lnTo>
                  <a:pt x="1065" y="6070"/>
                </a:lnTo>
                <a:lnTo>
                  <a:pt x="1049" y="6074"/>
                </a:lnTo>
                <a:lnTo>
                  <a:pt x="1034" y="6077"/>
                </a:lnTo>
                <a:lnTo>
                  <a:pt x="1018" y="6081"/>
                </a:lnTo>
                <a:lnTo>
                  <a:pt x="1002" y="6082"/>
                </a:lnTo>
                <a:lnTo>
                  <a:pt x="986" y="6084"/>
                </a:lnTo>
                <a:lnTo>
                  <a:pt x="969" y="6084"/>
                </a:lnTo>
                <a:lnTo>
                  <a:pt x="324" y="6084"/>
                </a:lnTo>
                <a:lnTo>
                  <a:pt x="307" y="6084"/>
                </a:lnTo>
                <a:lnTo>
                  <a:pt x="290" y="6082"/>
                </a:lnTo>
                <a:lnTo>
                  <a:pt x="275" y="6081"/>
                </a:lnTo>
                <a:lnTo>
                  <a:pt x="259" y="6077"/>
                </a:lnTo>
                <a:lnTo>
                  <a:pt x="243" y="6074"/>
                </a:lnTo>
                <a:lnTo>
                  <a:pt x="228" y="6070"/>
                </a:lnTo>
                <a:lnTo>
                  <a:pt x="212" y="6064"/>
                </a:lnTo>
                <a:lnTo>
                  <a:pt x="198" y="6058"/>
                </a:lnTo>
                <a:lnTo>
                  <a:pt x="184" y="6052"/>
                </a:lnTo>
                <a:lnTo>
                  <a:pt x="170" y="6045"/>
                </a:lnTo>
                <a:lnTo>
                  <a:pt x="157" y="6037"/>
                </a:lnTo>
                <a:lnTo>
                  <a:pt x="143" y="6028"/>
                </a:lnTo>
                <a:lnTo>
                  <a:pt x="131" y="6019"/>
                </a:lnTo>
                <a:lnTo>
                  <a:pt x="119" y="6010"/>
                </a:lnTo>
                <a:lnTo>
                  <a:pt x="106" y="5999"/>
                </a:lnTo>
                <a:lnTo>
                  <a:pt x="95" y="5989"/>
                </a:lnTo>
                <a:lnTo>
                  <a:pt x="85" y="5978"/>
                </a:lnTo>
                <a:lnTo>
                  <a:pt x="75" y="5966"/>
                </a:lnTo>
                <a:lnTo>
                  <a:pt x="65" y="5954"/>
                </a:lnTo>
                <a:lnTo>
                  <a:pt x="56" y="5941"/>
                </a:lnTo>
                <a:lnTo>
                  <a:pt x="47" y="5928"/>
                </a:lnTo>
                <a:lnTo>
                  <a:pt x="39" y="5915"/>
                </a:lnTo>
                <a:lnTo>
                  <a:pt x="33" y="5901"/>
                </a:lnTo>
                <a:lnTo>
                  <a:pt x="26" y="5887"/>
                </a:lnTo>
                <a:lnTo>
                  <a:pt x="21" y="5872"/>
                </a:lnTo>
                <a:lnTo>
                  <a:pt x="15" y="5857"/>
                </a:lnTo>
                <a:lnTo>
                  <a:pt x="11" y="5842"/>
                </a:lnTo>
                <a:lnTo>
                  <a:pt x="7" y="5827"/>
                </a:lnTo>
                <a:lnTo>
                  <a:pt x="5" y="5810"/>
                </a:lnTo>
                <a:lnTo>
                  <a:pt x="3" y="5794"/>
                </a:lnTo>
                <a:lnTo>
                  <a:pt x="2" y="5778"/>
                </a:lnTo>
                <a:lnTo>
                  <a:pt x="0" y="5761"/>
                </a:lnTo>
                <a:lnTo>
                  <a:pt x="0" y="2263"/>
                </a:lnTo>
                <a:lnTo>
                  <a:pt x="2" y="2247"/>
                </a:lnTo>
                <a:lnTo>
                  <a:pt x="3" y="2230"/>
                </a:lnTo>
                <a:lnTo>
                  <a:pt x="5" y="2214"/>
                </a:lnTo>
                <a:lnTo>
                  <a:pt x="7" y="2198"/>
                </a:lnTo>
                <a:lnTo>
                  <a:pt x="11" y="2182"/>
                </a:lnTo>
                <a:lnTo>
                  <a:pt x="15" y="2168"/>
                </a:lnTo>
                <a:lnTo>
                  <a:pt x="21" y="2152"/>
                </a:lnTo>
                <a:lnTo>
                  <a:pt x="26" y="2137"/>
                </a:lnTo>
                <a:lnTo>
                  <a:pt x="33" y="2123"/>
                </a:lnTo>
                <a:lnTo>
                  <a:pt x="39" y="2110"/>
                </a:lnTo>
                <a:lnTo>
                  <a:pt x="47" y="2096"/>
                </a:lnTo>
                <a:lnTo>
                  <a:pt x="56" y="2083"/>
                </a:lnTo>
                <a:lnTo>
                  <a:pt x="65" y="2071"/>
                </a:lnTo>
                <a:lnTo>
                  <a:pt x="75" y="2058"/>
                </a:lnTo>
                <a:lnTo>
                  <a:pt x="85" y="2046"/>
                </a:lnTo>
                <a:lnTo>
                  <a:pt x="95" y="2035"/>
                </a:lnTo>
                <a:lnTo>
                  <a:pt x="106" y="2025"/>
                </a:lnTo>
                <a:lnTo>
                  <a:pt x="119" y="2014"/>
                </a:lnTo>
                <a:lnTo>
                  <a:pt x="131" y="2005"/>
                </a:lnTo>
                <a:lnTo>
                  <a:pt x="143" y="1996"/>
                </a:lnTo>
                <a:lnTo>
                  <a:pt x="157" y="1987"/>
                </a:lnTo>
                <a:lnTo>
                  <a:pt x="170" y="1979"/>
                </a:lnTo>
                <a:lnTo>
                  <a:pt x="184" y="1972"/>
                </a:lnTo>
                <a:lnTo>
                  <a:pt x="198" y="1966"/>
                </a:lnTo>
                <a:lnTo>
                  <a:pt x="212" y="1960"/>
                </a:lnTo>
                <a:lnTo>
                  <a:pt x="228" y="1955"/>
                </a:lnTo>
                <a:lnTo>
                  <a:pt x="243" y="1950"/>
                </a:lnTo>
                <a:lnTo>
                  <a:pt x="259" y="1947"/>
                </a:lnTo>
                <a:lnTo>
                  <a:pt x="275" y="1943"/>
                </a:lnTo>
                <a:lnTo>
                  <a:pt x="290" y="1942"/>
                </a:lnTo>
                <a:lnTo>
                  <a:pt x="307" y="1940"/>
                </a:lnTo>
                <a:lnTo>
                  <a:pt x="324" y="1940"/>
                </a:lnTo>
                <a:close/>
                <a:moveTo>
                  <a:pt x="1510" y="2238"/>
                </a:moveTo>
                <a:lnTo>
                  <a:pt x="1915" y="2238"/>
                </a:lnTo>
                <a:lnTo>
                  <a:pt x="1915" y="145"/>
                </a:lnTo>
                <a:lnTo>
                  <a:pt x="1915" y="0"/>
                </a:lnTo>
                <a:lnTo>
                  <a:pt x="2059" y="0"/>
                </a:lnTo>
                <a:lnTo>
                  <a:pt x="4107" y="0"/>
                </a:lnTo>
                <a:lnTo>
                  <a:pt x="4176" y="0"/>
                </a:lnTo>
                <a:lnTo>
                  <a:pt x="4220" y="53"/>
                </a:lnTo>
                <a:lnTo>
                  <a:pt x="4946" y="942"/>
                </a:lnTo>
                <a:lnTo>
                  <a:pt x="4978" y="983"/>
                </a:lnTo>
                <a:lnTo>
                  <a:pt x="4978" y="1033"/>
                </a:lnTo>
                <a:lnTo>
                  <a:pt x="4978" y="2238"/>
                </a:lnTo>
                <a:lnTo>
                  <a:pt x="5280" y="2238"/>
                </a:lnTo>
                <a:lnTo>
                  <a:pt x="5280" y="5793"/>
                </a:lnTo>
                <a:lnTo>
                  <a:pt x="1510" y="5793"/>
                </a:lnTo>
                <a:lnTo>
                  <a:pt x="1510" y="2238"/>
                </a:lnTo>
                <a:close/>
                <a:moveTo>
                  <a:pt x="2121" y="2651"/>
                </a:moveTo>
                <a:lnTo>
                  <a:pt x="2121" y="3528"/>
                </a:lnTo>
                <a:lnTo>
                  <a:pt x="3968" y="3528"/>
                </a:lnTo>
                <a:lnTo>
                  <a:pt x="3968" y="2651"/>
                </a:lnTo>
                <a:lnTo>
                  <a:pt x="2121" y="2651"/>
                </a:lnTo>
                <a:close/>
                <a:moveTo>
                  <a:pt x="3509" y="5141"/>
                </a:moveTo>
                <a:lnTo>
                  <a:pt x="3509" y="5424"/>
                </a:lnTo>
                <a:lnTo>
                  <a:pt x="3968" y="5424"/>
                </a:lnTo>
                <a:lnTo>
                  <a:pt x="3968" y="5141"/>
                </a:lnTo>
                <a:lnTo>
                  <a:pt x="3509" y="5141"/>
                </a:lnTo>
                <a:close/>
                <a:moveTo>
                  <a:pt x="2803" y="5141"/>
                </a:moveTo>
                <a:lnTo>
                  <a:pt x="2803" y="5424"/>
                </a:lnTo>
                <a:lnTo>
                  <a:pt x="3262" y="5424"/>
                </a:lnTo>
                <a:lnTo>
                  <a:pt x="3262" y="5141"/>
                </a:lnTo>
                <a:lnTo>
                  <a:pt x="2803" y="5141"/>
                </a:lnTo>
                <a:close/>
                <a:moveTo>
                  <a:pt x="2121" y="5141"/>
                </a:moveTo>
                <a:lnTo>
                  <a:pt x="2121" y="5424"/>
                </a:lnTo>
                <a:lnTo>
                  <a:pt x="2581" y="5424"/>
                </a:lnTo>
                <a:lnTo>
                  <a:pt x="2581" y="5141"/>
                </a:lnTo>
                <a:lnTo>
                  <a:pt x="2121" y="5141"/>
                </a:lnTo>
                <a:close/>
                <a:moveTo>
                  <a:pt x="3509" y="4704"/>
                </a:moveTo>
                <a:lnTo>
                  <a:pt x="3509" y="4987"/>
                </a:lnTo>
                <a:lnTo>
                  <a:pt x="3968" y="4987"/>
                </a:lnTo>
                <a:lnTo>
                  <a:pt x="3968" y="4704"/>
                </a:lnTo>
                <a:lnTo>
                  <a:pt x="3509" y="4704"/>
                </a:lnTo>
                <a:close/>
                <a:moveTo>
                  <a:pt x="2803" y="4704"/>
                </a:moveTo>
                <a:lnTo>
                  <a:pt x="2803" y="4987"/>
                </a:lnTo>
                <a:lnTo>
                  <a:pt x="3262" y="4987"/>
                </a:lnTo>
                <a:lnTo>
                  <a:pt x="3262" y="4704"/>
                </a:lnTo>
                <a:lnTo>
                  <a:pt x="2803" y="4704"/>
                </a:lnTo>
                <a:close/>
                <a:moveTo>
                  <a:pt x="2121" y="4704"/>
                </a:moveTo>
                <a:lnTo>
                  <a:pt x="2121" y="4987"/>
                </a:lnTo>
                <a:lnTo>
                  <a:pt x="2581" y="4987"/>
                </a:lnTo>
                <a:lnTo>
                  <a:pt x="2581" y="4704"/>
                </a:lnTo>
                <a:lnTo>
                  <a:pt x="2121" y="4704"/>
                </a:lnTo>
                <a:close/>
                <a:moveTo>
                  <a:pt x="3509" y="4256"/>
                </a:moveTo>
                <a:lnTo>
                  <a:pt x="3509" y="4539"/>
                </a:lnTo>
                <a:lnTo>
                  <a:pt x="3968" y="4539"/>
                </a:lnTo>
                <a:lnTo>
                  <a:pt x="3968" y="4256"/>
                </a:lnTo>
                <a:lnTo>
                  <a:pt x="3509" y="4256"/>
                </a:lnTo>
                <a:close/>
                <a:moveTo>
                  <a:pt x="2803" y="4256"/>
                </a:moveTo>
                <a:lnTo>
                  <a:pt x="2803" y="4539"/>
                </a:lnTo>
                <a:lnTo>
                  <a:pt x="3262" y="4539"/>
                </a:lnTo>
                <a:lnTo>
                  <a:pt x="3262" y="4256"/>
                </a:lnTo>
                <a:lnTo>
                  <a:pt x="2803" y="4256"/>
                </a:lnTo>
                <a:close/>
                <a:moveTo>
                  <a:pt x="2121" y="4256"/>
                </a:moveTo>
                <a:lnTo>
                  <a:pt x="2121" y="4539"/>
                </a:lnTo>
                <a:lnTo>
                  <a:pt x="2581" y="4539"/>
                </a:lnTo>
                <a:lnTo>
                  <a:pt x="2581" y="4256"/>
                </a:lnTo>
                <a:lnTo>
                  <a:pt x="2121" y="4256"/>
                </a:lnTo>
                <a:close/>
                <a:moveTo>
                  <a:pt x="3509" y="3819"/>
                </a:moveTo>
                <a:lnTo>
                  <a:pt x="3509" y="4102"/>
                </a:lnTo>
                <a:lnTo>
                  <a:pt x="3968" y="4102"/>
                </a:lnTo>
                <a:lnTo>
                  <a:pt x="3968" y="3819"/>
                </a:lnTo>
                <a:lnTo>
                  <a:pt x="3509" y="3819"/>
                </a:lnTo>
                <a:close/>
                <a:moveTo>
                  <a:pt x="2803" y="3819"/>
                </a:moveTo>
                <a:lnTo>
                  <a:pt x="2803" y="4102"/>
                </a:lnTo>
                <a:lnTo>
                  <a:pt x="3262" y="4102"/>
                </a:lnTo>
                <a:lnTo>
                  <a:pt x="3262" y="3819"/>
                </a:lnTo>
                <a:lnTo>
                  <a:pt x="2803" y="3819"/>
                </a:lnTo>
                <a:close/>
                <a:moveTo>
                  <a:pt x="2121" y="3819"/>
                </a:moveTo>
                <a:lnTo>
                  <a:pt x="2121" y="4102"/>
                </a:lnTo>
                <a:lnTo>
                  <a:pt x="2581" y="4102"/>
                </a:lnTo>
                <a:lnTo>
                  <a:pt x="2581" y="3819"/>
                </a:lnTo>
                <a:lnTo>
                  <a:pt x="2121" y="3819"/>
                </a:lnTo>
                <a:close/>
                <a:moveTo>
                  <a:pt x="2479" y="1864"/>
                </a:moveTo>
                <a:lnTo>
                  <a:pt x="2479" y="2048"/>
                </a:lnTo>
                <a:lnTo>
                  <a:pt x="4341" y="2048"/>
                </a:lnTo>
                <a:lnTo>
                  <a:pt x="4341" y="1864"/>
                </a:lnTo>
                <a:lnTo>
                  <a:pt x="2479" y="1864"/>
                </a:lnTo>
                <a:close/>
                <a:moveTo>
                  <a:pt x="2479" y="1443"/>
                </a:moveTo>
                <a:lnTo>
                  <a:pt x="2479" y="1627"/>
                </a:lnTo>
                <a:lnTo>
                  <a:pt x="4341" y="1627"/>
                </a:lnTo>
                <a:lnTo>
                  <a:pt x="4341" y="1443"/>
                </a:lnTo>
                <a:lnTo>
                  <a:pt x="2479" y="1443"/>
                </a:lnTo>
                <a:close/>
                <a:moveTo>
                  <a:pt x="2479" y="1044"/>
                </a:moveTo>
                <a:lnTo>
                  <a:pt x="2479" y="1228"/>
                </a:lnTo>
                <a:lnTo>
                  <a:pt x="3582" y="1228"/>
                </a:lnTo>
                <a:lnTo>
                  <a:pt x="3582" y="1044"/>
                </a:lnTo>
                <a:lnTo>
                  <a:pt x="2479" y="1044"/>
                </a:lnTo>
                <a:close/>
                <a:moveTo>
                  <a:pt x="2479" y="623"/>
                </a:moveTo>
                <a:lnTo>
                  <a:pt x="2479" y="807"/>
                </a:lnTo>
                <a:lnTo>
                  <a:pt x="3582" y="807"/>
                </a:lnTo>
                <a:lnTo>
                  <a:pt x="3582" y="623"/>
                </a:lnTo>
                <a:lnTo>
                  <a:pt x="2479" y="623"/>
                </a:lnTo>
                <a:close/>
                <a:moveTo>
                  <a:pt x="4167" y="447"/>
                </a:moveTo>
                <a:lnTo>
                  <a:pt x="4141" y="656"/>
                </a:lnTo>
                <a:lnTo>
                  <a:pt x="4466" y="812"/>
                </a:lnTo>
                <a:lnTo>
                  <a:pt x="4167" y="447"/>
                </a:lnTo>
                <a:close/>
                <a:moveTo>
                  <a:pt x="4688" y="1238"/>
                </a:moveTo>
                <a:lnTo>
                  <a:pt x="3922" y="871"/>
                </a:lnTo>
                <a:lnTo>
                  <a:pt x="3829" y="826"/>
                </a:lnTo>
                <a:lnTo>
                  <a:pt x="3842" y="722"/>
                </a:lnTo>
                <a:lnTo>
                  <a:pt x="3897" y="289"/>
                </a:lnTo>
                <a:lnTo>
                  <a:pt x="2203" y="289"/>
                </a:lnTo>
                <a:lnTo>
                  <a:pt x="2203" y="2238"/>
                </a:lnTo>
                <a:lnTo>
                  <a:pt x="4688" y="2238"/>
                </a:lnTo>
                <a:lnTo>
                  <a:pt x="4688" y="1238"/>
                </a:lnTo>
                <a:close/>
              </a:path>
            </a:pathLst>
          </a:custGeom>
          <a:solidFill>
            <a:srgbClr val="FFFFFF"/>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9" name="KSO_Shape"/>
          <p:cNvSpPr/>
          <p:nvPr/>
        </p:nvSpPr>
        <p:spPr bwMode="auto">
          <a:xfrm>
            <a:off x="9480066" y="4578590"/>
            <a:ext cx="825951" cy="591932"/>
          </a:xfrm>
          <a:custGeom>
            <a:avLst/>
            <a:gdLst>
              <a:gd name="T0" fmla="*/ 134077 w 5868"/>
              <a:gd name="T1" fmla="*/ 590892 h 4208"/>
              <a:gd name="T2" fmla="*/ 192837 w 5868"/>
              <a:gd name="T3" fmla="*/ 596084 h 4208"/>
              <a:gd name="T4" fmla="*/ 512935 w 5868"/>
              <a:gd name="T5" fmla="*/ 497764 h 4208"/>
              <a:gd name="T6" fmla="*/ 530465 w 5868"/>
              <a:gd name="T7" fmla="*/ 456230 h 4208"/>
              <a:gd name="T8" fmla="*/ 704473 w 5868"/>
              <a:gd name="T9" fmla="*/ 239797 h 4208"/>
              <a:gd name="T10" fmla="*/ 980744 w 5868"/>
              <a:gd name="T11" fmla="*/ 212215 h 4208"/>
              <a:gd name="T12" fmla="*/ 1253119 w 5868"/>
              <a:gd name="T13" fmla="*/ 253750 h 4208"/>
              <a:gd name="T14" fmla="*/ 1374859 w 5868"/>
              <a:gd name="T15" fmla="*/ 461746 h 4208"/>
              <a:gd name="T16" fmla="*/ 1400831 w 5868"/>
              <a:gd name="T17" fmla="*/ 505228 h 4208"/>
              <a:gd name="T18" fmla="*/ 1725798 w 5868"/>
              <a:gd name="T19" fmla="*/ 598031 h 4208"/>
              <a:gd name="T20" fmla="*/ 1779363 w 5868"/>
              <a:gd name="T21" fmla="*/ 585052 h 4208"/>
              <a:gd name="T22" fmla="*/ 1901104 w 5868"/>
              <a:gd name="T23" fmla="*/ 336494 h 4208"/>
              <a:gd name="T24" fmla="*/ 1897533 w 5868"/>
              <a:gd name="T25" fmla="*/ 289443 h 4208"/>
              <a:gd name="T26" fmla="*/ 1777740 w 5868"/>
              <a:gd name="T27" fmla="*/ 214162 h 4208"/>
              <a:gd name="T28" fmla="*/ 1493029 w 5868"/>
              <a:gd name="T29" fmla="*/ 92155 h 4208"/>
              <a:gd name="T30" fmla="*/ 1208318 w 5868"/>
              <a:gd name="T31" fmla="*/ 20767 h 4208"/>
              <a:gd name="T32" fmla="*/ 924256 w 5868"/>
              <a:gd name="T33" fmla="*/ 649 h 4208"/>
              <a:gd name="T34" fmla="*/ 639545 w 5868"/>
              <a:gd name="T35" fmla="*/ 30826 h 4208"/>
              <a:gd name="T36" fmla="*/ 355158 w 5868"/>
              <a:gd name="T37" fmla="*/ 112273 h 4208"/>
              <a:gd name="T38" fmla="*/ 70123 w 5868"/>
              <a:gd name="T39" fmla="*/ 244664 h 4208"/>
              <a:gd name="T40" fmla="*/ 3246 w 5868"/>
              <a:gd name="T41" fmla="*/ 297880 h 4208"/>
              <a:gd name="T42" fmla="*/ 10713 w 5868"/>
              <a:gd name="T43" fmla="*/ 355314 h 4208"/>
              <a:gd name="T44" fmla="*/ 772973 w 5868"/>
              <a:gd name="T45" fmla="*/ 339414 h 4208"/>
              <a:gd name="T46" fmla="*/ 960941 w 5868"/>
              <a:gd name="T47" fmla="*/ 320919 h 4208"/>
              <a:gd name="T48" fmla="*/ 1130729 w 5868"/>
              <a:gd name="T49" fmla="*/ 336169 h 4208"/>
              <a:gd name="T50" fmla="*/ 1259936 w 5868"/>
              <a:gd name="T51" fmla="*/ 525021 h 4208"/>
              <a:gd name="T52" fmla="*/ 1298244 w 5868"/>
              <a:gd name="T53" fmla="*/ 601925 h 4208"/>
              <a:gd name="T54" fmla="*/ 1598862 w 5868"/>
              <a:gd name="T55" fmla="*/ 671041 h 4208"/>
              <a:gd name="T56" fmla="*/ 1662168 w 5868"/>
              <a:gd name="T57" fmla="*/ 717767 h 4208"/>
              <a:gd name="T58" fmla="*/ 253546 w 5868"/>
              <a:gd name="T59" fmla="*/ 1210015 h 4208"/>
              <a:gd name="T60" fmla="*/ 273024 w 5868"/>
              <a:gd name="T61" fmla="*/ 698947 h 4208"/>
              <a:gd name="T62" fmla="*/ 576240 w 5868"/>
              <a:gd name="T63" fmla="*/ 620745 h 4208"/>
              <a:gd name="T64" fmla="*/ 641493 w 5868"/>
              <a:gd name="T65" fmla="*/ 585376 h 4208"/>
              <a:gd name="T66" fmla="*/ 662595 w 5868"/>
              <a:gd name="T67" fmla="*/ 367969 h 4208"/>
              <a:gd name="T68" fmla="*/ 1077163 w 5868"/>
              <a:gd name="T69" fmla="*/ 564933 h 4208"/>
              <a:gd name="T70" fmla="*/ 1178776 w 5868"/>
              <a:gd name="T71" fmla="*/ 636970 h 4208"/>
              <a:gd name="T72" fmla="*/ 1245003 w 5868"/>
              <a:gd name="T73" fmla="*/ 759302 h 4208"/>
              <a:gd name="T74" fmla="*/ 1252145 w 5868"/>
              <a:gd name="T75" fmla="*/ 867032 h 4208"/>
              <a:gd name="T76" fmla="*/ 1229095 w 5868"/>
              <a:gd name="T77" fmla="*/ 949452 h 4208"/>
              <a:gd name="T78" fmla="*/ 1125210 w 5868"/>
              <a:gd name="T79" fmla="*/ 852430 h 4208"/>
              <a:gd name="T80" fmla="*/ 1117094 w 5868"/>
              <a:gd name="T81" fmla="*/ 775851 h 4208"/>
              <a:gd name="T82" fmla="*/ 1079435 w 5868"/>
              <a:gd name="T83" fmla="*/ 716794 h 4208"/>
              <a:gd name="T84" fmla="*/ 1012883 w 5868"/>
              <a:gd name="T85" fmla="*/ 676882 h 4208"/>
              <a:gd name="T86" fmla="*/ 940164 w 5868"/>
              <a:gd name="T87" fmla="*/ 671365 h 4208"/>
              <a:gd name="T88" fmla="*/ 867768 w 5868"/>
              <a:gd name="T89" fmla="*/ 701867 h 4208"/>
              <a:gd name="T90" fmla="*/ 821994 w 5868"/>
              <a:gd name="T91" fmla="*/ 754434 h 4208"/>
              <a:gd name="T92" fmla="*/ 802515 w 5868"/>
              <a:gd name="T93" fmla="*/ 831662 h 4208"/>
              <a:gd name="T94" fmla="*/ 818423 w 5868"/>
              <a:gd name="T95" fmla="*/ 901752 h 4208"/>
              <a:gd name="T96" fmla="*/ 861600 w 5868"/>
              <a:gd name="T97" fmla="*/ 956590 h 4208"/>
              <a:gd name="T98" fmla="*/ 932048 w 5868"/>
              <a:gd name="T99" fmla="*/ 990337 h 4208"/>
              <a:gd name="T100" fmla="*/ 999573 w 5868"/>
              <a:gd name="T101" fmla="*/ 990013 h 4208"/>
              <a:gd name="T102" fmla="*/ 1060606 w 5868"/>
              <a:gd name="T103" fmla="*/ 962107 h 4208"/>
              <a:gd name="T104" fmla="*/ 1081058 w 5868"/>
              <a:gd name="T105" fmla="*/ 1096445 h 4208"/>
              <a:gd name="T106" fmla="*/ 964512 w 5868"/>
              <a:gd name="T107" fmla="*/ 1120781 h 4208"/>
              <a:gd name="T108" fmla="*/ 826863 w 5868"/>
              <a:gd name="T109" fmla="*/ 1085736 h 4208"/>
              <a:gd name="T110" fmla="*/ 732717 w 5868"/>
              <a:gd name="T111" fmla="*/ 1004614 h 4208"/>
              <a:gd name="T112" fmla="*/ 678827 w 5868"/>
              <a:gd name="T113" fmla="*/ 875793 h 4208"/>
              <a:gd name="T114" fmla="*/ 688241 w 5868"/>
              <a:gd name="T115" fmla="*/ 745673 h 4208"/>
              <a:gd name="T116" fmla="*/ 760312 w 5868"/>
              <a:gd name="T117" fmla="*/ 627235 h 4208"/>
              <a:gd name="T118" fmla="*/ 865171 w 5868"/>
              <a:gd name="T119" fmla="*/ 560066 h 4208"/>
              <a:gd name="T120" fmla="*/ 1577111 w 5868"/>
              <a:gd name="T121" fmla="*/ 1240842 h 4208"/>
              <a:gd name="T122" fmla="*/ 345419 w 5868"/>
              <a:gd name="T123" fmla="*/ 1240842 h 420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5868" h="4208">
                <a:moveTo>
                  <a:pt x="49" y="1128"/>
                </a:moveTo>
                <a:lnTo>
                  <a:pt x="49" y="1128"/>
                </a:lnTo>
                <a:lnTo>
                  <a:pt x="345" y="1748"/>
                </a:lnTo>
                <a:lnTo>
                  <a:pt x="354" y="1764"/>
                </a:lnTo>
                <a:lnTo>
                  <a:pt x="364" y="1778"/>
                </a:lnTo>
                <a:lnTo>
                  <a:pt x="375" y="1790"/>
                </a:lnTo>
                <a:lnTo>
                  <a:pt x="387" y="1803"/>
                </a:lnTo>
                <a:lnTo>
                  <a:pt x="400" y="1813"/>
                </a:lnTo>
                <a:lnTo>
                  <a:pt x="413" y="1821"/>
                </a:lnTo>
                <a:lnTo>
                  <a:pt x="428" y="1828"/>
                </a:lnTo>
                <a:lnTo>
                  <a:pt x="443" y="1834"/>
                </a:lnTo>
                <a:lnTo>
                  <a:pt x="460" y="1838"/>
                </a:lnTo>
                <a:lnTo>
                  <a:pt x="477" y="1842"/>
                </a:lnTo>
                <a:lnTo>
                  <a:pt x="495" y="1844"/>
                </a:lnTo>
                <a:lnTo>
                  <a:pt x="512" y="1845"/>
                </a:lnTo>
                <a:lnTo>
                  <a:pt x="531" y="1845"/>
                </a:lnTo>
                <a:lnTo>
                  <a:pt x="551" y="1843"/>
                </a:lnTo>
                <a:lnTo>
                  <a:pt x="573" y="1841"/>
                </a:lnTo>
                <a:lnTo>
                  <a:pt x="594" y="1837"/>
                </a:lnTo>
                <a:lnTo>
                  <a:pt x="1457" y="1607"/>
                </a:lnTo>
                <a:lnTo>
                  <a:pt x="1479" y="1599"/>
                </a:lnTo>
                <a:lnTo>
                  <a:pt x="1500" y="1589"/>
                </a:lnTo>
                <a:lnTo>
                  <a:pt x="1519" y="1579"/>
                </a:lnTo>
                <a:lnTo>
                  <a:pt x="1537" y="1569"/>
                </a:lnTo>
                <a:lnTo>
                  <a:pt x="1552" y="1557"/>
                </a:lnTo>
                <a:lnTo>
                  <a:pt x="1567" y="1546"/>
                </a:lnTo>
                <a:lnTo>
                  <a:pt x="1580" y="1534"/>
                </a:lnTo>
                <a:lnTo>
                  <a:pt x="1591" y="1522"/>
                </a:lnTo>
                <a:lnTo>
                  <a:pt x="1601" y="1510"/>
                </a:lnTo>
                <a:lnTo>
                  <a:pt x="1610" y="1496"/>
                </a:lnTo>
                <a:lnTo>
                  <a:pt x="1617" y="1482"/>
                </a:lnTo>
                <a:lnTo>
                  <a:pt x="1624" y="1467"/>
                </a:lnTo>
                <a:lnTo>
                  <a:pt x="1628" y="1453"/>
                </a:lnTo>
                <a:lnTo>
                  <a:pt x="1632" y="1438"/>
                </a:lnTo>
                <a:lnTo>
                  <a:pt x="1633" y="1423"/>
                </a:lnTo>
                <a:lnTo>
                  <a:pt x="1634" y="1406"/>
                </a:lnTo>
                <a:lnTo>
                  <a:pt x="1627" y="927"/>
                </a:lnTo>
                <a:lnTo>
                  <a:pt x="1664" y="910"/>
                </a:lnTo>
                <a:lnTo>
                  <a:pt x="1701" y="894"/>
                </a:lnTo>
                <a:lnTo>
                  <a:pt x="1775" y="863"/>
                </a:lnTo>
                <a:lnTo>
                  <a:pt x="1851" y="834"/>
                </a:lnTo>
                <a:lnTo>
                  <a:pt x="1929" y="807"/>
                </a:lnTo>
                <a:lnTo>
                  <a:pt x="2008" y="782"/>
                </a:lnTo>
                <a:lnTo>
                  <a:pt x="2089" y="759"/>
                </a:lnTo>
                <a:lnTo>
                  <a:pt x="2170" y="739"/>
                </a:lnTo>
                <a:lnTo>
                  <a:pt x="2252" y="720"/>
                </a:lnTo>
                <a:lnTo>
                  <a:pt x="2335" y="705"/>
                </a:lnTo>
                <a:lnTo>
                  <a:pt x="2420" y="690"/>
                </a:lnTo>
                <a:lnTo>
                  <a:pt x="2504" y="679"/>
                </a:lnTo>
                <a:lnTo>
                  <a:pt x="2589" y="669"/>
                </a:lnTo>
                <a:lnTo>
                  <a:pt x="2675" y="661"/>
                </a:lnTo>
                <a:lnTo>
                  <a:pt x="2761" y="657"/>
                </a:lnTo>
                <a:lnTo>
                  <a:pt x="2848" y="654"/>
                </a:lnTo>
                <a:lnTo>
                  <a:pt x="2934" y="652"/>
                </a:lnTo>
                <a:lnTo>
                  <a:pt x="3021" y="654"/>
                </a:lnTo>
                <a:lnTo>
                  <a:pt x="3106" y="657"/>
                </a:lnTo>
                <a:lnTo>
                  <a:pt x="3192" y="661"/>
                </a:lnTo>
                <a:lnTo>
                  <a:pt x="3278" y="669"/>
                </a:lnTo>
                <a:lnTo>
                  <a:pt x="3364" y="679"/>
                </a:lnTo>
                <a:lnTo>
                  <a:pt x="3449" y="690"/>
                </a:lnTo>
                <a:lnTo>
                  <a:pt x="3532" y="705"/>
                </a:lnTo>
                <a:lnTo>
                  <a:pt x="3616" y="720"/>
                </a:lnTo>
                <a:lnTo>
                  <a:pt x="3698" y="739"/>
                </a:lnTo>
                <a:lnTo>
                  <a:pt x="3780" y="759"/>
                </a:lnTo>
                <a:lnTo>
                  <a:pt x="3860" y="782"/>
                </a:lnTo>
                <a:lnTo>
                  <a:pt x="3939" y="807"/>
                </a:lnTo>
                <a:lnTo>
                  <a:pt x="4017" y="834"/>
                </a:lnTo>
                <a:lnTo>
                  <a:pt x="4093" y="863"/>
                </a:lnTo>
                <a:lnTo>
                  <a:pt x="4168" y="894"/>
                </a:lnTo>
                <a:lnTo>
                  <a:pt x="4204" y="910"/>
                </a:lnTo>
                <a:lnTo>
                  <a:pt x="4241" y="927"/>
                </a:lnTo>
                <a:lnTo>
                  <a:pt x="4235" y="1406"/>
                </a:lnTo>
                <a:lnTo>
                  <a:pt x="4235" y="1423"/>
                </a:lnTo>
                <a:lnTo>
                  <a:pt x="4237" y="1438"/>
                </a:lnTo>
                <a:lnTo>
                  <a:pt x="4240" y="1453"/>
                </a:lnTo>
                <a:lnTo>
                  <a:pt x="4245" y="1467"/>
                </a:lnTo>
                <a:lnTo>
                  <a:pt x="4250" y="1482"/>
                </a:lnTo>
                <a:lnTo>
                  <a:pt x="4258" y="1496"/>
                </a:lnTo>
                <a:lnTo>
                  <a:pt x="4266" y="1510"/>
                </a:lnTo>
                <a:lnTo>
                  <a:pt x="4276" y="1522"/>
                </a:lnTo>
                <a:lnTo>
                  <a:pt x="4288" y="1534"/>
                </a:lnTo>
                <a:lnTo>
                  <a:pt x="4300" y="1546"/>
                </a:lnTo>
                <a:lnTo>
                  <a:pt x="4315" y="1557"/>
                </a:lnTo>
                <a:lnTo>
                  <a:pt x="4331" y="1569"/>
                </a:lnTo>
                <a:lnTo>
                  <a:pt x="4349" y="1579"/>
                </a:lnTo>
                <a:lnTo>
                  <a:pt x="4368" y="1589"/>
                </a:lnTo>
                <a:lnTo>
                  <a:pt x="4389" y="1599"/>
                </a:lnTo>
                <a:lnTo>
                  <a:pt x="4412" y="1607"/>
                </a:lnTo>
                <a:lnTo>
                  <a:pt x="5275" y="1837"/>
                </a:lnTo>
                <a:lnTo>
                  <a:pt x="5296" y="1841"/>
                </a:lnTo>
                <a:lnTo>
                  <a:pt x="5316" y="1843"/>
                </a:lnTo>
                <a:lnTo>
                  <a:pt x="5336" y="1845"/>
                </a:lnTo>
                <a:lnTo>
                  <a:pt x="5355" y="1845"/>
                </a:lnTo>
                <a:lnTo>
                  <a:pt x="5374" y="1844"/>
                </a:lnTo>
                <a:lnTo>
                  <a:pt x="5392" y="1842"/>
                </a:lnTo>
                <a:lnTo>
                  <a:pt x="5408" y="1838"/>
                </a:lnTo>
                <a:lnTo>
                  <a:pt x="5425" y="1834"/>
                </a:lnTo>
                <a:lnTo>
                  <a:pt x="5440" y="1828"/>
                </a:lnTo>
                <a:lnTo>
                  <a:pt x="5454" y="1821"/>
                </a:lnTo>
                <a:lnTo>
                  <a:pt x="5469" y="1813"/>
                </a:lnTo>
                <a:lnTo>
                  <a:pt x="5481" y="1803"/>
                </a:lnTo>
                <a:lnTo>
                  <a:pt x="5493" y="1790"/>
                </a:lnTo>
                <a:lnTo>
                  <a:pt x="5504" y="1778"/>
                </a:lnTo>
                <a:lnTo>
                  <a:pt x="5514" y="1764"/>
                </a:lnTo>
                <a:lnTo>
                  <a:pt x="5523" y="1748"/>
                </a:lnTo>
                <a:lnTo>
                  <a:pt x="5820" y="1128"/>
                </a:lnTo>
                <a:lnTo>
                  <a:pt x="5835" y="1095"/>
                </a:lnTo>
                <a:lnTo>
                  <a:pt x="5848" y="1065"/>
                </a:lnTo>
                <a:lnTo>
                  <a:pt x="5856" y="1037"/>
                </a:lnTo>
                <a:lnTo>
                  <a:pt x="5863" y="1011"/>
                </a:lnTo>
                <a:lnTo>
                  <a:pt x="5867" y="988"/>
                </a:lnTo>
                <a:lnTo>
                  <a:pt x="5868" y="966"/>
                </a:lnTo>
                <a:lnTo>
                  <a:pt x="5868" y="956"/>
                </a:lnTo>
                <a:lnTo>
                  <a:pt x="5867" y="946"/>
                </a:lnTo>
                <a:lnTo>
                  <a:pt x="5864" y="936"/>
                </a:lnTo>
                <a:lnTo>
                  <a:pt x="5862" y="927"/>
                </a:lnTo>
                <a:lnTo>
                  <a:pt x="5859" y="918"/>
                </a:lnTo>
                <a:lnTo>
                  <a:pt x="5854" y="909"/>
                </a:lnTo>
                <a:lnTo>
                  <a:pt x="5845" y="892"/>
                </a:lnTo>
                <a:lnTo>
                  <a:pt x="5833" y="876"/>
                </a:lnTo>
                <a:lnTo>
                  <a:pt x="5820" y="861"/>
                </a:lnTo>
                <a:lnTo>
                  <a:pt x="5803" y="846"/>
                </a:lnTo>
                <a:lnTo>
                  <a:pt x="5784" y="832"/>
                </a:lnTo>
                <a:lnTo>
                  <a:pt x="5763" y="817"/>
                </a:lnTo>
                <a:lnTo>
                  <a:pt x="5741" y="803"/>
                </a:lnTo>
                <a:lnTo>
                  <a:pt x="5652" y="754"/>
                </a:lnTo>
                <a:lnTo>
                  <a:pt x="5564" y="706"/>
                </a:lnTo>
                <a:lnTo>
                  <a:pt x="5476" y="660"/>
                </a:lnTo>
                <a:lnTo>
                  <a:pt x="5389" y="616"/>
                </a:lnTo>
                <a:lnTo>
                  <a:pt x="5301" y="572"/>
                </a:lnTo>
                <a:lnTo>
                  <a:pt x="5213" y="531"/>
                </a:lnTo>
                <a:lnTo>
                  <a:pt x="5125" y="491"/>
                </a:lnTo>
                <a:lnTo>
                  <a:pt x="5037" y="452"/>
                </a:lnTo>
                <a:lnTo>
                  <a:pt x="4950" y="415"/>
                </a:lnTo>
                <a:lnTo>
                  <a:pt x="4862" y="381"/>
                </a:lnTo>
                <a:lnTo>
                  <a:pt x="4774" y="346"/>
                </a:lnTo>
                <a:lnTo>
                  <a:pt x="4686" y="315"/>
                </a:lnTo>
                <a:lnTo>
                  <a:pt x="4599" y="284"/>
                </a:lnTo>
                <a:lnTo>
                  <a:pt x="4511" y="255"/>
                </a:lnTo>
                <a:lnTo>
                  <a:pt x="4423" y="228"/>
                </a:lnTo>
                <a:lnTo>
                  <a:pt x="4336" y="201"/>
                </a:lnTo>
                <a:lnTo>
                  <a:pt x="4248" y="178"/>
                </a:lnTo>
                <a:lnTo>
                  <a:pt x="4161" y="154"/>
                </a:lnTo>
                <a:lnTo>
                  <a:pt x="4073" y="133"/>
                </a:lnTo>
                <a:lnTo>
                  <a:pt x="3985" y="114"/>
                </a:lnTo>
                <a:lnTo>
                  <a:pt x="3898" y="95"/>
                </a:lnTo>
                <a:lnTo>
                  <a:pt x="3810" y="80"/>
                </a:lnTo>
                <a:lnTo>
                  <a:pt x="3722" y="64"/>
                </a:lnTo>
                <a:lnTo>
                  <a:pt x="3635" y="51"/>
                </a:lnTo>
                <a:lnTo>
                  <a:pt x="3547" y="39"/>
                </a:lnTo>
                <a:lnTo>
                  <a:pt x="3460" y="29"/>
                </a:lnTo>
                <a:lnTo>
                  <a:pt x="3372" y="21"/>
                </a:lnTo>
                <a:lnTo>
                  <a:pt x="3285" y="14"/>
                </a:lnTo>
                <a:lnTo>
                  <a:pt x="3197" y="8"/>
                </a:lnTo>
                <a:lnTo>
                  <a:pt x="3109" y="4"/>
                </a:lnTo>
                <a:lnTo>
                  <a:pt x="3022" y="2"/>
                </a:lnTo>
                <a:lnTo>
                  <a:pt x="2934" y="0"/>
                </a:lnTo>
                <a:lnTo>
                  <a:pt x="2847" y="2"/>
                </a:lnTo>
                <a:lnTo>
                  <a:pt x="2759" y="4"/>
                </a:lnTo>
                <a:lnTo>
                  <a:pt x="2672" y="8"/>
                </a:lnTo>
                <a:lnTo>
                  <a:pt x="2584" y="14"/>
                </a:lnTo>
                <a:lnTo>
                  <a:pt x="2497" y="21"/>
                </a:lnTo>
                <a:lnTo>
                  <a:pt x="2409" y="29"/>
                </a:lnTo>
                <a:lnTo>
                  <a:pt x="2320" y="39"/>
                </a:lnTo>
                <a:lnTo>
                  <a:pt x="2234" y="51"/>
                </a:lnTo>
                <a:lnTo>
                  <a:pt x="2145" y="64"/>
                </a:lnTo>
                <a:lnTo>
                  <a:pt x="2059" y="80"/>
                </a:lnTo>
                <a:lnTo>
                  <a:pt x="1970" y="95"/>
                </a:lnTo>
                <a:lnTo>
                  <a:pt x="1882" y="114"/>
                </a:lnTo>
                <a:lnTo>
                  <a:pt x="1795" y="133"/>
                </a:lnTo>
                <a:lnTo>
                  <a:pt x="1707" y="154"/>
                </a:lnTo>
                <a:lnTo>
                  <a:pt x="1620" y="178"/>
                </a:lnTo>
                <a:lnTo>
                  <a:pt x="1532" y="201"/>
                </a:lnTo>
                <a:lnTo>
                  <a:pt x="1444" y="228"/>
                </a:lnTo>
                <a:lnTo>
                  <a:pt x="1357" y="255"/>
                </a:lnTo>
                <a:lnTo>
                  <a:pt x="1269" y="284"/>
                </a:lnTo>
                <a:lnTo>
                  <a:pt x="1181" y="315"/>
                </a:lnTo>
                <a:lnTo>
                  <a:pt x="1094" y="346"/>
                </a:lnTo>
                <a:lnTo>
                  <a:pt x="1006" y="381"/>
                </a:lnTo>
                <a:lnTo>
                  <a:pt x="918" y="415"/>
                </a:lnTo>
                <a:lnTo>
                  <a:pt x="830" y="452"/>
                </a:lnTo>
                <a:lnTo>
                  <a:pt x="743" y="491"/>
                </a:lnTo>
                <a:lnTo>
                  <a:pt x="655" y="531"/>
                </a:lnTo>
                <a:lnTo>
                  <a:pt x="567" y="572"/>
                </a:lnTo>
                <a:lnTo>
                  <a:pt x="479" y="616"/>
                </a:lnTo>
                <a:lnTo>
                  <a:pt x="391" y="660"/>
                </a:lnTo>
                <a:lnTo>
                  <a:pt x="303" y="706"/>
                </a:lnTo>
                <a:lnTo>
                  <a:pt x="216" y="754"/>
                </a:lnTo>
                <a:lnTo>
                  <a:pt x="128" y="803"/>
                </a:lnTo>
                <a:lnTo>
                  <a:pt x="104" y="817"/>
                </a:lnTo>
                <a:lnTo>
                  <a:pt x="84" y="832"/>
                </a:lnTo>
                <a:lnTo>
                  <a:pt x="65" y="846"/>
                </a:lnTo>
                <a:lnTo>
                  <a:pt x="49" y="861"/>
                </a:lnTo>
                <a:lnTo>
                  <a:pt x="34" y="876"/>
                </a:lnTo>
                <a:lnTo>
                  <a:pt x="23" y="892"/>
                </a:lnTo>
                <a:lnTo>
                  <a:pt x="13" y="909"/>
                </a:lnTo>
                <a:lnTo>
                  <a:pt x="10" y="918"/>
                </a:lnTo>
                <a:lnTo>
                  <a:pt x="6" y="927"/>
                </a:lnTo>
                <a:lnTo>
                  <a:pt x="4" y="936"/>
                </a:lnTo>
                <a:lnTo>
                  <a:pt x="2" y="946"/>
                </a:lnTo>
                <a:lnTo>
                  <a:pt x="1" y="956"/>
                </a:lnTo>
                <a:lnTo>
                  <a:pt x="0" y="966"/>
                </a:lnTo>
                <a:lnTo>
                  <a:pt x="1" y="988"/>
                </a:lnTo>
                <a:lnTo>
                  <a:pt x="4" y="1011"/>
                </a:lnTo>
                <a:lnTo>
                  <a:pt x="11" y="1037"/>
                </a:lnTo>
                <a:lnTo>
                  <a:pt x="21" y="1065"/>
                </a:lnTo>
                <a:lnTo>
                  <a:pt x="33" y="1095"/>
                </a:lnTo>
                <a:lnTo>
                  <a:pt x="49" y="1128"/>
                </a:lnTo>
                <a:close/>
                <a:moveTo>
                  <a:pt x="2041" y="1134"/>
                </a:moveTo>
                <a:lnTo>
                  <a:pt x="2041" y="1134"/>
                </a:lnTo>
                <a:lnTo>
                  <a:pt x="2096" y="1117"/>
                </a:lnTo>
                <a:lnTo>
                  <a:pt x="2153" y="1101"/>
                </a:lnTo>
                <a:lnTo>
                  <a:pt x="2210" y="1085"/>
                </a:lnTo>
                <a:lnTo>
                  <a:pt x="2267" y="1072"/>
                </a:lnTo>
                <a:lnTo>
                  <a:pt x="2324" y="1058"/>
                </a:lnTo>
                <a:lnTo>
                  <a:pt x="2381" y="1046"/>
                </a:lnTo>
                <a:lnTo>
                  <a:pt x="2438" y="1036"/>
                </a:lnTo>
                <a:lnTo>
                  <a:pt x="2495" y="1026"/>
                </a:lnTo>
                <a:lnTo>
                  <a:pt x="2553" y="1017"/>
                </a:lnTo>
                <a:lnTo>
                  <a:pt x="2610" y="1009"/>
                </a:lnTo>
                <a:lnTo>
                  <a:pt x="2668" y="1004"/>
                </a:lnTo>
                <a:lnTo>
                  <a:pt x="2726" y="998"/>
                </a:lnTo>
                <a:lnTo>
                  <a:pt x="2785" y="995"/>
                </a:lnTo>
                <a:lnTo>
                  <a:pt x="2843" y="991"/>
                </a:lnTo>
                <a:lnTo>
                  <a:pt x="2902" y="989"/>
                </a:lnTo>
                <a:lnTo>
                  <a:pt x="2960" y="989"/>
                </a:lnTo>
                <a:lnTo>
                  <a:pt x="3019" y="989"/>
                </a:lnTo>
                <a:lnTo>
                  <a:pt x="3079" y="991"/>
                </a:lnTo>
                <a:lnTo>
                  <a:pt x="3136" y="995"/>
                </a:lnTo>
                <a:lnTo>
                  <a:pt x="3194" y="998"/>
                </a:lnTo>
                <a:lnTo>
                  <a:pt x="3252" y="1004"/>
                </a:lnTo>
                <a:lnTo>
                  <a:pt x="3310" y="1009"/>
                </a:lnTo>
                <a:lnTo>
                  <a:pt x="3368" y="1017"/>
                </a:lnTo>
                <a:lnTo>
                  <a:pt x="3426" y="1026"/>
                </a:lnTo>
                <a:lnTo>
                  <a:pt x="3483" y="1036"/>
                </a:lnTo>
                <a:lnTo>
                  <a:pt x="3541" y="1046"/>
                </a:lnTo>
                <a:lnTo>
                  <a:pt x="3598" y="1058"/>
                </a:lnTo>
                <a:lnTo>
                  <a:pt x="3655" y="1072"/>
                </a:lnTo>
                <a:lnTo>
                  <a:pt x="3712" y="1085"/>
                </a:lnTo>
                <a:lnTo>
                  <a:pt x="3769" y="1101"/>
                </a:lnTo>
                <a:lnTo>
                  <a:pt x="3824" y="1117"/>
                </a:lnTo>
                <a:lnTo>
                  <a:pt x="3881" y="1134"/>
                </a:lnTo>
                <a:lnTo>
                  <a:pt x="3881" y="1618"/>
                </a:lnTo>
                <a:lnTo>
                  <a:pt x="3884" y="1651"/>
                </a:lnTo>
                <a:lnTo>
                  <a:pt x="3890" y="1681"/>
                </a:lnTo>
                <a:lnTo>
                  <a:pt x="3898" y="1709"/>
                </a:lnTo>
                <a:lnTo>
                  <a:pt x="3907" y="1736"/>
                </a:lnTo>
                <a:lnTo>
                  <a:pt x="3918" y="1760"/>
                </a:lnTo>
                <a:lnTo>
                  <a:pt x="3931" y="1783"/>
                </a:lnTo>
                <a:lnTo>
                  <a:pt x="3946" y="1804"/>
                </a:lnTo>
                <a:lnTo>
                  <a:pt x="3961" y="1823"/>
                </a:lnTo>
                <a:lnTo>
                  <a:pt x="3979" y="1839"/>
                </a:lnTo>
                <a:lnTo>
                  <a:pt x="3999" y="1855"/>
                </a:lnTo>
                <a:lnTo>
                  <a:pt x="4020" y="1868"/>
                </a:lnTo>
                <a:lnTo>
                  <a:pt x="4043" y="1881"/>
                </a:lnTo>
                <a:lnTo>
                  <a:pt x="4066" y="1891"/>
                </a:lnTo>
                <a:lnTo>
                  <a:pt x="4092" y="1900"/>
                </a:lnTo>
                <a:lnTo>
                  <a:pt x="4119" y="1907"/>
                </a:lnTo>
                <a:lnTo>
                  <a:pt x="4146" y="1913"/>
                </a:lnTo>
                <a:lnTo>
                  <a:pt x="4896" y="2061"/>
                </a:lnTo>
                <a:lnTo>
                  <a:pt x="4925" y="2068"/>
                </a:lnTo>
                <a:lnTo>
                  <a:pt x="4951" y="2077"/>
                </a:lnTo>
                <a:lnTo>
                  <a:pt x="4977" y="2086"/>
                </a:lnTo>
                <a:lnTo>
                  <a:pt x="5001" y="2097"/>
                </a:lnTo>
                <a:lnTo>
                  <a:pt x="5024" y="2109"/>
                </a:lnTo>
                <a:lnTo>
                  <a:pt x="5044" y="2123"/>
                </a:lnTo>
                <a:lnTo>
                  <a:pt x="5063" y="2137"/>
                </a:lnTo>
                <a:lnTo>
                  <a:pt x="5081" y="2154"/>
                </a:lnTo>
                <a:lnTo>
                  <a:pt x="5095" y="2172"/>
                </a:lnTo>
                <a:lnTo>
                  <a:pt x="5108" y="2191"/>
                </a:lnTo>
                <a:lnTo>
                  <a:pt x="5120" y="2212"/>
                </a:lnTo>
                <a:lnTo>
                  <a:pt x="5129" y="2235"/>
                </a:lnTo>
                <a:lnTo>
                  <a:pt x="5134" y="2260"/>
                </a:lnTo>
                <a:lnTo>
                  <a:pt x="5139" y="2285"/>
                </a:lnTo>
                <a:lnTo>
                  <a:pt x="5141" y="2314"/>
                </a:lnTo>
                <a:lnTo>
                  <a:pt x="5141" y="2344"/>
                </a:lnTo>
                <a:lnTo>
                  <a:pt x="5141" y="3729"/>
                </a:lnTo>
                <a:lnTo>
                  <a:pt x="2960" y="3729"/>
                </a:lnTo>
                <a:lnTo>
                  <a:pt x="781" y="3729"/>
                </a:lnTo>
                <a:lnTo>
                  <a:pt x="781" y="2344"/>
                </a:lnTo>
                <a:lnTo>
                  <a:pt x="780" y="2314"/>
                </a:lnTo>
                <a:lnTo>
                  <a:pt x="782" y="2285"/>
                </a:lnTo>
                <a:lnTo>
                  <a:pt x="787" y="2260"/>
                </a:lnTo>
                <a:lnTo>
                  <a:pt x="793" y="2235"/>
                </a:lnTo>
                <a:lnTo>
                  <a:pt x="802" y="2212"/>
                </a:lnTo>
                <a:lnTo>
                  <a:pt x="813" y="2191"/>
                </a:lnTo>
                <a:lnTo>
                  <a:pt x="826" y="2172"/>
                </a:lnTo>
                <a:lnTo>
                  <a:pt x="841" y="2154"/>
                </a:lnTo>
                <a:lnTo>
                  <a:pt x="858" y="2137"/>
                </a:lnTo>
                <a:lnTo>
                  <a:pt x="877" y="2123"/>
                </a:lnTo>
                <a:lnTo>
                  <a:pt x="898" y="2109"/>
                </a:lnTo>
                <a:lnTo>
                  <a:pt x="920" y="2097"/>
                </a:lnTo>
                <a:lnTo>
                  <a:pt x="944" y="2086"/>
                </a:lnTo>
                <a:lnTo>
                  <a:pt x="971" y="2077"/>
                </a:lnTo>
                <a:lnTo>
                  <a:pt x="997" y="2068"/>
                </a:lnTo>
                <a:lnTo>
                  <a:pt x="1026" y="2061"/>
                </a:lnTo>
                <a:lnTo>
                  <a:pt x="1775" y="1913"/>
                </a:lnTo>
                <a:lnTo>
                  <a:pt x="1803" y="1907"/>
                </a:lnTo>
                <a:lnTo>
                  <a:pt x="1830" y="1900"/>
                </a:lnTo>
                <a:lnTo>
                  <a:pt x="1855" y="1891"/>
                </a:lnTo>
                <a:lnTo>
                  <a:pt x="1879" y="1881"/>
                </a:lnTo>
                <a:lnTo>
                  <a:pt x="1901" y="1868"/>
                </a:lnTo>
                <a:lnTo>
                  <a:pt x="1923" y="1855"/>
                </a:lnTo>
                <a:lnTo>
                  <a:pt x="1941" y="1839"/>
                </a:lnTo>
                <a:lnTo>
                  <a:pt x="1959" y="1823"/>
                </a:lnTo>
                <a:lnTo>
                  <a:pt x="1976" y="1804"/>
                </a:lnTo>
                <a:lnTo>
                  <a:pt x="1991" y="1783"/>
                </a:lnTo>
                <a:lnTo>
                  <a:pt x="2003" y="1760"/>
                </a:lnTo>
                <a:lnTo>
                  <a:pt x="2014" y="1736"/>
                </a:lnTo>
                <a:lnTo>
                  <a:pt x="2024" y="1709"/>
                </a:lnTo>
                <a:lnTo>
                  <a:pt x="2031" y="1681"/>
                </a:lnTo>
                <a:lnTo>
                  <a:pt x="2037" y="1651"/>
                </a:lnTo>
                <a:lnTo>
                  <a:pt x="2041" y="1618"/>
                </a:lnTo>
                <a:lnTo>
                  <a:pt x="2041" y="1134"/>
                </a:lnTo>
                <a:close/>
                <a:moveTo>
                  <a:pt x="2971" y="1671"/>
                </a:moveTo>
                <a:lnTo>
                  <a:pt x="2971" y="1671"/>
                </a:lnTo>
                <a:lnTo>
                  <a:pt x="3017" y="1672"/>
                </a:lnTo>
                <a:lnTo>
                  <a:pt x="3063" y="1676"/>
                </a:lnTo>
                <a:lnTo>
                  <a:pt x="3107" y="1682"/>
                </a:lnTo>
                <a:lnTo>
                  <a:pt x="3151" y="1690"/>
                </a:lnTo>
                <a:lnTo>
                  <a:pt x="3194" y="1699"/>
                </a:lnTo>
                <a:lnTo>
                  <a:pt x="3237" y="1711"/>
                </a:lnTo>
                <a:lnTo>
                  <a:pt x="3278" y="1726"/>
                </a:lnTo>
                <a:lnTo>
                  <a:pt x="3318" y="1741"/>
                </a:lnTo>
                <a:lnTo>
                  <a:pt x="3358" y="1759"/>
                </a:lnTo>
                <a:lnTo>
                  <a:pt x="3396" y="1779"/>
                </a:lnTo>
                <a:lnTo>
                  <a:pt x="3434" y="1800"/>
                </a:lnTo>
                <a:lnTo>
                  <a:pt x="3470" y="1824"/>
                </a:lnTo>
                <a:lnTo>
                  <a:pt x="3505" y="1848"/>
                </a:lnTo>
                <a:lnTo>
                  <a:pt x="3539" y="1875"/>
                </a:lnTo>
                <a:lnTo>
                  <a:pt x="3571" y="1903"/>
                </a:lnTo>
                <a:lnTo>
                  <a:pt x="3602" y="1933"/>
                </a:lnTo>
                <a:lnTo>
                  <a:pt x="3631" y="1963"/>
                </a:lnTo>
                <a:lnTo>
                  <a:pt x="3659" y="1995"/>
                </a:lnTo>
                <a:lnTo>
                  <a:pt x="3686" y="2030"/>
                </a:lnTo>
                <a:lnTo>
                  <a:pt x="3711" y="2065"/>
                </a:lnTo>
                <a:lnTo>
                  <a:pt x="3734" y="2100"/>
                </a:lnTo>
                <a:lnTo>
                  <a:pt x="3755" y="2138"/>
                </a:lnTo>
                <a:lnTo>
                  <a:pt x="3775" y="2176"/>
                </a:lnTo>
                <a:lnTo>
                  <a:pt x="3793" y="2216"/>
                </a:lnTo>
                <a:lnTo>
                  <a:pt x="3809" y="2256"/>
                </a:lnTo>
                <a:lnTo>
                  <a:pt x="3823" y="2298"/>
                </a:lnTo>
                <a:lnTo>
                  <a:pt x="3835" y="2340"/>
                </a:lnTo>
                <a:lnTo>
                  <a:pt x="3845" y="2383"/>
                </a:lnTo>
                <a:lnTo>
                  <a:pt x="3853" y="2427"/>
                </a:lnTo>
                <a:lnTo>
                  <a:pt x="3859" y="2471"/>
                </a:lnTo>
                <a:lnTo>
                  <a:pt x="3862" y="2517"/>
                </a:lnTo>
                <a:lnTo>
                  <a:pt x="3863" y="2563"/>
                </a:lnTo>
                <a:lnTo>
                  <a:pt x="3863" y="2591"/>
                </a:lnTo>
                <a:lnTo>
                  <a:pt x="3861" y="2617"/>
                </a:lnTo>
                <a:lnTo>
                  <a:pt x="3860" y="2645"/>
                </a:lnTo>
                <a:lnTo>
                  <a:pt x="3857" y="2672"/>
                </a:lnTo>
                <a:lnTo>
                  <a:pt x="3853" y="2699"/>
                </a:lnTo>
                <a:lnTo>
                  <a:pt x="3849" y="2726"/>
                </a:lnTo>
                <a:lnTo>
                  <a:pt x="3843" y="2751"/>
                </a:lnTo>
                <a:lnTo>
                  <a:pt x="3838" y="2778"/>
                </a:lnTo>
                <a:lnTo>
                  <a:pt x="3831" y="2802"/>
                </a:lnTo>
                <a:lnTo>
                  <a:pt x="3823" y="2828"/>
                </a:lnTo>
                <a:lnTo>
                  <a:pt x="3814" y="2854"/>
                </a:lnTo>
                <a:lnTo>
                  <a:pt x="3805" y="2878"/>
                </a:lnTo>
                <a:lnTo>
                  <a:pt x="3796" y="2903"/>
                </a:lnTo>
                <a:lnTo>
                  <a:pt x="3786" y="2926"/>
                </a:lnTo>
                <a:lnTo>
                  <a:pt x="3775" y="2950"/>
                </a:lnTo>
                <a:lnTo>
                  <a:pt x="3763" y="2973"/>
                </a:lnTo>
                <a:lnTo>
                  <a:pt x="3410" y="2802"/>
                </a:lnTo>
                <a:lnTo>
                  <a:pt x="3423" y="2776"/>
                </a:lnTo>
                <a:lnTo>
                  <a:pt x="3435" y="2748"/>
                </a:lnTo>
                <a:lnTo>
                  <a:pt x="3446" y="2719"/>
                </a:lnTo>
                <a:lnTo>
                  <a:pt x="3455" y="2689"/>
                </a:lnTo>
                <a:lnTo>
                  <a:pt x="3462" y="2659"/>
                </a:lnTo>
                <a:lnTo>
                  <a:pt x="3466" y="2627"/>
                </a:lnTo>
                <a:lnTo>
                  <a:pt x="3470" y="2595"/>
                </a:lnTo>
                <a:lnTo>
                  <a:pt x="3471" y="2563"/>
                </a:lnTo>
                <a:lnTo>
                  <a:pt x="3470" y="2537"/>
                </a:lnTo>
                <a:lnTo>
                  <a:pt x="3469" y="2512"/>
                </a:lnTo>
                <a:lnTo>
                  <a:pt x="3465" y="2487"/>
                </a:lnTo>
                <a:lnTo>
                  <a:pt x="3461" y="2462"/>
                </a:lnTo>
                <a:lnTo>
                  <a:pt x="3455" y="2438"/>
                </a:lnTo>
                <a:lnTo>
                  <a:pt x="3449" y="2415"/>
                </a:lnTo>
                <a:lnTo>
                  <a:pt x="3441" y="2391"/>
                </a:lnTo>
                <a:lnTo>
                  <a:pt x="3432" y="2369"/>
                </a:lnTo>
                <a:lnTo>
                  <a:pt x="3422" y="2347"/>
                </a:lnTo>
                <a:lnTo>
                  <a:pt x="3411" y="2325"/>
                </a:lnTo>
                <a:lnTo>
                  <a:pt x="3398" y="2304"/>
                </a:lnTo>
                <a:lnTo>
                  <a:pt x="3386" y="2284"/>
                </a:lnTo>
                <a:lnTo>
                  <a:pt x="3372" y="2264"/>
                </a:lnTo>
                <a:lnTo>
                  <a:pt x="3357" y="2245"/>
                </a:lnTo>
                <a:lnTo>
                  <a:pt x="3342" y="2227"/>
                </a:lnTo>
                <a:lnTo>
                  <a:pt x="3325" y="2209"/>
                </a:lnTo>
                <a:lnTo>
                  <a:pt x="3307" y="2193"/>
                </a:lnTo>
                <a:lnTo>
                  <a:pt x="3289" y="2177"/>
                </a:lnTo>
                <a:lnTo>
                  <a:pt x="3270" y="2163"/>
                </a:lnTo>
                <a:lnTo>
                  <a:pt x="3251" y="2149"/>
                </a:lnTo>
                <a:lnTo>
                  <a:pt x="3230" y="2136"/>
                </a:lnTo>
                <a:lnTo>
                  <a:pt x="3210" y="2124"/>
                </a:lnTo>
                <a:lnTo>
                  <a:pt x="3188" y="2113"/>
                </a:lnTo>
                <a:lnTo>
                  <a:pt x="3165" y="2102"/>
                </a:lnTo>
                <a:lnTo>
                  <a:pt x="3143" y="2094"/>
                </a:lnTo>
                <a:lnTo>
                  <a:pt x="3120" y="2086"/>
                </a:lnTo>
                <a:lnTo>
                  <a:pt x="3096" y="2079"/>
                </a:lnTo>
                <a:lnTo>
                  <a:pt x="3072" y="2074"/>
                </a:lnTo>
                <a:lnTo>
                  <a:pt x="3047" y="2069"/>
                </a:lnTo>
                <a:lnTo>
                  <a:pt x="3023" y="2066"/>
                </a:lnTo>
                <a:lnTo>
                  <a:pt x="2997" y="2065"/>
                </a:lnTo>
                <a:lnTo>
                  <a:pt x="2971" y="2063"/>
                </a:lnTo>
                <a:lnTo>
                  <a:pt x="2946" y="2065"/>
                </a:lnTo>
                <a:lnTo>
                  <a:pt x="2920" y="2066"/>
                </a:lnTo>
                <a:lnTo>
                  <a:pt x="2896" y="2069"/>
                </a:lnTo>
                <a:lnTo>
                  <a:pt x="2871" y="2074"/>
                </a:lnTo>
                <a:lnTo>
                  <a:pt x="2847" y="2079"/>
                </a:lnTo>
                <a:lnTo>
                  <a:pt x="2823" y="2086"/>
                </a:lnTo>
                <a:lnTo>
                  <a:pt x="2800" y="2094"/>
                </a:lnTo>
                <a:lnTo>
                  <a:pt x="2778" y="2102"/>
                </a:lnTo>
                <a:lnTo>
                  <a:pt x="2755" y="2113"/>
                </a:lnTo>
                <a:lnTo>
                  <a:pt x="2734" y="2124"/>
                </a:lnTo>
                <a:lnTo>
                  <a:pt x="2713" y="2136"/>
                </a:lnTo>
                <a:lnTo>
                  <a:pt x="2693" y="2149"/>
                </a:lnTo>
                <a:lnTo>
                  <a:pt x="2673" y="2163"/>
                </a:lnTo>
                <a:lnTo>
                  <a:pt x="2654" y="2177"/>
                </a:lnTo>
                <a:lnTo>
                  <a:pt x="2636" y="2193"/>
                </a:lnTo>
                <a:lnTo>
                  <a:pt x="2619" y="2209"/>
                </a:lnTo>
                <a:lnTo>
                  <a:pt x="2603" y="2227"/>
                </a:lnTo>
                <a:lnTo>
                  <a:pt x="2587" y="2245"/>
                </a:lnTo>
                <a:lnTo>
                  <a:pt x="2571" y="2264"/>
                </a:lnTo>
                <a:lnTo>
                  <a:pt x="2558" y="2284"/>
                </a:lnTo>
                <a:lnTo>
                  <a:pt x="2545" y="2304"/>
                </a:lnTo>
                <a:lnTo>
                  <a:pt x="2532" y="2325"/>
                </a:lnTo>
                <a:lnTo>
                  <a:pt x="2521" y="2347"/>
                </a:lnTo>
                <a:lnTo>
                  <a:pt x="2512" y="2369"/>
                </a:lnTo>
                <a:lnTo>
                  <a:pt x="2502" y="2391"/>
                </a:lnTo>
                <a:lnTo>
                  <a:pt x="2494" y="2415"/>
                </a:lnTo>
                <a:lnTo>
                  <a:pt x="2488" y="2438"/>
                </a:lnTo>
                <a:lnTo>
                  <a:pt x="2482" y="2462"/>
                </a:lnTo>
                <a:lnTo>
                  <a:pt x="2478" y="2487"/>
                </a:lnTo>
                <a:lnTo>
                  <a:pt x="2475" y="2512"/>
                </a:lnTo>
                <a:lnTo>
                  <a:pt x="2473" y="2537"/>
                </a:lnTo>
                <a:lnTo>
                  <a:pt x="2472" y="2563"/>
                </a:lnTo>
                <a:lnTo>
                  <a:pt x="2473" y="2588"/>
                </a:lnTo>
                <a:lnTo>
                  <a:pt x="2475" y="2614"/>
                </a:lnTo>
                <a:lnTo>
                  <a:pt x="2478" y="2639"/>
                </a:lnTo>
                <a:lnTo>
                  <a:pt x="2482" y="2663"/>
                </a:lnTo>
                <a:lnTo>
                  <a:pt x="2488" y="2688"/>
                </a:lnTo>
                <a:lnTo>
                  <a:pt x="2494" y="2711"/>
                </a:lnTo>
                <a:lnTo>
                  <a:pt x="2502" y="2734"/>
                </a:lnTo>
                <a:lnTo>
                  <a:pt x="2512" y="2757"/>
                </a:lnTo>
                <a:lnTo>
                  <a:pt x="2521" y="2779"/>
                </a:lnTo>
                <a:lnTo>
                  <a:pt x="2532" y="2801"/>
                </a:lnTo>
                <a:lnTo>
                  <a:pt x="2545" y="2821"/>
                </a:lnTo>
                <a:lnTo>
                  <a:pt x="2558" y="2841"/>
                </a:lnTo>
                <a:lnTo>
                  <a:pt x="2571" y="2861"/>
                </a:lnTo>
                <a:lnTo>
                  <a:pt x="2587" y="2880"/>
                </a:lnTo>
                <a:lnTo>
                  <a:pt x="2603" y="2898"/>
                </a:lnTo>
                <a:lnTo>
                  <a:pt x="2619" y="2916"/>
                </a:lnTo>
                <a:lnTo>
                  <a:pt x="2636" y="2933"/>
                </a:lnTo>
                <a:lnTo>
                  <a:pt x="2654" y="2948"/>
                </a:lnTo>
                <a:lnTo>
                  <a:pt x="2673" y="2963"/>
                </a:lnTo>
                <a:lnTo>
                  <a:pt x="2693" y="2976"/>
                </a:lnTo>
                <a:lnTo>
                  <a:pt x="2713" y="2990"/>
                </a:lnTo>
                <a:lnTo>
                  <a:pt x="2734" y="3002"/>
                </a:lnTo>
                <a:lnTo>
                  <a:pt x="2755" y="3013"/>
                </a:lnTo>
                <a:lnTo>
                  <a:pt x="2778" y="3023"/>
                </a:lnTo>
                <a:lnTo>
                  <a:pt x="2800" y="3032"/>
                </a:lnTo>
                <a:lnTo>
                  <a:pt x="2823" y="3040"/>
                </a:lnTo>
                <a:lnTo>
                  <a:pt x="2847" y="3047"/>
                </a:lnTo>
                <a:lnTo>
                  <a:pt x="2871" y="3052"/>
                </a:lnTo>
                <a:lnTo>
                  <a:pt x="2896" y="3057"/>
                </a:lnTo>
                <a:lnTo>
                  <a:pt x="2920" y="3060"/>
                </a:lnTo>
                <a:lnTo>
                  <a:pt x="2946" y="3061"/>
                </a:lnTo>
                <a:lnTo>
                  <a:pt x="2971" y="3062"/>
                </a:lnTo>
                <a:lnTo>
                  <a:pt x="2994" y="3061"/>
                </a:lnTo>
                <a:lnTo>
                  <a:pt x="3015" y="3060"/>
                </a:lnTo>
                <a:lnTo>
                  <a:pt x="3037" y="3058"/>
                </a:lnTo>
                <a:lnTo>
                  <a:pt x="3058" y="3054"/>
                </a:lnTo>
                <a:lnTo>
                  <a:pt x="3079" y="3051"/>
                </a:lnTo>
                <a:lnTo>
                  <a:pt x="3100" y="3045"/>
                </a:lnTo>
                <a:lnTo>
                  <a:pt x="3120" y="3040"/>
                </a:lnTo>
                <a:lnTo>
                  <a:pt x="3140" y="3033"/>
                </a:lnTo>
                <a:lnTo>
                  <a:pt x="3159" y="3025"/>
                </a:lnTo>
                <a:lnTo>
                  <a:pt x="3178" y="3018"/>
                </a:lnTo>
                <a:lnTo>
                  <a:pt x="3197" y="3009"/>
                </a:lnTo>
                <a:lnTo>
                  <a:pt x="3215" y="2999"/>
                </a:lnTo>
                <a:lnTo>
                  <a:pt x="3232" y="2989"/>
                </a:lnTo>
                <a:lnTo>
                  <a:pt x="3250" y="2977"/>
                </a:lnTo>
                <a:lnTo>
                  <a:pt x="3267" y="2965"/>
                </a:lnTo>
                <a:lnTo>
                  <a:pt x="3283" y="2953"/>
                </a:lnTo>
                <a:lnTo>
                  <a:pt x="3563" y="3229"/>
                </a:lnTo>
                <a:lnTo>
                  <a:pt x="3533" y="3255"/>
                </a:lnTo>
                <a:lnTo>
                  <a:pt x="3502" y="3279"/>
                </a:lnTo>
                <a:lnTo>
                  <a:pt x="3470" y="3303"/>
                </a:lnTo>
                <a:lnTo>
                  <a:pt x="3436" y="3324"/>
                </a:lnTo>
                <a:lnTo>
                  <a:pt x="3402" y="3344"/>
                </a:lnTo>
                <a:lnTo>
                  <a:pt x="3366" y="3362"/>
                </a:lnTo>
                <a:lnTo>
                  <a:pt x="3330" y="3379"/>
                </a:lnTo>
                <a:lnTo>
                  <a:pt x="3294" y="3394"/>
                </a:lnTo>
                <a:lnTo>
                  <a:pt x="3256" y="3408"/>
                </a:lnTo>
                <a:lnTo>
                  <a:pt x="3217" y="3420"/>
                </a:lnTo>
                <a:lnTo>
                  <a:pt x="3178" y="3430"/>
                </a:lnTo>
                <a:lnTo>
                  <a:pt x="3138" y="3439"/>
                </a:lnTo>
                <a:lnTo>
                  <a:pt x="3097" y="3446"/>
                </a:lnTo>
                <a:lnTo>
                  <a:pt x="3056" y="3450"/>
                </a:lnTo>
                <a:lnTo>
                  <a:pt x="3014" y="3453"/>
                </a:lnTo>
                <a:lnTo>
                  <a:pt x="2971" y="3454"/>
                </a:lnTo>
                <a:lnTo>
                  <a:pt x="2926" y="3453"/>
                </a:lnTo>
                <a:lnTo>
                  <a:pt x="2880" y="3450"/>
                </a:lnTo>
                <a:lnTo>
                  <a:pt x="2835" y="3444"/>
                </a:lnTo>
                <a:lnTo>
                  <a:pt x="2792" y="3435"/>
                </a:lnTo>
                <a:lnTo>
                  <a:pt x="2749" y="3427"/>
                </a:lnTo>
                <a:lnTo>
                  <a:pt x="2706" y="3414"/>
                </a:lnTo>
                <a:lnTo>
                  <a:pt x="2665" y="3400"/>
                </a:lnTo>
                <a:lnTo>
                  <a:pt x="2625" y="3384"/>
                </a:lnTo>
                <a:lnTo>
                  <a:pt x="2585" y="3366"/>
                </a:lnTo>
                <a:lnTo>
                  <a:pt x="2547" y="3346"/>
                </a:lnTo>
                <a:lnTo>
                  <a:pt x="2510" y="3325"/>
                </a:lnTo>
                <a:lnTo>
                  <a:pt x="2473" y="3302"/>
                </a:lnTo>
                <a:lnTo>
                  <a:pt x="2439" y="3277"/>
                </a:lnTo>
                <a:lnTo>
                  <a:pt x="2405" y="3250"/>
                </a:lnTo>
                <a:lnTo>
                  <a:pt x="2373" y="3223"/>
                </a:lnTo>
                <a:lnTo>
                  <a:pt x="2342" y="3193"/>
                </a:lnTo>
                <a:lnTo>
                  <a:pt x="2312" y="3162"/>
                </a:lnTo>
                <a:lnTo>
                  <a:pt x="2284" y="3130"/>
                </a:lnTo>
                <a:lnTo>
                  <a:pt x="2257" y="3096"/>
                </a:lnTo>
                <a:lnTo>
                  <a:pt x="2232" y="3061"/>
                </a:lnTo>
                <a:lnTo>
                  <a:pt x="2209" y="3025"/>
                </a:lnTo>
                <a:lnTo>
                  <a:pt x="2188" y="2987"/>
                </a:lnTo>
                <a:lnTo>
                  <a:pt x="2168" y="2950"/>
                </a:lnTo>
                <a:lnTo>
                  <a:pt x="2150" y="2909"/>
                </a:lnTo>
                <a:lnTo>
                  <a:pt x="2134" y="2869"/>
                </a:lnTo>
                <a:lnTo>
                  <a:pt x="2120" y="2828"/>
                </a:lnTo>
                <a:lnTo>
                  <a:pt x="2109" y="2786"/>
                </a:lnTo>
                <a:lnTo>
                  <a:pt x="2099" y="2742"/>
                </a:lnTo>
                <a:lnTo>
                  <a:pt x="2091" y="2699"/>
                </a:lnTo>
                <a:lnTo>
                  <a:pt x="2085" y="2654"/>
                </a:lnTo>
                <a:lnTo>
                  <a:pt x="2081" y="2608"/>
                </a:lnTo>
                <a:lnTo>
                  <a:pt x="2080" y="2563"/>
                </a:lnTo>
                <a:lnTo>
                  <a:pt x="2081" y="2517"/>
                </a:lnTo>
                <a:lnTo>
                  <a:pt x="2085" y="2471"/>
                </a:lnTo>
                <a:lnTo>
                  <a:pt x="2091" y="2427"/>
                </a:lnTo>
                <a:lnTo>
                  <a:pt x="2099" y="2383"/>
                </a:lnTo>
                <a:lnTo>
                  <a:pt x="2109" y="2340"/>
                </a:lnTo>
                <a:lnTo>
                  <a:pt x="2120" y="2298"/>
                </a:lnTo>
                <a:lnTo>
                  <a:pt x="2134" y="2256"/>
                </a:lnTo>
                <a:lnTo>
                  <a:pt x="2150" y="2216"/>
                </a:lnTo>
                <a:lnTo>
                  <a:pt x="2168" y="2176"/>
                </a:lnTo>
                <a:lnTo>
                  <a:pt x="2188" y="2138"/>
                </a:lnTo>
                <a:lnTo>
                  <a:pt x="2209" y="2100"/>
                </a:lnTo>
                <a:lnTo>
                  <a:pt x="2232" y="2065"/>
                </a:lnTo>
                <a:lnTo>
                  <a:pt x="2257" y="2030"/>
                </a:lnTo>
                <a:lnTo>
                  <a:pt x="2284" y="1995"/>
                </a:lnTo>
                <a:lnTo>
                  <a:pt x="2312" y="1963"/>
                </a:lnTo>
                <a:lnTo>
                  <a:pt x="2342" y="1933"/>
                </a:lnTo>
                <a:lnTo>
                  <a:pt x="2373" y="1903"/>
                </a:lnTo>
                <a:lnTo>
                  <a:pt x="2405" y="1875"/>
                </a:lnTo>
                <a:lnTo>
                  <a:pt x="2439" y="1848"/>
                </a:lnTo>
                <a:lnTo>
                  <a:pt x="2473" y="1824"/>
                </a:lnTo>
                <a:lnTo>
                  <a:pt x="2510" y="1800"/>
                </a:lnTo>
                <a:lnTo>
                  <a:pt x="2547" y="1779"/>
                </a:lnTo>
                <a:lnTo>
                  <a:pt x="2585" y="1759"/>
                </a:lnTo>
                <a:lnTo>
                  <a:pt x="2625" y="1741"/>
                </a:lnTo>
                <a:lnTo>
                  <a:pt x="2665" y="1726"/>
                </a:lnTo>
                <a:lnTo>
                  <a:pt x="2706" y="1711"/>
                </a:lnTo>
                <a:lnTo>
                  <a:pt x="2749" y="1699"/>
                </a:lnTo>
                <a:lnTo>
                  <a:pt x="2792" y="1690"/>
                </a:lnTo>
                <a:lnTo>
                  <a:pt x="2835" y="1682"/>
                </a:lnTo>
                <a:lnTo>
                  <a:pt x="2880" y="1676"/>
                </a:lnTo>
                <a:lnTo>
                  <a:pt x="2926" y="1672"/>
                </a:lnTo>
                <a:lnTo>
                  <a:pt x="2971" y="1671"/>
                </a:lnTo>
                <a:close/>
                <a:moveTo>
                  <a:pt x="4858" y="3824"/>
                </a:moveTo>
                <a:lnTo>
                  <a:pt x="4858" y="3824"/>
                </a:lnTo>
                <a:lnTo>
                  <a:pt x="4328" y="3824"/>
                </a:lnTo>
                <a:lnTo>
                  <a:pt x="4328" y="4208"/>
                </a:lnTo>
                <a:lnTo>
                  <a:pt x="4702" y="4208"/>
                </a:lnTo>
                <a:lnTo>
                  <a:pt x="4858" y="3824"/>
                </a:lnTo>
                <a:close/>
                <a:moveTo>
                  <a:pt x="1064" y="3824"/>
                </a:moveTo>
                <a:lnTo>
                  <a:pt x="1064" y="3824"/>
                </a:lnTo>
                <a:lnTo>
                  <a:pt x="1594" y="3824"/>
                </a:lnTo>
                <a:lnTo>
                  <a:pt x="1594" y="4208"/>
                </a:lnTo>
                <a:lnTo>
                  <a:pt x="1219" y="4208"/>
                </a:lnTo>
                <a:lnTo>
                  <a:pt x="1064" y="3824"/>
                </a:lnTo>
                <a:close/>
              </a:path>
            </a:pathLst>
          </a:custGeom>
          <a:solidFill>
            <a:srgbClr val="FFFFFF"/>
          </a:solidFill>
          <a:ln>
            <a:noFill/>
          </a:ln>
        </p:spPr>
        <p:txBody>
          <a:bodyPr anchor="ctr"/>
          <a:lstStyle/>
          <a:p>
            <a:endParaRPr lang="zh-CN" altLang="en-US">
              <a:ea typeface="宋体" panose="02010600030101010101" pitchFamily="2" charset="-122"/>
            </a:endParaRPr>
          </a:p>
        </p:txBody>
      </p:sp>
      <p:sp>
        <p:nvSpPr>
          <p:cNvPr id="12" name="Rectangle 8"/>
          <p:cNvSpPr>
            <a:spLocks noChangeArrowheads="1"/>
          </p:cNvSpPr>
          <p:nvPr/>
        </p:nvSpPr>
        <p:spPr bwMode="auto">
          <a:xfrm>
            <a:off x="636260" y="2133481"/>
            <a:ext cx="3496926" cy="290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342900" indent="-342900">
              <a:lnSpc>
                <a:spcPct val="150000"/>
              </a:lnSpc>
              <a:buFont typeface="+mj-lt"/>
              <a:buAutoNum type="arabicPeriod"/>
            </a:pPr>
            <a:r>
              <a:rPr lang="zh-CN" altLang="en-US" sz="1800" dirty="0">
                <a:latin typeface="+mj-ea"/>
                <a:ea typeface="+mj-ea"/>
              </a:rPr>
              <a:t>请输入文本请输入文本请输入文本请输入文本请输入文本请输入文本请输入文本请输入文本请输入文本请输入文本请输本更多模板亮亮图文旗舰店：https://liangliangtuwen.tmall.com</a:t>
            </a:r>
            <a:endParaRPr lang="zh-CN" altLang="en-US" sz="1800" dirty="0">
              <a:latin typeface="+mj-ea"/>
              <a:ea typeface="+mj-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20" name="矩形 19"/>
          <p:cNvSpPr/>
          <p:nvPr/>
        </p:nvSpPr>
        <p:spPr>
          <a:xfrm>
            <a:off x="5110886" y="2462129"/>
            <a:ext cx="6396486" cy="15800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1" name="文本框 20"/>
          <p:cNvSpPr txBox="1"/>
          <p:nvPr/>
        </p:nvSpPr>
        <p:spPr>
          <a:xfrm>
            <a:off x="4230425" y="2559602"/>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22" name="矩形 21"/>
          <p:cNvSpPr/>
          <p:nvPr/>
        </p:nvSpPr>
        <p:spPr>
          <a:xfrm>
            <a:off x="5110886" y="4326199"/>
            <a:ext cx="6396486" cy="15800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3" name="文本框 22"/>
          <p:cNvSpPr txBox="1"/>
          <p:nvPr/>
        </p:nvSpPr>
        <p:spPr>
          <a:xfrm>
            <a:off x="4230425" y="4423672"/>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25" name="KSO_Shape"/>
          <p:cNvSpPr/>
          <p:nvPr/>
        </p:nvSpPr>
        <p:spPr>
          <a:xfrm>
            <a:off x="1223973" y="2949618"/>
            <a:ext cx="614680" cy="2305051"/>
          </a:xfrm>
          <a:custGeom>
            <a:avLst/>
            <a:gdLst>
              <a:gd name="connsiteX0" fmla="*/ 68824 w 586846"/>
              <a:gd name="connsiteY0" fmla="*/ 1723528 h 2207149"/>
              <a:gd name="connsiteX1" fmla="*/ 229234 w 586846"/>
              <a:gd name="connsiteY1" fmla="*/ 1999898 h 2207149"/>
              <a:gd name="connsiteX2" fmla="*/ 395081 w 586846"/>
              <a:gd name="connsiteY2" fmla="*/ 1968031 h 2207149"/>
              <a:gd name="connsiteX3" fmla="*/ 530795 w 586846"/>
              <a:gd name="connsiteY3" fmla="*/ 1725944 h 2207149"/>
              <a:gd name="connsiteX4" fmla="*/ 306023 w 586846"/>
              <a:gd name="connsiteY4" fmla="*/ 76465 h 2207149"/>
              <a:gd name="connsiteX5" fmla="*/ 306023 w 586846"/>
              <a:gd name="connsiteY5" fmla="*/ 1514740 h 2207149"/>
              <a:gd name="connsiteX6" fmla="*/ 529167 w 586846"/>
              <a:gd name="connsiteY6" fmla="*/ 1514740 h 2207149"/>
              <a:gd name="connsiteX7" fmla="*/ 529167 w 586846"/>
              <a:gd name="connsiteY7" fmla="*/ 155048 h 2207149"/>
              <a:gd name="connsiteX8" fmla="*/ 450584 w 586846"/>
              <a:gd name="connsiteY8" fmla="*/ 76465 h 2207149"/>
              <a:gd name="connsiteX9" fmla="*/ 136262 w 586846"/>
              <a:gd name="connsiteY9" fmla="*/ 76465 h 2207149"/>
              <a:gd name="connsiteX10" fmla="*/ 57679 w 586846"/>
              <a:gd name="connsiteY10" fmla="*/ 155048 h 2207149"/>
              <a:gd name="connsiteX11" fmla="*/ 57679 w 586846"/>
              <a:gd name="connsiteY11" fmla="*/ 1514740 h 2207149"/>
              <a:gd name="connsiteX12" fmla="*/ 280823 w 586846"/>
              <a:gd name="connsiteY12" fmla="*/ 1514740 h 2207149"/>
              <a:gd name="connsiteX13" fmla="*/ 280823 w 586846"/>
              <a:gd name="connsiteY13" fmla="*/ 76465 h 2207149"/>
              <a:gd name="connsiteX14" fmla="*/ 97810 w 586846"/>
              <a:gd name="connsiteY14" fmla="*/ 0 h 2207149"/>
              <a:gd name="connsiteX15" fmla="*/ 489036 w 586846"/>
              <a:gd name="connsiteY15" fmla="*/ 0 h 2207149"/>
              <a:gd name="connsiteX16" fmla="*/ 586846 w 586846"/>
              <a:gd name="connsiteY16" fmla="*/ 97810 h 2207149"/>
              <a:gd name="connsiteX17" fmla="*/ 586846 w 586846"/>
              <a:gd name="connsiteY17" fmla="*/ 1690953 h 2207149"/>
              <a:gd name="connsiteX18" fmla="*/ 586517 w 586846"/>
              <a:gd name="connsiteY18" fmla="*/ 1690953 h 2207149"/>
              <a:gd name="connsiteX19" fmla="*/ 586514 w 586846"/>
              <a:gd name="connsiteY19" fmla="*/ 1691828 h 2207149"/>
              <a:gd name="connsiteX20" fmla="*/ 586823 w 586846"/>
              <a:gd name="connsiteY20" fmla="*/ 1691829 h 2207149"/>
              <a:gd name="connsiteX21" fmla="*/ 586812 w 586846"/>
              <a:gd name="connsiteY21" fmla="*/ 1694880 h 2207149"/>
              <a:gd name="connsiteX22" fmla="*/ 299633 w 586846"/>
              <a:gd name="connsiteY22" fmla="*/ 2207149 h 2207149"/>
              <a:gd name="connsiteX23" fmla="*/ 23 w 586846"/>
              <a:gd name="connsiteY23" fmla="*/ 1690953 h 2207149"/>
              <a:gd name="connsiteX24" fmla="*/ 0 w 586846"/>
              <a:gd name="connsiteY24" fmla="*/ 1690953 h 2207149"/>
              <a:gd name="connsiteX25" fmla="*/ 0 w 586846"/>
              <a:gd name="connsiteY25" fmla="*/ 97810 h 2207149"/>
              <a:gd name="connsiteX26" fmla="*/ 97810 w 586846"/>
              <a:gd name="connsiteY26" fmla="*/ 0 h 220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86846" h="2207149">
                <a:moveTo>
                  <a:pt x="68824" y="1723528"/>
                </a:moveTo>
                <a:lnTo>
                  <a:pt x="229234" y="1999898"/>
                </a:lnTo>
                <a:lnTo>
                  <a:pt x="395081" y="1968031"/>
                </a:lnTo>
                <a:lnTo>
                  <a:pt x="530795" y="1725944"/>
                </a:lnTo>
                <a:close/>
                <a:moveTo>
                  <a:pt x="306023" y="76465"/>
                </a:moveTo>
                <a:lnTo>
                  <a:pt x="306023" y="1514740"/>
                </a:lnTo>
                <a:lnTo>
                  <a:pt x="529167" y="1514740"/>
                </a:lnTo>
                <a:lnTo>
                  <a:pt x="529167" y="155048"/>
                </a:lnTo>
                <a:cubicBezTo>
                  <a:pt x="529167" y="111648"/>
                  <a:pt x="493984" y="76465"/>
                  <a:pt x="450584" y="76465"/>
                </a:cubicBezTo>
                <a:close/>
                <a:moveTo>
                  <a:pt x="136262" y="76465"/>
                </a:moveTo>
                <a:cubicBezTo>
                  <a:pt x="92862" y="76465"/>
                  <a:pt x="57679" y="111648"/>
                  <a:pt x="57679" y="155048"/>
                </a:cubicBezTo>
                <a:lnTo>
                  <a:pt x="57679" y="1514740"/>
                </a:lnTo>
                <a:lnTo>
                  <a:pt x="280823" y="1514740"/>
                </a:lnTo>
                <a:lnTo>
                  <a:pt x="280823" y="76465"/>
                </a:lnTo>
                <a:close/>
                <a:moveTo>
                  <a:pt x="97810" y="0"/>
                </a:moveTo>
                <a:lnTo>
                  <a:pt x="489036" y="0"/>
                </a:lnTo>
                <a:cubicBezTo>
                  <a:pt x="543055" y="0"/>
                  <a:pt x="586846" y="43791"/>
                  <a:pt x="586846" y="97810"/>
                </a:cubicBezTo>
                <a:lnTo>
                  <a:pt x="586846" y="1690953"/>
                </a:lnTo>
                <a:lnTo>
                  <a:pt x="586517" y="1690953"/>
                </a:lnTo>
                <a:lnTo>
                  <a:pt x="586514" y="1691828"/>
                </a:lnTo>
                <a:lnTo>
                  <a:pt x="586823" y="1691829"/>
                </a:lnTo>
                <a:lnTo>
                  <a:pt x="586812" y="1694880"/>
                </a:lnTo>
                <a:lnTo>
                  <a:pt x="299633" y="2207149"/>
                </a:lnTo>
                <a:lnTo>
                  <a:pt x="23" y="1690953"/>
                </a:lnTo>
                <a:lnTo>
                  <a:pt x="0" y="1690953"/>
                </a:lnTo>
                <a:lnTo>
                  <a:pt x="0" y="97810"/>
                </a:lnTo>
                <a:cubicBezTo>
                  <a:pt x="0" y="43791"/>
                  <a:pt x="43791" y="0"/>
                  <a:pt x="97810" y="0"/>
                </a:cubicBezTo>
                <a:close/>
              </a:path>
            </a:pathLst>
          </a:custGeom>
          <a:solidFill>
            <a:schemeClr val="accent1"/>
          </a:solidFill>
          <a:ln>
            <a:noFill/>
          </a:ln>
          <a:effectLst>
            <a:outerShdw blurRad="50800" dist="38100" dir="16200000" rotWithShape="0">
              <a:prstClr val="black">
                <a:alpha val="40000"/>
              </a:prstClr>
            </a:outerShdw>
          </a:effectLst>
          <a:scene3d>
            <a:camera prst="orthographicFront">
              <a:rot lat="0" lon="0" rev="0"/>
            </a:camera>
            <a:lightRig rig="brightRoom" dir="t">
              <a:rot lat="0" lon="0" rev="600000"/>
            </a:lightRig>
          </a:scene3d>
          <a:sp3d prstMaterial="metal"/>
        </p:spPr>
        <p:txBody>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endParaRPr lang="zh-CN" altLang="en-US">
              <a:solidFill>
                <a:schemeClr val="tx1"/>
              </a:solidFill>
              <a:latin typeface="Calibri" panose="020F0502020204030204" pitchFamily="34" charset="0"/>
              <a:ea typeface="幼圆" panose="02010509060101010101" pitchFamily="49" charset="-122"/>
            </a:endParaRPr>
          </a:p>
        </p:txBody>
      </p:sp>
      <p:sp>
        <p:nvSpPr>
          <p:cNvPr id="26" name="KSO_Shape"/>
          <p:cNvSpPr/>
          <p:nvPr/>
        </p:nvSpPr>
        <p:spPr>
          <a:xfrm>
            <a:off x="2286968" y="2118621"/>
            <a:ext cx="874685" cy="3280070"/>
          </a:xfrm>
          <a:custGeom>
            <a:avLst/>
            <a:gdLst>
              <a:gd name="connsiteX0" fmla="*/ 68824 w 586846"/>
              <a:gd name="connsiteY0" fmla="*/ 1723528 h 2207149"/>
              <a:gd name="connsiteX1" fmla="*/ 229234 w 586846"/>
              <a:gd name="connsiteY1" fmla="*/ 1999898 h 2207149"/>
              <a:gd name="connsiteX2" fmla="*/ 395081 w 586846"/>
              <a:gd name="connsiteY2" fmla="*/ 1968031 h 2207149"/>
              <a:gd name="connsiteX3" fmla="*/ 530795 w 586846"/>
              <a:gd name="connsiteY3" fmla="*/ 1725944 h 2207149"/>
              <a:gd name="connsiteX4" fmla="*/ 306023 w 586846"/>
              <a:gd name="connsiteY4" fmla="*/ 76465 h 2207149"/>
              <a:gd name="connsiteX5" fmla="*/ 306023 w 586846"/>
              <a:gd name="connsiteY5" fmla="*/ 1514740 h 2207149"/>
              <a:gd name="connsiteX6" fmla="*/ 529167 w 586846"/>
              <a:gd name="connsiteY6" fmla="*/ 1514740 h 2207149"/>
              <a:gd name="connsiteX7" fmla="*/ 529167 w 586846"/>
              <a:gd name="connsiteY7" fmla="*/ 155048 h 2207149"/>
              <a:gd name="connsiteX8" fmla="*/ 450584 w 586846"/>
              <a:gd name="connsiteY8" fmla="*/ 76465 h 2207149"/>
              <a:gd name="connsiteX9" fmla="*/ 136262 w 586846"/>
              <a:gd name="connsiteY9" fmla="*/ 76465 h 2207149"/>
              <a:gd name="connsiteX10" fmla="*/ 57679 w 586846"/>
              <a:gd name="connsiteY10" fmla="*/ 155048 h 2207149"/>
              <a:gd name="connsiteX11" fmla="*/ 57679 w 586846"/>
              <a:gd name="connsiteY11" fmla="*/ 1514740 h 2207149"/>
              <a:gd name="connsiteX12" fmla="*/ 280823 w 586846"/>
              <a:gd name="connsiteY12" fmla="*/ 1514740 h 2207149"/>
              <a:gd name="connsiteX13" fmla="*/ 280823 w 586846"/>
              <a:gd name="connsiteY13" fmla="*/ 76465 h 2207149"/>
              <a:gd name="connsiteX14" fmla="*/ 97810 w 586846"/>
              <a:gd name="connsiteY14" fmla="*/ 0 h 2207149"/>
              <a:gd name="connsiteX15" fmla="*/ 489036 w 586846"/>
              <a:gd name="connsiteY15" fmla="*/ 0 h 2207149"/>
              <a:gd name="connsiteX16" fmla="*/ 586846 w 586846"/>
              <a:gd name="connsiteY16" fmla="*/ 97810 h 2207149"/>
              <a:gd name="connsiteX17" fmla="*/ 586846 w 586846"/>
              <a:gd name="connsiteY17" fmla="*/ 1690953 h 2207149"/>
              <a:gd name="connsiteX18" fmla="*/ 586517 w 586846"/>
              <a:gd name="connsiteY18" fmla="*/ 1690953 h 2207149"/>
              <a:gd name="connsiteX19" fmla="*/ 586514 w 586846"/>
              <a:gd name="connsiteY19" fmla="*/ 1691828 h 2207149"/>
              <a:gd name="connsiteX20" fmla="*/ 586823 w 586846"/>
              <a:gd name="connsiteY20" fmla="*/ 1691829 h 2207149"/>
              <a:gd name="connsiteX21" fmla="*/ 586812 w 586846"/>
              <a:gd name="connsiteY21" fmla="*/ 1694880 h 2207149"/>
              <a:gd name="connsiteX22" fmla="*/ 299633 w 586846"/>
              <a:gd name="connsiteY22" fmla="*/ 2207149 h 2207149"/>
              <a:gd name="connsiteX23" fmla="*/ 23 w 586846"/>
              <a:gd name="connsiteY23" fmla="*/ 1690953 h 2207149"/>
              <a:gd name="connsiteX24" fmla="*/ 0 w 586846"/>
              <a:gd name="connsiteY24" fmla="*/ 1690953 h 2207149"/>
              <a:gd name="connsiteX25" fmla="*/ 0 w 586846"/>
              <a:gd name="connsiteY25" fmla="*/ 97810 h 2207149"/>
              <a:gd name="connsiteX26" fmla="*/ 97810 w 586846"/>
              <a:gd name="connsiteY26" fmla="*/ 0 h 220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86846" h="2207149">
                <a:moveTo>
                  <a:pt x="68824" y="1723528"/>
                </a:moveTo>
                <a:lnTo>
                  <a:pt x="229234" y="1999898"/>
                </a:lnTo>
                <a:lnTo>
                  <a:pt x="395081" y="1968031"/>
                </a:lnTo>
                <a:lnTo>
                  <a:pt x="530795" y="1725944"/>
                </a:lnTo>
                <a:close/>
                <a:moveTo>
                  <a:pt x="306023" y="76465"/>
                </a:moveTo>
                <a:lnTo>
                  <a:pt x="306023" y="1514740"/>
                </a:lnTo>
                <a:lnTo>
                  <a:pt x="529167" y="1514740"/>
                </a:lnTo>
                <a:lnTo>
                  <a:pt x="529167" y="155048"/>
                </a:lnTo>
                <a:cubicBezTo>
                  <a:pt x="529167" y="111648"/>
                  <a:pt x="493984" y="76465"/>
                  <a:pt x="450584" y="76465"/>
                </a:cubicBezTo>
                <a:close/>
                <a:moveTo>
                  <a:pt x="136262" y="76465"/>
                </a:moveTo>
                <a:cubicBezTo>
                  <a:pt x="92862" y="76465"/>
                  <a:pt x="57679" y="111648"/>
                  <a:pt x="57679" y="155048"/>
                </a:cubicBezTo>
                <a:lnTo>
                  <a:pt x="57679" y="1514740"/>
                </a:lnTo>
                <a:lnTo>
                  <a:pt x="280823" y="1514740"/>
                </a:lnTo>
                <a:lnTo>
                  <a:pt x="280823" y="76465"/>
                </a:lnTo>
                <a:close/>
                <a:moveTo>
                  <a:pt x="97810" y="0"/>
                </a:moveTo>
                <a:lnTo>
                  <a:pt x="489036" y="0"/>
                </a:lnTo>
                <a:cubicBezTo>
                  <a:pt x="543055" y="0"/>
                  <a:pt x="586846" y="43791"/>
                  <a:pt x="586846" y="97810"/>
                </a:cubicBezTo>
                <a:lnTo>
                  <a:pt x="586846" y="1690953"/>
                </a:lnTo>
                <a:lnTo>
                  <a:pt x="586517" y="1690953"/>
                </a:lnTo>
                <a:lnTo>
                  <a:pt x="586514" y="1691828"/>
                </a:lnTo>
                <a:lnTo>
                  <a:pt x="586823" y="1691829"/>
                </a:lnTo>
                <a:lnTo>
                  <a:pt x="586812" y="1694880"/>
                </a:lnTo>
                <a:lnTo>
                  <a:pt x="299633" y="2207149"/>
                </a:lnTo>
                <a:lnTo>
                  <a:pt x="23" y="1690953"/>
                </a:lnTo>
                <a:lnTo>
                  <a:pt x="0" y="1690953"/>
                </a:lnTo>
                <a:lnTo>
                  <a:pt x="0" y="97810"/>
                </a:lnTo>
                <a:cubicBezTo>
                  <a:pt x="0" y="43791"/>
                  <a:pt x="43791" y="0"/>
                  <a:pt x="97810" y="0"/>
                </a:cubicBezTo>
                <a:close/>
              </a:path>
            </a:pathLst>
          </a:custGeom>
          <a:solidFill>
            <a:schemeClr val="accent1"/>
          </a:solidFill>
          <a:ln>
            <a:noFill/>
          </a:ln>
          <a:effectLst>
            <a:outerShdw blurRad="50800" dist="38100" dir="16200000" rotWithShape="0">
              <a:prstClr val="black">
                <a:alpha val="40000"/>
              </a:prstClr>
            </a:outerShdw>
          </a:effectLst>
          <a:scene3d>
            <a:camera prst="orthographicFront">
              <a:rot lat="0" lon="0" rev="0"/>
            </a:camera>
            <a:lightRig rig="brightRoom" dir="t">
              <a:rot lat="0" lon="0" rev="600000"/>
            </a:lightRig>
          </a:scene3d>
          <a:sp3d prstMaterial="metal"/>
        </p:spPr>
        <p:txBody>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endParaRPr lang="zh-CN" altLang="en-US">
              <a:solidFill>
                <a:schemeClr val="tx1"/>
              </a:solidFill>
              <a:latin typeface="Calibri" panose="020F0502020204030204" pitchFamily="34" charset="0"/>
              <a:ea typeface="幼圆" panose="02010509060101010101" pitchFamily="49"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26" name="MH_SubTitle_2"/>
          <p:cNvSpPr txBox="1">
            <a:spLocks noChangeArrowheads="1"/>
          </p:cNvSpPr>
          <p:nvPr>
            <p:custDataLst>
              <p:tags r:id="rId1"/>
            </p:custDataLst>
          </p:nvPr>
        </p:nvSpPr>
        <p:spPr bwMode="auto">
          <a:xfrm>
            <a:off x="3716252" y="2263584"/>
            <a:ext cx="1885738" cy="845812"/>
          </a:xfrm>
          <a:prstGeom prst="rect">
            <a:avLst/>
          </a:prstGeom>
          <a:solidFill>
            <a:schemeClr val="accent1"/>
          </a:solidFill>
          <a:ln>
            <a:noFill/>
          </a:ln>
        </p:spPr>
        <p:txBody>
          <a:bodyPr tIns="0" bIns="0" anchor="ct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algn="ctr" eaLnBrk="1" hangingPunct="1">
              <a:lnSpc>
                <a:spcPct val="150000"/>
              </a:lnSpc>
              <a:spcBef>
                <a:spcPct val="0"/>
              </a:spcBef>
              <a:buFontTx/>
              <a:buNone/>
              <a:defRPr/>
            </a:pPr>
            <a:r>
              <a:rPr lang="en-US" altLang="zh-CN" sz="4000" b="1" dirty="0">
                <a:solidFill>
                  <a:srgbClr val="FFFFFF"/>
                </a:solidFill>
                <a:latin typeface="+mn-lt"/>
                <a:ea typeface="+mn-ea"/>
              </a:rPr>
              <a:t>2015</a:t>
            </a:r>
            <a:endParaRPr lang="zh-CN" altLang="en-US" sz="4000" b="1" dirty="0">
              <a:solidFill>
                <a:srgbClr val="FFFFFF"/>
              </a:solidFill>
              <a:latin typeface="+mn-lt"/>
              <a:ea typeface="+mn-ea"/>
            </a:endParaRPr>
          </a:p>
        </p:txBody>
      </p:sp>
      <p:sp>
        <p:nvSpPr>
          <p:cNvPr id="27" name="MH_SubTitle_1"/>
          <p:cNvSpPr txBox="1">
            <a:spLocks noChangeArrowheads="1"/>
          </p:cNvSpPr>
          <p:nvPr>
            <p:custDataLst>
              <p:tags r:id="rId2"/>
            </p:custDataLst>
          </p:nvPr>
        </p:nvSpPr>
        <p:spPr bwMode="auto">
          <a:xfrm>
            <a:off x="833220" y="2261491"/>
            <a:ext cx="1885738" cy="849998"/>
          </a:xfrm>
          <a:prstGeom prst="rect">
            <a:avLst/>
          </a:prstGeom>
          <a:solidFill>
            <a:schemeClr val="accent1"/>
          </a:solidFill>
          <a:ln>
            <a:noFill/>
          </a:ln>
        </p:spPr>
        <p:txBody>
          <a:bodyPr tIns="0" bIns="0" anchor="ct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algn="ctr" eaLnBrk="1" hangingPunct="1">
              <a:lnSpc>
                <a:spcPct val="150000"/>
              </a:lnSpc>
              <a:spcBef>
                <a:spcPct val="0"/>
              </a:spcBef>
              <a:buFontTx/>
              <a:buNone/>
              <a:defRPr/>
            </a:pPr>
            <a:r>
              <a:rPr lang="en-US" altLang="zh-CN" sz="4000" b="1" dirty="0">
                <a:solidFill>
                  <a:srgbClr val="FFFFFF"/>
                </a:solidFill>
                <a:latin typeface="+mn-lt"/>
                <a:ea typeface="+mn-ea"/>
              </a:rPr>
              <a:t>2014</a:t>
            </a:r>
            <a:endParaRPr lang="zh-CN" altLang="en-US" sz="4000" b="1" dirty="0">
              <a:solidFill>
                <a:srgbClr val="FFFFFF"/>
              </a:solidFill>
              <a:latin typeface="+mn-lt"/>
              <a:ea typeface="+mn-ea"/>
            </a:endParaRPr>
          </a:p>
        </p:txBody>
      </p:sp>
      <p:sp>
        <p:nvSpPr>
          <p:cNvPr id="19" name="矩形 18"/>
          <p:cNvSpPr/>
          <p:nvPr/>
        </p:nvSpPr>
        <p:spPr>
          <a:xfrm>
            <a:off x="507310" y="3439708"/>
            <a:ext cx="2537559" cy="21700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dirty="0">
              <a:solidFill>
                <a:schemeClr val="tx1"/>
              </a:solidFill>
              <a:latin typeface="幼圆" panose="02010509060101010101" pitchFamily="49" charset="-122"/>
              <a:ea typeface="幼圆" panose="02010509060101010101" pitchFamily="49" charset="-122"/>
            </a:endParaRPr>
          </a:p>
        </p:txBody>
      </p:sp>
      <p:sp>
        <p:nvSpPr>
          <p:cNvPr id="29" name="矩形 28"/>
          <p:cNvSpPr/>
          <p:nvPr/>
        </p:nvSpPr>
        <p:spPr>
          <a:xfrm>
            <a:off x="3390342" y="3439708"/>
            <a:ext cx="2537559" cy="21700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dirty="0">
              <a:solidFill>
                <a:schemeClr val="tx1"/>
              </a:solidFill>
              <a:latin typeface="幼圆" panose="02010509060101010101" pitchFamily="49" charset="-122"/>
              <a:ea typeface="幼圆" panose="02010509060101010101" pitchFamily="49" charset="-122"/>
            </a:endParaRPr>
          </a:p>
        </p:txBody>
      </p:sp>
      <p:sp>
        <p:nvSpPr>
          <p:cNvPr id="12" name="KSO_Shape"/>
          <p:cNvSpPr/>
          <p:nvPr/>
        </p:nvSpPr>
        <p:spPr>
          <a:xfrm>
            <a:off x="2892401" y="2469146"/>
            <a:ext cx="650408" cy="434689"/>
          </a:xfrm>
          <a:custGeom>
            <a:avLst/>
            <a:gdLst/>
            <a:ahLst/>
            <a:cxnLst/>
            <a:rect l="l" t="t" r="r" b="b"/>
            <a:pathLst>
              <a:path w="680191" h="454265">
                <a:moveTo>
                  <a:pt x="468336" y="47"/>
                </a:moveTo>
                <a:cubicBezTo>
                  <a:pt x="478099" y="535"/>
                  <a:pt x="487676" y="4747"/>
                  <a:pt x="494753" y="12568"/>
                </a:cubicBezTo>
                <a:lnTo>
                  <a:pt x="495914" y="13852"/>
                </a:lnTo>
                <a:lnTo>
                  <a:pt x="495975" y="12630"/>
                </a:lnTo>
                <a:lnTo>
                  <a:pt x="680191" y="175623"/>
                </a:lnTo>
                <a:lnTo>
                  <a:pt x="480647" y="319444"/>
                </a:lnTo>
                <a:lnTo>
                  <a:pt x="480708" y="318222"/>
                </a:lnTo>
                <a:lnTo>
                  <a:pt x="479425" y="319383"/>
                </a:lnTo>
                <a:cubicBezTo>
                  <a:pt x="463783" y="333537"/>
                  <a:pt x="439628" y="332331"/>
                  <a:pt x="425475" y="316688"/>
                </a:cubicBezTo>
                <a:lnTo>
                  <a:pt x="425007" y="316171"/>
                </a:lnTo>
                <a:cubicBezTo>
                  <a:pt x="417730" y="306981"/>
                  <a:pt x="413766" y="295193"/>
                  <a:pt x="414396" y="282572"/>
                </a:cubicBezTo>
                <a:lnTo>
                  <a:pt x="416628" y="237907"/>
                </a:lnTo>
                <a:cubicBezTo>
                  <a:pt x="370476" y="233023"/>
                  <a:pt x="354533" y="225392"/>
                  <a:pt x="300033" y="260342"/>
                </a:cubicBezTo>
                <a:cubicBezTo>
                  <a:pt x="231733" y="306688"/>
                  <a:pt x="167091" y="385964"/>
                  <a:pt x="84156" y="454265"/>
                </a:cubicBezTo>
                <a:lnTo>
                  <a:pt x="0" y="355474"/>
                </a:lnTo>
                <a:cubicBezTo>
                  <a:pt x="143343" y="270179"/>
                  <a:pt x="214194" y="98585"/>
                  <a:pt x="423834" y="93659"/>
                </a:cubicBezTo>
                <a:lnTo>
                  <a:pt x="426379" y="42716"/>
                </a:lnTo>
                <a:cubicBezTo>
                  <a:pt x="427010" y="30094"/>
                  <a:pt x="432128" y="18760"/>
                  <a:pt x="440285" y="10342"/>
                </a:cubicBezTo>
                <a:lnTo>
                  <a:pt x="440803" y="9873"/>
                </a:lnTo>
                <a:cubicBezTo>
                  <a:pt x="448624" y="2796"/>
                  <a:pt x="458573" y="-441"/>
                  <a:pt x="468336" y="47"/>
                </a:cubicBezTo>
                <a:close/>
              </a:path>
            </a:pathLst>
          </a:cu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tIns="0" bIns="0" anchor="ctr">
            <a:noAutofit/>
          </a:bodyPr>
          <a:lstStyle/>
          <a:p>
            <a:pPr algn="ctr">
              <a:lnSpc>
                <a:spcPct val="150000"/>
              </a:lnSpc>
            </a:pPr>
            <a:endParaRPr lang="zh-CN" altLang="en-US" sz="2000" b="1">
              <a:solidFill>
                <a:schemeClr val="bg1">
                  <a:lumMod val="50000"/>
                </a:schemeClr>
              </a:solidFill>
              <a:latin typeface="+mn-ea"/>
            </a:endParaRPr>
          </a:p>
        </p:txBody>
      </p:sp>
      <p:sp>
        <p:nvSpPr>
          <p:cNvPr id="33" name="MH_SubTitle_2"/>
          <p:cNvSpPr txBox="1">
            <a:spLocks noChangeArrowheads="1"/>
          </p:cNvSpPr>
          <p:nvPr>
            <p:custDataLst>
              <p:tags r:id="rId3"/>
            </p:custDataLst>
          </p:nvPr>
        </p:nvSpPr>
        <p:spPr bwMode="auto">
          <a:xfrm>
            <a:off x="6599284" y="2263584"/>
            <a:ext cx="1885738" cy="845812"/>
          </a:xfrm>
          <a:prstGeom prst="rect">
            <a:avLst/>
          </a:prstGeom>
          <a:solidFill>
            <a:schemeClr val="accent1"/>
          </a:solidFill>
          <a:ln>
            <a:noFill/>
          </a:ln>
        </p:spPr>
        <p:txBody>
          <a:bodyPr tIns="0" bIns="0" anchor="ct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algn="ctr" eaLnBrk="1" hangingPunct="1">
              <a:lnSpc>
                <a:spcPct val="150000"/>
              </a:lnSpc>
              <a:spcBef>
                <a:spcPct val="0"/>
              </a:spcBef>
              <a:buFontTx/>
              <a:buNone/>
              <a:defRPr/>
            </a:pPr>
            <a:r>
              <a:rPr lang="en-US" altLang="zh-CN" sz="4000" b="1" dirty="0">
                <a:solidFill>
                  <a:srgbClr val="FFFFFF"/>
                </a:solidFill>
                <a:latin typeface="+mn-lt"/>
                <a:ea typeface="+mn-ea"/>
              </a:rPr>
              <a:t>2016</a:t>
            </a:r>
            <a:endParaRPr lang="zh-CN" altLang="en-US" sz="4000" b="1" dirty="0">
              <a:solidFill>
                <a:srgbClr val="FFFFFF"/>
              </a:solidFill>
              <a:latin typeface="+mn-lt"/>
              <a:ea typeface="+mn-ea"/>
            </a:endParaRPr>
          </a:p>
        </p:txBody>
      </p:sp>
      <p:sp>
        <p:nvSpPr>
          <p:cNvPr id="34" name="矩形 33"/>
          <p:cNvSpPr/>
          <p:nvPr/>
        </p:nvSpPr>
        <p:spPr>
          <a:xfrm>
            <a:off x="6273374" y="3439708"/>
            <a:ext cx="2537559" cy="21700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dirty="0">
              <a:solidFill>
                <a:schemeClr val="tx1"/>
              </a:solidFill>
              <a:latin typeface="幼圆" panose="02010509060101010101" pitchFamily="49" charset="-122"/>
              <a:ea typeface="幼圆" panose="02010509060101010101" pitchFamily="49" charset="-122"/>
            </a:endParaRPr>
          </a:p>
        </p:txBody>
      </p:sp>
      <p:sp>
        <p:nvSpPr>
          <p:cNvPr id="35" name="KSO_Shape"/>
          <p:cNvSpPr/>
          <p:nvPr/>
        </p:nvSpPr>
        <p:spPr>
          <a:xfrm>
            <a:off x="5775433" y="2469146"/>
            <a:ext cx="650408" cy="434689"/>
          </a:xfrm>
          <a:custGeom>
            <a:avLst/>
            <a:gdLst/>
            <a:ahLst/>
            <a:cxnLst/>
            <a:rect l="l" t="t" r="r" b="b"/>
            <a:pathLst>
              <a:path w="680191" h="454265">
                <a:moveTo>
                  <a:pt x="468336" y="47"/>
                </a:moveTo>
                <a:cubicBezTo>
                  <a:pt x="478099" y="535"/>
                  <a:pt x="487676" y="4747"/>
                  <a:pt x="494753" y="12568"/>
                </a:cubicBezTo>
                <a:lnTo>
                  <a:pt x="495914" y="13852"/>
                </a:lnTo>
                <a:lnTo>
                  <a:pt x="495975" y="12630"/>
                </a:lnTo>
                <a:lnTo>
                  <a:pt x="680191" y="175623"/>
                </a:lnTo>
                <a:lnTo>
                  <a:pt x="480647" y="319444"/>
                </a:lnTo>
                <a:lnTo>
                  <a:pt x="480708" y="318222"/>
                </a:lnTo>
                <a:lnTo>
                  <a:pt x="479425" y="319383"/>
                </a:lnTo>
                <a:cubicBezTo>
                  <a:pt x="463783" y="333537"/>
                  <a:pt x="439628" y="332331"/>
                  <a:pt x="425475" y="316688"/>
                </a:cubicBezTo>
                <a:lnTo>
                  <a:pt x="425007" y="316171"/>
                </a:lnTo>
                <a:cubicBezTo>
                  <a:pt x="417730" y="306981"/>
                  <a:pt x="413766" y="295193"/>
                  <a:pt x="414396" y="282572"/>
                </a:cubicBezTo>
                <a:lnTo>
                  <a:pt x="416628" y="237907"/>
                </a:lnTo>
                <a:cubicBezTo>
                  <a:pt x="370476" y="233023"/>
                  <a:pt x="354533" y="225392"/>
                  <a:pt x="300033" y="260342"/>
                </a:cubicBezTo>
                <a:cubicBezTo>
                  <a:pt x="231733" y="306688"/>
                  <a:pt x="167091" y="385964"/>
                  <a:pt x="84156" y="454265"/>
                </a:cubicBezTo>
                <a:lnTo>
                  <a:pt x="0" y="355474"/>
                </a:lnTo>
                <a:cubicBezTo>
                  <a:pt x="143343" y="270179"/>
                  <a:pt x="214194" y="98585"/>
                  <a:pt x="423834" y="93659"/>
                </a:cubicBezTo>
                <a:lnTo>
                  <a:pt x="426379" y="42716"/>
                </a:lnTo>
                <a:cubicBezTo>
                  <a:pt x="427010" y="30094"/>
                  <a:pt x="432128" y="18760"/>
                  <a:pt x="440285" y="10342"/>
                </a:cubicBezTo>
                <a:lnTo>
                  <a:pt x="440803" y="9873"/>
                </a:lnTo>
                <a:cubicBezTo>
                  <a:pt x="448624" y="2796"/>
                  <a:pt x="458573" y="-441"/>
                  <a:pt x="468336" y="47"/>
                </a:cubicBezTo>
                <a:close/>
              </a:path>
            </a:pathLst>
          </a:cu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tIns="0" bIns="0" anchor="ctr">
            <a:noAutofit/>
          </a:bodyPr>
          <a:lstStyle/>
          <a:p>
            <a:pPr algn="ctr">
              <a:lnSpc>
                <a:spcPct val="150000"/>
              </a:lnSpc>
            </a:pPr>
            <a:endParaRPr lang="zh-CN" altLang="en-US" sz="2000" b="1">
              <a:solidFill>
                <a:schemeClr val="bg1">
                  <a:lumMod val="50000"/>
                </a:schemeClr>
              </a:solidFill>
              <a:latin typeface="+mn-ea"/>
            </a:endParaRPr>
          </a:p>
        </p:txBody>
      </p:sp>
      <p:sp>
        <p:nvSpPr>
          <p:cNvPr id="36" name="MH_SubTitle_2"/>
          <p:cNvSpPr txBox="1">
            <a:spLocks noChangeArrowheads="1"/>
          </p:cNvSpPr>
          <p:nvPr>
            <p:custDataLst>
              <p:tags r:id="rId4"/>
            </p:custDataLst>
          </p:nvPr>
        </p:nvSpPr>
        <p:spPr bwMode="auto">
          <a:xfrm>
            <a:off x="9482316" y="2263584"/>
            <a:ext cx="1885738" cy="845812"/>
          </a:xfrm>
          <a:prstGeom prst="rect">
            <a:avLst/>
          </a:prstGeom>
          <a:solidFill>
            <a:schemeClr val="accent1"/>
          </a:solidFill>
          <a:ln>
            <a:noFill/>
          </a:ln>
        </p:spPr>
        <p:txBody>
          <a:bodyPr tIns="0" bIns="0" anchor="ct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algn="ctr" eaLnBrk="1" hangingPunct="1">
              <a:lnSpc>
                <a:spcPct val="150000"/>
              </a:lnSpc>
              <a:spcBef>
                <a:spcPct val="0"/>
              </a:spcBef>
              <a:buFontTx/>
              <a:buNone/>
              <a:defRPr/>
            </a:pPr>
            <a:r>
              <a:rPr lang="en-US" altLang="zh-CN" sz="4000" b="1" dirty="0">
                <a:solidFill>
                  <a:srgbClr val="FFFFFF"/>
                </a:solidFill>
                <a:latin typeface="+mn-lt"/>
                <a:ea typeface="+mn-ea"/>
              </a:rPr>
              <a:t>2017</a:t>
            </a:r>
            <a:endParaRPr lang="zh-CN" altLang="en-US" sz="4000" b="1" dirty="0">
              <a:solidFill>
                <a:srgbClr val="FFFFFF"/>
              </a:solidFill>
              <a:latin typeface="+mn-lt"/>
              <a:ea typeface="+mn-ea"/>
            </a:endParaRPr>
          </a:p>
        </p:txBody>
      </p:sp>
      <p:sp>
        <p:nvSpPr>
          <p:cNvPr id="37" name="矩形 36"/>
          <p:cNvSpPr/>
          <p:nvPr/>
        </p:nvSpPr>
        <p:spPr>
          <a:xfrm>
            <a:off x="9156406" y="3439708"/>
            <a:ext cx="2537559" cy="21700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dirty="0">
              <a:solidFill>
                <a:schemeClr val="tx1"/>
              </a:solidFill>
              <a:latin typeface="幼圆" panose="02010509060101010101" pitchFamily="49" charset="-122"/>
              <a:ea typeface="幼圆" panose="02010509060101010101" pitchFamily="49" charset="-122"/>
            </a:endParaRPr>
          </a:p>
        </p:txBody>
      </p:sp>
      <p:sp>
        <p:nvSpPr>
          <p:cNvPr id="38" name="KSO_Shape"/>
          <p:cNvSpPr/>
          <p:nvPr/>
        </p:nvSpPr>
        <p:spPr>
          <a:xfrm>
            <a:off x="8658465" y="2469146"/>
            <a:ext cx="650408" cy="434689"/>
          </a:xfrm>
          <a:custGeom>
            <a:avLst/>
            <a:gdLst/>
            <a:ahLst/>
            <a:cxnLst/>
            <a:rect l="l" t="t" r="r" b="b"/>
            <a:pathLst>
              <a:path w="680191" h="454265">
                <a:moveTo>
                  <a:pt x="468336" y="47"/>
                </a:moveTo>
                <a:cubicBezTo>
                  <a:pt x="478099" y="535"/>
                  <a:pt x="487676" y="4747"/>
                  <a:pt x="494753" y="12568"/>
                </a:cubicBezTo>
                <a:lnTo>
                  <a:pt x="495914" y="13852"/>
                </a:lnTo>
                <a:lnTo>
                  <a:pt x="495975" y="12630"/>
                </a:lnTo>
                <a:lnTo>
                  <a:pt x="680191" y="175623"/>
                </a:lnTo>
                <a:lnTo>
                  <a:pt x="480647" y="319444"/>
                </a:lnTo>
                <a:lnTo>
                  <a:pt x="480708" y="318222"/>
                </a:lnTo>
                <a:lnTo>
                  <a:pt x="479425" y="319383"/>
                </a:lnTo>
                <a:cubicBezTo>
                  <a:pt x="463783" y="333537"/>
                  <a:pt x="439628" y="332331"/>
                  <a:pt x="425475" y="316688"/>
                </a:cubicBezTo>
                <a:lnTo>
                  <a:pt x="425007" y="316171"/>
                </a:lnTo>
                <a:cubicBezTo>
                  <a:pt x="417730" y="306981"/>
                  <a:pt x="413766" y="295193"/>
                  <a:pt x="414396" y="282572"/>
                </a:cubicBezTo>
                <a:lnTo>
                  <a:pt x="416628" y="237907"/>
                </a:lnTo>
                <a:cubicBezTo>
                  <a:pt x="370476" y="233023"/>
                  <a:pt x="354533" y="225392"/>
                  <a:pt x="300033" y="260342"/>
                </a:cubicBezTo>
                <a:cubicBezTo>
                  <a:pt x="231733" y="306688"/>
                  <a:pt x="167091" y="385964"/>
                  <a:pt x="84156" y="454265"/>
                </a:cubicBezTo>
                <a:lnTo>
                  <a:pt x="0" y="355474"/>
                </a:lnTo>
                <a:cubicBezTo>
                  <a:pt x="143343" y="270179"/>
                  <a:pt x="214194" y="98585"/>
                  <a:pt x="423834" y="93659"/>
                </a:cubicBezTo>
                <a:lnTo>
                  <a:pt x="426379" y="42716"/>
                </a:lnTo>
                <a:cubicBezTo>
                  <a:pt x="427010" y="30094"/>
                  <a:pt x="432128" y="18760"/>
                  <a:pt x="440285" y="10342"/>
                </a:cubicBezTo>
                <a:lnTo>
                  <a:pt x="440803" y="9873"/>
                </a:lnTo>
                <a:cubicBezTo>
                  <a:pt x="448624" y="2796"/>
                  <a:pt x="458573" y="-441"/>
                  <a:pt x="468336" y="47"/>
                </a:cubicBezTo>
                <a:close/>
              </a:path>
            </a:pathLst>
          </a:cu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tIns="0" bIns="0" anchor="ctr">
            <a:noAutofit/>
          </a:bodyPr>
          <a:lstStyle/>
          <a:p>
            <a:pPr algn="ctr">
              <a:lnSpc>
                <a:spcPct val="150000"/>
              </a:lnSpc>
            </a:pPr>
            <a:endParaRPr lang="zh-CN" altLang="en-US" sz="2000" b="1">
              <a:solidFill>
                <a:schemeClr val="bg1">
                  <a:lumMod val="50000"/>
                </a:schemeClr>
              </a:solidFill>
              <a:latin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5" name="圆角矩形 4"/>
          <p:cNvSpPr/>
          <p:nvPr/>
        </p:nvSpPr>
        <p:spPr>
          <a:xfrm>
            <a:off x="923668" y="2339478"/>
            <a:ext cx="5167147" cy="489959"/>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latin typeface="+mn-ea"/>
              </a:rPr>
              <a:t>请输入文本请输入文本</a:t>
            </a:r>
            <a:endParaRPr lang="zh-CN" altLang="en-US" sz="2000" dirty="0">
              <a:solidFill>
                <a:srgbClr val="FFFFFF"/>
              </a:solidFill>
            </a:endParaRPr>
          </a:p>
        </p:txBody>
      </p:sp>
      <p:sp>
        <p:nvSpPr>
          <p:cNvPr id="6" name="椭圆 5"/>
          <p:cNvSpPr/>
          <p:nvPr/>
        </p:nvSpPr>
        <p:spPr>
          <a:xfrm>
            <a:off x="999358" y="4878236"/>
            <a:ext cx="1088571" cy="1088571"/>
          </a:xfrm>
          <a:prstGeom prst="ellipse">
            <a:avLst/>
          </a:prstGeom>
          <a:solidFill>
            <a:schemeClr val="accent1"/>
          </a:solidFill>
          <a:ln>
            <a:solidFill>
              <a:srgbClr val="FFFFFF"/>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800" dirty="0">
                <a:solidFill>
                  <a:srgbClr val="FFFFFF"/>
                </a:solidFill>
              </a:rPr>
              <a:t>文本</a:t>
            </a:r>
            <a:endParaRPr lang="zh-CN" altLang="en-US" sz="1800" dirty="0">
              <a:solidFill>
                <a:srgbClr val="FFFFFF"/>
              </a:solidFill>
            </a:endParaRPr>
          </a:p>
        </p:txBody>
      </p:sp>
      <p:sp>
        <p:nvSpPr>
          <p:cNvPr id="20" name="椭圆 19"/>
          <p:cNvSpPr/>
          <p:nvPr/>
        </p:nvSpPr>
        <p:spPr>
          <a:xfrm>
            <a:off x="2333654" y="4878236"/>
            <a:ext cx="1088571" cy="1088571"/>
          </a:xfrm>
          <a:prstGeom prst="ellipse">
            <a:avLst/>
          </a:prstGeom>
          <a:solidFill>
            <a:schemeClr val="accent1"/>
          </a:solidFill>
          <a:ln>
            <a:solidFill>
              <a:srgbClr val="FFFFFF"/>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800" dirty="0">
                <a:solidFill>
                  <a:srgbClr val="FFFFFF"/>
                </a:solidFill>
              </a:rPr>
              <a:t>文本</a:t>
            </a:r>
            <a:endParaRPr lang="zh-CN" altLang="en-US" sz="1800" dirty="0">
              <a:solidFill>
                <a:srgbClr val="FFFFFF"/>
              </a:solidFill>
            </a:endParaRPr>
          </a:p>
        </p:txBody>
      </p:sp>
      <p:sp>
        <p:nvSpPr>
          <p:cNvPr id="21" name="椭圆 20"/>
          <p:cNvSpPr/>
          <p:nvPr/>
        </p:nvSpPr>
        <p:spPr>
          <a:xfrm>
            <a:off x="3667950" y="4878236"/>
            <a:ext cx="1088571" cy="1088571"/>
          </a:xfrm>
          <a:prstGeom prst="ellipse">
            <a:avLst/>
          </a:prstGeom>
          <a:solidFill>
            <a:schemeClr val="accent1"/>
          </a:solidFill>
          <a:ln>
            <a:solidFill>
              <a:srgbClr val="FFFFFF"/>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800" dirty="0">
                <a:solidFill>
                  <a:srgbClr val="FFFFFF"/>
                </a:solidFill>
              </a:rPr>
              <a:t>文本</a:t>
            </a:r>
            <a:endParaRPr lang="zh-CN" altLang="en-US" sz="1800" dirty="0">
              <a:solidFill>
                <a:srgbClr val="FFFFFF"/>
              </a:solidFill>
            </a:endParaRPr>
          </a:p>
        </p:txBody>
      </p:sp>
      <p:sp>
        <p:nvSpPr>
          <p:cNvPr id="10" name="矩形 9"/>
          <p:cNvSpPr/>
          <p:nvPr/>
        </p:nvSpPr>
        <p:spPr>
          <a:xfrm>
            <a:off x="1026204" y="3137419"/>
            <a:ext cx="4962075" cy="12514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77500" lnSpcReduction="20000"/>
          </a:bodyPr>
          <a:lstStyle/>
          <a:p>
            <a:pPr>
              <a:lnSpc>
                <a:spcPct val="150000"/>
              </a:lnSpc>
            </a:pPr>
            <a:r>
              <a:rPr lang="zh-CN" altLang="en-US"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dirty="0">
              <a:solidFill>
                <a:schemeClr val="tx1"/>
              </a:solidFill>
              <a:latin typeface="+mj-ea"/>
              <a:ea typeface="+mj-ea"/>
            </a:endParaRPr>
          </a:p>
        </p:txBody>
      </p:sp>
      <p:sp>
        <p:nvSpPr>
          <p:cNvPr id="11" name="椭圆 10"/>
          <p:cNvSpPr/>
          <p:nvPr/>
        </p:nvSpPr>
        <p:spPr>
          <a:xfrm>
            <a:off x="5002245" y="4878236"/>
            <a:ext cx="1088571" cy="1088571"/>
          </a:xfrm>
          <a:prstGeom prst="ellipse">
            <a:avLst/>
          </a:prstGeom>
          <a:solidFill>
            <a:schemeClr val="accent1"/>
          </a:solidFill>
          <a:ln>
            <a:solidFill>
              <a:srgbClr val="FFFFFF"/>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800" dirty="0">
                <a:solidFill>
                  <a:srgbClr val="FFFFFF"/>
                </a:solidFill>
              </a:rPr>
              <a:t>文本</a:t>
            </a:r>
            <a:endParaRPr lang="zh-CN" altLang="en-US" sz="1800" dirty="0">
              <a:solidFill>
                <a:srgbClr val="FFFFFF"/>
              </a:solidFill>
            </a:endParaRPr>
          </a:p>
        </p:txBody>
      </p:sp>
      <p:sp>
        <p:nvSpPr>
          <p:cNvPr id="12" name="矩形 11"/>
          <p:cNvSpPr/>
          <p:nvPr/>
        </p:nvSpPr>
        <p:spPr>
          <a:xfrm>
            <a:off x="6624689" y="2261282"/>
            <a:ext cx="5350999" cy="42453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marL="457200" indent="-457200">
              <a:lnSpc>
                <a:spcPct val="150000"/>
              </a:lnSpc>
              <a:buFont typeface="+mj-lt"/>
              <a:buAutoNum type="alphaUcPeriod"/>
            </a:pPr>
            <a:r>
              <a:rPr lang="zh-CN" altLang="en-US" sz="2000" dirty="0">
                <a:solidFill>
                  <a:schemeClr val="tx1"/>
                </a:solidFill>
                <a:latin typeface="+mn-ea"/>
              </a:rPr>
              <a:t>请输入文本请输入文本请输入文本请输入文本请输入文本请输入文本请输入文本</a:t>
            </a:r>
            <a:endParaRPr lang="en-US" altLang="zh-CN" sz="2000" dirty="0">
              <a:solidFill>
                <a:schemeClr val="tx1"/>
              </a:solidFill>
              <a:latin typeface="+mn-ea"/>
            </a:endParaRPr>
          </a:p>
          <a:p>
            <a:pPr marL="457200" indent="-457200">
              <a:lnSpc>
                <a:spcPct val="150000"/>
              </a:lnSpc>
              <a:buFont typeface="+mj-lt"/>
              <a:buAutoNum type="alphaUcPeriod"/>
            </a:pPr>
            <a:r>
              <a:rPr lang="zh-CN" altLang="en-US" sz="2000" dirty="0">
                <a:solidFill>
                  <a:schemeClr val="tx1"/>
                </a:solidFill>
                <a:latin typeface="+mn-ea"/>
              </a:rPr>
              <a:t>请输入文本请输入文本请输入文本请输入文本请输入文本请输入文本请输入文本</a:t>
            </a:r>
            <a:endParaRPr lang="en-US" altLang="zh-CN" sz="2000" dirty="0">
              <a:solidFill>
                <a:schemeClr val="tx1"/>
              </a:solidFill>
              <a:latin typeface="+mn-ea"/>
            </a:endParaRPr>
          </a:p>
          <a:p>
            <a:pPr marL="457200" indent="-457200">
              <a:lnSpc>
                <a:spcPct val="150000"/>
              </a:lnSpc>
              <a:buFont typeface="+mj-lt"/>
              <a:buAutoNum type="alphaUcPeriod"/>
            </a:pPr>
            <a:r>
              <a:rPr lang="zh-CN" altLang="en-US" sz="2000" dirty="0">
                <a:solidFill>
                  <a:schemeClr val="tx1"/>
                </a:solidFill>
                <a:latin typeface="+mn-ea"/>
              </a:rPr>
              <a:t>请输入文本请输入文本请输入文本请输入文本请输入文本请输入文本请输入文本</a:t>
            </a:r>
            <a:endParaRPr lang="en-US" altLang="zh-CN" sz="2000" dirty="0">
              <a:solidFill>
                <a:schemeClr val="tx1"/>
              </a:solidFill>
              <a:latin typeface="+mn-ea"/>
            </a:endParaRPr>
          </a:p>
          <a:p>
            <a:pPr marL="457200" indent="-457200">
              <a:lnSpc>
                <a:spcPct val="150000"/>
              </a:lnSpc>
              <a:buFont typeface="+mj-lt"/>
              <a:buAutoNum type="alphaUcPeriod"/>
            </a:pPr>
            <a:r>
              <a:rPr lang="zh-CN" altLang="en-US" sz="2000" dirty="0">
                <a:solidFill>
                  <a:schemeClr val="tx1"/>
                </a:solidFill>
                <a:latin typeface="+mn-ea"/>
              </a:rPr>
              <a:t>请输入文本请输入文本请输入文本请输入文本请输入文本请输入文本请输入文本</a:t>
            </a:r>
            <a:endParaRPr lang="zh-CN" altLang="zh-CN" sz="2000" dirty="0">
              <a:solidFill>
                <a:schemeClr val="tx1"/>
              </a:solidFill>
              <a:latin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请输入第二章的大标题</a:t>
            </a:r>
            <a:endParaRPr lang="zh-CN" altLang="en-US" dirty="0"/>
          </a:p>
        </p:txBody>
      </p:sp>
      <p:sp>
        <p:nvSpPr>
          <p:cNvPr id="9219" name="文本占位符 2"/>
          <p:cNvSpPr>
            <a:spLocks noGrp="1"/>
          </p:cNvSpPr>
          <p:nvPr>
            <p:ph type="body" idx="1"/>
          </p:nvPr>
        </p:nvSpPr>
        <p:spPr/>
        <p:txBody>
          <a:bodyPr/>
          <a:lstStyle/>
          <a:p>
            <a:r>
              <a:rPr lang="zh-CN" altLang="en-US"/>
              <a:t>请输入第二章的小标题</a:t>
            </a:r>
            <a:endParaRPr lang="zh-CN" altLang="en-US" dirty="0"/>
          </a:p>
        </p:txBody>
      </p:sp>
    </p:spTree>
  </p:cSld>
  <p:clrMapOvr>
    <a:masterClrMapping/>
  </p:clrMapOvr>
</p:sld>
</file>

<file path=ppt/tags/tag1.xml><?xml version="1.0" encoding="utf-8"?>
<p:tagLst xmlns:p="http://schemas.openxmlformats.org/presentationml/2006/main">
  <p:tag name="MH" val="20160328205818"/>
  <p:tag name="MH_LIBRARY" val="GRAPHIC"/>
  <p:tag name="MH_TYPE" val="SubTitle"/>
  <p:tag name="MH_ORDER" val="2"/>
</p:tagLst>
</file>

<file path=ppt/tags/tag10.xml><?xml version="1.0" encoding="utf-8"?>
<p:tagLst xmlns:p="http://schemas.openxmlformats.org/presentationml/2006/main">
  <p:tag name="MH" val="20160614212001"/>
  <p:tag name="MH_LIBRARY" val="GRAPHIC"/>
  <p:tag name="MH_TYPE" val="Other"/>
  <p:tag name="MH_ORDER" val="16"/>
</p:tagLst>
</file>

<file path=ppt/tags/tag11.xml><?xml version="1.0" encoding="utf-8"?>
<p:tagLst xmlns:p="http://schemas.openxmlformats.org/presentationml/2006/main">
  <p:tag name="MH" val="20160614212001"/>
  <p:tag name="MH_LIBRARY" val="GRAPHIC"/>
  <p:tag name="MH_TYPE" val="Other"/>
  <p:tag name="MH_ORDER" val="1"/>
</p:tagLst>
</file>

<file path=ppt/tags/tag12.xml><?xml version="1.0" encoding="utf-8"?>
<p:tagLst xmlns:p="http://schemas.openxmlformats.org/presentationml/2006/main">
  <p:tag name="MH" val="20160614212001"/>
  <p:tag name="MH_LIBRARY" val="GRAPHIC"/>
  <p:tag name="MH_TYPE" val="Other"/>
  <p:tag name="MH_ORDER" val="1"/>
</p:tagLst>
</file>

<file path=ppt/tags/tag13.xml><?xml version="1.0" encoding="utf-8"?>
<p:tagLst xmlns:p="http://schemas.openxmlformats.org/presentationml/2006/main">
  <p:tag name="MH" val="20160614212001"/>
  <p:tag name="MH_LIBRARY" val="GRAPHIC"/>
  <p:tag name="MH_TYPE" val="Other"/>
  <p:tag name="MH_ORDER" val="16"/>
</p:tagLst>
</file>

<file path=ppt/tags/tag14.xml><?xml version="1.0" encoding="utf-8"?>
<p:tagLst xmlns:p="http://schemas.openxmlformats.org/presentationml/2006/main">
  <p:tag name="MH" val="20160624112451"/>
  <p:tag name="MH_LIBRARY" val="GRAPHIC"/>
  <p:tag name="MH_TYPE" val="Other"/>
  <p:tag name="MH_ORDER" val="2"/>
</p:tagLst>
</file>

<file path=ppt/tags/tag15.xml><?xml version="1.0" encoding="utf-8"?>
<p:tagLst xmlns:p="http://schemas.openxmlformats.org/presentationml/2006/main">
  <p:tag name="MH" val="20160624112451"/>
  <p:tag name="MH_LIBRARY" val="GRAPHIC"/>
  <p:tag name="MH_TYPE" val="Other"/>
  <p:tag name="MH_ORDER" val="3"/>
</p:tagLst>
</file>

<file path=ppt/tags/tag16.xml><?xml version="1.0" encoding="utf-8"?>
<p:tagLst xmlns:p="http://schemas.openxmlformats.org/presentationml/2006/main">
  <p:tag name="MH" val="20160624112451"/>
  <p:tag name="MH_LIBRARY" val="GRAPHIC"/>
  <p:tag name="MH_TYPE" val="SubTitle"/>
  <p:tag name="MH_ORDER" val="1"/>
</p:tagLst>
</file>

<file path=ppt/tags/tag17.xml><?xml version="1.0" encoding="utf-8"?>
<p:tagLst xmlns:p="http://schemas.openxmlformats.org/presentationml/2006/main">
  <p:tag name="MH" val="20160624112451"/>
  <p:tag name="MH_LIBRARY" val="GRAPHIC"/>
  <p:tag name="MH_TYPE" val="Other"/>
  <p:tag name="MH_ORDER" val="6"/>
</p:tagLst>
</file>

<file path=ppt/tags/tag18.xml><?xml version="1.0" encoding="utf-8"?>
<p:tagLst xmlns:p="http://schemas.openxmlformats.org/presentationml/2006/main">
  <p:tag name="MH" val="20160624112451"/>
  <p:tag name="MH_LIBRARY" val="GRAPHIC"/>
  <p:tag name="MH_TYPE" val="Other"/>
  <p:tag name="MH_ORDER" val="2"/>
</p:tagLst>
</file>

<file path=ppt/tags/tag19.xml><?xml version="1.0" encoding="utf-8"?>
<p:tagLst xmlns:p="http://schemas.openxmlformats.org/presentationml/2006/main">
  <p:tag name="MH" val="20160624112451"/>
  <p:tag name="MH_LIBRARY" val="GRAPHIC"/>
  <p:tag name="MH_TYPE" val="Other"/>
  <p:tag name="MH_ORDER" val="3"/>
</p:tagLst>
</file>

<file path=ppt/tags/tag2.xml><?xml version="1.0" encoding="utf-8"?>
<p:tagLst xmlns:p="http://schemas.openxmlformats.org/presentationml/2006/main">
  <p:tag name="MH" val="20160328205818"/>
  <p:tag name="MH_LIBRARY" val="GRAPHIC"/>
  <p:tag name="MH_TYPE" val="SubTitle"/>
  <p:tag name="MH_ORDER" val="1"/>
</p:tagLst>
</file>

<file path=ppt/tags/tag20.xml><?xml version="1.0" encoding="utf-8"?>
<p:tagLst xmlns:p="http://schemas.openxmlformats.org/presentationml/2006/main">
  <p:tag name="MH" val="20160624112451"/>
  <p:tag name="MH_LIBRARY" val="GRAPHIC"/>
  <p:tag name="MH_TYPE" val="SubTitle"/>
  <p:tag name="MH_ORDER" val="1"/>
</p:tagLst>
</file>

<file path=ppt/tags/tag21.xml><?xml version="1.0" encoding="utf-8"?>
<p:tagLst xmlns:p="http://schemas.openxmlformats.org/presentationml/2006/main">
  <p:tag name="MH" val="20160624112451"/>
  <p:tag name="MH_LIBRARY" val="GRAPHIC"/>
  <p:tag name="MH_TYPE" val="Other"/>
  <p:tag name="MH_ORDER" val="6"/>
</p:tagLst>
</file>

<file path=ppt/tags/tag22.xml><?xml version="1.0" encoding="utf-8"?>
<p:tagLst xmlns:p="http://schemas.openxmlformats.org/presentationml/2006/main">
  <p:tag name="MH" val="20160624112451"/>
  <p:tag name="MH_LIBRARY" val="GRAPHIC"/>
  <p:tag name="MH_TYPE" val="Other"/>
  <p:tag name="MH_ORDER" val="2"/>
</p:tagLst>
</file>

<file path=ppt/tags/tag23.xml><?xml version="1.0" encoding="utf-8"?>
<p:tagLst xmlns:p="http://schemas.openxmlformats.org/presentationml/2006/main">
  <p:tag name="MH" val="20160624112451"/>
  <p:tag name="MH_LIBRARY" val="GRAPHIC"/>
  <p:tag name="MH_TYPE" val="Other"/>
  <p:tag name="MH_ORDER" val="3"/>
</p:tagLst>
</file>

<file path=ppt/tags/tag24.xml><?xml version="1.0" encoding="utf-8"?>
<p:tagLst xmlns:p="http://schemas.openxmlformats.org/presentationml/2006/main">
  <p:tag name="MH" val="20160624112451"/>
  <p:tag name="MH_LIBRARY" val="GRAPHIC"/>
  <p:tag name="MH_TYPE" val="SubTitle"/>
  <p:tag name="MH_ORDER" val="1"/>
</p:tagLst>
</file>

<file path=ppt/tags/tag25.xml><?xml version="1.0" encoding="utf-8"?>
<p:tagLst xmlns:p="http://schemas.openxmlformats.org/presentationml/2006/main">
  <p:tag name="MH" val="20160624112451"/>
  <p:tag name="MH_LIBRARY" val="GRAPHIC"/>
  <p:tag name="MH_TYPE" val="Other"/>
  <p:tag name="MH_ORDER" val="6"/>
</p:tagLst>
</file>

<file path=ppt/tags/tag26.xml><?xml version="1.0" encoding="utf-8"?>
<p:tagLst xmlns:p="http://schemas.openxmlformats.org/presentationml/2006/main">
  <p:tag name="MH" val="20160624112451"/>
  <p:tag name="MH_LIBRARY" val="GRAPHIC"/>
  <p:tag name="MH_TYPE" val="Other"/>
  <p:tag name="MH_ORDER" val="2"/>
</p:tagLst>
</file>

<file path=ppt/tags/tag27.xml><?xml version="1.0" encoding="utf-8"?>
<p:tagLst xmlns:p="http://schemas.openxmlformats.org/presentationml/2006/main">
  <p:tag name="MH" val="20160624112451"/>
  <p:tag name="MH_LIBRARY" val="GRAPHIC"/>
  <p:tag name="MH_TYPE" val="Other"/>
  <p:tag name="MH_ORDER" val="3"/>
</p:tagLst>
</file>

<file path=ppt/tags/tag28.xml><?xml version="1.0" encoding="utf-8"?>
<p:tagLst xmlns:p="http://schemas.openxmlformats.org/presentationml/2006/main">
  <p:tag name="MH" val="20160624112451"/>
  <p:tag name="MH_LIBRARY" val="GRAPHIC"/>
  <p:tag name="MH_TYPE" val="SubTitle"/>
  <p:tag name="MH_ORDER" val="1"/>
</p:tagLst>
</file>

<file path=ppt/tags/tag29.xml><?xml version="1.0" encoding="utf-8"?>
<p:tagLst xmlns:p="http://schemas.openxmlformats.org/presentationml/2006/main">
  <p:tag name="MH" val="20160624112451"/>
  <p:tag name="MH_LIBRARY" val="GRAPHIC"/>
  <p:tag name="MH_TYPE" val="Other"/>
  <p:tag name="MH_ORDER" val="6"/>
</p:tagLst>
</file>

<file path=ppt/tags/tag3.xml><?xml version="1.0" encoding="utf-8"?>
<p:tagLst xmlns:p="http://schemas.openxmlformats.org/presentationml/2006/main">
  <p:tag name="MH" val="20160328205818"/>
  <p:tag name="MH_LIBRARY" val="GRAPHIC"/>
  <p:tag name="MH_TYPE" val="SubTitle"/>
  <p:tag name="MH_ORDER" val="2"/>
</p:tagLst>
</file>

<file path=ppt/tags/tag30.xml><?xml version="1.0" encoding="utf-8"?>
<p:tagLst xmlns:p="http://schemas.openxmlformats.org/presentationml/2006/main">
  <p:tag name="MH" val="20160614212001"/>
  <p:tag name="MH_LIBRARY" val="GRAPHIC"/>
  <p:tag name="MH_TYPE" val="Other"/>
  <p:tag name="MH_ORDER" val="16"/>
</p:tagLst>
</file>

<file path=ppt/tags/tag31.xml><?xml version="1.0" encoding="utf-8"?>
<p:tagLst xmlns:p="http://schemas.openxmlformats.org/presentationml/2006/main">
  <p:tag name="MH" val="20160614212001"/>
  <p:tag name="MH_LIBRARY" val="GRAPHIC"/>
  <p:tag name="MH_TYPE" val="Other"/>
  <p:tag name="MH_ORDER" val="16"/>
</p:tagLst>
</file>

<file path=ppt/tags/tag32.xml><?xml version="1.0" encoding="utf-8"?>
<p:tagLst xmlns:p="http://schemas.openxmlformats.org/presentationml/2006/main">
  <p:tag name="MH" val="20160614212001"/>
  <p:tag name="MH_LIBRARY" val="GRAPHIC"/>
  <p:tag name="MH_TYPE" val="Other"/>
  <p:tag name="MH_ORDER" val="16"/>
</p:tagLst>
</file>

<file path=ppt/tags/tag33.xml><?xml version="1.0" encoding="utf-8"?>
<p:tagLst xmlns:p="http://schemas.openxmlformats.org/presentationml/2006/main">
  <p:tag name="MH" val="20160624104553"/>
  <p:tag name="MH_LIBRARY" val="GRAPHIC"/>
  <p:tag name="MH_TYPE" val="Other"/>
  <p:tag name="MH_ORDER" val="1"/>
</p:tagLst>
</file>

<file path=ppt/tags/tag34.xml><?xml version="1.0" encoding="utf-8"?>
<p:tagLst xmlns:p="http://schemas.openxmlformats.org/presentationml/2006/main">
  <p:tag name="MH" val="20160624104553"/>
  <p:tag name="MH_LIBRARY" val="GRAPHIC"/>
  <p:tag name="MH_TYPE" val="SubTitle"/>
  <p:tag name="MH_ORDER" val="1"/>
</p:tagLst>
</file>

<file path=ppt/tags/tag35.xml><?xml version="1.0" encoding="utf-8"?>
<p:tagLst xmlns:p="http://schemas.openxmlformats.org/presentationml/2006/main">
  <p:tag name="MH" val="20160624104553"/>
  <p:tag name="MH_LIBRARY" val="GRAPHIC"/>
  <p:tag name="MH_TYPE" val="Other"/>
  <p:tag name="MH_ORDER" val="1"/>
</p:tagLst>
</file>

<file path=ppt/tags/tag36.xml><?xml version="1.0" encoding="utf-8"?>
<p:tagLst xmlns:p="http://schemas.openxmlformats.org/presentationml/2006/main">
  <p:tag name="MH" val="20160624104553"/>
  <p:tag name="MH_LIBRARY" val="GRAPHIC"/>
  <p:tag name="MH_TYPE" val="SubTitle"/>
  <p:tag name="MH_ORDER" val="1"/>
</p:tagLst>
</file>

<file path=ppt/tags/tag37.xml><?xml version="1.0" encoding="utf-8"?>
<p:tagLst xmlns:p="http://schemas.openxmlformats.org/presentationml/2006/main">
  <p:tag name="MH" val="20160624110115"/>
  <p:tag name="MH_LIBRARY" val="GRAPHIC"/>
  <p:tag name="MH_TYPE" val="Other"/>
  <p:tag name="MH_ORDER" val="1"/>
</p:tagLst>
</file>

<file path=ppt/tags/tag38.xml><?xml version="1.0" encoding="utf-8"?>
<p:tagLst xmlns:p="http://schemas.openxmlformats.org/presentationml/2006/main">
  <p:tag name="MH" val="20160624110115"/>
  <p:tag name="MH_LIBRARY" val="GRAPHIC"/>
  <p:tag name="MH_TYPE" val="Other"/>
  <p:tag name="MH_ORDER" val="1"/>
</p:tagLst>
</file>

<file path=ppt/tags/tag39.xml><?xml version="1.0" encoding="utf-8"?>
<p:tagLst xmlns:p="http://schemas.openxmlformats.org/presentationml/2006/main">
  <p:tag name="MH" val="20160624110115"/>
  <p:tag name="MH_LIBRARY" val="GRAPHIC"/>
  <p:tag name="MH_TYPE" val="Other"/>
  <p:tag name="MH_ORDER" val="1"/>
</p:tagLst>
</file>

<file path=ppt/tags/tag4.xml><?xml version="1.0" encoding="utf-8"?>
<p:tagLst xmlns:p="http://schemas.openxmlformats.org/presentationml/2006/main">
  <p:tag name="MH" val="20160328205818"/>
  <p:tag name="MH_LIBRARY" val="GRAPHIC"/>
  <p:tag name="MH_TYPE" val="SubTitle"/>
  <p:tag name="MH_ORDER" val="2"/>
</p:tagLst>
</file>

<file path=ppt/tags/tag5.xml><?xml version="1.0" encoding="utf-8"?>
<p:tagLst xmlns:p="http://schemas.openxmlformats.org/presentationml/2006/main">
  <p:tag name="MH" val="20160614212001"/>
  <p:tag name="MH_LIBRARY" val="GRAPHIC"/>
  <p:tag name="MH_TYPE" val="Other"/>
  <p:tag name="MH_ORDER" val="1"/>
</p:tagLst>
</file>

<file path=ppt/tags/tag6.xml><?xml version="1.0" encoding="utf-8"?>
<p:tagLst xmlns:p="http://schemas.openxmlformats.org/presentationml/2006/main">
  <p:tag name="MH" val="20160614212001"/>
  <p:tag name="MH_LIBRARY" val="GRAPHIC"/>
  <p:tag name="MH_TYPE" val="Other"/>
  <p:tag name="MH_ORDER" val="1"/>
</p:tagLst>
</file>

<file path=ppt/tags/tag7.xml><?xml version="1.0" encoding="utf-8"?>
<p:tagLst xmlns:p="http://schemas.openxmlformats.org/presentationml/2006/main">
  <p:tag name="MH" val="20160614212001"/>
  <p:tag name="MH_LIBRARY" val="GRAPHIC"/>
  <p:tag name="MH_TYPE" val="Other"/>
  <p:tag name="MH_ORDER" val="16"/>
</p:tagLst>
</file>

<file path=ppt/tags/tag8.xml><?xml version="1.0" encoding="utf-8"?>
<p:tagLst xmlns:p="http://schemas.openxmlformats.org/presentationml/2006/main">
  <p:tag name="MH" val="20160614212001"/>
  <p:tag name="MH_LIBRARY" val="GRAPHIC"/>
  <p:tag name="MH_TYPE" val="Other"/>
  <p:tag name="MH_ORDER" val="1"/>
</p:tagLst>
</file>

<file path=ppt/tags/tag9.xml><?xml version="1.0" encoding="utf-8"?>
<p:tagLst xmlns:p="http://schemas.openxmlformats.org/presentationml/2006/main">
  <p:tag name="MH" val="20160614212001"/>
  <p:tag name="MH_LIBRARY" val="GRAPHIC"/>
  <p:tag name="MH_TYPE" val="Other"/>
  <p:tag name="MH_ORDER" val="1"/>
</p:tagLst>
</file>

<file path=ppt/theme/theme1.xml><?xml version="1.0" encoding="utf-8"?>
<a:theme xmlns:a="http://schemas.openxmlformats.org/drawingml/2006/main" name="更多模板亮亮图文旗舰店：https://liangliangtuwen.tmall.com">
  <a:themeElements>
    <a:clrScheme name="自定义 155">
      <a:dk1>
        <a:srgbClr val="FFFFFF"/>
      </a:dk1>
      <a:lt1>
        <a:srgbClr val="585858"/>
      </a:lt1>
      <a:dk2>
        <a:srgbClr val="FFFFFF"/>
      </a:dk2>
      <a:lt2>
        <a:srgbClr val="585858"/>
      </a:lt2>
      <a:accent1>
        <a:srgbClr val="61CD8A"/>
      </a:accent1>
      <a:accent2>
        <a:srgbClr val="B1F20E"/>
      </a:accent2>
      <a:accent3>
        <a:srgbClr val="ABB70E"/>
      </a:accent3>
      <a:accent4>
        <a:srgbClr val="FFC000"/>
      </a:accent4>
      <a:accent5>
        <a:srgbClr val="D175A3"/>
      </a:accent5>
      <a:accent6>
        <a:srgbClr val="666699"/>
      </a:accent6>
      <a:hlink>
        <a:srgbClr val="CC9900"/>
      </a:hlink>
      <a:folHlink>
        <a:srgbClr val="00B0F0"/>
      </a:folHlink>
    </a:clrScheme>
    <a:fontScheme name="自定义 2">
      <a:majorFont>
        <a:latin typeface="等线 Light"/>
        <a:ea typeface="微软雅黑"/>
        <a:cs typeface=""/>
      </a:majorFont>
      <a:minorFont>
        <a:latin typeface="等线"/>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560293</Template>
  <TotalTime>0</TotalTime>
  <Words>3121</Words>
  <Application>WPS 演示</Application>
  <PresentationFormat>宽屏</PresentationFormat>
  <Paragraphs>331</Paragraphs>
  <Slides>27</Slides>
  <Notes>4</Notes>
  <HiddenSlides>0</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27</vt:i4>
      </vt:variant>
    </vt:vector>
  </HeadingPairs>
  <TitlesOfParts>
    <vt:vector size="43" baseType="lpstr">
      <vt:lpstr>Arial</vt:lpstr>
      <vt:lpstr>宋体</vt:lpstr>
      <vt:lpstr>Wingdings</vt:lpstr>
      <vt:lpstr>Calibri</vt:lpstr>
      <vt:lpstr>幼圆</vt:lpstr>
      <vt:lpstr>黑体</vt:lpstr>
      <vt:lpstr>Tempus Sans ITC</vt:lpstr>
      <vt:lpstr>Wingdings 2</vt:lpstr>
      <vt:lpstr>Bernard MT Condensed</vt:lpstr>
      <vt:lpstr>等线</vt:lpstr>
      <vt:lpstr>微软雅黑</vt:lpstr>
      <vt:lpstr>Arial Unicode MS</vt:lpstr>
      <vt:lpstr>等线 Light</vt:lpstr>
      <vt:lpstr>等线</vt:lpstr>
      <vt:lpstr>Calibri</vt:lpstr>
      <vt:lpstr>更多模板亮亮图文旗舰店：https://liangliangtuwen.tmall.com</vt:lpstr>
      <vt:lpstr>学生开学教育教学 黑板风通用模板</vt:lpstr>
      <vt:lpstr>PowerPoint 演示文稿</vt:lpstr>
      <vt:lpstr>请输入第一章的大标题</vt:lpstr>
      <vt:lpstr>请在此输入您的大标题</vt:lpstr>
      <vt:lpstr>请输入您的大标题</vt:lpstr>
      <vt:lpstr>请在此输入您的大标题</vt:lpstr>
      <vt:lpstr>请在此输入您的大标题</vt:lpstr>
      <vt:lpstr>请在此输入您的大标题</vt:lpstr>
      <vt:lpstr>请输入第二章的大标题</vt:lpstr>
      <vt:lpstr>请在此输入您的大标题</vt:lpstr>
      <vt:lpstr>请在此输入您的大标题</vt:lpstr>
      <vt:lpstr>请在此输入您的大标题</vt:lpstr>
      <vt:lpstr>请在此输入您的大标题</vt:lpstr>
      <vt:lpstr>请在此输入您的大标题</vt:lpstr>
      <vt:lpstr>请输入第三章的大标题</vt:lpstr>
      <vt:lpstr>请在此输入您的大标题</vt:lpstr>
      <vt:lpstr>请在此输入您的大标题</vt:lpstr>
      <vt:lpstr>请在此输入您的大标题</vt:lpstr>
      <vt:lpstr>请在此输入您的大标题</vt:lpstr>
      <vt:lpstr>请在此输入您的大标题</vt:lpstr>
      <vt:lpstr>请输入第二章的大标题</vt:lpstr>
      <vt:lpstr>请在此输入您的大标题</vt:lpstr>
      <vt:lpstr>请在此输入您的大标题</vt:lpstr>
      <vt:lpstr>请在此输入您的大标题</vt:lpstr>
      <vt:lpstr>请在此输入您的大标题</vt:lpstr>
      <vt:lpstr>请在此输入您的大标题</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学生开学教育教学 黑板风通用模板</dc:title>
  <dc:creator/>
  <cp:keywords>更多模版：亮亮图文旗舰店https:/liangliangtuwen.tmall.com</cp:keywords>
  <dc:description>更多模版：亮亮图文旗舰店https://liangliangtuwen.tmall.com</dc:description>
  <cp:lastModifiedBy>Administrator</cp:lastModifiedBy>
  <cp:revision>1</cp:revision>
  <dcterms:created xsi:type="dcterms:W3CDTF">2017-11-29T05:25:15Z</dcterms:created>
  <dcterms:modified xsi:type="dcterms:W3CDTF">2017-11-29T05:25:16Z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2052-10.1.0.6930</vt:lpwstr>
  </property>
</Properties>
</file>