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257" r:id="rId3"/>
    <p:sldId id="258" r:id="rId4"/>
    <p:sldId id="259" r:id="rId5"/>
    <p:sldId id="260" r:id="rId6"/>
    <p:sldId id="270" r:id="rId7"/>
    <p:sldId id="261" r:id="rId8"/>
    <p:sldId id="264" r:id="rId9"/>
    <p:sldId id="269" r:id="rId10"/>
    <p:sldId id="265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2496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pos="3839">
          <p15:clr>
            <a:srgbClr val="A4A3A4"/>
          </p15:clr>
        </p15:guide>
        <p15:guide id="7" pos="959">
          <p15:clr>
            <a:srgbClr val="A4A3A4"/>
          </p15:clr>
        </p15:guide>
        <p15:guide id="8" pos="6719">
          <p15:clr>
            <a:srgbClr val="A4A3A4"/>
          </p15:clr>
        </p15:guide>
        <p15:guide id="9" pos="383">
          <p15:clr>
            <a:srgbClr val="A4A3A4"/>
          </p15:clr>
        </p15:guide>
        <p15:guide id="10" pos="4703">
          <p15:clr>
            <a:srgbClr val="A4A3A4"/>
          </p15:clr>
        </p15:guide>
        <p15:guide id="11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>
      <p:cViewPr varScale="1">
        <p:scale>
          <a:sx n="78" d="100"/>
          <a:sy n="78" d="100"/>
        </p:scale>
        <p:origin x="516" y="60"/>
      </p:cViewPr>
      <p:guideLst>
        <p:guide orient="horz" pos="2160"/>
        <p:guide orient="horz" pos="864"/>
        <p:guide orient="horz" pos="2496"/>
        <p:guide orient="horz" pos="1200"/>
        <p:guide orient="horz" pos="3888"/>
        <p:guide pos="3839"/>
        <p:guide pos="959"/>
        <p:guide pos="6719"/>
        <p:guide pos="383"/>
        <p:guide pos="4703"/>
        <p:guide pos="10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77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lang="zh-CN" sz="18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 smtClean="0"/>
              <a:t>重点比例</a:t>
            </a:r>
            <a:endParaRPr lang="zh-CN" alt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zh-CN" sz="18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8762096"/>
        <c:axId val="408757000"/>
      </c:barChart>
      <c:catAx>
        <c:axId val="408762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8757000"/>
        <c:crosses val="autoZero"/>
        <c:auto val="0"/>
        <c:lblAlgn val="ctr"/>
        <c:lblOffset val="100"/>
        <c:tickMarkSkip val="1"/>
        <c:noMultiLvlLbl val="0"/>
      </c:catAx>
      <c:valAx>
        <c:axId val="408757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horzOverflow="overflow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876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horzOverflow="overflow" vert="horz" wrap="square" anchor="ctr" anchorCtr="1"/>
        <a:lstStyle/>
        <a:p>
          <a:pPr>
            <a:defRPr lang="zh-CN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F9C88C-FCE4-4DBA-9383-63AC380A3EE9}" type="doc">
      <dgm:prSet loTypeId="urn:microsoft.com/office/officeart/2009/3/layout/BlockDescendingList#1" loCatId="list" qsTypeId="urn:microsoft.com/office/officeart/2005/8/quickstyle/simple2#1" qsCatId="simple" csTypeId="urn:microsoft.com/office/officeart/2005/8/colors/accent1_2#1" csCatId="accent1" phldr="0"/>
      <dgm:spPr/>
      <dgm:t>
        <a:bodyPr/>
        <a:lstStyle/>
        <a:p>
          <a:endParaRPr lang="zh-CN" altLang="en-US"/>
        </a:p>
      </dgm:t>
    </dgm:pt>
    <dgm:pt modelId="{5937B983-C4E1-46CE-8510-4C94305FCFF3}">
      <dgm:prSet phldrT="[文本]" phldr="1"/>
      <dgm:spPr/>
      <dgm:t>
        <a:bodyPr/>
        <a:lstStyle/>
        <a:p>
          <a:endParaRPr lang="zh-CN" altLang="en-US"/>
        </a:p>
      </dgm:t>
    </dgm:pt>
    <dgm:pt modelId="{4EA6D364-BFC8-417E-AAA1-6A0F9F25472D}" type="parTrans" cxnId="{65610E85-77D2-4334-A815-68C92E2551C2}">
      <dgm:prSet/>
      <dgm:spPr/>
      <dgm:t>
        <a:bodyPr/>
        <a:lstStyle/>
        <a:p>
          <a:endParaRPr lang="zh-CN" altLang="en-US"/>
        </a:p>
      </dgm:t>
    </dgm:pt>
    <dgm:pt modelId="{DC434172-3AC5-4AF7-B4C7-F8FEA4C58AF4}" type="sibTrans" cxnId="{65610E85-77D2-4334-A815-68C92E2551C2}">
      <dgm:prSet/>
      <dgm:spPr/>
      <dgm:t>
        <a:bodyPr/>
        <a:lstStyle/>
        <a:p>
          <a:endParaRPr lang="zh-CN" altLang="en-US"/>
        </a:p>
      </dgm:t>
    </dgm:pt>
    <dgm:pt modelId="{C9020163-54F5-4F7B-92E0-7C7F159ED83D}">
      <dgm:prSet phldrT="[文本]" phldr="1"/>
      <dgm:spPr/>
      <dgm:t>
        <a:bodyPr/>
        <a:lstStyle/>
        <a:p>
          <a:endParaRPr lang="zh-CN" altLang="en-US" dirty="0"/>
        </a:p>
      </dgm:t>
    </dgm:pt>
    <dgm:pt modelId="{5A27E79D-82E7-45F7-BF37-7ED6FCD4503A}" type="parTrans" cxnId="{3DEDDF10-D055-4772-93EA-07C9E39A0182}">
      <dgm:prSet/>
      <dgm:spPr/>
      <dgm:t>
        <a:bodyPr/>
        <a:lstStyle/>
        <a:p>
          <a:endParaRPr lang="zh-CN" altLang="en-US"/>
        </a:p>
      </dgm:t>
    </dgm:pt>
    <dgm:pt modelId="{A6603433-1A52-413D-B9C9-9C888B88D368}" type="sibTrans" cxnId="{3DEDDF10-D055-4772-93EA-07C9E39A0182}">
      <dgm:prSet/>
      <dgm:spPr/>
      <dgm:t>
        <a:bodyPr/>
        <a:lstStyle/>
        <a:p>
          <a:endParaRPr lang="zh-CN" altLang="en-US"/>
        </a:p>
      </dgm:t>
    </dgm:pt>
    <dgm:pt modelId="{B72B7B9F-2F7F-4725-835A-F6AD7151621C}">
      <dgm:prSet phldrT="[文本]" phldr="1"/>
      <dgm:spPr/>
      <dgm:t>
        <a:bodyPr/>
        <a:lstStyle/>
        <a:p>
          <a:endParaRPr lang="zh-CN" altLang="en-US" dirty="0"/>
        </a:p>
      </dgm:t>
    </dgm:pt>
    <dgm:pt modelId="{16772DB9-3B2C-49F7-863A-57C72D04A5A9}" type="parTrans" cxnId="{B8B7F4F8-2AEF-4401-9EDD-C97322F97019}">
      <dgm:prSet/>
      <dgm:spPr/>
      <dgm:t>
        <a:bodyPr/>
        <a:lstStyle/>
        <a:p>
          <a:endParaRPr lang="zh-CN" altLang="en-US"/>
        </a:p>
      </dgm:t>
    </dgm:pt>
    <dgm:pt modelId="{8FAAB7CF-0056-490B-B2B6-6AC90E939894}" type="sibTrans" cxnId="{B8B7F4F8-2AEF-4401-9EDD-C97322F97019}">
      <dgm:prSet/>
      <dgm:spPr/>
      <dgm:t>
        <a:bodyPr/>
        <a:lstStyle/>
        <a:p>
          <a:endParaRPr lang="zh-CN" altLang="en-US"/>
        </a:p>
      </dgm:t>
    </dgm:pt>
    <dgm:pt modelId="{0BDB2831-43CA-4D55-9CEB-1736FD5A6F36}">
      <dgm:prSet phldrT="[文本]" phldr="1"/>
      <dgm:spPr/>
      <dgm:t>
        <a:bodyPr/>
        <a:lstStyle/>
        <a:p>
          <a:endParaRPr lang="zh-CN" altLang="en-US"/>
        </a:p>
      </dgm:t>
    </dgm:pt>
    <dgm:pt modelId="{30C3F414-926D-49C2-9F92-D8D1FA863770}" type="parTrans" cxnId="{33884611-AC4C-4F1B-A8F0-35E6DC86DDDF}">
      <dgm:prSet/>
      <dgm:spPr/>
      <dgm:t>
        <a:bodyPr/>
        <a:lstStyle/>
        <a:p>
          <a:endParaRPr lang="zh-CN" altLang="en-US"/>
        </a:p>
      </dgm:t>
    </dgm:pt>
    <dgm:pt modelId="{F6F00A43-F446-47B5-8906-274864D60968}" type="sibTrans" cxnId="{33884611-AC4C-4F1B-A8F0-35E6DC86DDDF}">
      <dgm:prSet/>
      <dgm:spPr/>
      <dgm:t>
        <a:bodyPr/>
        <a:lstStyle/>
        <a:p>
          <a:endParaRPr lang="zh-CN" altLang="en-US"/>
        </a:p>
      </dgm:t>
    </dgm:pt>
    <dgm:pt modelId="{4E901615-FC55-4339-9C61-85940F84CB4F}">
      <dgm:prSet phldrT="[文本]" phldr="1"/>
      <dgm:spPr/>
      <dgm:t>
        <a:bodyPr/>
        <a:lstStyle/>
        <a:p>
          <a:endParaRPr lang="zh-CN" altLang="en-US"/>
        </a:p>
      </dgm:t>
    </dgm:pt>
    <dgm:pt modelId="{A343D26C-B956-4DCA-A3BE-5D1DB3807836}" type="parTrans" cxnId="{79DFF56D-A8EE-44DA-B13A-FAB0DB6C79BF}">
      <dgm:prSet/>
      <dgm:spPr/>
      <dgm:t>
        <a:bodyPr/>
        <a:lstStyle/>
        <a:p>
          <a:endParaRPr lang="zh-CN" altLang="en-US"/>
        </a:p>
      </dgm:t>
    </dgm:pt>
    <dgm:pt modelId="{D6FD873A-DD0E-4327-8B76-8A57E0E8DCB2}" type="sibTrans" cxnId="{79DFF56D-A8EE-44DA-B13A-FAB0DB6C79BF}">
      <dgm:prSet/>
      <dgm:spPr/>
      <dgm:t>
        <a:bodyPr/>
        <a:lstStyle/>
        <a:p>
          <a:endParaRPr lang="zh-CN" altLang="en-US"/>
        </a:p>
      </dgm:t>
    </dgm:pt>
    <dgm:pt modelId="{BC79221A-9486-46B9-8C4F-3C5A9FCE6796}">
      <dgm:prSet phldrT="[文本]" phldr="1"/>
      <dgm:spPr/>
      <dgm:t>
        <a:bodyPr/>
        <a:lstStyle/>
        <a:p>
          <a:endParaRPr lang="zh-CN" altLang="en-US"/>
        </a:p>
      </dgm:t>
    </dgm:pt>
    <dgm:pt modelId="{67A4A8AF-9D7E-4CFD-AE77-39D23604DAAF}" type="parTrans" cxnId="{20714A63-BF9E-486B-9C53-0465AEFAE54C}">
      <dgm:prSet/>
      <dgm:spPr/>
      <dgm:t>
        <a:bodyPr/>
        <a:lstStyle/>
        <a:p>
          <a:endParaRPr lang="zh-CN" altLang="en-US"/>
        </a:p>
      </dgm:t>
    </dgm:pt>
    <dgm:pt modelId="{B12CF9A2-75C0-4D03-B563-8E6450BD0496}" type="sibTrans" cxnId="{20714A63-BF9E-486B-9C53-0465AEFAE54C}">
      <dgm:prSet/>
      <dgm:spPr/>
      <dgm:t>
        <a:bodyPr/>
        <a:lstStyle/>
        <a:p>
          <a:endParaRPr lang="zh-CN" altLang="en-US"/>
        </a:p>
      </dgm:t>
    </dgm:pt>
    <dgm:pt modelId="{41FB7FD0-4939-4E0D-8422-84BEFDA773CD}">
      <dgm:prSet phldrT="[文本]" phldr="1"/>
      <dgm:spPr/>
      <dgm:t>
        <a:bodyPr/>
        <a:lstStyle/>
        <a:p>
          <a:endParaRPr lang="zh-CN" altLang="en-US"/>
        </a:p>
      </dgm:t>
    </dgm:pt>
    <dgm:pt modelId="{55B4C34B-91E2-41FC-8575-B724D343AD03}" type="parTrans" cxnId="{6160EBFD-C6D7-4A1B-8D9C-E6FD51EFF8DC}">
      <dgm:prSet/>
      <dgm:spPr/>
      <dgm:t>
        <a:bodyPr/>
        <a:lstStyle/>
        <a:p>
          <a:endParaRPr lang="zh-CN" altLang="en-US"/>
        </a:p>
      </dgm:t>
    </dgm:pt>
    <dgm:pt modelId="{AC80B233-C45F-4735-9B39-A97C2B8042A5}" type="sibTrans" cxnId="{6160EBFD-C6D7-4A1B-8D9C-E6FD51EFF8DC}">
      <dgm:prSet/>
      <dgm:spPr/>
      <dgm:t>
        <a:bodyPr/>
        <a:lstStyle/>
        <a:p>
          <a:endParaRPr lang="zh-CN" altLang="en-US"/>
        </a:p>
      </dgm:t>
    </dgm:pt>
    <dgm:pt modelId="{CECAEDEF-5AFC-4A2C-902D-4E06A8C10FCC}">
      <dgm:prSet phldrT="[文本]" phldr="1"/>
      <dgm:spPr/>
      <dgm:t>
        <a:bodyPr/>
        <a:lstStyle/>
        <a:p>
          <a:endParaRPr lang="zh-CN" altLang="en-US"/>
        </a:p>
      </dgm:t>
    </dgm:pt>
    <dgm:pt modelId="{CED76E80-FE23-41C7-9D61-5637F7D79EF0}" type="parTrans" cxnId="{89F722D9-5A61-46E5-BA78-DEC6AFC0A151}">
      <dgm:prSet/>
      <dgm:spPr/>
      <dgm:t>
        <a:bodyPr/>
        <a:lstStyle/>
        <a:p>
          <a:endParaRPr lang="zh-CN" altLang="en-US"/>
        </a:p>
      </dgm:t>
    </dgm:pt>
    <dgm:pt modelId="{0AA97A46-BC4D-42A6-AAD8-537F66FF8AC0}" type="sibTrans" cxnId="{89F722D9-5A61-46E5-BA78-DEC6AFC0A151}">
      <dgm:prSet/>
      <dgm:spPr/>
      <dgm:t>
        <a:bodyPr/>
        <a:lstStyle/>
        <a:p>
          <a:endParaRPr lang="zh-CN" altLang="en-US"/>
        </a:p>
      </dgm:t>
    </dgm:pt>
    <dgm:pt modelId="{08963850-4B24-436F-A0C5-AA722391200D}">
      <dgm:prSet phldrT="[文本]" phldr="1"/>
      <dgm:spPr/>
      <dgm:t>
        <a:bodyPr/>
        <a:lstStyle/>
        <a:p>
          <a:endParaRPr lang="zh-CN" altLang="en-US"/>
        </a:p>
      </dgm:t>
    </dgm:pt>
    <dgm:pt modelId="{9129B3C4-71B4-4118-93A8-F1962DF0DE8D}" type="parTrans" cxnId="{28487E98-0535-4843-927E-5366DA4C00E8}">
      <dgm:prSet/>
      <dgm:spPr/>
      <dgm:t>
        <a:bodyPr/>
        <a:lstStyle/>
        <a:p>
          <a:endParaRPr lang="zh-CN" altLang="en-US"/>
        </a:p>
      </dgm:t>
    </dgm:pt>
    <dgm:pt modelId="{217DC3D9-986B-4FCF-8DA3-704638F45AE2}" type="sibTrans" cxnId="{28487E98-0535-4843-927E-5366DA4C00E8}">
      <dgm:prSet/>
      <dgm:spPr/>
      <dgm:t>
        <a:bodyPr/>
        <a:lstStyle/>
        <a:p>
          <a:endParaRPr lang="zh-CN" altLang="en-US"/>
        </a:p>
      </dgm:t>
    </dgm:pt>
    <dgm:pt modelId="{3AB91478-2918-44D0-A377-FCF7EC06E20B}" type="pres">
      <dgm:prSet presAssocID="{4EF9C88C-FCE4-4DBA-9383-63AC380A3EE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EB1707D3-53C9-417E-AE7D-25CADD7E32B3}" type="pres">
      <dgm:prSet presAssocID="{5937B983-C4E1-46CE-8510-4C94305FCFF3}" presName="parentText_1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B3B3B59-23A4-4E9E-A643-6B43874B69CD}" type="pres">
      <dgm:prSet presAssocID="{5937B983-C4E1-46CE-8510-4C94305FCFF3}" presName="childText_1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6D1B4A1-64C1-4D69-A1B5-87D75F2D590B}" type="pres">
      <dgm:prSet presAssocID="{5937B983-C4E1-46CE-8510-4C94305FCFF3}" presName="accentShape_1" presStyleCnt="0"/>
      <dgm:spPr/>
    </dgm:pt>
    <dgm:pt modelId="{B1365838-BA47-403B-92BD-13504592EF31}" type="pres">
      <dgm:prSet presAssocID="{5937B983-C4E1-46CE-8510-4C94305FCFF3}" presName="imageRepeatNode" presStyleLbl="node1" presStyleIdx="0" presStyleCnt="3"/>
      <dgm:spPr/>
      <dgm:t>
        <a:bodyPr/>
        <a:lstStyle/>
        <a:p>
          <a:endParaRPr lang="zh-CN" altLang="en-US"/>
        </a:p>
      </dgm:t>
    </dgm:pt>
    <dgm:pt modelId="{23625659-C618-44E0-B6FD-DCC44F9F9A0C}" type="pres">
      <dgm:prSet presAssocID="{0BDB2831-43CA-4D55-9CEB-1736FD5A6F36}" presName="parentText_2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1BCF2B6-4DD4-4353-926C-935281ADDF65}" type="pres">
      <dgm:prSet presAssocID="{0BDB2831-43CA-4D55-9CEB-1736FD5A6F36}" presName="childText_2" presStyleLbl="node2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F2196C4-B789-49CD-A470-EC65E8DC045A}" type="pres">
      <dgm:prSet presAssocID="{0BDB2831-43CA-4D55-9CEB-1736FD5A6F36}" presName="accentShape_2" presStyleCnt="0"/>
      <dgm:spPr/>
    </dgm:pt>
    <dgm:pt modelId="{073D882E-648F-4D54-9ED1-25867CA5E0EF}" type="pres">
      <dgm:prSet presAssocID="{0BDB2831-43CA-4D55-9CEB-1736FD5A6F36}" presName="imageRepeatNode" presStyleLbl="node1" presStyleIdx="1" presStyleCnt="3"/>
      <dgm:spPr/>
      <dgm:t>
        <a:bodyPr/>
        <a:lstStyle/>
        <a:p>
          <a:endParaRPr lang="zh-CN" altLang="en-US"/>
        </a:p>
      </dgm:t>
    </dgm:pt>
    <dgm:pt modelId="{4623474E-53E8-4F80-99BC-47D850FD8B6F}" type="pres">
      <dgm:prSet presAssocID="{41FB7FD0-4939-4E0D-8422-84BEFDA773CD}" presName="parentText_3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E7C31AB-F4C3-4DEB-A1B3-CEF454AE1181}" type="pres">
      <dgm:prSet presAssocID="{41FB7FD0-4939-4E0D-8422-84BEFDA773CD}" presName="childText_3" presStyleLbl="node2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4217E6F-CE5F-4E31-BAEA-A6D13D88F524}" type="pres">
      <dgm:prSet presAssocID="{41FB7FD0-4939-4E0D-8422-84BEFDA773CD}" presName="accentShape_3" presStyleCnt="0"/>
      <dgm:spPr/>
    </dgm:pt>
    <dgm:pt modelId="{58DEECD8-234D-4C52-ADB0-5C3D389964B8}" type="pres">
      <dgm:prSet presAssocID="{41FB7FD0-4939-4E0D-8422-84BEFDA773CD}" presName="imageRepeatNode" presStyleLbl="node1" presStyleIdx="2" presStyleCnt="3"/>
      <dgm:spPr/>
      <dgm:t>
        <a:bodyPr/>
        <a:lstStyle/>
        <a:p>
          <a:endParaRPr lang="zh-CN" altLang="en-US"/>
        </a:p>
      </dgm:t>
    </dgm:pt>
  </dgm:ptLst>
  <dgm:cxnLst>
    <dgm:cxn modelId="{5425F925-B11D-492B-8F2A-AC4AB7A514CF}" type="presOf" srcId="{CECAEDEF-5AFC-4A2C-902D-4E06A8C10FCC}" destId="{1E7C31AB-F4C3-4DEB-A1B3-CEF454AE1181}" srcOrd="0" destOrd="0" presId="urn:microsoft.com/office/officeart/2009/3/layout/BlockDescendingList#1"/>
    <dgm:cxn modelId="{197398E0-283D-4C5A-B27D-E4381517EC71}" type="presOf" srcId="{B72B7B9F-2F7F-4725-835A-F6AD7151621C}" destId="{4B3B3B59-23A4-4E9E-A643-6B43874B69CD}" srcOrd="0" destOrd="1" presId="urn:microsoft.com/office/officeart/2009/3/layout/BlockDescendingList#1"/>
    <dgm:cxn modelId="{B8B7F4F8-2AEF-4401-9EDD-C97322F97019}" srcId="{5937B983-C4E1-46CE-8510-4C94305FCFF3}" destId="{B72B7B9F-2F7F-4725-835A-F6AD7151621C}" srcOrd="1" destOrd="0" parTransId="{16772DB9-3B2C-49F7-863A-57C72D04A5A9}" sibTransId="{8FAAB7CF-0056-490B-B2B6-6AC90E939894}"/>
    <dgm:cxn modelId="{47C23D8E-BE5C-4DB3-9D51-A79521D62433}" type="presOf" srcId="{0BDB2831-43CA-4D55-9CEB-1736FD5A6F36}" destId="{23625659-C618-44E0-B6FD-DCC44F9F9A0C}" srcOrd="0" destOrd="0" presId="urn:microsoft.com/office/officeart/2009/3/layout/BlockDescendingList#1"/>
    <dgm:cxn modelId="{33884611-AC4C-4F1B-A8F0-35E6DC86DDDF}" srcId="{4EF9C88C-FCE4-4DBA-9383-63AC380A3EE9}" destId="{0BDB2831-43CA-4D55-9CEB-1736FD5A6F36}" srcOrd="1" destOrd="0" parTransId="{30C3F414-926D-49C2-9F92-D8D1FA863770}" sibTransId="{F6F00A43-F446-47B5-8906-274864D60968}"/>
    <dgm:cxn modelId="{EDFCAA7B-76DE-4185-9698-B0D93D09E2D1}" type="presOf" srcId="{5937B983-C4E1-46CE-8510-4C94305FCFF3}" destId="{EB1707D3-53C9-417E-AE7D-25CADD7E32B3}" srcOrd="0" destOrd="0" presId="urn:microsoft.com/office/officeart/2009/3/layout/BlockDescendingList#1"/>
    <dgm:cxn modelId="{FA2690AC-D69A-41AD-9B7D-87467135F230}" type="presOf" srcId="{08963850-4B24-436F-A0C5-AA722391200D}" destId="{1E7C31AB-F4C3-4DEB-A1B3-CEF454AE1181}" srcOrd="0" destOrd="1" presId="urn:microsoft.com/office/officeart/2009/3/layout/BlockDescendingList#1"/>
    <dgm:cxn modelId="{79DFF56D-A8EE-44DA-B13A-FAB0DB6C79BF}" srcId="{0BDB2831-43CA-4D55-9CEB-1736FD5A6F36}" destId="{4E901615-FC55-4339-9C61-85940F84CB4F}" srcOrd="0" destOrd="0" parTransId="{A343D26C-B956-4DCA-A3BE-5D1DB3807836}" sibTransId="{D6FD873A-DD0E-4327-8B76-8A57E0E8DCB2}"/>
    <dgm:cxn modelId="{C5A30BBC-1733-44C3-9218-B95D4EEF32DF}" type="presOf" srcId="{41FB7FD0-4939-4E0D-8422-84BEFDA773CD}" destId="{58DEECD8-234D-4C52-ADB0-5C3D389964B8}" srcOrd="1" destOrd="0" presId="urn:microsoft.com/office/officeart/2009/3/layout/BlockDescendingList#1"/>
    <dgm:cxn modelId="{20714A63-BF9E-486B-9C53-0465AEFAE54C}" srcId="{0BDB2831-43CA-4D55-9CEB-1736FD5A6F36}" destId="{BC79221A-9486-46B9-8C4F-3C5A9FCE6796}" srcOrd="1" destOrd="0" parTransId="{67A4A8AF-9D7E-4CFD-AE77-39D23604DAAF}" sibTransId="{B12CF9A2-75C0-4D03-B563-8E6450BD0496}"/>
    <dgm:cxn modelId="{E70C5F4C-787C-4B00-8F2B-51B8C4234C39}" type="presOf" srcId="{41FB7FD0-4939-4E0D-8422-84BEFDA773CD}" destId="{4623474E-53E8-4F80-99BC-47D850FD8B6F}" srcOrd="0" destOrd="0" presId="urn:microsoft.com/office/officeart/2009/3/layout/BlockDescendingList#1"/>
    <dgm:cxn modelId="{A8A6E52A-867F-4544-B3BA-735850E67A48}" type="presOf" srcId="{5937B983-C4E1-46CE-8510-4C94305FCFF3}" destId="{B1365838-BA47-403B-92BD-13504592EF31}" srcOrd="1" destOrd="0" presId="urn:microsoft.com/office/officeart/2009/3/layout/BlockDescendingList#1"/>
    <dgm:cxn modelId="{C383457A-C90C-4015-847B-39A9B9441DFD}" type="presOf" srcId="{BC79221A-9486-46B9-8C4F-3C5A9FCE6796}" destId="{31BCF2B6-4DD4-4353-926C-935281ADDF65}" srcOrd="0" destOrd="1" presId="urn:microsoft.com/office/officeart/2009/3/layout/BlockDescendingList#1"/>
    <dgm:cxn modelId="{65610E85-77D2-4334-A815-68C92E2551C2}" srcId="{4EF9C88C-FCE4-4DBA-9383-63AC380A3EE9}" destId="{5937B983-C4E1-46CE-8510-4C94305FCFF3}" srcOrd="0" destOrd="0" parTransId="{4EA6D364-BFC8-417E-AAA1-6A0F9F25472D}" sibTransId="{DC434172-3AC5-4AF7-B4C7-F8FEA4C58AF4}"/>
    <dgm:cxn modelId="{73B8BB72-7279-4136-BA14-9EF5D042D738}" type="presOf" srcId="{4E901615-FC55-4339-9C61-85940F84CB4F}" destId="{31BCF2B6-4DD4-4353-926C-935281ADDF65}" srcOrd="0" destOrd="0" presId="urn:microsoft.com/office/officeart/2009/3/layout/BlockDescendingList#1"/>
    <dgm:cxn modelId="{0B9359DF-B8D3-4846-9F35-2CCFD141FDA8}" type="presOf" srcId="{0BDB2831-43CA-4D55-9CEB-1736FD5A6F36}" destId="{073D882E-648F-4D54-9ED1-25867CA5E0EF}" srcOrd="1" destOrd="0" presId="urn:microsoft.com/office/officeart/2009/3/layout/BlockDescendingList#1"/>
    <dgm:cxn modelId="{3DEDDF10-D055-4772-93EA-07C9E39A0182}" srcId="{5937B983-C4E1-46CE-8510-4C94305FCFF3}" destId="{C9020163-54F5-4F7B-92E0-7C7F159ED83D}" srcOrd="0" destOrd="0" parTransId="{5A27E79D-82E7-45F7-BF37-7ED6FCD4503A}" sibTransId="{A6603433-1A52-413D-B9C9-9C888B88D368}"/>
    <dgm:cxn modelId="{6C80C5DF-62E3-41BD-88B6-DF3AD4D4B67C}" type="presOf" srcId="{C9020163-54F5-4F7B-92E0-7C7F159ED83D}" destId="{4B3B3B59-23A4-4E9E-A643-6B43874B69CD}" srcOrd="0" destOrd="0" presId="urn:microsoft.com/office/officeart/2009/3/layout/BlockDescendingList#1"/>
    <dgm:cxn modelId="{6160EBFD-C6D7-4A1B-8D9C-E6FD51EFF8DC}" srcId="{4EF9C88C-FCE4-4DBA-9383-63AC380A3EE9}" destId="{41FB7FD0-4939-4E0D-8422-84BEFDA773CD}" srcOrd="2" destOrd="0" parTransId="{55B4C34B-91E2-41FC-8575-B724D343AD03}" sibTransId="{AC80B233-C45F-4735-9B39-A97C2B8042A5}"/>
    <dgm:cxn modelId="{28487E98-0535-4843-927E-5366DA4C00E8}" srcId="{41FB7FD0-4939-4E0D-8422-84BEFDA773CD}" destId="{08963850-4B24-436F-A0C5-AA722391200D}" srcOrd="1" destOrd="0" parTransId="{9129B3C4-71B4-4118-93A8-F1962DF0DE8D}" sibTransId="{217DC3D9-986B-4FCF-8DA3-704638F45AE2}"/>
    <dgm:cxn modelId="{89F722D9-5A61-46E5-BA78-DEC6AFC0A151}" srcId="{41FB7FD0-4939-4E0D-8422-84BEFDA773CD}" destId="{CECAEDEF-5AFC-4A2C-902D-4E06A8C10FCC}" srcOrd="0" destOrd="0" parTransId="{CED76E80-FE23-41C7-9D61-5637F7D79EF0}" sibTransId="{0AA97A46-BC4D-42A6-AAD8-537F66FF8AC0}"/>
    <dgm:cxn modelId="{C418D051-0AD3-4EE9-9062-08709AE4F274}" type="presOf" srcId="{4EF9C88C-FCE4-4DBA-9383-63AC380A3EE9}" destId="{3AB91478-2918-44D0-A377-FCF7EC06E20B}" srcOrd="0" destOrd="0" presId="urn:microsoft.com/office/officeart/2009/3/layout/BlockDescendingList#1"/>
    <dgm:cxn modelId="{221D94C9-8923-4B60-BE50-EC8877EC8A0A}" type="presParOf" srcId="{3AB91478-2918-44D0-A377-FCF7EC06E20B}" destId="{EB1707D3-53C9-417E-AE7D-25CADD7E32B3}" srcOrd="0" destOrd="0" presId="urn:microsoft.com/office/officeart/2009/3/layout/BlockDescendingList#1"/>
    <dgm:cxn modelId="{32508ACE-176F-4A8C-9B44-E63BB12C7F0D}" type="presParOf" srcId="{3AB91478-2918-44D0-A377-FCF7EC06E20B}" destId="{4B3B3B59-23A4-4E9E-A643-6B43874B69CD}" srcOrd="1" destOrd="0" presId="urn:microsoft.com/office/officeart/2009/3/layout/BlockDescendingList#1"/>
    <dgm:cxn modelId="{5C9B1DCF-7875-41AF-8E8D-623623029CD3}" type="presParOf" srcId="{3AB91478-2918-44D0-A377-FCF7EC06E20B}" destId="{B6D1B4A1-64C1-4D69-A1B5-87D75F2D590B}" srcOrd="2" destOrd="0" presId="urn:microsoft.com/office/officeart/2009/3/layout/BlockDescendingList#1"/>
    <dgm:cxn modelId="{1526A890-9B71-4EBA-BCB6-2841BA296060}" type="presParOf" srcId="{B6D1B4A1-64C1-4D69-A1B5-87D75F2D590B}" destId="{B1365838-BA47-403B-92BD-13504592EF31}" srcOrd="0" destOrd="0" presId="urn:microsoft.com/office/officeart/2009/3/layout/BlockDescendingList#1"/>
    <dgm:cxn modelId="{B7C120D5-9EF1-413C-9926-22A1C6F1E546}" type="presParOf" srcId="{3AB91478-2918-44D0-A377-FCF7EC06E20B}" destId="{23625659-C618-44E0-B6FD-DCC44F9F9A0C}" srcOrd="3" destOrd="0" presId="urn:microsoft.com/office/officeart/2009/3/layout/BlockDescendingList#1"/>
    <dgm:cxn modelId="{10B0C746-1C01-4A17-8143-C68BD1DF1FC7}" type="presParOf" srcId="{3AB91478-2918-44D0-A377-FCF7EC06E20B}" destId="{31BCF2B6-4DD4-4353-926C-935281ADDF65}" srcOrd="4" destOrd="0" presId="urn:microsoft.com/office/officeart/2009/3/layout/BlockDescendingList#1"/>
    <dgm:cxn modelId="{9BF512AF-8C7C-4E69-A007-096B6B91EB46}" type="presParOf" srcId="{3AB91478-2918-44D0-A377-FCF7EC06E20B}" destId="{0F2196C4-B789-49CD-A470-EC65E8DC045A}" srcOrd="5" destOrd="0" presId="urn:microsoft.com/office/officeart/2009/3/layout/BlockDescendingList#1"/>
    <dgm:cxn modelId="{6133C00F-B9D2-4718-8645-25E533E39704}" type="presParOf" srcId="{0F2196C4-B789-49CD-A470-EC65E8DC045A}" destId="{073D882E-648F-4D54-9ED1-25867CA5E0EF}" srcOrd="0" destOrd="0" presId="urn:microsoft.com/office/officeart/2009/3/layout/BlockDescendingList#1"/>
    <dgm:cxn modelId="{DEDBE69B-D3B7-4D83-95CC-8B721E4FA821}" type="presParOf" srcId="{3AB91478-2918-44D0-A377-FCF7EC06E20B}" destId="{4623474E-53E8-4F80-99BC-47D850FD8B6F}" srcOrd="6" destOrd="0" presId="urn:microsoft.com/office/officeart/2009/3/layout/BlockDescendingList#1"/>
    <dgm:cxn modelId="{B7E47FCE-E783-4654-B8AA-3251DD19E1B9}" type="presParOf" srcId="{3AB91478-2918-44D0-A377-FCF7EC06E20B}" destId="{1E7C31AB-F4C3-4DEB-A1B3-CEF454AE1181}" srcOrd="7" destOrd="0" presId="urn:microsoft.com/office/officeart/2009/3/layout/BlockDescendingList#1"/>
    <dgm:cxn modelId="{989157EE-5B89-47E0-B3F5-80ED1A418F38}" type="presParOf" srcId="{3AB91478-2918-44D0-A377-FCF7EC06E20B}" destId="{F4217E6F-CE5F-4E31-BAEA-A6D13D88F524}" srcOrd="8" destOrd="0" presId="urn:microsoft.com/office/officeart/2009/3/layout/BlockDescendingList#1"/>
    <dgm:cxn modelId="{EB35DB79-4AA7-429F-9F84-BF6EA1B35815}" type="presParOf" srcId="{F4217E6F-CE5F-4E31-BAEA-A6D13D88F524}" destId="{58DEECD8-234D-4C52-ADB0-5C3D389964B8}" srcOrd="0" destOrd="0" presId="urn:microsoft.com/office/officeart/2009/3/layout/BlockDescendingLis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6DE771-B188-48E4-AEB7-E89A3BE7B866}" type="doc">
      <dgm:prSet loTypeId="urn:microsoft.com/office/officeart/2005/8/layout/vList2#1" loCatId="list" qsTypeId="urn:microsoft.com/office/officeart/2005/8/quickstyle/simple1#1" qsCatId="simple" csTypeId="urn:microsoft.com/office/officeart/2005/8/colors/accent1_2#2" csCatId="accent1" phldr="1"/>
      <dgm:spPr/>
      <dgm:t>
        <a:bodyPr/>
        <a:lstStyle/>
        <a:p>
          <a:endParaRPr lang="zh-CN"/>
        </a:p>
      </dgm:t>
    </dgm:pt>
    <dgm:pt modelId="{A0ADB448-4F67-4CE3-84BA-B500D95DD969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组 A</a:t>
          </a:r>
        </a:p>
      </dgm:t>
    </dgm:pt>
    <dgm:pt modelId="{B714F248-534B-43DE-B31D-CA8CA1C2C67C}" type="parTrans" cxnId="{949F3867-33EA-439E-88F1-A1BADD2D7C53}">
      <dgm:prSet/>
      <dgm:spPr/>
      <dgm:t>
        <a:bodyPr/>
        <a:lstStyle/>
        <a:p>
          <a:endParaRPr lang="zh-CN"/>
        </a:p>
      </dgm:t>
    </dgm:pt>
    <dgm:pt modelId="{A0A08F3C-44DE-43E9-87C9-2B1AF3846FDD}" type="sibTrans" cxnId="{949F3867-33EA-439E-88F1-A1BADD2D7C53}">
      <dgm:prSet/>
      <dgm:spPr/>
      <dgm:t>
        <a:bodyPr/>
        <a:lstStyle/>
        <a:p>
          <a:endParaRPr lang="zh-CN"/>
        </a:p>
      </dgm:t>
    </dgm:pt>
    <dgm:pt modelId="{D6C2A138-C832-49C8-A32E-4B83ED52B9E0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步骤 1</a:t>
          </a:r>
        </a:p>
      </dgm:t>
    </dgm:pt>
    <dgm:pt modelId="{B8EFC3DC-BAD0-43C5-8E0F-9B830527F58A}" type="parTrans" cxnId="{72278008-E531-4813-81EE-6E5F5F62C731}">
      <dgm:prSet/>
      <dgm:spPr/>
      <dgm:t>
        <a:bodyPr/>
        <a:lstStyle/>
        <a:p>
          <a:endParaRPr lang="zh-CN"/>
        </a:p>
      </dgm:t>
    </dgm:pt>
    <dgm:pt modelId="{1F7D36E7-78AF-489C-8A36-5E1264A5B365}" type="sibTrans" cxnId="{72278008-E531-4813-81EE-6E5F5F62C731}">
      <dgm:prSet/>
      <dgm:spPr/>
      <dgm:t>
        <a:bodyPr/>
        <a:lstStyle/>
        <a:p>
          <a:endParaRPr lang="zh-CN"/>
        </a:p>
      </dgm:t>
    </dgm:pt>
    <dgm:pt modelId="{02313BD0-8B6F-49B0-A008-DF380F575B9A}">
      <dgm:prSet phldrT="[文本]"/>
      <dgm:spPr/>
      <dgm:t>
        <a:bodyPr/>
        <a:lstStyle/>
        <a:p>
          <a:r>
            <a:rPr lang="zh-CN" dirty="0">
              <a:latin typeface="微软雅黑" pitchFamily="34" charset="-122"/>
              <a:ea typeface="微软雅黑" pitchFamily="34" charset="-122"/>
            </a:rPr>
            <a:t>步骤 2</a:t>
          </a:r>
        </a:p>
      </dgm:t>
    </dgm:pt>
    <dgm:pt modelId="{F46BE484-E08E-4290-BE85-E9FE953B56DA}" type="parTrans" cxnId="{3C7208AE-B233-4304-8E3B-FC37D0EAB069}">
      <dgm:prSet/>
      <dgm:spPr/>
      <dgm:t>
        <a:bodyPr/>
        <a:lstStyle/>
        <a:p>
          <a:endParaRPr lang="zh-CN"/>
        </a:p>
      </dgm:t>
    </dgm:pt>
    <dgm:pt modelId="{97F8EF36-36A0-415F-BF0B-7EB2CE7996AC}" type="sibTrans" cxnId="{3C7208AE-B233-4304-8E3B-FC37D0EAB069}">
      <dgm:prSet/>
      <dgm:spPr/>
      <dgm:t>
        <a:bodyPr/>
        <a:lstStyle/>
        <a:p>
          <a:endParaRPr lang="zh-CN"/>
        </a:p>
      </dgm:t>
    </dgm:pt>
    <dgm:pt modelId="{7F2BEE2A-2A60-47DA-B486-2364C76E9374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组 B</a:t>
          </a:r>
        </a:p>
      </dgm:t>
    </dgm:pt>
    <dgm:pt modelId="{4055A5CC-4DA8-4765-87B2-5A7B9A7A9531}" type="parTrans" cxnId="{458FB52F-C2F4-44A0-9756-BE805C327AA7}">
      <dgm:prSet/>
      <dgm:spPr/>
      <dgm:t>
        <a:bodyPr/>
        <a:lstStyle/>
        <a:p>
          <a:endParaRPr lang="zh-CN"/>
        </a:p>
      </dgm:t>
    </dgm:pt>
    <dgm:pt modelId="{782A63DB-AE7C-425D-93E1-9AF378A3DC27}" type="sibTrans" cxnId="{458FB52F-C2F4-44A0-9756-BE805C327AA7}">
      <dgm:prSet/>
      <dgm:spPr/>
      <dgm:t>
        <a:bodyPr/>
        <a:lstStyle/>
        <a:p>
          <a:endParaRPr lang="zh-CN"/>
        </a:p>
      </dgm:t>
    </dgm:pt>
    <dgm:pt modelId="{AC69E069-6B75-4558-901E-FB235975D13B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步骤 3</a:t>
          </a:r>
        </a:p>
      </dgm:t>
    </dgm:pt>
    <dgm:pt modelId="{78245A86-B699-49EB-80EF-DEFD7946D0FC}" type="parTrans" cxnId="{1CDD73EC-87DB-4B70-AB81-C67B895FF5F9}">
      <dgm:prSet/>
      <dgm:spPr/>
      <dgm:t>
        <a:bodyPr/>
        <a:lstStyle/>
        <a:p>
          <a:endParaRPr lang="zh-CN"/>
        </a:p>
      </dgm:t>
    </dgm:pt>
    <dgm:pt modelId="{92CE9805-3316-4477-B238-A7E8C928FC7A}" type="sibTrans" cxnId="{1CDD73EC-87DB-4B70-AB81-C67B895FF5F9}">
      <dgm:prSet/>
      <dgm:spPr/>
      <dgm:t>
        <a:bodyPr/>
        <a:lstStyle/>
        <a:p>
          <a:endParaRPr lang="zh-CN"/>
        </a:p>
      </dgm:t>
    </dgm:pt>
    <dgm:pt modelId="{C5E2BA22-7413-4968-B12F-8CBF59577F5C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步骤 4</a:t>
          </a:r>
        </a:p>
      </dgm:t>
    </dgm:pt>
    <dgm:pt modelId="{0D178283-89B6-44E0-9C4C-BDD23F2DD861}" type="parTrans" cxnId="{C33C9E00-FEA6-4CF6-BA6E-4B1AF7975806}">
      <dgm:prSet/>
      <dgm:spPr/>
      <dgm:t>
        <a:bodyPr/>
        <a:lstStyle/>
        <a:p>
          <a:endParaRPr lang="zh-CN"/>
        </a:p>
      </dgm:t>
    </dgm:pt>
    <dgm:pt modelId="{A3391E41-63CF-422B-82A3-4A37FB5072C9}" type="sibTrans" cxnId="{C33C9E00-FEA6-4CF6-BA6E-4B1AF7975806}">
      <dgm:prSet/>
      <dgm:spPr/>
      <dgm:t>
        <a:bodyPr/>
        <a:lstStyle/>
        <a:p>
          <a:endParaRPr lang="zh-CN"/>
        </a:p>
      </dgm:t>
    </dgm:pt>
    <dgm:pt modelId="{EEEA8E1B-0561-48C7-8A5C-59AB56F7CA7D}">
      <dgm:prSet phldrT="[文本]"/>
      <dgm:spPr/>
      <dgm:t>
        <a:bodyPr/>
        <a:lstStyle/>
        <a:p>
          <a:r>
            <a:rPr lang="zh-CN">
              <a:latin typeface="微软雅黑" pitchFamily="34" charset="-122"/>
              <a:ea typeface="微软雅黑" pitchFamily="34" charset="-122"/>
            </a:rPr>
            <a:t>组 C</a:t>
          </a:r>
        </a:p>
      </dgm:t>
    </dgm:pt>
    <dgm:pt modelId="{CA0D9E09-380D-4D95-87C1-A759243F7EA5}" type="parTrans" cxnId="{4449DE9B-68E9-43BC-8138-0B438FBCC92F}">
      <dgm:prSet/>
      <dgm:spPr/>
      <dgm:t>
        <a:bodyPr/>
        <a:lstStyle/>
        <a:p>
          <a:endParaRPr lang="zh-CN"/>
        </a:p>
      </dgm:t>
    </dgm:pt>
    <dgm:pt modelId="{5B578308-AF8C-41D1-826F-EA93BB77F913}" type="sibTrans" cxnId="{4449DE9B-68E9-43BC-8138-0B438FBCC92F}">
      <dgm:prSet/>
      <dgm:spPr/>
      <dgm:t>
        <a:bodyPr/>
        <a:lstStyle/>
        <a:p>
          <a:endParaRPr lang="zh-CN"/>
        </a:p>
      </dgm:t>
    </dgm:pt>
    <dgm:pt modelId="{14CFA3B0-C83F-44AB-A04A-438D51619D56}">
      <dgm:prSet phldrT="[文本]"/>
      <dgm:spPr/>
      <dgm:t>
        <a:bodyPr/>
        <a:lstStyle/>
        <a:p>
          <a:r>
            <a:rPr lang="zh-CN" dirty="0">
              <a:latin typeface="微软雅黑" pitchFamily="34" charset="-122"/>
              <a:ea typeface="微软雅黑" pitchFamily="34" charset="-122"/>
            </a:rPr>
            <a:t>步骤 5</a:t>
          </a:r>
        </a:p>
      </dgm:t>
    </dgm:pt>
    <dgm:pt modelId="{DDE3B769-5B4A-45E8-B27C-C5DA83FD3F3E}" type="parTrans" cxnId="{9E4C608F-F6FF-42D8-95FF-060BF383C8EA}">
      <dgm:prSet/>
      <dgm:spPr/>
      <dgm:t>
        <a:bodyPr/>
        <a:lstStyle/>
        <a:p>
          <a:endParaRPr lang="zh-CN"/>
        </a:p>
      </dgm:t>
    </dgm:pt>
    <dgm:pt modelId="{F81C4B75-1958-4237-8127-DA2CABF15BFD}" type="sibTrans" cxnId="{9E4C608F-F6FF-42D8-95FF-060BF383C8EA}">
      <dgm:prSet/>
      <dgm:spPr/>
      <dgm:t>
        <a:bodyPr/>
        <a:lstStyle/>
        <a:p>
          <a:endParaRPr lang="zh-CN"/>
        </a:p>
      </dgm:t>
    </dgm:pt>
    <dgm:pt modelId="{F840DD0D-6D3C-45EA-94E2-01C590DF2558}" type="pres">
      <dgm:prSet presAssocID="{C86DE771-B188-48E4-AEB7-E89A3BE7B86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/>
        </a:p>
      </dgm:t>
    </dgm:pt>
    <dgm:pt modelId="{129BC66B-66A3-411C-842A-21901EBDB470}" type="pres">
      <dgm:prSet presAssocID="{A0ADB448-4F67-4CE3-84BA-B500D95DD96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7F1BBA96-BBF0-4D42-A299-A1EA8E4948AC}" type="pres">
      <dgm:prSet presAssocID="{A0ADB448-4F67-4CE3-84BA-B500D95DD969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EEB7CCC8-5E51-4457-BD9F-F41B70CEEFAE}" type="pres">
      <dgm:prSet presAssocID="{7F2BEE2A-2A60-47DA-B486-2364C76E937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A8705757-43F2-494E-9378-384070DD2E33}" type="pres">
      <dgm:prSet presAssocID="{7F2BEE2A-2A60-47DA-B486-2364C76E9374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31AF2778-A587-4B2A-B9A3-C45D3513F1EB}" type="pres">
      <dgm:prSet presAssocID="{EEEA8E1B-0561-48C7-8A5C-59AB56F7CA7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61AEF877-2268-43E2-914C-A22191A6FB4D}" type="pres">
      <dgm:prSet presAssocID="{EEEA8E1B-0561-48C7-8A5C-59AB56F7CA7D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zh-CN"/>
        </a:p>
      </dgm:t>
    </dgm:pt>
  </dgm:ptLst>
  <dgm:cxnLst>
    <dgm:cxn modelId="{949F3867-33EA-439E-88F1-A1BADD2D7C53}" srcId="{C86DE771-B188-48E4-AEB7-E89A3BE7B866}" destId="{A0ADB448-4F67-4CE3-84BA-B500D95DD969}" srcOrd="0" destOrd="0" parTransId="{B714F248-534B-43DE-B31D-CA8CA1C2C67C}" sibTransId="{A0A08F3C-44DE-43E9-87C9-2B1AF3846FDD}"/>
    <dgm:cxn modelId="{3C7208AE-B233-4304-8E3B-FC37D0EAB069}" srcId="{A0ADB448-4F67-4CE3-84BA-B500D95DD969}" destId="{02313BD0-8B6F-49B0-A008-DF380F575B9A}" srcOrd="1" destOrd="0" parTransId="{F46BE484-E08E-4290-BE85-E9FE953B56DA}" sibTransId="{97F8EF36-36A0-415F-BF0B-7EB2CE7996AC}"/>
    <dgm:cxn modelId="{458FB52F-C2F4-44A0-9756-BE805C327AA7}" srcId="{C86DE771-B188-48E4-AEB7-E89A3BE7B866}" destId="{7F2BEE2A-2A60-47DA-B486-2364C76E9374}" srcOrd="1" destOrd="0" parTransId="{4055A5CC-4DA8-4765-87B2-5A7B9A7A9531}" sibTransId="{782A63DB-AE7C-425D-93E1-9AF378A3DC27}"/>
    <dgm:cxn modelId="{35C1DC37-D788-49F1-9199-4F01CF22D4D8}" type="presOf" srcId="{14CFA3B0-C83F-44AB-A04A-438D51619D56}" destId="{61AEF877-2268-43E2-914C-A22191A6FB4D}" srcOrd="0" destOrd="0" presId="urn:microsoft.com/office/officeart/2005/8/layout/vList2#1"/>
    <dgm:cxn modelId="{0FD594AD-E470-4319-8A3D-F829DBDD0487}" type="presOf" srcId="{02313BD0-8B6F-49B0-A008-DF380F575B9A}" destId="{7F1BBA96-BBF0-4D42-A299-A1EA8E4948AC}" srcOrd="0" destOrd="1" presId="urn:microsoft.com/office/officeart/2005/8/layout/vList2#1"/>
    <dgm:cxn modelId="{5033B92A-0E61-4B5E-BDD8-0846558D7DF1}" type="presOf" srcId="{D6C2A138-C832-49C8-A32E-4B83ED52B9E0}" destId="{7F1BBA96-BBF0-4D42-A299-A1EA8E4948AC}" srcOrd="0" destOrd="0" presId="urn:microsoft.com/office/officeart/2005/8/layout/vList2#1"/>
    <dgm:cxn modelId="{023BF7CD-FF94-40EC-9EBF-36F4DD9CA3A9}" type="presOf" srcId="{A0ADB448-4F67-4CE3-84BA-B500D95DD969}" destId="{129BC66B-66A3-411C-842A-21901EBDB470}" srcOrd="0" destOrd="0" presId="urn:microsoft.com/office/officeart/2005/8/layout/vList2#1"/>
    <dgm:cxn modelId="{4449DE9B-68E9-43BC-8138-0B438FBCC92F}" srcId="{C86DE771-B188-48E4-AEB7-E89A3BE7B866}" destId="{EEEA8E1B-0561-48C7-8A5C-59AB56F7CA7D}" srcOrd="2" destOrd="0" parTransId="{CA0D9E09-380D-4D95-87C1-A759243F7EA5}" sibTransId="{5B578308-AF8C-41D1-826F-EA93BB77F913}"/>
    <dgm:cxn modelId="{47808BE2-2298-4B9D-B272-06BC3108BCD8}" type="presOf" srcId="{AC69E069-6B75-4558-901E-FB235975D13B}" destId="{A8705757-43F2-494E-9378-384070DD2E33}" srcOrd="0" destOrd="0" presId="urn:microsoft.com/office/officeart/2005/8/layout/vList2#1"/>
    <dgm:cxn modelId="{1CDD73EC-87DB-4B70-AB81-C67B895FF5F9}" srcId="{7F2BEE2A-2A60-47DA-B486-2364C76E9374}" destId="{AC69E069-6B75-4558-901E-FB235975D13B}" srcOrd="0" destOrd="0" parTransId="{78245A86-B699-49EB-80EF-DEFD7946D0FC}" sibTransId="{92CE9805-3316-4477-B238-A7E8C928FC7A}"/>
    <dgm:cxn modelId="{9E4C608F-F6FF-42D8-95FF-060BF383C8EA}" srcId="{EEEA8E1B-0561-48C7-8A5C-59AB56F7CA7D}" destId="{14CFA3B0-C83F-44AB-A04A-438D51619D56}" srcOrd="0" destOrd="0" parTransId="{DDE3B769-5B4A-45E8-B27C-C5DA83FD3F3E}" sibTransId="{F81C4B75-1958-4237-8127-DA2CABF15BFD}"/>
    <dgm:cxn modelId="{72278008-E531-4813-81EE-6E5F5F62C731}" srcId="{A0ADB448-4F67-4CE3-84BA-B500D95DD969}" destId="{D6C2A138-C832-49C8-A32E-4B83ED52B9E0}" srcOrd="0" destOrd="0" parTransId="{B8EFC3DC-BAD0-43C5-8E0F-9B830527F58A}" sibTransId="{1F7D36E7-78AF-489C-8A36-5E1264A5B365}"/>
    <dgm:cxn modelId="{A4E5A6C5-24B1-4BC4-8B06-629671B7964D}" type="presOf" srcId="{7F2BEE2A-2A60-47DA-B486-2364C76E9374}" destId="{EEB7CCC8-5E51-4457-BD9F-F41B70CEEFAE}" srcOrd="0" destOrd="0" presId="urn:microsoft.com/office/officeart/2005/8/layout/vList2#1"/>
    <dgm:cxn modelId="{27BADCFF-1602-46F3-9394-77D09F08A112}" type="presOf" srcId="{EEEA8E1B-0561-48C7-8A5C-59AB56F7CA7D}" destId="{31AF2778-A587-4B2A-B9A3-C45D3513F1EB}" srcOrd="0" destOrd="0" presId="urn:microsoft.com/office/officeart/2005/8/layout/vList2#1"/>
    <dgm:cxn modelId="{43D6E931-B47A-422C-A063-480CB88AAFD4}" type="presOf" srcId="{C86DE771-B188-48E4-AEB7-E89A3BE7B866}" destId="{F840DD0D-6D3C-45EA-94E2-01C590DF2558}" srcOrd="0" destOrd="0" presId="urn:microsoft.com/office/officeart/2005/8/layout/vList2#1"/>
    <dgm:cxn modelId="{91674DA9-DB0A-4AB5-961D-FA09BF3E1DEF}" type="presOf" srcId="{C5E2BA22-7413-4968-B12F-8CBF59577F5C}" destId="{A8705757-43F2-494E-9378-384070DD2E33}" srcOrd="0" destOrd="1" presId="urn:microsoft.com/office/officeart/2005/8/layout/vList2#1"/>
    <dgm:cxn modelId="{C33C9E00-FEA6-4CF6-BA6E-4B1AF7975806}" srcId="{7F2BEE2A-2A60-47DA-B486-2364C76E9374}" destId="{C5E2BA22-7413-4968-B12F-8CBF59577F5C}" srcOrd="1" destOrd="0" parTransId="{0D178283-89B6-44E0-9C4C-BDD23F2DD861}" sibTransId="{A3391E41-63CF-422B-82A3-4A37FB5072C9}"/>
    <dgm:cxn modelId="{D3FF22FA-676D-4C52-94BC-F75E26D0C92C}" type="presParOf" srcId="{F840DD0D-6D3C-45EA-94E2-01C590DF2558}" destId="{129BC66B-66A3-411C-842A-21901EBDB470}" srcOrd="0" destOrd="0" presId="urn:microsoft.com/office/officeart/2005/8/layout/vList2#1"/>
    <dgm:cxn modelId="{044C1E92-9310-44CE-8ECC-F7FE038DEB88}" type="presParOf" srcId="{F840DD0D-6D3C-45EA-94E2-01C590DF2558}" destId="{7F1BBA96-BBF0-4D42-A299-A1EA8E4948AC}" srcOrd="1" destOrd="0" presId="urn:microsoft.com/office/officeart/2005/8/layout/vList2#1"/>
    <dgm:cxn modelId="{7BAE040B-C397-450C-BD66-D24F1CA885F8}" type="presParOf" srcId="{F840DD0D-6D3C-45EA-94E2-01C590DF2558}" destId="{EEB7CCC8-5E51-4457-BD9F-F41B70CEEFAE}" srcOrd="2" destOrd="0" presId="urn:microsoft.com/office/officeart/2005/8/layout/vList2#1"/>
    <dgm:cxn modelId="{BB3716FD-B83D-4BB1-B0AE-3F78D93897A8}" type="presParOf" srcId="{F840DD0D-6D3C-45EA-94E2-01C590DF2558}" destId="{A8705757-43F2-494E-9378-384070DD2E33}" srcOrd="3" destOrd="0" presId="urn:microsoft.com/office/officeart/2005/8/layout/vList2#1"/>
    <dgm:cxn modelId="{06C23640-011F-4E35-BF3C-36E70A62A201}" type="presParOf" srcId="{F840DD0D-6D3C-45EA-94E2-01C590DF2558}" destId="{31AF2778-A587-4B2A-B9A3-C45D3513F1EB}" srcOrd="4" destOrd="0" presId="urn:microsoft.com/office/officeart/2005/8/layout/vList2#1"/>
    <dgm:cxn modelId="{6AA53F66-EC68-4FAA-95DA-E42BD0124C86}" type="presParOf" srcId="{F840DD0D-6D3C-45EA-94E2-01C590DF2558}" destId="{61AEF877-2268-43E2-914C-A22191A6FB4D}" srcOrd="5" destOrd="0" presId="urn:microsoft.com/office/officeart/2005/8/layout/v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DEECD8-234D-4C52-ADB0-5C3D389964B8}">
      <dsp:nvSpPr>
        <dsp:cNvPr id="0" name=""/>
        <dsp:cNvSpPr/>
      </dsp:nvSpPr>
      <dsp:spPr>
        <a:xfrm>
          <a:off x="3688456" y="1133417"/>
          <a:ext cx="1550232" cy="29494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 rot="16200000">
        <a:off x="3671641" y="2259125"/>
        <a:ext cx="2654476" cy="403060"/>
      </dsp:txXfrm>
    </dsp:sp>
    <dsp:sp modelId="{073D882E-648F-4D54-9ED1-25867CA5E0EF}">
      <dsp:nvSpPr>
        <dsp:cNvPr id="0" name=""/>
        <dsp:cNvSpPr/>
      </dsp:nvSpPr>
      <dsp:spPr>
        <a:xfrm>
          <a:off x="1999612" y="635882"/>
          <a:ext cx="1550232" cy="3445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 rot="16200000">
        <a:off x="1759614" y="1984773"/>
        <a:ext cx="3100842" cy="403060"/>
      </dsp:txXfrm>
    </dsp:sp>
    <dsp:sp modelId="{B1365838-BA47-403B-92BD-13504592EF31}">
      <dsp:nvSpPr>
        <dsp:cNvPr id="0" name=""/>
        <dsp:cNvSpPr/>
      </dsp:nvSpPr>
      <dsp:spPr>
        <a:xfrm>
          <a:off x="305777" y="167058"/>
          <a:ext cx="1550232" cy="39142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0" rIns="102870" bIns="2286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800" kern="1200"/>
        </a:p>
      </dsp:txBody>
      <dsp:txXfrm rot="16200000">
        <a:off x="-145190" y="1726920"/>
        <a:ext cx="3522783" cy="403060"/>
      </dsp:txXfrm>
    </dsp:sp>
    <dsp:sp modelId="{4B3B3B59-23A4-4E9E-A643-6B43874B69CD}">
      <dsp:nvSpPr>
        <dsp:cNvPr id="0" name=""/>
        <dsp:cNvSpPr/>
      </dsp:nvSpPr>
      <dsp:spPr>
        <a:xfrm>
          <a:off x="305777" y="167058"/>
          <a:ext cx="1100665" cy="3933082"/>
        </a:xfrm>
        <a:prstGeom prst="rect">
          <a:avLst/>
        </a:prstGeom>
        <a:noFill/>
        <a:ln w="25400" cap="flat" cmpd="sng" algn="ctr">
          <a:noFill/>
          <a:miter lim="800000"/>
        </a:ln>
        <a:effectLst/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900" kern="1200" dirty="0"/>
        </a:p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900" kern="1200" dirty="0"/>
        </a:p>
      </dsp:txBody>
      <dsp:txXfrm>
        <a:off x="305777" y="167058"/>
        <a:ext cx="1100665" cy="3933082"/>
      </dsp:txXfrm>
    </dsp:sp>
    <dsp:sp modelId="{31BCF2B6-4DD4-4353-926C-935281ADDF65}">
      <dsp:nvSpPr>
        <dsp:cNvPr id="0" name=""/>
        <dsp:cNvSpPr/>
      </dsp:nvSpPr>
      <dsp:spPr>
        <a:xfrm>
          <a:off x="1999612" y="635882"/>
          <a:ext cx="1100665" cy="3464259"/>
        </a:xfrm>
        <a:prstGeom prst="rect">
          <a:avLst/>
        </a:prstGeom>
        <a:noFill/>
        <a:ln w="25400" cap="flat" cmpd="sng" algn="ctr">
          <a:noFill/>
          <a:miter lim="800000"/>
        </a:ln>
        <a:effectLst/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700" kern="1200"/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700" kern="1200"/>
        </a:p>
      </dsp:txBody>
      <dsp:txXfrm>
        <a:off x="1999612" y="635882"/>
        <a:ext cx="1100665" cy="3464259"/>
      </dsp:txXfrm>
    </dsp:sp>
    <dsp:sp modelId="{1E7C31AB-F4C3-4DEB-A1B3-CEF454AE1181}">
      <dsp:nvSpPr>
        <dsp:cNvPr id="0" name=""/>
        <dsp:cNvSpPr/>
      </dsp:nvSpPr>
      <dsp:spPr>
        <a:xfrm>
          <a:off x="3688456" y="1133417"/>
          <a:ext cx="1100665" cy="2966724"/>
        </a:xfrm>
        <a:prstGeom prst="rect">
          <a:avLst/>
        </a:prstGeom>
        <a:noFill/>
        <a:ln w="25400" cap="flat" cmpd="sng" algn="ctr">
          <a:noFill/>
          <a:miter lim="800000"/>
        </a:ln>
        <a:effectLst/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700" kern="1200"/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700" kern="1200"/>
        </a:p>
      </dsp:txBody>
      <dsp:txXfrm>
        <a:off x="3688456" y="1133417"/>
        <a:ext cx="1100665" cy="2966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9BC66B-66A3-411C-842A-21901EBDB470}">
      <dsp:nvSpPr>
        <dsp:cNvPr id="0" name=""/>
        <dsp:cNvSpPr/>
      </dsp:nvSpPr>
      <dsp:spPr>
        <a:xfrm>
          <a:off x="0" y="52578"/>
          <a:ext cx="6324600" cy="8783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800" kern="1200">
              <a:latin typeface="微软雅黑" pitchFamily="34" charset="-122"/>
              <a:ea typeface="微软雅黑" pitchFamily="34" charset="-122"/>
            </a:rPr>
            <a:t>组 A</a:t>
          </a:r>
        </a:p>
      </dsp:txBody>
      <dsp:txXfrm>
        <a:off x="42879" y="95457"/>
        <a:ext cx="6238842" cy="792619"/>
      </dsp:txXfrm>
    </dsp:sp>
    <dsp:sp modelId="{7F1BBA96-BBF0-4D42-A299-A1EA8E4948AC}">
      <dsp:nvSpPr>
        <dsp:cNvPr id="0" name=""/>
        <dsp:cNvSpPr/>
      </dsp:nvSpPr>
      <dsp:spPr>
        <a:xfrm>
          <a:off x="0" y="930956"/>
          <a:ext cx="6324600" cy="10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80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2200" kern="1200">
              <a:latin typeface="微软雅黑" pitchFamily="34" charset="-122"/>
              <a:ea typeface="微软雅黑" pitchFamily="34" charset="-122"/>
            </a:rPr>
            <a:t>步骤 1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2200" kern="1200" dirty="0">
              <a:latin typeface="微软雅黑" pitchFamily="34" charset="-122"/>
              <a:ea typeface="微软雅黑" pitchFamily="34" charset="-122"/>
            </a:rPr>
            <a:t>步骤 2</a:t>
          </a:r>
        </a:p>
      </dsp:txBody>
      <dsp:txXfrm>
        <a:off x="0" y="930956"/>
        <a:ext cx="6324600" cy="1043280"/>
      </dsp:txXfrm>
    </dsp:sp>
    <dsp:sp modelId="{EEB7CCC8-5E51-4457-BD9F-F41B70CEEFAE}">
      <dsp:nvSpPr>
        <dsp:cNvPr id="0" name=""/>
        <dsp:cNvSpPr/>
      </dsp:nvSpPr>
      <dsp:spPr>
        <a:xfrm>
          <a:off x="0" y="1974236"/>
          <a:ext cx="6324600" cy="8783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800" kern="1200">
              <a:latin typeface="微软雅黑" pitchFamily="34" charset="-122"/>
              <a:ea typeface="微软雅黑" pitchFamily="34" charset="-122"/>
            </a:rPr>
            <a:t>组 B</a:t>
          </a:r>
        </a:p>
      </dsp:txBody>
      <dsp:txXfrm>
        <a:off x="42879" y="2017115"/>
        <a:ext cx="6238842" cy="792619"/>
      </dsp:txXfrm>
    </dsp:sp>
    <dsp:sp modelId="{A8705757-43F2-494E-9378-384070DD2E33}">
      <dsp:nvSpPr>
        <dsp:cNvPr id="0" name=""/>
        <dsp:cNvSpPr/>
      </dsp:nvSpPr>
      <dsp:spPr>
        <a:xfrm>
          <a:off x="0" y="2852613"/>
          <a:ext cx="6324600" cy="1043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80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2200" kern="1200">
              <a:latin typeface="微软雅黑" pitchFamily="34" charset="-122"/>
              <a:ea typeface="微软雅黑" pitchFamily="34" charset="-122"/>
            </a:rPr>
            <a:t>步骤 3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2200" kern="1200">
              <a:latin typeface="微软雅黑" pitchFamily="34" charset="-122"/>
              <a:ea typeface="微软雅黑" pitchFamily="34" charset="-122"/>
            </a:rPr>
            <a:t>步骤 4</a:t>
          </a:r>
        </a:p>
      </dsp:txBody>
      <dsp:txXfrm>
        <a:off x="0" y="2852613"/>
        <a:ext cx="6324600" cy="1043280"/>
      </dsp:txXfrm>
    </dsp:sp>
    <dsp:sp modelId="{31AF2778-A587-4B2A-B9A3-C45D3513F1EB}">
      <dsp:nvSpPr>
        <dsp:cNvPr id="0" name=""/>
        <dsp:cNvSpPr/>
      </dsp:nvSpPr>
      <dsp:spPr>
        <a:xfrm>
          <a:off x="0" y="3895893"/>
          <a:ext cx="6324600" cy="8783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800" kern="1200">
              <a:latin typeface="微软雅黑" pitchFamily="34" charset="-122"/>
              <a:ea typeface="微软雅黑" pitchFamily="34" charset="-122"/>
            </a:rPr>
            <a:t>组 C</a:t>
          </a:r>
        </a:p>
      </dsp:txBody>
      <dsp:txXfrm>
        <a:off x="42879" y="3938772"/>
        <a:ext cx="6238842" cy="792619"/>
      </dsp:txXfrm>
    </dsp:sp>
    <dsp:sp modelId="{61AEF877-2268-43E2-914C-A22191A6FB4D}">
      <dsp:nvSpPr>
        <dsp:cNvPr id="0" name=""/>
        <dsp:cNvSpPr/>
      </dsp:nvSpPr>
      <dsp:spPr>
        <a:xfrm>
          <a:off x="0" y="4774271"/>
          <a:ext cx="6324600" cy="507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80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2200" kern="1200" dirty="0">
              <a:latin typeface="微软雅黑" pitchFamily="34" charset="-122"/>
              <a:ea typeface="微软雅黑" pitchFamily="34" charset="-122"/>
            </a:rPr>
            <a:t>步骤 5</a:t>
          </a:r>
        </a:p>
      </dsp:txBody>
      <dsp:txXfrm>
        <a:off x="0" y="4774271"/>
        <a:ext cx="6324600" cy="507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BlockDescendingList#1">
  <dgm:title val=""/>
  <dgm:desc val=""/>
  <dgm:catLst>
    <dgm:cat type="list" pri="18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13" srcId="10" destId="11" srcOrd="0" destOrd="0"/>
        <dgm:cxn modelId="14" srcId="10" destId="12" srcOrd="0" destOrd="0"/>
        <dgm:cxn modelId="50" srcId="0" destId="20" srcOrd="1" destOrd="0"/>
        <dgm:cxn modelId="23" srcId="20" destId="21" srcOrd="0" destOrd="0"/>
        <dgm:cxn modelId="24" srcId="20" destId="22" srcOrd="0" destOrd="0"/>
        <dgm:cxn modelId="60" srcId="0" destId="30" srcOrd="2" destOrd="0"/>
        <dgm:cxn modelId="33" srcId="30" destId="31" srcOrd="0" destOrd="0"/>
        <dgm:cxn modelId="34" srcId="30" destId="3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7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80" srcId="0" destId="7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0.5516"/>
        </dgm:alg>
        <dgm:choose name="Name3">
          <dgm:if name="Name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if>
          <dgm:else name="Name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else>
        </dgm:choose>
      </dgm:if>
      <dgm:if name="Name6" axis="ch" ptType="node" func="cnt" op="equ" val="2">
        <dgm:alg type="composite">
          <dgm:param type="ar" val="0.9804"/>
        </dgm:alg>
        <dgm:choose name="Name7">
          <dgm:if name="Name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2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1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1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2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if>
          <dgm:else name="Name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1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2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2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1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2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1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else>
        </dgm:choose>
      </dgm:if>
      <dgm:if name="Name10" axis="ch" ptType="node" func="cnt" op="equ" val="3">
        <dgm:alg type="composite">
          <dgm:param type="ar" val="1.4097"/>
        </dgm:alg>
        <dgm:choose name="Name11">
          <dgm:if name="Name12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3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1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if>
          <dgm:else name="Name13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3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1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3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1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3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1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else>
        </dgm:choose>
      </dgm:if>
      <dgm:if name="Name14" axis="ch" ptType="node" func="cnt" op="equ" val="4">
        <dgm:alg type="composite">
          <dgm:param type="ar" val="1.8305"/>
        </dgm:alg>
        <dgm:choose name="Name15">
          <dgm:if name="Name16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2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3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4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1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4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if>
          <dgm:else name="Name17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4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3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2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1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4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3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2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1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4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3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2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1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else>
        </dgm:choose>
      </dgm:if>
      <dgm:if name="Name18" axis="ch" ptType="node" func="cnt" op="equ" val="5">
        <dgm:alg type="composite">
          <dgm:param type="ar" val="2.0125"/>
        </dgm:alg>
        <dgm:choose name="Name19">
          <dgm:if name="Name20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2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4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5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1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4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17"/>
              <dgm:constr type="l" for="ch" forName="childText_5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56"/>
            </dgm:constrLst>
          </dgm:if>
          <dgm:else name="Name21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5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4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2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1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5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4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2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1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5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4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2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61"/>
              <dgm:constr type="l" for="ch" forName="childText_1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99"/>
            </dgm:constrLst>
          </dgm:else>
        </dgm:choose>
      </dgm:if>
      <dgm:if name="Name22" axis="ch" ptType="node" func="cnt" op="equ" val="6">
        <dgm:alg type="composite">
          <dgm:param type="ar" val="2.4006"/>
        </dgm:alg>
        <dgm:shape xmlns:r="http://schemas.openxmlformats.org/officeDocument/2006/relationships" r:blip="">
          <dgm:adjLst/>
        </dgm:shape>
        <dgm:choose name="Name23">
          <dgm:if name="Name2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2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3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4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5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6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1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if>
          <dgm:else name="Name2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6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5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4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3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2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1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6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5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4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3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2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1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6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5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4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3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2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1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else>
        </dgm:choose>
      </dgm:if>
      <dgm:else name="Name26">
        <dgm:alg type="composite">
          <dgm:param type="ar" val="2.7874"/>
        </dgm:alg>
        <dgm:shape xmlns:r="http://schemas.openxmlformats.org/officeDocument/2006/relationships" r:blip="">
          <dgm:adjLst/>
        </dgm:shape>
        <dgm:choose name="Name27">
          <dgm:if name="Name2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2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3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5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6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7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1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7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7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if>
          <dgm:else name="Name2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7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6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5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3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2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1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7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6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5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3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2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1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7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6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5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3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2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1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else>
        </dgm:choose>
      </dgm:else>
    </dgm:choose>
    <dgm:forEach name="wrapper" axis="self" ptType="parTrans">
      <dgm:forEach name="accentRepeat" axis="self">
        <dgm:layoutNode name="imageRepeatNode" styleLbl="node1">
          <dgm:alg type="sp"/>
          <dgm:shape xmlns:r="http://schemas.openxmlformats.org/officeDocument/2006/relationships" type="rect" r:blip="" zOrderOff="-10">
            <dgm:adjLst/>
          </dgm:shape>
          <dgm:presOf axis="self"/>
        </dgm:layoutNode>
      </dgm:forEach>
    </dgm:forEach>
    <dgm:forEach name="Name30" axis="ch" ptType="node" cnt="1">
      <dgm:layoutNode name="parentText_1" styleLbl="node1">
        <dgm:varLst>
          <dgm:chMax val="1"/>
          <dgm:chPref val="1"/>
          <dgm:bulletEnabled val="1"/>
        </dgm:varLst>
        <dgm:alg type="tx">
          <dgm:param type="autoTxRot" val="grav"/>
          <dgm:param type="parTxLTRAlign" val="r"/>
          <dgm:param type="shpTxLTRAlignCh" val="r"/>
          <dgm:param type="txAnchorVertCh" val="mid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1" styleLbl="node1">
        <dgm:varLst>
          <dgm:chMax val="0"/>
          <dgm:chPref val="0"/>
          <dgm:bulletEnabled val="1"/>
        </dgm:varLst>
        <dgm:alg type="tx">
          <dgm:param type="parTxLTRAlign" val="l"/>
          <dgm:param type="txAnchorVert" val="t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1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2" cnt="1">
      <dgm:layoutNode name="parentText_2">
        <dgm:varLst>
          <dgm:chMax val="1"/>
          <dgm:chPref val="1"/>
          <dgm:bulletEnabled val="1"/>
        </dgm:varLst>
        <dgm:alg type="tx">
          <dgm:param type="autoTxRot" val="grav"/>
          <dgm:param type="parTxLTRAlign" val="r"/>
          <dgm:param type="shpTxLTRAlignCh" val="r"/>
          <dgm:param type="txAnchorVertCh" val="mid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2">
        <dgm:varLst>
          <dgm:chMax val="0"/>
          <dgm:chPref val="0"/>
          <dgm:bulletEnabled val="1"/>
        </dgm:varLst>
        <dgm:alg type="tx">
          <dgm:param type="parTxLTRAlign" val="l"/>
          <dgm:param type="txAnchorVert" val="t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2">
        <dgm:alg type="sp"/>
        <dgm:shape xmlns:r="http://schemas.openxmlformats.org/officeDocument/2006/relationships" r:blip="">
          <dgm:adjLst/>
        </dgm:shape>
        <dgm:presOf/>
        <dgm:constrLst/>
        <dgm:forEach name="Name33" ref="accentRepeat"/>
      </dgm:layoutNode>
    </dgm:forEach>
    <dgm:forEach name="Name34" axis="ch" ptType="node" st="3" cnt="1">
      <dgm:layoutNode name="parentText_3">
        <dgm:varLst>
          <dgm:chMax val="1"/>
          <dgm:chPref val="1"/>
          <dgm:bulletEnabled val="1"/>
        </dgm:varLst>
        <dgm:alg type="tx">
          <dgm:param type="autoTxRot" val="grav"/>
          <dgm:param type="parTxLTRAlign" val="r"/>
          <dgm:param type="shpTxLTRAlignCh" val="r"/>
          <dgm:param type="txAnchorVertCh" val="mid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3">
        <dgm:varLst>
          <dgm:chMax val="0"/>
          <dgm:chPref val="0"/>
          <dgm:bulletEnabled val="1"/>
        </dgm:varLst>
        <dgm:alg type="tx">
          <dgm:param type="parTxLTRAlign" val="l"/>
          <dgm:param type="txAnchorVert" val="t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3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</dgm:forEach>
    <dgm:forEach name="Name36" axis="ch" ptType="node" st="4" cnt="1">
      <dgm:layoutNode name="parentText_4">
        <dgm:varLst>
          <dgm:chMax val="1"/>
          <dgm:chPref val="1"/>
          <dgm:bulletEnabled val="1"/>
        </dgm:varLst>
        <dgm:alg type="tx">
          <dgm:param type="autoTxRot" val="grav"/>
          <dgm:param type="parTxLTRAlign" val="r"/>
          <dgm:param type="shpTxLTRAlignCh" val="r"/>
          <dgm:param type="txAnchorVertCh" val="mid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4">
        <dgm:varLst>
          <dgm:chMax val="0"/>
          <dgm:chPref val="0"/>
          <dgm:bulletEnabled val="1"/>
        </dgm:varLst>
        <dgm:alg type="tx">
          <dgm:param type="parTxLTRAlign" val="l"/>
          <dgm:param type="txAnchorVert" val="t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parentText_5">
        <dgm:varLst>
          <dgm:chMax val="1"/>
          <dgm:chPref val="1"/>
          <dgm:bulletEnabled val="1"/>
        </dgm:varLst>
        <dgm:alg type="tx">
          <dgm:param type="autoTxRot" val="grav"/>
          <dgm:param type="parTxLTRAlign" val="r"/>
          <dgm:param type="shpTxLTRAlignCh" val="r"/>
          <dgm:param type="txAnchorVertCh" val="mid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5">
        <dgm:varLst>
          <dgm:chMax val="0"/>
          <dgm:chPref val="0"/>
          <dgm:bulletEnabled val="1"/>
        </dgm:varLst>
        <dgm:alg type="tx">
          <dgm:param type="parTxLTRAlign" val="l"/>
          <dgm:param type="txAnchorVert" val="t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5">
        <dgm:alg type="sp"/>
        <dgm:shape xmlns:r="http://schemas.openxmlformats.org/officeDocument/2006/relationships" r:blip="">
          <dgm:adjLst/>
        </dgm:shape>
        <dgm:presOf/>
        <dgm:constrLst/>
        <dgm:forEach name="Name39" ref="accentRepeat"/>
      </dgm:layoutNode>
    </dgm:forEach>
    <dgm:forEach name="Name40" axis="ch" ptType="node" st="6" cnt="1">
      <dgm:layoutNode name="parentText_6">
        <dgm:varLst>
          <dgm:chMax val="1"/>
          <dgm:chPref val="1"/>
          <dgm:bulletEnabled val="1"/>
        </dgm:varLst>
        <dgm:alg type="tx">
          <dgm:param type="autoTxRot" val="grav"/>
          <dgm:param type="parTxLTRAlign" val="r"/>
          <dgm:param type="shpTxLTRAlignCh" val="r"/>
          <dgm:param type="txAnchorVertCh" val="mid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6">
        <dgm:varLst>
          <dgm:chMax val="0"/>
          <dgm:chPref val="0"/>
          <dgm:bulletEnabled val="1"/>
        </dgm:varLst>
        <dgm:alg type="tx">
          <dgm:param type="parTxLTRAlign" val="l"/>
          <dgm:param type="txAnchorVert" val="t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6">
        <dgm:alg type="sp"/>
        <dgm:shape xmlns:r="http://schemas.openxmlformats.org/officeDocument/2006/relationships" r:blip="">
          <dgm:adjLst/>
        </dgm:shape>
        <dgm:presOf/>
        <dgm:constrLst/>
        <dgm:forEach name="Name41" ref="accentRepeat"/>
      </dgm:layoutNode>
    </dgm:forEach>
    <dgm:forEach name="Name42" axis="ch" ptType="node" st="7" cnt="1">
      <dgm:layoutNode name="parentText_7">
        <dgm:varLst>
          <dgm:chMax val="1"/>
          <dgm:chPref val="1"/>
          <dgm:bulletEnabled val="1"/>
        </dgm:varLst>
        <dgm:alg type="tx">
          <dgm:param type="autoTxRot" val="grav"/>
          <dgm:param type="parTxLTRAlign" val="r"/>
          <dgm:param type="shpTxLTRAlignCh" val="r"/>
          <dgm:param type="txAnchorVertCh" val="mid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7">
        <dgm:varLst>
          <dgm:chMax val="0"/>
          <dgm:chPref val="0"/>
          <dgm:bulletEnabled val="1"/>
        </dgm:varLst>
        <dgm:alg type="tx">
          <dgm:param type="parTxLTRAlign" val="l"/>
          <dgm:param type="txAnchorVert" val="t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7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#1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#1">
  <dgm:title val=""/>
  <dgm:desc val=""/>
  <dgm:catLst>
    <dgm:cat type="simple" pri="102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8985FFBF-2C64-42CD-9E2F-09E2049D891B}" type="datetimeFigureOut">
              <a:rPr lang="en-US" altLang="zh-CN"/>
              <a:t>11/28/2017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84AF2C6B-0C1B-4F88-BCBA-898BA50DE788}" type="slidenum">
              <a:rPr lang="en-US" altLang="zh-CN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104473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B7A3DF44-BBF1-44C7-A0B1-7B7B2F7B3880}" type="datetimeFigureOut">
              <a:rPr lang="zh-CN" altLang="en-US"/>
              <a:t>2017/11/28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3F8E53BB-F993-49A1-9E37-CA3E5BE0709B}" type="slidenum">
              <a:r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668945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E53BB-F993-49A1-9E37-CA3E5BE0709B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8351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12188825" cy="4449836"/>
          </a:xfrm>
          <a:custGeom>
            <a:avLst/>
            <a:gdLst>
              <a:gd name="connsiteX0" fmla="*/ 0 w 12188825"/>
              <a:gd name="connsiteY0" fmla="*/ 0 h 5545334"/>
              <a:gd name="connsiteX1" fmla="*/ 12188825 w 12188825"/>
              <a:gd name="connsiteY1" fmla="*/ 0 h 5545334"/>
              <a:gd name="connsiteX2" fmla="*/ 12188825 w 12188825"/>
              <a:gd name="connsiteY2" fmla="*/ 4181566 h 5545334"/>
              <a:gd name="connsiteX3" fmla="*/ 6105607 w 12188825"/>
              <a:gd name="connsiteY3" fmla="*/ 4449836 h 5545334"/>
              <a:gd name="connsiteX4" fmla="*/ 1 w 12188825"/>
              <a:gd name="connsiteY4" fmla="*/ 4179342 h 5545334"/>
              <a:gd name="connsiteX5" fmla="*/ 1 w 12188825"/>
              <a:gd name="connsiteY5" fmla="*/ 5545334 h 5545334"/>
              <a:gd name="connsiteX6" fmla="*/ 0 w 12188825"/>
              <a:gd name="connsiteY6" fmla="*/ 0 h 5545334"/>
              <a:gd name="connsiteX0-1" fmla="*/ 0 w 12188825"/>
              <a:gd name="connsiteY0-2" fmla="*/ 0 h 4449836"/>
              <a:gd name="connsiteX1-3" fmla="*/ 12188825 w 12188825"/>
              <a:gd name="connsiteY1-4" fmla="*/ 0 h 4449836"/>
              <a:gd name="connsiteX2-5" fmla="*/ 12188825 w 12188825"/>
              <a:gd name="connsiteY2-6" fmla="*/ 4181566 h 4449836"/>
              <a:gd name="connsiteX3-7" fmla="*/ 6105607 w 12188825"/>
              <a:gd name="connsiteY3-8" fmla="*/ 4449836 h 4449836"/>
              <a:gd name="connsiteX4-9" fmla="*/ 1 w 12188825"/>
              <a:gd name="connsiteY4-10" fmla="*/ 4179342 h 4449836"/>
              <a:gd name="connsiteX5-11" fmla="*/ 0 w 12188825"/>
              <a:gd name="connsiteY5-12" fmla="*/ 0 h 444983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2188825" h="4449836">
                <a:moveTo>
                  <a:pt x="0" y="0"/>
                </a:moveTo>
                <a:lnTo>
                  <a:pt x="12188825" y="0"/>
                </a:lnTo>
                <a:lnTo>
                  <a:pt x="12188825" y="4181566"/>
                </a:lnTo>
                <a:cubicBezTo>
                  <a:pt x="10420785" y="4351787"/>
                  <a:pt x="8336850" y="4449836"/>
                  <a:pt x="6105607" y="4449836"/>
                </a:cubicBezTo>
                <a:cubicBezTo>
                  <a:pt x="3864934" y="4449836"/>
                  <a:pt x="1772815" y="4350957"/>
                  <a:pt x="1" y="4179342"/>
                </a:cubicBezTo>
                <a:cubicBezTo>
                  <a:pt x="1" y="2786228"/>
                  <a:pt x="0" y="1393114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7" name="矩形 12"/>
          <p:cNvSpPr/>
          <p:nvPr/>
        </p:nvSpPr>
        <p:spPr>
          <a:xfrm flipV="1">
            <a:off x="1" y="4179342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8" name="矩形 16"/>
          <p:cNvSpPr/>
          <p:nvPr/>
        </p:nvSpPr>
        <p:spPr>
          <a:xfrm flipV="1">
            <a:off x="0" y="4232668"/>
            <a:ext cx="12188825" cy="2625332"/>
          </a:xfrm>
          <a:custGeom>
            <a:avLst/>
            <a:gdLst/>
            <a:ahLst/>
            <a:cxnLst/>
            <a:rect l="l" t="t" r="r" b="b"/>
            <a:pathLst>
              <a:path w="12188825" h="2625332">
                <a:moveTo>
                  <a:pt x="12188819" y="2625332"/>
                </a:moveTo>
                <a:lnTo>
                  <a:pt x="12188819" y="1143000"/>
                </a:lnTo>
                <a:lnTo>
                  <a:pt x="12188819" y="1066800"/>
                </a:lnTo>
                <a:lnTo>
                  <a:pt x="12188825" y="1066800"/>
                </a:lnTo>
                <a:lnTo>
                  <a:pt x="12188825" y="0"/>
                </a:lnTo>
                <a:lnTo>
                  <a:pt x="1" y="0"/>
                </a:lnTo>
                <a:lnTo>
                  <a:pt x="1" y="762000"/>
                </a:lnTo>
                <a:lnTo>
                  <a:pt x="1" y="893566"/>
                </a:lnTo>
                <a:lnTo>
                  <a:pt x="0" y="893566"/>
                </a:lnTo>
                <a:lnTo>
                  <a:pt x="0" y="2417303"/>
                </a:lnTo>
                <a:cubicBezTo>
                  <a:pt x="1730673" y="2256633"/>
                  <a:pt x="3842817" y="2181652"/>
                  <a:pt x="6121030" y="2221419"/>
                </a:cubicBezTo>
                <a:cubicBezTo>
                  <a:pt x="8380478" y="2260858"/>
                  <a:pt x="10472741" y="2407392"/>
                  <a:pt x="12188819" y="2625332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2743200"/>
          </a:xfrm>
        </p:spPr>
        <p:txBody>
          <a:bodyPr>
            <a:noAutofit/>
          </a:bodyPr>
          <a:lstStyle>
            <a:lvl1pPr latinLnBrk="0">
              <a:lnSpc>
                <a:spcPct val="85000"/>
              </a:lnSpc>
              <a:defRPr lang="zh-CN" sz="66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01775" y="4800600"/>
            <a:ext cx="7335837" cy="1371600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zh-CN">
                <a:solidFill>
                  <a:schemeClr val="bg1"/>
                </a:solidFill>
              </a:defRPr>
            </a:lvl1pPr>
            <a:lvl2pPr marL="457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2"/>
          <p:cNvSpPr/>
          <p:nvPr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11" name="矩形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12" name="矩形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 bwMode="black">
          <a:xfrm>
            <a:off x="7923211" y="457200"/>
            <a:ext cx="3781439" cy="3276600"/>
          </a:xfrm>
        </p:spPr>
        <p:txBody>
          <a:bodyPr anchor="b">
            <a:noAutofit/>
          </a:bodyPr>
          <a:lstStyle>
            <a:lvl1pPr algn="l" latinLnBrk="0">
              <a:defRPr lang="zh-CN" sz="4000" b="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3026" y="0"/>
            <a:ext cx="7469039" cy="636649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  <p:txBody>
          <a:bodyPr tIns="457200">
            <a:normAutofit/>
          </a:bodyPr>
          <a:lstStyle>
            <a:lvl1pPr marL="0" indent="0" algn="ctr" latinLnBrk="0">
              <a:buNone/>
              <a:defRPr lang="zh-CN" sz="24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23211" y="3962400"/>
            <a:ext cx="3781439" cy="18288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8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14F042A8-43C1-4815-A5CF-022104463224}" type="datetimeFigureOut">
              <a:rPr lang="zh-CN" altLang="en-US"/>
              <a:t>2017/11/28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5382E9EE-A870-438B-947A-FF671DFAFC96}" type="slidenum">
              <a:rPr/>
              <a:t>‹#›</a:t>
            </a:fld>
            <a:endParaRPr 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22414" y="1905000"/>
            <a:ext cx="9144000" cy="4267200"/>
          </a:xfrm>
        </p:spPr>
        <p:txBody>
          <a:bodyPr vert="eaVert"/>
          <a:lstStyle>
            <a:lvl5pPr latinLnBrk="0">
              <a:defRPr lang="zh-CN"/>
            </a:lvl5pPr>
            <a:lvl6pPr latinLnBrk="0">
              <a:defRPr lang="zh-CN"/>
            </a:lvl6pPr>
            <a:lvl7pPr latinLnBrk="0">
              <a:defRPr lang="zh-CN"/>
            </a:lvl7pPr>
            <a:lvl8pPr latinLnBrk="0">
              <a:defRPr lang="zh-CN"/>
            </a:lvl8pPr>
            <a:lvl9pPr latinLnBrk="0">
              <a:defRPr lang="zh-CN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zh-CN" altLang="en-US"/>
              <a:t>2017/11/28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/>
              <a:t>‹#›</a:t>
            </a:fld>
            <a:endParaRPr 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8" name="矩形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 bwMode="black">
          <a:xfrm>
            <a:off x="9294812" y="274639"/>
            <a:ext cx="1371602" cy="5897561"/>
          </a:xfrm>
        </p:spPr>
        <p:txBody>
          <a:bodyPr vert="eaVert"/>
          <a:lstStyle>
            <a:lvl1pPr latinLnBrk="0">
              <a:defRPr lang="zh-CN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22413" y="274639"/>
            <a:ext cx="7619999" cy="5884321"/>
          </a:xfrm>
        </p:spPr>
        <p:txBody>
          <a:bodyPr vert="eaVert"/>
          <a:lstStyle>
            <a:lvl5pPr latinLnBrk="0">
              <a:defRPr lang="zh-CN"/>
            </a:lvl5pPr>
            <a:lvl6pPr latinLnBrk="0">
              <a:defRPr lang="zh-CN" baseline="0"/>
            </a:lvl6pPr>
            <a:lvl7pPr latinLnBrk="0">
              <a:defRPr lang="zh-CN" baseline="0"/>
            </a:lvl7pPr>
            <a:lvl8pPr latinLnBrk="0">
              <a:defRPr lang="zh-CN" baseline="0"/>
            </a:lvl8pPr>
            <a:lvl9pPr latinLnBrk="0">
              <a:defRPr lang="zh-CN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14F042A8-43C1-4815-A5CF-022104463224}" type="datetimeFigureOut">
              <a:rPr lang="zh-CN" altLang="en-US"/>
              <a:t>2017/11/28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5382E9EE-A870-438B-947A-FF671DFAFC96}" type="slidenum">
              <a:rPr/>
              <a:t>‹#›</a:t>
            </a:fld>
            <a:endParaRPr 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0">
              <a:defRPr lang="zh-CN"/>
            </a:lvl5pPr>
            <a:lvl6pPr latinLnBrk="0">
              <a:defRPr lang="zh-CN"/>
            </a:lvl6pPr>
            <a:lvl7pPr latinLnBrk="0">
              <a:defRPr lang="zh-CN"/>
            </a:lvl7pPr>
            <a:lvl8pPr latinLnBrk="0">
              <a:defRPr lang="zh-CN"/>
            </a:lvl8pPr>
            <a:lvl9pPr latinLnBrk="0">
              <a:defRPr lang="zh-CN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zh-CN" altLang="en-US"/>
              <a:t>2017/11/28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/>
              <a:t>‹#›</a:t>
            </a:fld>
            <a:endParaRPr 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（带照片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 flipH="1">
            <a:off x="0" y="0"/>
            <a:ext cx="12188825" cy="3245754"/>
          </a:xfrm>
          <a:custGeom>
            <a:avLst/>
            <a:gdLst/>
            <a:ahLst/>
            <a:cxnLst/>
            <a:rect l="l" t="t" r="r" b="b"/>
            <a:pathLst>
              <a:path w="12188825" h="3245754">
                <a:moveTo>
                  <a:pt x="12188825" y="0"/>
                </a:moveTo>
                <a:lnTo>
                  <a:pt x="0" y="0"/>
                </a:lnTo>
                <a:lnTo>
                  <a:pt x="1" y="2975260"/>
                </a:lnTo>
                <a:cubicBezTo>
                  <a:pt x="1772815" y="3146875"/>
                  <a:pt x="3864934" y="3245754"/>
                  <a:pt x="6105607" y="3245754"/>
                </a:cubicBezTo>
                <a:cubicBezTo>
                  <a:pt x="8336850" y="3245754"/>
                  <a:pt x="10420785" y="3147705"/>
                  <a:pt x="12188825" y="297748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7" name="矩形 12"/>
          <p:cNvSpPr/>
          <p:nvPr/>
        </p:nvSpPr>
        <p:spPr>
          <a:xfrm flipH="1" flipV="1">
            <a:off x="0" y="2975260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8" name="矩形 16"/>
          <p:cNvSpPr/>
          <p:nvPr/>
        </p:nvSpPr>
        <p:spPr>
          <a:xfrm flipH="1" flipV="1">
            <a:off x="0" y="3028586"/>
            <a:ext cx="12188825" cy="3829414"/>
          </a:xfrm>
          <a:custGeom>
            <a:avLst/>
            <a:gdLst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25 w 12188825"/>
              <a:gd name="connsiteY12" fmla="*/ 2270882 h 3829414"/>
              <a:gd name="connsiteX13" fmla="*/ 12188819 w 12188825"/>
              <a:gd name="connsiteY13" fmla="*/ 2270882 h 3829414"/>
              <a:gd name="connsiteX14" fmla="*/ 12188819 w 12188825"/>
              <a:gd name="connsiteY14" fmla="*/ 3829414 h 3829414"/>
              <a:gd name="connsiteX0-1" fmla="*/ 12188819 w 12188825"/>
              <a:gd name="connsiteY0-2" fmla="*/ 3829414 h 3829414"/>
              <a:gd name="connsiteX1-3" fmla="*/ 6121030 w 12188825"/>
              <a:gd name="connsiteY1-4" fmla="*/ 3425501 h 3829414"/>
              <a:gd name="connsiteX2-5" fmla="*/ 0 w 12188825"/>
              <a:gd name="connsiteY2-6" fmla="*/ 3621385 h 3829414"/>
              <a:gd name="connsiteX3-7" fmla="*/ 0 w 12188825"/>
              <a:gd name="connsiteY3-8" fmla="*/ 2097648 h 3829414"/>
              <a:gd name="connsiteX4-9" fmla="*/ 1 w 12188825"/>
              <a:gd name="connsiteY4-10" fmla="*/ 2097648 h 3829414"/>
              <a:gd name="connsiteX5-11" fmla="*/ 1 w 12188825"/>
              <a:gd name="connsiteY5-12" fmla="*/ 1966082 h 3829414"/>
              <a:gd name="connsiteX6-13" fmla="*/ 1 w 12188825"/>
              <a:gd name="connsiteY6-14" fmla="*/ 1600200 h 3829414"/>
              <a:gd name="connsiteX7-15" fmla="*/ 1 w 12188825"/>
              <a:gd name="connsiteY7-16" fmla="*/ 1204082 h 3829414"/>
              <a:gd name="connsiteX8-17" fmla="*/ 1 w 12188825"/>
              <a:gd name="connsiteY8-18" fmla="*/ 0 h 3829414"/>
              <a:gd name="connsiteX9-19" fmla="*/ 12188825 w 12188825"/>
              <a:gd name="connsiteY9-20" fmla="*/ 0 h 3829414"/>
              <a:gd name="connsiteX10-21" fmla="*/ 12188825 w 12188825"/>
              <a:gd name="connsiteY10-22" fmla="*/ 1204082 h 3829414"/>
              <a:gd name="connsiteX11-23" fmla="*/ 12188825 w 12188825"/>
              <a:gd name="connsiteY11-24" fmla="*/ 1600200 h 3829414"/>
              <a:gd name="connsiteX12-25" fmla="*/ 12188825 w 12188825"/>
              <a:gd name="connsiteY12-26" fmla="*/ 2270882 h 3829414"/>
              <a:gd name="connsiteX13-27" fmla="*/ 12188819 w 12188825"/>
              <a:gd name="connsiteY13-28" fmla="*/ 3829414 h 3829414"/>
              <a:gd name="connsiteX0-29" fmla="*/ 12188819 w 12188825"/>
              <a:gd name="connsiteY0-30" fmla="*/ 3829414 h 3829414"/>
              <a:gd name="connsiteX1-31" fmla="*/ 6121030 w 12188825"/>
              <a:gd name="connsiteY1-32" fmla="*/ 3425501 h 3829414"/>
              <a:gd name="connsiteX2-33" fmla="*/ 0 w 12188825"/>
              <a:gd name="connsiteY2-34" fmla="*/ 3621385 h 3829414"/>
              <a:gd name="connsiteX3-35" fmla="*/ 0 w 12188825"/>
              <a:gd name="connsiteY3-36" fmla="*/ 2097648 h 3829414"/>
              <a:gd name="connsiteX4-37" fmla="*/ 1 w 12188825"/>
              <a:gd name="connsiteY4-38" fmla="*/ 2097648 h 3829414"/>
              <a:gd name="connsiteX5-39" fmla="*/ 1 w 12188825"/>
              <a:gd name="connsiteY5-40" fmla="*/ 1966082 h 3829414"/>
              <a:gd name="connsiteX6-41" fmla="*/ 1 w 12188825"/>
              <a:gd name="connsiteY6-42" fmla="*/ 1600200 h 3829414"/>
              <a:gd name="connsiteX7-43" fmla="*/ 1 w 12188825"/>
              <a:gd name="connsiteY7-44" fmla="*/ 1204082 h 3829414"/>
              <a:gd name="connsiteX8-45" fmla="*/ 1 w 12188825"/>
              <a:gd name="connsiteY8-46" fmla="*/ 0 h 3829414"/>
              <a:gd name="connsiteX9-47" fmla="*/ 12188825 w 12188825"/>
              <a:gd name="connsiteY9-48" fmla="*/ 0 h 3829414"/>
              <a:gd name="connsiteX10-49" fmla="*/ 12188825 w 12188825"/>
              <a:gd name="connsiteY10-50" fmla="*/ 1204082 h 3829414"/>
              <a:gd name="connsiteX11-51" fmla="*/ 12188825 w 12188825"/>
              <a:gd name="connsiteY11-52" fmla="*/ 1600200 h 3829414"/>
              <a:gd name="connsiteX12-53" fmla="*/ 12188819 w 12188825"/>
              <a:gd name="connsiteY12-54" fmla="*/ 3829414 h 3829414"/>
              <a:gd name="connsiteX0-55" fmla="*/ 12188819 w 12188825"/>
              <a:gd name="connsiteY0-56" fmla="*/ 3829414 h 3829414"/>
              <a:gd name="connsiteX1-57" fmla="*/ 6121030 w 12188825"/>
              <a:gd name="connsiteY1-58" fmla="*/ 3425501 h 3829414"/>
              <a:gd name="connsiteX2-59" fmla="*/ 0 w 12188825"/>
              <a:gd name="connsiteY2-60" fmla="*/ 3621385 h 3829414"/>
              <a:gd name="connsiteX3-61" fmla="*/ 0 w 12188825"/>
              <a:gd name="connsiteY3-62" fmla="*/ 2097648 h 3829414"/>
              <a:gd name="connsiteX4-63" fmla="*/ 1 w 12188825"/>
              <a:gd name="connsiteY4-64" fmla="*/ 2097648 h 3829414"/>
              <a:gd name="connsiteX5-65" fmla="*/ 1 w 12188825"/>
              <a:gd name="connsiteY5-66" fmla="*/ 1966082 h 3829414"/>
              <a:gd name="connsiteX6-67" fmla="*/ 1 w 12188825"/>
              <a:gd name="connsiteY6-68" fmla="*/ 1600200 h 3829414"/>
              <a:gd name="connsiteX7-69" fmla="*/ 1 w 12188825"/>
              <a:gd name="connsiteY7-70" fmla="*/ 1204082 h 3829414"/>
              <a:gd name="connsiteX8-71" fmla="*/ 1 w 12188825"/>
              <a:gd name="connsiteY8-72" fmla="*/ 0 h 3829414"/>
              <a:gd name="connsiteX9-73" fmla="*/ 12188825 w 12188825"/>
              <a:gd name="connsiteY9-74" fmla="*/ 0 h 3829414"/>
              <a:gd name="connsiteX10-75" fmla="*/ 12188825 w 12188825"/>
              <a:gd name="connsiteY10-76" fmla="*/ 1204082 h 3829414"/>
              <a:gd name="connsiteX11-77" fmla="*/ 12188819 w 12188825"/>
              <a:gd name="connsiteY11-78" fmla="*/ 3829414 h 3829414"/>
              <a:gd name="connsiteX0-79" fmla="*/ 12188819 w 12188825"/>
              <a:gd name="connsiteY0-80" fmla="*/ 3829414 h 3829414"/>
              <a:gd name="connsiteX1-81" fmla="*/ 6121030 w 12188825"/>
              <a:gd name="connsiteY1-82" fmla="*/ 3425501 h 3829414"/>
              <a:gd name="connsiteX2-83" fmla="*/ 0 w 12188825"/>
              <a:gd name="connsiteY2-84" fmla="*/ 3621385 h 3829414"/>
              <a:gd name="connsiteX3-85" fmla="*/ 0 w 12188825"/>
              <a:gd name="connsiteY3-86" fmla="*/ 2097648 h 3829414"/>
              <a:gd name="connsiteX4-87" fmla="*/ 1 w 12188825"/>
              <a:gd name="connsiteY4-88" fmla="*/ 2097648 h 3829414"/>
              <a:gd name="connsiteX5-89" fmla="*/ 1 w 12188825"/>
              <a:gd name="connsiteY5-90" fmla="*/ 1966082 h 3829414"/>
              <a:gd name="connsiteX6-91" fmla="*/ 1 w 12188825"/>
              <a:gd name="connsiteY6-92" fmla="*/ 1600200 h 3829414"/>
              <a:gd name="connsiteX7-93" fmla="*/ 1 w 12188825"/>
              <a:gd name="connsiteY7-94" fmla="*/ 1204082 h 3829414"/>
              <a:gd name="connsiteX8-95" fmla="*/ 1 w 12188825"/>
              <a:gd name="connsiteY8-96" fmla="*/ 0 h 3829414"/>
              <a:gd name="connsiteX9-97" fmla="*/ 12188825 w 12188825"/>
              <a:gd name="connsiteY9-98" fmla="*/ 0 h 3829414"/>
              <a:gd name="connsiteX10-99" fmla="*/ 12188819 w 12188825"/>
              <a:gd name="connsiteY10-100" fmla="*/ 3829414 h 3829414"/>
              <a:gd name="connsiteX0-101" fmla="*/ 12188819 w 12188825"/>
              <a:gd name="connsiteY0-102" fmla="*/ 3829414 h 3829414"/>
              <a:gd name="connsiteX1-103" fmla="*/ 6121030 w 12188825"/>
              <a:gd name="connsiteY1-104" fmla="*/ 3425501 h 3829414"/>
              <a:gd name="connsiteX2-105" fmla="*/ 0 w 12188825"/>
              <a:gd name="connsiteY2-106" fmla="*/ 3621385 h 3829414"/>
              <a:gd name="connsiteX3-107" fmla="*/ 0 w 12188825"/>
              <a:gd name="connsiteY3-108" fmla="*/ 2097648 h 3829414"/>
              <a:gd name="connsiteX4-109" fmla="*/ 1 w 12188825"/>
              <a:gd name="connsiteY4-110" fmla="*/ 2097648 h 3829414"/>
              <a:gd name="connsiteX5-111" fmla="*/ 1 w 12188825"/>
              <a:gd name="connsiteY5-112" fmla="*/ 1966082 h 3829414"/>
              <a:gd name="connsiteX6-113" fmla="*/ 1 w 12188825"/>
              <a:gd name="connsiteY6-114" fmla="*/ 1600200 h 3829414"/>
              <a:gd name="connsiteX7-115" fmla="*/ 1 w 12188825"/>
              <a:gd name="connsiteY7-116" fmla="*/ 0 h 3829414"/>
              <a:gd name="connsiteX8-117" fmla="*/ 12188825 w 12188825"/>
              <a:gd name="connsiteY8-118" fmla="*/ 0 h 3829414"/>
              <a:gd name="connsiteX9-119" fmla="*/ 12188819 w 12188825"/>
              <a:gd name="connsiteY9-120" fmla="*/ 3829414 h 3829414"/>
              <a:gd name="connsiteX0-121" fmla="*/ 12188819 w 12188825"/>
              <a:gd name="connsiteY0-122" fmla="*/ 3829414 h 3829414"/>
              <a:gd name="connsiteX1-123" fmla="*/ 6121030 w 12188825"/>
              <a:gd name="connsiteY1-124" fmla="*/ 3425501 h 3829414"/>
              <a:gd name="connsiteX2-125" fmla="*/ 0 w 12188825"/>
              <a:gd name="connsiteY2-126" fmla="*/ 3621385 h 3829414"/>
              <a:gd name="connsiteX3-127" fmla="*/ 0 w 12188825"/>
              <a:gd name="connsiteY3-128" fmla="*/ 2097648 h 3829414"/>
              <a:gd name="connsiteX4-129" fmla="*/ 1 w 12188825"/>
              <a:gd name="connsiteY4-130" fmla="*/ 2097648 h 3829414"/>
              <a:gd name="connsiteX5-131" fmla="*/ 1 w 12188825"/>
              <a:gd name="connsiteY5-132" fmla="*/ 1966082 h 3829414"/>
              <a:gd name="connsiteX6-133" fmla="*/ 1 w 12188825"/>
              <a:gd name="connsiteY6-134" fmla="*/ 0 h 3829414"/>
              <a:gd name="connsiteX7-135" fmla="*/ 12188825 w 12188825"/>
              <a:gd name="connsiteY7-136" fmla="*/ 0 h 3829414"/>
              <a:gd name="connsiteX8-137" fmla="*/ 12188819 w 12188825"/>
              <a:gd name="connsiteY8-138" fmla="*/ 3829414 h 3829414"/>
              <a:gd name="connsiteX0-139" fmla="*/ 12188819 w 12188825"/>
              <a:gd name="connsiteY0-140" fmla="*/ 3829414 h 3829414"/>
              <a:gd name="connsiteX1-141" fmla="*/ 6121030 w 12188825"/>
              <a:gd name="connsiteY1-142" fmla="*/ 3425501 h 3829414"/>
              <a:gd name="connsiteX2-143" fmla="*/ 0 w 12188825"/>
              <a:gd name="connsiteY2-144" fmla="*/ 3621385 h 3829414"/>
              <a:gd name="connsiteX3-145" fmla="*/ 0 w 12188825"/>
              <a:gd name="connsiteY3-146" fmla="*/ 2097648 h 3829414"/>
              <a:gd name="connsiteX4-147" fmla="*/ 1 w 12188825"/>
              <a:gd name="connsiteY4-148" fmla="*/ 2097648 h 3829414"/>
              <a:gd name="connsiteX5-149" fmla="*/ 1 w 12188825"/>
              <a:gd name="connsiteY5-150" fmla="*/ 0 h 3829414"/>
              <a:gd name="connsiteX6-151" fmla="*/ 12188825 w 12188825"/>
              <a:gd name="connsiteY6-152" fmla="*/ 0 h 3829414"/>
              <a:gd name="connsiteX7-153" fmla="*/ 12188819 w 12188825"/>
              <a:gd name="connsiteY7-154" fmla="*/ 3829414 h 3829414"/>
              <a:gd name="connsiteX0-155" fmla="*/ 12188819 w 12188825"/>
              <a:gd name="connsiteY0-156" fmla="*/ 3829414 h 3829414"/>
              <a:gd name="connsiteX1-157" fmla="*/ 6121030 w 12188825"/>
              <a:gd name="connsiteY1-158" fmla="*/ 3425501 h 3829414"/>
              <a:gd name="connsiteX2-159" fmla="*/ 0 w 12188825"/>
              <a:gd name="connsiteY2-160" fmla="*/ 3621385 h 3829414"/>
              <a:gd name="connsiteX3-161" fmla="*/ 0 w 12188825"/>
              <a:gd name="connsiteY3-162" fmla="*/ 2097648 h 3829414"/>
              <a:gd name="connsiteX4-163" fmla="*/ 1 w 12188825"/>
              <a:gd name="connsiteY4-164" fmla="*/ 0 h 3829414"/>
              <a:gd name="connsiteX5-165" fmla="*/ 12188825 w 12188825"/>
              <a:gd name="connsiteY5-166" fmla="*/ 0 h 3829414"/>
              <a:gd name="connsiteX6-167" fmla="*/ 12188819 w 12188825"/>
              <a:gd name="connsiteY6-168" fmla="*/ 3829414 h 3829414"/>
              <a:gd name="connsiteX0-169" fmla="*/ 12188819 w 12188825"/>
              <a:gd name="connsiteY0-170" fmla="*/ 3829414 h 3829414"/>
              <a:gd name="connsiteX1-171" fmla="*/ 6121030 w 12188825"/>
              <a:gd name="connsiteY1-172" fmla="*/ 3425501 h 3829414"/>
              <a:gd name="connsiteX2-173" fmla="*/ 0 w 12188825"/>
              <a:gd name="connsiteY2-174" fmla="*/ 3621385 h 3829414"/>
              <a:gd name="connsiteX3-175" fmla="*/ 1 w 12188825"/>
              <a:gd name="connsiteY3-176" fmla="*/ 0 h 3829414"/>
              <a:gd name="connsiteX4-177" fmla="*/ 12188825 w 12188825"/>
              <a:gd name="connsiteY4-178" fmla="*/ 0 h 3829414"/>
              <a:gd name="connsiteX5-179" fmla="*/ 12188819 w 12188825"/>
              <a:gd name="connsiteY5-180" fmla="*/ 3829414 h 3829414"/>
            </a:gdLst>
            <a:ahLst/>
            <a:cxnLst>
              <a:cxn ang="0">
                <a:pos x="connsiteX0-169" y="connsiteY0-170"/>
              </a:cxn>
              <a:cxn ang="0">
                <a:pos x="connsiteX1-171" y="connsiteY1-172"/>
              </a:cxn>
              <a:cxn ang="0">
                <a:pos x="connsiteX2-173" y="connsiteY2-174"/>
              </a:cxn>
              <a:cxn ang="0">
                <a:pos x="connsiteX3-175" y="connsiteY3-176"/>
              </a:cxn>
              <a:cxn ang="0">
                <a:pos x="connsiteX4-177" y="connsiteY4-178"/>
              </a:cxn>
              <a:cxn ang="0">
                <a:pos x="connsiteX5-179" y="connsiteY5-180"/>
              </a:cxn>
            </a:cxnLst>
            <a:rect l="l" t="t" r="r" b="b"/>
            <a:pathLst>
              <a:path w="12188825" h="3829414">
                <a:moveTo>
                  <a:pt x="12188819" y="3829414"/>
                </a:moveTo>
                <a:cubicBezTo>
                  <a:pt x="10472741" y="3611474"/>
                  <a:pt x="8380478" y="3464940"/>
                  <a:pt x="6121030" y="3425501"/>
                </a:cubicBezTo>
                <a:cubicBezTo>
                  <a:pt x="3842817" y="3385734"/>
                  <a:pt x="1730673" y="3460715"/>
                  <a:pt x="0" y="3621385"/>
                </a:cubicBezTo>
                <a:cubicBezTo>
                  <a:pt x="0" y="2414257"/>
                  <a:pt x="1" y="1207128"/>
                  <a:pt x="1" y="0"/>
                </a:cubicBezTo>
                <a:lnTo>
                  <a:pt x="12188825" y="0"/>
                </a:lnTo>
                <a:cubicBezTo>
                  <a:pt x="12188823" y="1276471"/>
                  <a:pt x="12188821" y="2552943"/>
                  <a:pt x="12188819" y="382941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2413" y="3505200"/>
            <a:ext cx="9144000" cy="1908446"/>
          </a:xfrm>
        </p:spPr>
        <p:txBody>
          <a:bodyPr>
            <a:noAutofit/>
          </a:bodyPr>
          <a:lstStyle>
            <a:lvl1pPr latinLnBrk="0">
              <a:lnSpc>
                <a:spcPct val="85000"/>
              </a:lnSpc>
              <a:defRPr lang="zh-CN" sz="66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 bwMode="white">
          <a:xfrm>
            <a:off x="1501775" y="5562600"/>
            <a:ext cx="7335837" cy="838200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zh-CN">
                <a:solidFill>
                  <a:schemeClr val="bg2"/>
                </a:solidFill>
              </a:defRPr>
            </a:lvl1pPr>
            <a:lvl2pPr marL="457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  <p:sp>
        <p:nvSpPr>
          <p:cNvPr id="17" name="图片占位符 1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88825" cy="3141318"/>
          </a:xfrm>
          <a:custGeom>
            <a:avLst/>
            <a:gdLst>
              <a:gd name="connsiteX0" fmla="*/ 0 w 12188825"/>
              <a:gd name="connsiteY0" fmla="*/ 0 h 3867150"/>
              <a:gd name="connsiteX1" fmla="*/ 12188825 w 12188825"/>
              <a:gd name="connsiteY1" fmla="*/ 0 h 3867150"/>
              <a:gd name="connsiteX2" fmla="*/ 12188825 w 12188825"/>
              <a:gd name="connsiteY2" fmla="*/ 3867150 h 3867150"/>
              <a:gd name="connsiteX3" fmla="*/ 12188824 w 12188825"/>
              <a:gd name="connsiteY3" fmla="*/ 2819066 h 3867150"/>
              <a:gd name="connsiteX4" fmla="*/ 6324758 w 12188825"/>
              <a:gd name="connsiteY4" fmla="*/ 3141318 h 3867150"/>
              <a:gd name="connsiteX5" fmla="*/ 0 w 12188825"/>
              <a:gd name="connsiteY5" fmla="*/ 2907554 h 3867150"/>
              <a:gd name="connsiteX6" fmla="*/ 0 w 12188825"/>
              <a:gd name="connsiteY6" fmla="*/ 0 h 3867150"/>
              <a:gd name="connsiteX0-1" fmla="*/ 0 w 12188825"/>
              <a:gd name="connsiteY0-2" fmla="*/ 0 h 3141318"/>
              <a:gd name="connsiteX1-3" fmla="*/ 12188825 w 12188825"/>
              <a:gd name="connsiteY1-4" fmla="*/ 0 h 3141318"/>
              <a:gd name="connsiteX2-5" fmla="*/ 12188824 w 12188825"/>
              <a:gd name="connsiteY2-6" fmla="*/ 2819066 h 3141318"/>
              <a:gd name="connsiteX3-7" fmla="*/ 6324758 w 12188825"/>
              <a:gd name="connsiteY3-8" fmla="*/ 3141318 h 3141318"/>
              <a:gd name="connsiteX4-9" fmla="*/ 0 w 12188825"/>
              <a:gd name="connsiteY4-10" fmla="*/ 2907554 h 3141318"/>
              <a:gd name="connsiteX5-11" fmla="*/ 0 w 12188825"/>
              <a:gd name="connsiteY5-12" fmla="*/ 0 h 314131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2188825" h="3141318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 tIns="457200"/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12"/>
          <p:cNvSpPr/>
          <p:nvPr/>
        </p:nvSpPr>
        <p:spPr>
          <a:xfrm flipH="1">
            <a:off x="2" y="789993"/>
            <a:ext cx="12188825" cy="5080598"/>
          </a:xfrm>
          <a:custGeom>
            <a:avLst/>
            <a:gdLst/>
            <a:ahLst/>
            <a:cxnLst/>
            <a:rect l="l" t="t" r="r" b="b"/>
            <a:pathLst>
              <a:path w="12188825" h="5080598">
                <a:moveTo>
                  <a:pt x="12188824" y="0"/>
                </a:moveTo>
                <a:cubicBezTo>
                  <a:pt x="10416010" y="171615"/>
                  <a:pt x="8323891" y="270494"/>
                  <a:pt x="6083218" y="270494"/>
                </a:cubicBezTo>
                <a:cubicBezTo>
                  <a:pt x="3851975" y="270494"/>
                  <a:pt x="1768040" y="172445"/>
                  <a:pt x="0" y="2224"/>
                </a:cubicBezTo>
                <a:lnTo>
                  <a:pt x="0" y="1496008"/>
                </a:lnTo>
                <a:lnTo>
                  <a:pt x="0" y="1785092"/>
                </a:lnTo>
                <a:lnTo>
                  <a:pt x="0" y="3295506"/>
                </a:lnTo>
                <a:lnTo>
                  <a:pt x="0" y="3553408"/>
                </a:lnTo>
                <a:lnTo>
                  <a:pt x="0" y="5080598"/>
                </a:lnTo>
                <a:cubicBezTo>
                  <a:pt x="1772814" y="4908983"/>
                  <a:pt x="3864933" y="4810104"/>
                  <a:pt x="6105606" y="4810104"/>
                </a:cubicBezTo>
                <a:cubicBezTo>
                  <a:pt x="8336849" y="4810104"/>
                  <a:pt x="10420784" y="4908153"/>
                  <a:pt x="12188824" y="5078374"/>
                </a:cubicBezTo>
                <a:lnTo>
                  <a:pt x="12188824" y="3553408"/>
                </a:lnTo>
                <a:lnTo>
                  <a:pt x="12188825" y="3553408"/>
                </a:lnTo>
                <a:lnTo>
                  <a:pt x="12188825" y="1496008"/>
                </a:lnTo>
                <a:lnTo>
                  <a:pt x="12188824" y="1496008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5" name="矩形 12"/>
          <p:cNvSpPr/>
          <p:nvPr/>
        </p:nvSpPr>
        <p:spPr>
          <a:xfrm flipH="1">
            <a:off x="2" y="792217"/>
            <a:ext cx="12188825" cy="5078374"/>
          </a:xfrm>
          <a:custGeom>
            <a:avLst/>
            <a:gdLst/>
            <a:ahLst/>
            <a:cxnLst/>
            <a:rect l="l" t="t" r="r" b="b"/>
            <a:pathLst>
              <a:path w="12188825" h="5078374">
                <a:moveTo>
                  <a:pt x="0" y="0"/>
                </a:moveTo>
                <a:lnTo>
                  <a:pt x="0" y="1493784"/>
                </a:lnTo>
                <a:lnTo>
                  <a:pt x="0" y="1782868"/>
                </a:lnTo>
                <a:lnTo>
                  <a:pt x="0" y="3293282"/>
                </a:lnTo>
                <a:lnTo>
                  <a:pt x="0" y="3551184"/>
                </a:lnTo>
                <a:lnTo>
                  <a:pt x="0" y="5078374"/>
                </a:lnTo>
                <a:lnTo>
                  <a:pt x="2" y="5078374"/>
                </a:lnTo>
                <a:lnTo>
                  <a:pt x="2" y="4101849"/>
                </a:lnTo>
                <a:lnTo>
                  <a:pt x="8" y="4101849"/>
                </a:lnTo>
                <a:lnTo>
                  <a:pt x="8" y="4825486"/>
                </a:lnTo>
                <a:cubicBezTo>
                  <a:pt x="1730681" y="4664816"/>
                  <a:pt x="3842825" y="4589835"/>
                  <a:pt x="6121038" y="4629602"/>
                </a:cubicBezTo>
                <a:cubicBezTo>
                  <a:pt x="8380486" y="4669041"/>
                  <a:pt x="10472749" y="4815575"/>
                  <a:pt x="12188824" y="5033515"/>
                </a:cubicBezTo>
                <a:lnTo>
                  <a:pt x="12188824" y="3551184"/>
                </a:lnTo>
                <a:lnTo>
                  <a:pt x="12188825" y="3551184"/>
                </a:lnTo>
                <a:lnTo>
                  <a:pt x="12188825" y="1493784"/>
                </a:lnTo>
                <a:lnTo>
                  <a:pt x="12188824" y="1493784"/>
                </a:lnTo>
                <a:lnTo>
                  <a:pt x="12188824" y="254012"/>
                </a:lnTo>
                <a:cubicBezTo>
                  <a:pt x="10458154" y="414682"/>
                  <a:pt x="8346010" y="489663"/>
                  <a:pt x="6067797" y="449896"/>
                </a:cubicBezTo>
                <a:cubicBezTo>
                  <a:pt x="3808349" y="410457"/>
                  <a:pt x="1716086" y="263923"/>
                  <a:pt x="8" y="45983"/>
                </a:cubicBezTo>
                <a:lnTo>
                  <a:pt x="8" y="977649"/>
                </a:lnTo>
                <a:lnTo>
                  <a:pt x="2" y="97764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 bwMode="black">
          <a:xfrm>
            <a:off x="1522413" y="1371600"/>
            <a:ext cx="9144000" cy="2743200"/>
          </a:xfrm>
        </p:spPr>
        <p:txBody>
          <a:bodyPr anchor="b">
            <a:normAutofit/>
          </a:bodyPr>
          <a:lstStyle>
            <a:lvl1pPr algn="l" latinLnBrk="0">
              <a:lnSpc>
                <a:spcPct val="85000"/>
              </a:lnSpc>
              <a:defRPr lang="zh-CN" sz="6000" b="0" cap="none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22414" y="4267201"/>
            <a:ext cx="7315198" cy="1066800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600"/>
              </a:spcBef>
              <a:buNone/>
              <a:defRPr lang="zh-CN" sz="2400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zh-CN" altLang="en-US"/>
              <a:t>2017/11/28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/>
              <a:t>‹#›</a:t>
            </a:fld>
            <a:endParaRPr 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4000" cy="109696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 baseline="0"/>
            </a:lvl7pPr>
            <a:lvl8pPr latinLnBrk="0">
              <a:defRPr lang="zh-CN" sz="1400" baseline="0"/>
            </a:lvl8pPr>
            <a:lvl9pPr latinLnBrk="0">
              <a:defRPr lang="zh-CN" sz="14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49862" y="1905000"/>
            <a:ext cx="4416552" cy="4267200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 baseline="0"/>
            </a:lvl7pPr>
            <a:lvl8pPr latinLnBrk="0">
              <a:defRPr lang="zh-CN" sz="1400" baseline="0"/>
            </a:lvl8pPr>
            <a:lvl9pPr latinLnBrk="0">
              <a:defRPr lang="zh-CN" sz="14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zh-CN" altLang="en-US"/>
              <a:t>2017/11/28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/>
              <a:t>‹#›</a:t>
            </a:fld>
            <a:endParaRPr 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4000" cy="1096962"/>
          </a:xfrm>
        </p:spPr>
        <p:txBody>
          <a:bodyPr/>
          <a:lstStyle>
            <a:lvl1pPr latinLnBrk="0">
              <a:defRPr lang="zh-CN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685800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22413" y="2666999"/>
            <a:ext cx="4416552" cy="3505201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1754" y="1905000"/>
            <a:ext cx="4416552" cy="685800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1754" y="2666999"/>
            <a:ext cx="4416552" cy="3505201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 baseline="0"/>
            </a:lvl6pPr>
            <a:lvl7pPr latinLnBrk="0">
              <a:defRPr lang="zh-CN" sz="1400" baseline="0"/>
            </a:lvl7pPr>
            <a:lvl8pPr latinLnBrk="0">
              <a:defRPr lang="zh-CN" sz="1400" baseline="0"/>
            </a:lvl8pPr>
            <a:lvl9pPr latinLnBrk="0">
              <a:defRPr lang="zh-CN" sz="1400" baseline="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zh-CN" altLang="en-US"/>
              <a:t>2017/11/28</a:t>
            </a:fld>
            <a:endParaRPr 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/>
              <a:t>‹#›</a:t>
            </a:fld>
            <a:endParaRPr 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42A8-43C1-4815-A5CF-022104463224}" type="datetimeFigureOut">
              <a:rPr lang="zh-CN" altLang="en-US"/>
              <a:t>2017/11/28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E9EE-A870-438B-947A-FF671DFAFC96}" type="slidenum">
              <a:rPr/>
              <a:t>‹#›</a:t>
            </a:fld>
            <a:endParaRPr 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8" name="矩形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14F042A8-43C1-4815-A5CF-022104463224}" type="datetimeFigureOut">
              <a:rPr lang="zh-CN" altLang="en-US"/>
              <a:t>2017/11/28</a:t>
            </a:fld>
            <a:endParaRPr 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5382E9EE-A870-438B-947A-FF671DFAFC96}" type="slidenum">
              <a:rPr/>
              <a:t>‹#›</a:t>
            </a:fld>
            <a:endParaRPr 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11" name="矩形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12" name="矩形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 bwMode="black">
          <a:xfrm>
            <a:off x="7923212" y="457200"/>
            <a:ext cx="3781439" cy="3276600"/>
          </a:xfrm>
        </p:spPr>
        <p:txBody>
          <a:bodyPr anchor="b">
            <a:noAutofit/>
          </a:bodyPr>
          <a:lstStyle>
            <a:lvl1pPr algn="l" latinLnBrk="0">
              <a:defRPr lang="zh-CN" sz="4000" b="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013" y="457200"/>
            <a:ext cx="6324599" cy="5334000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23212" y="3962400"/>
            <a:ext cx="3781439" cy="18288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8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14F042A8-43C1-4815-A5CF-022104463224}" type="datetimeFigureOut">
              <a:rPr lang="zh-CN" altLang="en-US"/>
              <a:t>2017/11/28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fld id="{5382E9EE-A870-438B-947A-FF671DFAFC96}" type="slidenum">
              <a:rPr/>
              <a:t>‹#›</a:t>
            </a:fld>
            <a:endParaRPr 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0" y="0"/>
            <a:ext cx="12188825" cy="1870938"/>
          </a:xfrm>
          <a:custGeom>
            <a:avLst/>
            <a:gdLst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85846 h 1870938"/>
              <a:gd name="connsiteX3" fmla="*/ 12188825 w 12188825"/>
              <a:gd name="connsiteY3" fmla="*/ 335280 h 1870938"/>
              <a:gd name="connsiteX4" fmla="*/ 12188825 w 12188825"/>
              <a:gd name="connsiteY4" fmla="*/ 1868714 h 1870938"/>
              <a:gd name="connsiteX5" fmla="*/ 6105607 w 12188825"/>
              <a:gd name="connsiteY5" fmla="*/ 1600444 h 1870938"/>
              <a:gd name="connsiteX6" fmla="*/ 1 w 12188825"/>
              <a:gd name="connsiteY6" fmla="*/ 1870938 h 1870938"/>
              <a:gd name="connsiteX7" fmla="*/ 1 w 12188825"/>
              <a:gd name="connsiteY7" fmla="*/ 335280 h 1870938"/>
              <a:gd name="connsiteX8" fmla="*/ 0 w 12188825"/>
              <a:gd name="connsiteY8" fmla="*/ 0 h 1870938"/>
              <a:gd name="connsiteX0-1" fmla="*/ 0 w 12188825"/>
              <a:gd name="connsiteY0-2" fmla="*/ 0 h 1870938"/>
              <a:gd name="connsiteX1-3" fmla="*/ 12188825 w 12188825"/>
              <a:gd name="connsiteY1-4" fmla="*/ 0 h 1870938"/>
              <a:gd name="connsiteX2-5" fmla="*/ 12188825 w 12188825"/>
              <a:gd name="connsiteY2-6" fmla="*/ 85846 h 1870938"/>
              <a:gd name="connsiteX3-7" fmla="*/ 12188825 w 12188825"/>
              <a:gd name="connsiteY3-8" fmla="*/ 335280 h 1870938"/>
              <a:gd name="connsiteX4-9" fmla="*/ 12188825 w 12188825"/>
              <a:gd name="connsiteY4-10" fmla="*/ 1868714 h 1870938"/>
              <a:gd name="connsiteX5-11" fmla="*/ 6105607 w 12188825"/>
              <a:gd name="connsiteY5-12" fmla="*/ 1600444 h 1870938"/>
              <a:gd name="connsiteX6-13" fmla="*/ 1 w 12188825"/>
              <a:gd name="connsiteY6-14" fmla="*/ 1870938 h 1870938"/>
              <a:gd name="connsiteX7-15" fmla="*/ 0 w 12188825"/>
              <a:gd name="connsiteY7-16" fmla="*/ 0 h 1870938"/>
              <a:gd name="connsiteX0-17" fmla="*/ 0 w 12188825"/>
              <a:gd name="connsiteY0-18" fmla="*/ 0 h 1870938"/>
              <a:gd name="connsiteX1-19" fmla="*/ 12188825 w 12188825"/>
              <a:gd name="connsiteY1-20" fmla="*/ 0 h 1870938"/>
              <a:gd name="connsiteX2-21" fmla="*/ 12188825 w 12188825"/>
              <a:gd name="connsiteY2-22" fmla="*/ 335280 h 1870938"/>
              <a:gd name="connsiteX3-23" fmla="*/ 12188825 w 12188825"/>
              <a:gd name="connsiteY3-24" fmla="*/ 1868714 h 1870938"/>
              <a:gd name="connsiteX4-25" fmla="*/ 6105607 w 12188825"/>
              <a:gd name="connsiteY4-26" fmla="*/ 1600444 h 1870938"/>
              <a:gd name="connsiteX5-27" fmla="*/ 1 w 12188825"/>
              <a:gd name="connsiteY5-28" fmla="*/ 1870938 h 1870938"/>
              <a:gd name="connsiteX6-29" fmla="*/ 0 w 12188825"/>
              <a:gd name="connsiteY6-30" fmla="*/ 0 h 1870938"/>
              <a:gd name="connsiteX0-31" fmla="*/ 0 w 12188825"/>
              <a:gd name="connsiteY0-32" fmla="*/ 0 h 1870938"/>
              <a:gd name="connsiteX1-33" fmla="*/ 12188825 w 12188825"/>
              <a:gd name="connsiteY1-34" fmla="*/ 0 h 1870938"/>
              <a:gd name="connsiteX2-35" fmla="*/ 12188825 w 12188825"/>
              <a:gd name="connsiteY2-36" fmla="*/ 1868714 h 1870938"/>
              <a:gd name="connsiteX3-37" fmla="*/ 6105607 w 12188825"/>
              <a:gd name="connsiteY3-38" fmla="*/ 1600444 h 1870938"/>
              <a:gd name="connsiteX4-39" fmla="*/ 1 w 12188825"/>
              <a:gd name="connsiteY4-40" fmla="*/ 1870938 h 1870938"/>
              <a:gd name="connsiteX5-41" fmla="*/ 0 w 12188825"/>
              <a:gd name="connsiteY5-42" fmla="*/ 0 h 1870938"/>
            </a:gdLst>
            <a:ahLst/>
            <a:cxnLst>
              <a:cxn ang="0">
                <a:pos x="connsiteX0-31" y="connsiteY0-32"/>
              </a:cxn>
              <a:cxn ang="0">
                <a:pos x="connsiteX1-33" y="connsiteY1-34"/>
              </a:cxn>
              <a:cxn ang="0">
                <a:pos x="connsiteX2-35" y="connsiteY2-36"/>
              </a:cxn>
              <a:cxn ang="0">
                <a:pos x="connsiteX3-37" y="connsiteY3-38"/>
              </a:cxn>
              <a:cxn ang="0">
                <a:pos x="connsiteX4-39" y="connsiteY4-40"/>
              </a:cxn>
              <a:cxn ang="0">
                <a:pos x="connsiteX5-41" y="connsiteY5-42"/>
              </a:cxn>
            </a:cxnLst>
            <a:rect l="l" t="t" r="r" b="b"/>
            <a:pathLst>
              <a:path w="12188825" h="1870938">
                <a:moveTo>
                  <a:pt x="0" y="0"/>
                </a:moveTo>
                <a:lnTo>
                  <a:pt x="12188825" y="0"/>
                </a:lnTo>
                <a:lnTo>
                  <a:pt x="12188825" y="1868714"/>
                </a:lnTo>
                <a:cubicBezTo>
                  <a:pt x="10420785" y="1698493"/>
                  <a:pt x="8336850" y="1600444"/>
                  <a:pt x="6105607" y="1600444"/>
                </a:cubicBezTo>
                <a:cubicBezTo>
                  <a:pt x="3864934" y="1600444"/>
                  <a:pt x="1772815" y="1699323"/>
                  <a:pt x="1" y="1870938"/>
                </a:cubicBezTo>
                <a:cubicBezTo>
                  <a:pt x="1" y="1247292"/>
                  <a:pt x="0" y="623646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矩形 12"/>
          <p:cNvSpPr/>
          <p:nvPr/>
        </p:nvSpPr>
        <p:spPr>
          <a:xfrm>
            <a:off x="1" y="0"/>
            <a:ext cx="12188824" cy="1812642"/>
          </a:xfrm>
          <a:custGeom>
            <a:avLst/>
            <a:gdLst>
              <a:gd name="connsiteX0" fmla="*/ 0 w 12188824"/>
              <a:gd name="connsiteY0" fmla="*/ 0 h 1812642"/>
              <a:gd name="connsiteX1" fmla="*/ 12188824 w 12188824"/>
              <a:gd name="connsiteY1" fmla="*/ 0 h 1812642"/>
              <a:gd name="connsiteX2" fmla="*/ 12188824 w 12188824"/>
              <a:gd name="connsiteY2" fmla="*/ 1812642 h 1812642"/>
              <a:gd name="connsiteX3" fmla="*/ 6105607 w 12188824"/>
              <a:gd name="connsiteY3" fmla="*/ 1498429 h 1812642"/>
              <a:gd name="connsiteX4" fmla="*/ 1 w 12188824"/>
              <a:gd name="connsiteY4" fmla="*/ 1723203 h 1812642"/>
              <a:gd name="connsiteX5" fmla="*/ 1 w 12188824"/>
              <a:gd name="connsiteY5" fmla="*/ 187545 h 1812642"/>
              <a:gd name="connsiteX6" fmla="*/ 0 w 12188824"/>
              <a:gd name="connsiteY6" fmla="*/ 0 h 1812642"/>
              <a:gd name="connsiteX0-1" fmla="*/ 0 w 12188824"/>
              <a:gd name="connsiteY0-2" fmla="*/ 0 h 1812642"/>
              <a:gd name="connsiteX1-3" fmla="*/ 12188824 w 12188824"/>
              <a:gd name="connsiteY1-4" fmla="*/ 0 h 1812642"/>
              <a:gd name="connsiteX2-5" fmla="*/ 12188824 w 12188824"/>
              <a:gd name="connsiteY2-6" fmla="*/ 1812642 h 1812642"/>
              <a:gd name="connsiteX3-7" fmla="*/ 6105607 w 12188824"/>
              <a:gd name="connsiteY3-8" fmla="*/ 1498429 h 1812642"/>
              <a:gd name="connsiteX4-9" fmla="*/ 1 w 12188824"/>
              <a:gd name="connsiteY4-10" fmla="*/ 1723203 h 1812642"/>
              <a:gd name="connsiteX5-11" fmla="*/ 0 w 12188824"/>
              <a:gd name="connsiteY5-12" fmla="*/ 0 h 181264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2188824" h="1812642">
                <a:moveTo>
                  <a:pt x="0" y="0"/>
                </a:moveTo>
                <a:lnTo>
                  <a:pt x="12188824" y="0"/>
                </a:lnTo>
                <a:lnTo>
                  <a:pt x="12188824" y="1812642"/>
                </a:lnTo>
                <a:cubicBezTo>
                  <a:pt x="10427038" y="1644563"/>
                  <a:pt x="8126377" y="1513957"/>
                  <a:pt x="6105607" y="1498429"/>
                </a:cubicBezTo>
                <a:cubicBezTo>
                  <a:pt x="4065906" y="1482756"/>
                  <a:pt x="1772815" y="1551588"/>
                  <a:pt x="1" y="1723203"/>
                </a:cubicBezTo>
                <a:cubicBezTo>
                  <a:pt x="1" y="1148802"/>
                  <a:pt x="0" y="574401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7"/>
          <p:cNvSpPr/>
          <p:nvPr/>
        </p:nvSpPr>
        <p:spPr bwMode="hidden">
          <a:xfrm>
            <a:off x="1" y="6354411"/>
            <a:ext cx="12188824" cy="503589"/>
          </a:xfrm>
          <a:custGeom>
            <a:avLst/>
            <a:gdLst/>
            <a:ahLst/>
            <a:cxnLst/>
            <a:rect l="l" t="t" r="r" b="b"/>
            <a:pathLst>
              <a:path w="12188824" h="503589">
                <a:moveTo>
                  <a:pt x="6105606" y="0"/>
                </a:moveTo>
                <a:cubicBezTo>
                  <a:pt x="8336849" y="0"/>
                  <a:pt x="10420784" y="98049"/>
                  <a:pt x="12188824" y="268270"/>
                </a:cubicBezTo>
                <a:lnTo>
                  <a:pt x="12188824" y="503589"/>
                </a:lnTo>
                <a:lnTo>
                  <a:pt x="0" y="503589"/>
                </a:lnTo>
                <a:lnTo>
                  <a:pt x="0" y="270494"/>
                </a:lnTo>
                <a:cubicBezTo>
                  <a:pt x="1772814" y="98879"/>
                  <a:pt x="3864933" y="0"/>
                  <a:pt x="6105606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 bwMode="white">
          <a:xfrm>
            <a:off x="1522414" y="274638"/>
            <a:ext cx="9144000" cy="10969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dirty="0"/>
              <a:t>单击此处编辑母版文本样式</a:t>
            </a:r>
          </a:p>
          <a:p>
            <a:pPr lvl="1"/>
            <a:r>
              <a:rPr lang="zh-CN" dirty="0"/>
              <a:t>第二级</a:t>
            </a:r>
          </a:p>
          <a:p>
            <a:pPr lvl="2"/>
            <a:r>
              <a:rPr lang="zh-CN" dirty="0"/>
              <a:t>第三级</a:t>
            </a:r>
          </a:p>
          <a:p>
            <a:pPr lvl="3"/>
            <a:r>
              <a:rPr lang="zh-CN" dirty="0"/>
              <a:t>第四级</a:t>
            </a:r>
          </a:p>
          <a:p>
            <a:pPr lvl="4"/>
            <a:r>
              <a:rPr lang="zh-CN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fld id="{14F042A8-43C1-4815-A5CF-022104463224}" type="datetimeFigureOut">
              <a:rPr lang="en-US" altLang="zh-CN" smtClean="0"/>
              <a:t>11/28/2017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CN" sz="1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0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fld id="{5382E9EE-A870-438B-947A-FF671DFAFC96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sz="3200" kern="1200">
          <a:solidFill>
            <a:schemeClr val="bg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lang="zh-CN"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502920" indent="-224155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itchFamily="34" charset="0"/>
        <a:buChar char="–"/>
        <a:defRPr lang="zh-CN"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zh-CN"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lang="zh-CN"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zh-CN"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602024" y="3933056"/>
            <a:ext cx="6984776" cy="1120550"/>
          </a:xfrm>
        </p:spPr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钢琴教学</a:t>
            </a:r>
            <a:r>
              <a:rPr lang="zh-CN" altLang="en-US" dirty="0"/>
              <a:t>课</a:t>
            </a:r>
            <a:r>
              <a:rPr lang="zh-CN" altLang="en-US" dirty="0" smtClean="0"/>
              <a:t>件模板</a:t>
            </a:r>
            <a:endParaRPr 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382444" y="5458664"/>
            <a:ext cx="2144365" cy="386680"/>
          </a:xfrm>
        </p:spPr>
        <p:txBody>
          <a:bodyPr/>
          <a:lstStyle/>
          <a:p>
            <a:r>
              <a:rPr lang="zh-CN" altLang="en-US" dirty="0" smtClean="0"/>
              <a:t>亮亮图文老师</a:t>
            </a:r>
            <a:endParaRPr lang="zh-CN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" name="图片占位符 9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614692" y="2745904"/>
            <a:ext cx="2448272" cy="664840"/>
          </a:xfrm>
        </p:spPr>
        <p:txBody>
          <a:bodyPr/>
          <a:lstStyle/>
          <a:p>
            <a:r>
              <a:rPr lang="zh-CN" altLang="en-US" dirty="0" smtClean="0"/>
              <a:t>感谢聆听</a:t>
            </a:r>
            <a:endParaRPr lang="zh-CN" dirty="0"/>
          </a:p>
        </p:txBody>
      </p:sp>
      <p:pic>
        <p:nvPicPr>
          <p:cNvPr id="2" name="图片占位符 1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1510464" y="2708920"/>
            <a:ext cx="949269" cy="936104"/>
          </a:xfrm>
        </p:spPr>
      </p:pic>
      <p:pic>
        <p:nvPicPr>
          <p:cNvPr id="6" name="图片占位符 1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2554099" y="1663537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8" name="图片占位符 1"/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1510463" y="3754303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9" name="图片占位符 1"/>
          <p:cNvPicPr>
            <a:picLocks noChangeAspect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3640321" y="1663537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0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2566020" y="2695473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1" name="图片占位符 1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3653857" y="2708920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2" name="图片占位符 1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2594698" y="3754303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3" name="图片占位符 1"/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3678933" y="3789040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22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1483521" y="1663537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22204" y="2420888"/>
            <a:ext cx="3384376" cy="1159024"/>
          </a:xfrm>
        </p:spPr>
        <p:txBody>
          <a:bodyPr>
            <a:normAutofit/>
          </a:bodyPr>
          <a:lstStyle/>
          <a:p>
            <a:pPr marL="857250" indent="-857250">
              <a:buFont typeface="Wingdings" pitchFamily="2" charset="2"/>
              <a:buChar char="Ø"/>
            </a:pPr>
            <a:r>
              <a:rPr lang="zh-CN" altLang="en-US" dirty="0"/>
              <a:t>难点</a:t>
            </a:r>
            <a:endParaRPr 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标题 1"/>
          <p:cNvSpPr txBox="1"/>
          <p:nvPr/>
        </p:nvSpPr>
        <p:spPr bwMode="white">
          <a:xfrm>
            <a:off x="3286100" y="1052736"/>
            <a:ext cx="3384376" cy="11590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zh-CN" sz="6600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</a:lstStyle>
          <a:p>
            <a:pPr marL="857250" indent="-857250">
              <a:buFont typeface="Wingdings" pitchFamily="2" charset="2"/>
              <a:buChar char="Ø"/>
            </a:pPr>
            <a:r>
              <a:rPr lang="zh-CN" altLang="en-US" dirty="0" smtClean="0"/>
              <a:t>重点</a:t>
            </a:r>
            <a:endParaRPr lang="zh-CN" altLang="en-US" dirty="0"/>
          </a:p>
        </p:txBody>
      </p:sp>
      <p:pic>
        <p:nvPicPr>
          <p:cNvPr id="5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0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6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1898538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7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949269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8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2847807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9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4746345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0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3797076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1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5695614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2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7594152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3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6644883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4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8543421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5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10441959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6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9492690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  <p:pic>
        <p:nvPicPr>
          <p:cNvPr id="17" name="图片占位符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2" t="7249" r="7413" b="-1493"/>
          <a:stretch>
            <a:fillRect/>
          </a:stretch>
        </p:blipFill>
        <p:spPr>
          <a:xfrm>
            <a:off x="11376240" y="5921896"/>
            <a:ext cx="949269" cy="93610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-1" fmla="*/ 0 w 7469039"/>
              <a:gd name="connsiteY0-2" fmla="*/ 0 h 6366494"/>
              <a:gd name="connsiteX1-3" fmla="*/ 7469039 w 7469039"/>
              <a:gd name="connsiteY1-4" fmla="*/ 0 h 6366494"/>
              <a:gd name="connsiteX2-5" fmla="*/ 7469039 w 7469039"/>
              <a:gd name="connsiteY2-6" fmla="*/ 6353183 h 6366494"/>
              <a:gd name="connsiteX3-7" fmla="*/ 6108633 w 7469039"/>
              <a:gd name="connsiteY3-8" fmla="*/ 6366494 h 6366494"/>
              <a:gd name="connsiteX4-9" fmla="*/ 3027 w 7469039"/>
              <a:gd name="connsiteY4-10" fmla="*/ 6096000 h 6366494"/>
              <a:gd name="connsiteX5-11" fmla="*/ 0 w 7469039"/>
              <a:gd name="connsiteY5-12" fmla="*/ 0 h 6366494"/>
              <a:gd name="connsiteX0-13" fmla="*/ 0 w 7469039"/>
              <a:gd name="connsiteY0-14" fmla="*/ 0 h 6366494"/>
              <a:gd name="connsiteX1-15" fmla="*/ 7469039 w 7469039"/>
              <a:gd name="connsiteY1-16" fmla="*/ 0 h 6366494"/>
              <a:gd name="connsiteX2-17" fmla="*/ 7469039 w 7469039"/>
              <a:gd name="connsiteY2-18" fmla="*/ 6353183 h 6366494"/>
              <a:gd name="connsiteX3-19" fmla="*/ 6108633 w 7469039"/>
              <a:gd name="connsiteY3-20" fmla="*/ 6366494 h 6366494"/>
              <a:gd name="connsiteX4-21" fmla="*/ 645 w 7469039"/>
              <a:gd name="connsiteY4-22" fmla="*/ 6096000 h 6366494"/>
              <a:gd name="connsiteX5-23" fmla="*/ 0 w 7469039"/>
              <a:gd name="connsiteY5-24" fmla="*/ 0 h 6366494"/>
            </a:gdLst>
            <a:ahLst/>
            <a:cxnLst>
              <a:cxn ang="0">
                <a:pos x="connsiteX0-13" y="connsiteY0-14"/>
              </a:cxn>
              <a:cxn ang="0">
                <a:pos x="connsiteX1-15" y="connsiteY1-16"/>
              </a:cxn>
              <a:cxn ang="0">
                <a:pos x="connsiteX2-17" y="connsiteY2-18"/>
              </a:cxn>
              <a:cxn ang="0">
                <a:pos x="connsiteX3-19" y="connsiteY3-20"/>
              </a:cxn>
              <a:cxn ang="0">
                <a:pos x="connsiteX4-21" y="connsiteY4-22"/>
              </a:cxn>
              <a:cxn ang="0">
                <a:pos x="connsiteX5-23" y="connsiteY5-24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37928" y="2060848"/>
            <a:ext cx="2339750" cy="981178"/>
          </a:xfrm>
          <a:ln>
            <a:solidFill>
              <a:schemeClr val="tx1"/>
            </a:solidFill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/>
          <a:p>
            <a:pPr marL="457200" indent="-457200">
              <a:buFont typeface="+mj-ea"/>
              <a:buAutoNum type="circleNumDbPlain"/>
            </a:pPr>
            <a:r>
              <a:rPr lang="zh-CN" altLang="en-US" dirty="0"/>
              <a:t>上节课回顾</a:t>
            </a:r>
            <a:endParaRPr lang="en-US" altLang="zh-CN" dirty="0"/>
          </a:p>
          <a:p>
            <a:pPr marL="457200" indent="-457200">
              <a:buFont typeface="+mj-ea"/>
              <a:buAutoNum type="circleNumDbPlain"/>
            </a:pPr>
            <a:r>
              <a:rPr lang="zh-CN" altLang="en-US" dirty="0"/>
              <a:t>本节课介绍</a:t>
            </a:r>
            <a:endParaRPr lang="en-US" altLang="zh-CN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485900" y="476672"/>
            <a:ext cx="2843806" cy="678904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zh-CN" altLang="en-US" sz="4000" dirty="0" smtClean="0"/>
              <a:t>教学内容</a:t>
            </a:r>
            <a:endParaRPr lang="zh-CN" altLang="en-US" sz="4000" dirty="0"/>
          </a:p>
        </p:txBody>
      </p:sp>
      <p:pic>
        <p:nvPicPr>
          <p:cNvPr id="5" name="图片占位符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7846232" y="2820182"/>
            <a:ext cx="7147148" cy="1506784"/>
          </a:xfrm>
          <a:custGeom>
            <a:avLst/>
            <a:gdLst>
              <a:gd name="connsiteX0" fmla="*/ 0 w 12188825"/>
              <a:gd name="connsiteY0" fmla="*/ 0 h 3867150"/>
              <a:gd name="connsiteX1" fmla="*/ 12188825 w 12188825"/>
              <a:gd name="connsiteY1" fmla="*/ 0 h 3867150"/>
              <a:gd name="connsiteX2" fmla="*/ 12188825 w 12188825"/>
              <a:gd name="connsiteY2" fmla="*/ 3867150 h 3867150"/>
              <a:gd name="connsiteX3" fmla="*/ 12188824 w 12188825"/>
              <a:gd name="connsiteY3" fmla="*/ 2819066 h 3867150"/>
              <a:gd name="connsiteX4" fmla="*/ 6324758 w 12188825"/>
              <a:gd name="connsiteY4" fmla="*/ 3141318 h 3867150"/>
              <a:gd name="connsiteX5" fmla="*/ 0 w 12188825"/>
              <a:gd name="connsiteY5" fmla="*/ 2907554 h 3867150"/>
              <a:gd name="connsiteX6" fmla="*/ 0 w 12188825"/>
              <a:gd name="connsiteY6" fmla="*/ 0 h 3867150"/>
              <a:gd name="connsiteX0-1" fmla="*/ 0 w 12188825"/>
              <a:gd name="connsiteY0-2" fmla="*/ 0 h 3141318"/>
              <a:gd name="connsiteX1-3" fmla="*/ 12188825 w 12188825"/>
              <a:gd name="connsiteY1-4" fmla="*/ 0 h 3141318"/>
              <a:gd name="connsiteX2-5" fmla="*/ 12188824 w 12188825"/>
              <a:gd name="connsiteY2-6" fmla="*/ 2819066 h 3141318"/>
              <a:gd name="connsiteX3-7" fmla="*/ 6324758 w 12188825"/>
              <a:gd name="connsiteY3-8" fmla="*/ 3141318 h 3141318"/>
              <a:gd name="connsiteX4-9" fmla="*/ 0 w 12188825"/>
              <a:gd name="connsiteY4-10" fmla="*/ 2907554 h 3141318"/>
              <a:gd name="connsiteX5-11" fmla="*/ 0 w 12188825"/>
              <a:gd name="connsiteY5-12" fmla="*/ 0 h 314131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2188825" h="3141318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矩形 1"/>
          <p:cNvSpPr/>
          <p:nvPr/>
        </p:nvSpPr>
        <p:spPr>
          <a:xfrm>
            <a:off x="4171950" y="3065742"/>
            <a:ext cx="2138486" cy="1015663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0000" endA="300" endPos="55000" dir="5400000" sy="-100000" algn="bl" rotWithShape="0"/>
          </a:effectLst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ea"/>
              <a:buAutoNum type="circleNumDbPlain" startAt="3"/>
            </a:pPr>
            <a:r>
              <a:rPr lang="zh-CN" altLang="en-US" sz="2000" dirty="0"/>
              <a:t>本节课重点</a:t>
            </a:r>
            <a:endParaRPr lang="en-US" altLang="zh-CN" sz="2000" dirty="0"/>
          </a:p>
          <a:p>
            <a:pPr marL="457200" indent="-457200">
              <a:lnSpc>
                <a:spcPct val="150000"/>
              </a:lnSpc>
              <a:buFont typeface="+mj-ea"/>
              <a:buAutoNum type="circleNumDbPlain" startAt="3"/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本节课难点</a:t>
            </a: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375822" y="4089662"/>
            <a:ext cx="1950838" cy="1015663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6350" stA="50000" endA="300" endPos="55000" dir="5400000" sy="-100000" algn="bl" rotWithShape="0"/>
          </a:effectLst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ea"/>
              <a:buAutoNum type="circleNumDbPlain" startAt="5"/>
            </a:pPr>
            <a:r>
              <a:rPr lang="zh-CN" altLang="en-US" sz="2000" dirty="0"/>
              <a:t>本节课复习</a:t>
            </a:r>
            <a:endParaRPr lang="en-US" altLang="zh-CN" sz="2000" dirty="0"/>
          </a:p>
          <a:p>
            <a:pPr marL="457200" indent="-457200">
              <a:lnSpc>
                <a:spcPct val="150000"/>
              </a:lnSpc>
              <a:buFont typeface="+mj-ea"/>
              <a:buAutoNum type="circleNumDbPlain" startAt="5"/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下节课预习</a:t>
            </a: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16302" y="1988840"/>
            <a:ext cx="5436095" cy="1045840"/>
          </a:xfrm>
        </p:spPr>
        <p:txBody>
          <a:bodyPr/>
          <a:lstStyle/>
          <a:p>
            <a:pPr marL="1143000" indent="-1143000">
              <a:buClr>
                <a:srgbClr val="C00000"/>
              </a:buClr>
              <a:buFont typeface="+mj-ea"/>
              <a:buAutoNum type="circleNumDbPlain"/>
            </a:pPr>
            <a:r>
              <a:rPr lang="zh-CN" altLang="en-US" dirty="0"/>
              <a:t>上节</a:t>
            </a:r>
            <a:r>
              <a:rPr lang="zh-CN" altLang="en-US" dirty="0" smtClean="0"/>
              <a:t>课回顾</a:t>
            </a:r>
            <a:endParaRPr 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854052" y="3356992"/>
            <a:ext cx="5184576" cy="1800200"/>
          </a:xfrm>
        </p:spPr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回顾内容。。。。</a:t>
            </a:r>
            <a:endParaRPr lang="zh-CN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22683" y="404664"/>
            <a:ext cx="4419598" cy="894928"/>
          </a:xfrm>
        </p:spPr>
        <p:txBody>
          <a:bodyPr>
            <a:normAutofit/>
          </a:bodyPr>
          <a:lstStyle/>
          <a:p>
            <a:pPr marL="914400" indent="-914400">
              <a:buClr>
                <a:srgbClr val="C00000"/>
              </a:buClr>
              <a:buFont typeface="+mj-ea"/>
              <a:buAutoNum type="circleNumDbPlain" startAt="2"/>
            </a:pPr>
            <a:r>
              <a:rPr lang="zh-CN" altLang="en-US" sz="4800" dirty="0" smtClean="0">
                <a:latin typeface="微软雅黑" pitchFamily="34" charset="-122"/>
                <a:ea typeface="微软雅黑" pitchFamily="34" charset="-122"/>
              </a:rPr>
              <a:t>本节课介绍</a:t>
            </a:r>
            <a:endParaRPr lang="zh-CN" sz="4800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sz="half" idx="2"/>
          </p:nvPr>
        </p:nvGraphicFramePr>
        <p:xfrm>
          <a:off x="3070225" y="1844675"/>
          <a:ext cx="5544467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46140" y="404664"/>
            <a:ext cx="4211958" cy="894928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C00000"/>
              </a:buClr>
              <a:buFont typeface="+mj-ea"/>
              <a:buAutoNum type="circleNumDbPlain" startAt="3"/>
            </a:pPr>
            <a:r>
              <a:rPr lang="zh-CN" altLang="en-US" sz="4800" dirty="0" smtClean="0">
                <a:latin typeface="微软雅黑" pitchFamily="34" charset="-122"/>
                <a:ea typeface="微软雅黑" pitchFamily="34" charset="-122"/>
              </a:rPr>
              <a:t> 本节课重点</a:t>
            </a:r>
            <a:endParaRPr lang="zh-CN" sz="4800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13" name="内容占位符 12"/>
          <p:cNvGraphicFramePr>
            <a:graphicFrameLocks noGrp="1"/>
          </p:cNvGraphicFramePr>
          <p:nvPr>
            <p:ph sz="half" idx="1"/>
          </p:nvPr>
        </p:nvGraphicFramePr>
        <p:xfrm>
          <a:off x="1522413" y="1905000"/>
          <a:ext cx="4419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内容占位符 5"/>
          <p:cNvGraphicFramePr>
            <a:graphicFrameLocks noGrp="1"/>
          </p:cNvGraphicFramePr>
          <p:nvPr>
            <p:ph sz="half" idx="2"/>
          </p:nvPr>
        </p:nvGraphicFramePr>
        <p:xfrm>
          <a:off x="6249988" y="2564904"/>
          <a:ext cx="4416426" cy="14833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72142"/>
                <a:gridCol w="1472142"/>
                <a:gridCol w="1472142"/>
              </a:tblGrid>
              <a:tr h="370840">
                <a:tc>
                  <a:txBody>
                    <a:bodyPr/>
                    <a:lstStyle/>
                    <a:p>
                      <a:endParaRPr lang="zh-CN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>
                          <a:latin typeface="微软雅黑" pitchFamily="34" charset="-122"/>
                          <a:ea typeface="微软雅黑" pitchFamily="34" charset="-122"/>
                        </a:rPr>
                        <a:t>A 部分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>
                          <a:latin typeface="微软雅黑" pitchFamily="34" charset="-122"/>
                          <a:ea typeface="微软雅黑" pitchFamily="34" charset="-122"/>
                        </a:rPr>
                        <a:t>B 部分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内容</a:t>
                      </a:r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  <a:endParaRPr lang="zh-CN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>
                          <a:latin typeface="微软雅黑" pitchFamily="34" charset="-122"/>
                          <a:ea typeface="微软雅黑" pitchFamily="34" charset="-122"/>
                        </a:rPr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>
                          <a:latin typeface="微软雅黑" pitchFamily="34" charset="-122"/>
                          <a:ea typeface="微软雅黑" pitchFamily="34" charset="-122"/>
                        </a:rPr>
                        <a:t>95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内容</a:t>
                      </a:r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2</a:t>
                      </a:r>
                      <a:endParaRPr lang="zh-CN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dirty="0">
                          <a:latin typeface="微软雅黑" pitchFamily="34" charset="-122"/>
                          <a:ea typeface="微软雅黑" pitchFamily="34" charset="-122"/>
                        </a:rPr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>
                          <a:latin typeface="微软雅黑" pitchFamily="34" charset="-122"/>
                          <a:ea typeface="微软雅黑" pitchFamily="34" charset="-122"/>
                        </a:rPr>
                        <a:t>98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atin typeface="微软雅黑" pitchFamily="34" charset="-122"/>
                          <a:ea typeface="微软雅黑" pitchFamily="34" charset="-122"/>
                        </a:rPr>
                        <a:t>内容</a:t>
                      </a:r>
                      <a:r>
                        <a:rPr lang="en-US" altLang="zh-CN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endParaRPr lang="zh-CN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>
                          <a:latin typeface="微软雅黑" pitchFamily="34" charset="-122"/>
                          <a:ea typeface="微软雅黑" pitchFamily="34" charset="-122"/>
                        </a:rP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dirty="0">
                          <a:latin typeface="微软雅黑" pitchFamily="34" charset="-122"/>
                          <a:ea typeface="微软雅黑" pitchFamily="34" charset="-122"/>
                        </a:rPr>
                        <a:t>90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02124" y="476672"/>
            <a:ext cx="4669340" cy="82292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C00000"/>
              </a:buClr>
              <a:buFont typeface="+mj-ea"/>
              <a:buAutoNum type="circleNumDbPlain" startAt="4"/>
            </a:pPr>
            <a:r>
              <a:rPr lang="zh-CN" altLang="en-US" sz="4800" dirty="0" smtClean="0">
                <a:latin typeface="微软雅黑" pitchFamily="34" charset="-122"/>
                <a:ea typeface="微软雅黑" pitchFamily="34" charset="-122"/>
              </a:rPr>
              <a:t>  本节课难点</a:t>
            </a:r>
            <a:endParaRPr lang="zh-CN" sz="48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难点一</a:t>
            </a:r>
            <a:endParaRPr lang="zh-CN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374" y="2990849"/>
            <a:ext cx="2857500" cy="2857500"/>
          </a:xfrm>
        </p:spPr>
      </p:pic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难点二</a:t>
            </a:r>
            <a:endParaRPr lang="zh-CN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8" name="内容占位符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754" y="3142517"/>
            <a:ext cx="4417056" cy="2554165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2854052" y="1772816"/>
            <a:ext cx="5904656" cy="1008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sz="3200" kern="1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cs typeface="+mj-cs"/>
              </a:defRPr>
            </a:lvl1pPr>
          </a:lstStyle>
          <a:p>
            <a:pPr marL="514350" indent="-514350">
              <a:buClr>
                <a:srgbClr val="C00000"/>
              </a:buClr>
              <a:buFont typeface="+mj-ea"/>
              <a:buAutoNum type="circleNumDbPlain" startAt="5"/>
            </a:pPr>
            <a:r>
              <a:rPr lang="zh-CN" altLang="en-US" sz="6600" dirty="0" smtClean="0"/>
              <a:t> 本节课复习</a:t>
            </a:r>
            <a:endParaRPr lang="zh-CN" altLang="en-US" sz="6600" dirty="0"/>
          </a:p>
        </p:txBody>
      </p:sp>
      <p:sp>
        <p:nvSpPr>
          <p:cNvPr id="3" name="矩形 2"/>
          <p:cNvSpPr/>
          <p:nvPr/>
        </p:nvSpPr>
        <p:spPr>
          <a:xfrm>
            <a:off x="2710036" y="3014036"/>
            <a:ext cx="597666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20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Matura MT Script Capitals" panose="03020802060602070202" pitchFamily="66" charset="0"/>
              </a:rPr>
              <a:t>Preview </a:t>
            </a:r>
            <a:r>
              <a:rPr lang="en-US" altLang="zh-CN" sz="20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Matura MT Script Capitals" panose="03020802060602070202" pitchFamily="66" charset="0"/>
              </a:rPr>
              <a:t>this lesson and practice this exciting</a:t>
            </a:r>
            <a:endParaRPr lang="zh-CN" altLang="en-US" sz="20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  <a:latin typeface="Matura MT Script Capitals" panose="03020802060602070202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23642" y="1556792"/>
            <a:ext cx="3781439" cy="808856"/>
          </a:xfrm>
        </p:spPr>
        <p:txBody>
          <a:bodyPr/>
          <a:lstStyle/>
          <a:p>
            <a:pPr marL="742950" indent="-742950">
              <a:buClr>
                <a:srgbClr val="C00000"/>
              </a:buClr>
              <a:buFont typeface="+mj-ea"/>
              <a:buAutoNum type="circleNumDbPlain" startAt="6"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下节课预习</a:t>
            </a:r>
            <a:endParaRPr 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 占位符 3"/>
          <p:cNvSpPr>
            <a:spLocks noGrp="1"/>
          </p:cNvSpPr>
          <p:nvPr>
            <p:ph type="body" sz="half" idx="2"/>
          </p:nvPr>
        </p:nvSpPr>
        <p:spPr>
          <a:xfrm>
            <a:off x="7939867" y="3068960"/>
            <a:ext cx="3781439" cy="1828800"/>
          </a:xfrm>
        </p:spPr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内容</a:t>
            </a:r>
            <a:r>
              <a:rPr lang="zh-CN" altLang="en-US" dirty="0"/>
              <a:t>一更多模版：亮亮图文旗舰店</a:t>
            </a:r>
            <a:r>
              <a:rPr lang="en-US" altLang="zh-CN" dirty="0"/>
              <a:t>https://liangliangtuwen.tmall.com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/>
              <a:t>内容二</a:t>
            </a:r>
            <a:endParaRPr lang="en-US" altLang="zh-CN" dirty="0" smtClean="0"/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内容三</a:t>
            </a:r>
            <a:endParaRPr lang="en-US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08013" y="457200"/>
          <a:ext cx="6324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ves_16x9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Curves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Curves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Curves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音乐曲线演示（宽屏）</Template>
  <TotalTime>0</TotalTime>
  <Words>133</Words>
  <Application>Microsoft Office PowerPoint</Application>
  <PresentationFormat>自定义</PresentationFormat>
  <Paragraphs>46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微软雅黑</vt:lpstr>
      <vt:lpstr>Arial</vt:lpstr>
      <vt:lpstr>Euphemia</vt:lpstr>
      <vt:lpstr>Matura MT Script Capitals</vt:lpstr>
      <vt:lpstr>Wingdings</vt:lpstr>
      <vt:lpstr>Curves_16x9</vt:lpstr>
      <vt:lpstr>钢琴教学课件模板</vt:lpstr>
      <vt:lpstr>难点</vt:lpstr>
      <vt:lpstr>教学内容</vt:lpstr>
      <vt:lpstr>上节课回顾</vt:lpstr>
      <vt:lpstr>本节课介绍</vt:lpstr>
      <vt:lpstr> 本节课重点</vt:lpstr>
      <vt:lpstr>  本节课难点</vt:lpstr>
      <vt:lpstr>PowerPoint 演示文稿</vt:lpstr>
      <vt:lpstr>下节课预习</vt:lpstr>
      <vt:lpstr>感谢聆听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亮亮图文旗舰店</dc:subject>
  <dc:creator/>
  <cp:keywords>更多模版：亮亮图文旗舰店https:/liangliangtuwen.tmall.com</cp:keywords>
  <dc:description>更多模版：亮亮图文旗舰店https://liangliangtuwen.tmall.com</dc:description>
  <cp:lastModifiedBy/>
  <cp:revision>1</cp:revision>
  <dcterms:created xsi:type="dcterms:W3CDTF">2016-01-28T09:03:00Z</dcterms:created>
  <dcterms:modified xsi:type="dcterms:W3CDTF">2017-11-28T12:12:19Z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TC028010949991</vt:lpwstr>
  </property>
  <property fmtid="{D5CDD505-2E9C-101B-9397-08002B2CF9AE}" pid="3" name="KSOProductBuildVer">
    <vt:lpwstr>2052-10.1.0.5603</vt:lpwstr>
  </property>
</Properties>
</file>