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9"/>
  </p:handoutMasterIdLst>
  <p:sldIdLst>
    <p:sldId id="314" r:id="rId3"/>
    <p:sldId id="292" r:id="rId5"/>
    <p:sldId id="315" r:id="rId6"/>
    <p:sldId id="257" r:id="rId7"/>
    <p:sldId id="303" r:id="rId8"/>
    <p:sldId id="304" r:id="rId9"/>
    <p:sldId id="269" r:id="rId10"/>
    <p:sldId id="316" r:id="rId11"/>
    <p:sldId id="273" r:id="rId12"/>
    <p:sldId id="317" r:id="rId13"/>
    <p:sldId id="275" r:id="rId14"/>
    <p:sldId id="318" r:id="rId15"/>
    <p:sldId id="277" r:id="rId16"/>
    <p:sldId id="278" r:id="rId17"/>
    <p:sldId id="279" r:id="rId18"/>
    <p:sldId id="280" r:id="rId19"/>
    <p:sldId id="281" r:id="rId20"/>
    <p:sldId id="282" r:id="rId21"/>
    <p:sldId id="283" r:id="rId22"/>
    <p:sldId id="284" r:id="rId23"/>
    <p:sldId id="319" r:id="rId24"/>
    <p:sldId id="286" r:id="rId25"/>
    <p:sldId id="320" r:id="rId26"/>
    <p:sldId id="309" r:id="rId27"/>
    <p:sldId id="289" r:id="rId28"/>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微软雅黑 Light" panose="020B0502040204020203" pitchFamily="34"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微软雅黑 Light" panose="020B0502040204020203" pitchFamily="34"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微软雅黑 Light" panose="020B0502040204020203" pitchFamily="34"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微软雅黑 Light" panose="020B0502040204020203" pitchFamily="34"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微软雅黑 Light" panose="020B0502040204020203"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微软雅黑 Light" panose="020B0502040204020203"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微软雅黑 Light" panose="020B0502040204020203"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微软雅黑 Light" panose="020B0502040204020203"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微软雅黑 Light" panose="020B0502040204020203"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B1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074" autoAdjust="0"/>
  </p:normalViewPr>
  <p:slideViewPr>
    <p:cSldViewPr snapToGrid="0">
      <p:cViewPr varScale="1">
        <p:scale>
          <a:sx n="80" d="100"/>
          <a:sy n="80" d="100"/>
        </p:scale>
        <p:origin x="528" y="60"/>
      </p:cViewPr>
      <p:guideLst/>
    </p:cSldViewPr>
  </p:slideViewPr>
  <p:notesTextViewPr>
    <p:cViewPr>
      <p:scale>
        <a:sx n="1" d="1"/>
        <a:sy n="1" d="1"/>
      </p:scale>
      <p:origin x="0" y="0"/>
    </p:cViewPr>
  </p:notesTextViewPr>
  <p:sorterViewPr>
    <p:cViewPr varScale="1">
      <p:scale>
        <a:sx n="100" d="100"/>
        <a:sy n="100" d="100"/>
      </p:scale>
      <p:origin x="0" y="-482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ea typeface="+mn-ea"/>
              </a:defRPr>
            </a:lvl1pPr>
          </a:lstStyle>
          <a:p>
            <a:pPr>
              <a:defRPr/>
            </a:pPr>
            <a:fld id="{A00F37AE-EC30-40EE-88FA-EE7C8CDAE944}"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ea typeface="+mn-ea"/>
              </a:defRPr>
            </a:lvl1pPr>
          </a:lstStyle>
          <a:p>
            <a:pPr>
              <a:defRPr/>
            </a:pPr>
            <a:fld id="{8ECC0A60-0F6F-4034-85BB-D9CF48D04E36}"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更多模板亮亮图文旗舰店：https://liangliangtuwen.tmall.com</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92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8E8EFBB0-4D1A-4F3C-9A83-33B10AF1D2D2}" type="slidenum">
              <a:rPr lang="zh-CN" altLang="en-US">
                <a:latin typeface="Calibri" panose="020F0502020204030204" pitchFamily="34" charset="0"/>
                <a:ea typeface="宋体" panose="02010600030101010101" pitchFamily="2" charset="-122"/>
              </a:rPr>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56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256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5002301D-4D71-4D79-8033-F05BA87431B8}" type="slidenum">
              <a:rPr lang="zh-CN" altLang="en-US">
                <a:latin typeface="Calibri" panose="020F0502020204030204" pitchFamily="34" charset="0"/>
                <a:ea typeface="宋体" panose="02010600030101010101" pitchFamily="2" charset="-122"/>
              </a:rPr>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92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8E8EFBB0-4D1A-4F3C-9A83-33B10AF1D2D2}" type="slidenum">
              <a:rPr lang="zh-CN" altLang="en-US">
                <a:latin typeface="Calibri" panose="020F0502020204030204" pitchFamily="34" charset="0"/>
                <a:ea typeface="宋体" panose="02010600030101010101" pitchFamily="2" charset="-122"/>
              </a:rPr>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96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297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58DA378C-4556-45DD-8843-ED251553579A}" type="slidenum">
              <a:rPr lang="zh-CN" altLang="en-US">
                <a:latin typeface="Calibri" panose="020F0502020204030204" pitchFamily="34" charset="0"/>
                <a:ea typeface="宋体" panose="02010600030101010101" pitchFamily="2" charset="-122"/>
              </a:rPr>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60CF7C9E-4673-4B1C-8CEC-9F02EF002A22}" type="slidenum">
              <a:rPr lang="zh-CN" altLang="en-US">
                <a:latin typeface="Calibri" panose="020F0502020204030204" pitchFamily="34" charset="0"/>
                <a:ea typeface="宋体" panose="02010600030101010101" pitchFamily="2" charset="-122"/>
              </a:rPr>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37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337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DFCBD27B-0C5E-422B-8F9C-8B45A157CFA5}" type="slidenum">
              <a:rPr lang="zh-CN" altLang="en-US">
                <a:latin typeface="Calibri" panose="020F0502020204030204" pitchFamily="34" charset="0"/>
                <a:ea typeface="宋体" panose="02010600030101010101" pitchFamily="2" charset="-122"/>
              </a:rPr>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34366409-B315-4CFD-9EBC-B1B3F5753862}" type="slidenum">
              <a:rPr lang="zh-CN" altLang="en-US">
                <a:latin typeface="Calibri" panose="020F0502020204030204" pitchFamily="34" charset="0"/>
                <a:ea typeface="宋体" panose="02010600030101010101" pitchFamily="2" charset="-122"/>
              </a:rPr>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27BE3DB1-F95C-46DE-A842-DFFD26C3F740}" type="slidenum">
              <a:rPr lang="zh-CN" altLang="en-US">
                <a:latin typeface="Calibri" panose="020F0502020204030204" pitchFamily="34" charset="0"/>
                <a:ea typeface="宋体" panose="02010600030101010101" pitchFamily="2" charset="-122"/>
              </a:rPr>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CF5D78DC-2886-476A-9AA3-7AA00531D740}" type="slidenum">
              <a:rPr lang="zh-CN" altLang="en-US">
                <a:latin typeface="Calibri" panose="020F0502020204030204" pitchFamily="34" charset="0"/>
                <a:ea typeface="宋体" panose="02010600030101010101" pitchFamily="2" charset="-122"/>
              </a:rPr>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19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8AFA9EE7-E69A-4E51-A931-D25188E7CCE3}" type="slidenum">
              <a:rPr lang="zh-CN" altLang="en-US">
                <a:latin typeface="Calibri" panose="020F0502020204030204" pitchFamily="34" charset="0"/>
                <a:ea typeface="宋体" panose="02010600030101010101" pitchFamily="2" charset="-122"/>
              </a:rPr>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1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71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27269C32-D93F-453D-B8DB-3CC0113CC4D8}" type="slidenum">
              <a:rPr lang="zh-CN" altLang="en-US">
                <a:latin typeface="Calibri" panose="020F0502020204030204" pitchFamily="34" charset="0"/>
                <a:ea typeface="宋体" panose="02010600030101010101" pitchFamily="2" charset="-122"/>
              </a:rPr>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8EFABEA1-ADE7-462F-A4AD-22EC32AF313A}" type="slidenum">
              <a:rPr lang="zh-CN" altLang="en-US">
                <a:latin typeface="Calibri" panose="020F0502020204030204" pitchFamily="34" charset="0"/>
                <a:ea typeface="宋体" panose="02010600030101010101" pitchFamily="2" charset="-122"/>
              </a:rPr>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92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8E8EFBB0-4D1A-4F3C-9A83-33B10AF1D2D2}" type="slidenum">
              <a:rPr lang="zh-CN" altLang="en-US">
                <a:latin typeface="Calibri" panose="020F0502020204030204" pitchFamily="34" charset="0"/>
                <a:ea typeface="宋体" panose="02010600030101010101" pitchFamily="2" charset="-122"/>
              </a:rPr>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0A5EEA28-ADF0-407E-8931-F5C519F27D2D}" type="slidenum">
              <a:rPr lang="zh-CN" altLang="en-US">
                <a:latin typeface="Calibri" panose="020F0502020204030204" pitchFamily="34" charset="0"/>
                <a:ea typeface="宋体" panose="02010600030101010101" pitchFamily="2" charset="-122"/>
              </a:rPr>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92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8E8EFBB0-4D1A-4F3C-9A83-33B10AF1D2D2}" type="slidenum">
              <a:rPr lang="zh-CN" altLang="en-US">
                <a:latin typeface="Calibri" panose="020F0502020204030204" pitchFamily="34" charset="0"/>
                <a:ea typeface="宋体" panose="02010600030101010101" pitchFamily="2" charset="-122"/>
              </a:rPr>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22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522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BE4374AE-E77E-49E9-8B66-92E5781869C3}" type="slidenum">
              <a:rPr lang="zh-CN" altLang="en-US">
                <a:latin typeface="Calibri" panose="020F0502020204030204" pitchFamily="34" charset="0"/>
                <a:ea typeface="宋体" panose="02010600030101010101" pitchFamily="2" charset="-122"/>
              </a:rPr>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B439B3BA-8F58-42C6-896B-4FE576C86BDF}" type="slidenum">
              <a:rPr lang="zh-CN" altLang="en-US">
                <a:latin typeface="Calibri" panose="020F0502020204030204" pitchFamily="34" charset="0"/>
                <a:ea typeface="宋体" panose="02010600030101010101" pitchFamily="2" charset="-122"/>
              </a:rPr>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92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8E8EFBB0-4D1A-4F3C-9A83-33B10AF1D2D2}" type="slidenum">
              <a:rPr lang="zh-CN" altLang="en-US">
                <a:latin typeface="Calibri" panose="020F0502020204030204" pitchFamily="34" charset="0"/>
                <a:ea typeface="宋体" panose="02010600030101010101" pitchFamily="2" charset="-122"/>
              </a:rPr>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576A631-124F-4FE1-A250-FCD16FD5878D}" type="slidenum">
              <a:rPr lang="zh-CN" altLang="en-US">
                <a:latin typeface="Calibri" panose="020F0502020204030204" pitchFamily="34" charset="0"/>
                <a:ea typeface="宋体" panose="02010600030101010101" pitchFamily="2" charset="-122"/>
              </a:rPr>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zh-CN" altLang="en-US" smtClean="0"/>
              <a:t>更多模板亮亮图文旗舰店：https://liangliangtuwen.tmall.com</a:t>
            </a:r>
            <a:endParaRPr lang="zh-CN" altLang="en-US" smtClean="0"/>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19C18417-B7CC-48A8-814B-10A4C0A416FF}" type="slidenum">
              <a:rPr lang="zh-CN" altLang="en-US">
                <a:latin typeface="Calibri" panose="020F0502020204030204" pitchFamily="34" charset="0"/>
                <a:ea typeface="宋体" panose="02010600030101010101" pitchFamily="2" charset="-122"/>
              </a:rPr>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53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53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CA1A6AF1-B6B8-4C65-B5B5-9005BE268A61}" type="slidenum">
              <a:rPr lang="zh-CN" altLang="en-US">
                <a:latin typeface="Calibri" panose="020F0502020204030204" pitchFamily="34" charset="0"/>
                <a:ea typeface="宋体" panose="02010600030101010101" pitchFamily="2" charset="-122"/>
              </a:rPr>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048AF3D7-DEC4-4BA4-9FE5-858C40515819}" type="slidenum">
              <a:rPr lang="zh-CN" altLang="en-US">
                <a:latin typeface="Calibri" panose="020F0502020204030204" pitchFamily="34" charset="0"/>
                <a:ea typeface="宋体" panose="02010600030101010101" pitchFamily="2" charset="-122"/>
              </a:rPr>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zh-CN" altLang="en-US" smtClean="0"/>
              <a:t>更多模板亮亮图文旗舰店：https://liangliangtuwen.tmall.com</a:t>
            </a:r>
            <a:endParaRPr lang="zh-CN" altLang="en-US" smtClean="0"/>
          </a:p>
        </p:txBody>
      </p:sp>
      <p:sp>
        <p:nvSpPr>
          <p:cNvPr id="92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8E8EFBB0-4D1A-4F3C-9A83-33B10AF1D2D2}" type="slidenum">
              <a:rPr lang="zh-CN" altLang="en-US">
                <a:latin typeface="Calibri" panose="020F0502020204030204" pitchFamily="34" charset="0"/>
                <a:ea typeface="宋体" panose="02010600030101010101" pitchFamily="2" charset="-122"/>
              </a:rPr>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15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215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B190E3CA-17EA-4801-9AD0-ED57B3282896}" type="slidenum">
              <a:rPr lang="zh-CN" altLang="en-US">
                <a:latin typeface="Calibri" panose="020F0502020204030204" pitchFamily="34" charset="0"/>
                <a:ea typeface="宋体" panose="02010600030101010101" pitchFamily="2" charset="-122"/>
              </a:rPr>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a:defRPr/>
            </a:pPr>
            <a:fld id="{A29749F4-AF4C-423E-8C59-98FCBB9791B8}"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a:defRPr/>
            </a:pPr>
            <a:fld id="{4C7AC0E1-C7A6-4354-8B81-73DBB9C5C11B}"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p14="http://schemas.microsoft.com/office/powerpoint/2010/main" Requires="p14">
      <p:transition p14:dur="0"/>
    </mc:Choice>
    <mc:Fallback>
      <p:transition/>
    </mc:Fallback>
  </mc:AlternateConten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image" Target="../media/image5.png"/><Relationship Id="rId3" Type="http://schemas.openxmlformats.org/officeDocument/2006/relationships/tags" Target="../tags/tag11.xml"/><Relationship Id="rId2" Type="http://schemas.openxmlformats.org/officeDocument/2006/relationships/tags" Target="../tags/tag10.xml"/><Relationship Id="rId12" Type="http://schemas.openxmlformats.org/officeDocument/2006/relationships/notesSlide" Target="../notesSlides/notesSlide15.xml"/><Relationship Id="rId11" Type="http://schemas.openxmlformats.org/officeDocument/2006/relationships/slideLayout" Target="../slideLayouts/slideLayout1.xml"/><Relationship Id="rId10" Type="http://schemas.openxmlformats.org/officeDocument/2006/relationships/tags" Target="../tags/tag17.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6.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0" Type="http://schemas.openxmlformats.org/officeDocument/2006/relationships/notesSlide" Target="../notesSlides/notesSlide9.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990850" y="2058024"/>
            <a:ext cx="9429750" cy="954107"/>
          </a:xfrm>
          <a:prstGeom prst="rect">
            <a:avLst/>
          </a:prstGeom>
          <a:noFill/>
        </p:spPr>
        <p:txBody>
          <a:bodyPr wrap="square" rtlCol="0">
            <a:spAutoFit/>
          </a:bodyPr>
          <a:lstStyle/>
          <a:p>
            <a:pPr algn="ctr"/>
            <a:r>
              <a:rPr lang="zh-CN" altLang="en-US" sz="5600" dirty="0" smtClean="0">
                <a:solidFill>
                  <a:schemeClr val="accent1"/>
                </a:solidFill>
                <a:latin typeface="+mn-ea"/>
                <a:ea typeface="+mn-ea"/>
              </a:rPr>
              <a:t>清新教师说课公开课</a:t>
            </a:r>
            <a:r>
              <a:rPr lang="zh-CN" altLang="en-US" sz="5600" dirty="0">
                <a:solidFill>
                  <a:schemeClr val="accent1"/>
                </a:solidFill>
                <a:latin typeface="+mn-ea"/>
                <a:ea typeface="+mn-ea"/>
              </a:rPr>
              <a:t>模板</a:t>
            </a:r>
            <a:endParaRPr lang="zh-CN" altLang="en-US" sz="5600" dirty="0">
              <a:solidFill>
                <a:schemeClr val="accent1"/>
              </a:solidFill>
              <a:latin typeface="+mn-ea"/>
              <a:ea typeface="+mn-ea"/>
            </a:endParaRPr>
          </a:p>
        </p:txBody>
      </p:sp>
      <p:sp>
        <p:nvSpPr>
          <p:cNvPr id="3" name="文本框 2"/>
          <p:cNvSpPr txBox="1"/>
          <p:nvPr/>
        </p:nvSpPr>
        <p:spPr>
          <a:xfrm>
            <a:off x="4522803" y="3294293"/>
            <a:ext cx="6365845" cy="461665"/>
          </a:xfrm>
          <a:prstGeom prst="rect">
            <a:avLst/>
          </a:prstGeom>
          <a:noFill/>
        </p:spPr>
        <p:txBody>
          <a:bodyPr wrap="none" rtlCol="0">
            <a:spAutoFit/>
          </a:bodyPr>
          <a:lstStyle/>
          <a:p>
            <a:pPr algn="ctr"/>
            <a:r>
              <a:rPr lang="en-US" altLang="zh-CN" sz="2400" dirty="0" smtClean="0">
                <a:solidFill>
                  <a:schemeClr val="accent1"/>
                </a:solidFill>
                <a:latin typeface="+mn-ea"/>
                <a:ea typeface="+mn-ea"/>
              </a:rPr>
              <a:t>| </a:t>
            </a:r>
            <a:r>
              <a:rPr lang="zh-CN" altLang="en-US" sz="2400" dirty="0" smtClean="0">
                <a:solidFill>
                  <a:schemeClr val="accent1"/>
                </a:solidFill>
                <a:latin typeface="+mn-ea"/>
                <a:ea typeface="+mn-ea"/>
              </a:rPr>
              <a:t>信息话教学  </a:t>
            </a:r>
            <a:r>
              <a:rPr lang="en-US" altLang="zh-CN" sz="2400" dirty="0" smtClean="0">
                <a:solidFill>
                  <a:schemeClr val="accent1"/>
                </a:solidFill>
                <a:latin typeface="+mn-ea"/>
                <a:ea typeface="+mn-ea"/>
              </a:rPr>
              <a:t>| </a:t>
            </a:r>
            <a:r>
              <a:rPr lang="zh-CN" altLang="en-US" sz="2400" dirty="0" smtClean="0">
                <a:solidFill>
                  <a:schemeClr val="accent1"/>
                </a:solidFill>
                <a:latin typeface="+mn-ea"/>
                <a:ea typeface="+mn-ea"/>
              </a:rPr>
              <a:t>公开课  </a:t>
            </a:r>
            <a:r>
              <a:rPr lang="en-US" altLang="zh-CN" sz="2400" dirty="0" smtClean="0">
                <a:solidFill>
                  <a:schemeClr val="accent1"/>
                </a:solidFill>
                <a:latin typeface="+mn-ea"/>
                <a:ea typeface="+mn-ea"/>
              </a:rPr>
              <a:t>|</a:t>
            </a:r>
            <a:r>
              <a:rPr lang="zh-CN" altLang="en-US" sz="2400" dirty="0" smtClean="0">
                <a:solidFill>
                  <a:schemeClr val="accent1"/>
                </a:solidFill>
                <a:latin typeface="+mn-ea"/>
                <a:ea typeface="+mn-ea"/>
              </a:rPr>
              <a:t>  示范课  </a:t>
            </a:r>
            <a:r>
              <a:rPr lang="en-US" altLang="zh-CN" sz="2400" dirty="0" smtClean="0">
                <a:solidFill>
                  <a:schemeClr val="accent1"/>
                </a:solidFill>
                <a:latin typeface="+mn-ea"/>
                <a:ea typeface="+mn-ea"/>
              </a:rPr>
              <a:t>| </a:t>
            </a:r>
            <a:r>
              <a:rPr lang="zh-CN" altLang="en-US" sz="2400" dirty="0" smtClean="0">
                <a:solidFill>
                  <a:schemeClr val="accent1"/>
                </a:solidFill>
                <a:latin typeface="+mn-ea"/>
                <a:ea typeface="+mn-ea"/>
              </a:rPr>
              <a:t>说课微课 </a:t>
            </a:r>
            <a:r>
              <a:rPr lang="en-US" altLang="zh-CN" sz="2400" dirty="0" smtClean="0">
                <a:solidFill>
                  <a:schemeClr val="accent1"/>
                </a:solidFill>
                <a:latin typeface="+mn-ea"/>
                <a:ea typeface="+mn-ea"/>
              </a:rPr>
              <a:t>|</a:t>
            </a:r>
            <a:r>
              <a:rPr lang="zh-CN" altLang="en-US" sz="2400" dirty="0" smtClean="0">
                <a:solidFill>
                  <a:schemeClr val="accent1"/>
                </a:solidFill>
                <a:latin typeface="+mn-ea"/>
                <a:ea typeface="+mn-ea"/>
              </a:rPr>
              <a:t> </a:t>
            </a:r>
            <a:endParaRPr lang="zh-CN" altLang="en-US" sz="2400" dirty="0">
              <a:solidFill>
                <a:schemeClr val="accent1"/>
              </a:solidFill>
              <a:latin typeface="+mn-ea"/>
              <a:ea typeface="+mn-ea"/>
            </a:endParaRPr>
          </a:p>
        </p:txBody>
      </p:sp>
      <p:sp>
        <p:nvSpPr>
          <p:cNvPr id="5" name="文本框 4"/>
          <p:cNvSpPr txBox="1"/>
          <p:nvPr/>
        </p:nvSpPr>
        <p:spPr>
          <a:xfrm>
            <a:off x="6395085" y="4470091"/>
            <a:ext cx="2621280" cy="460375"/>
          </a:xfrm>
          <a:prstGeom prst="rect">
            <a:avLst/>
          </a:prstGeom>
          <a:noFill/>
        </p:spPr>
        <p:txBody>
          <a:bodyPr wrap="none" rtlCol="0">
            <a:spAutoFit/>
          </a:bodyPr>
          <a:lstStyle/>
          <a:p>
            <a:pPr algn="ctr"/>
            <a:r>
              <a:rPr lang="zh-CN" altLang="en-US" sz="2400" dirty="0" smtClean="0">
                <a:solidFill>
                  <a:schemeClr val="accent1"/>
                </a:solidFill>
                <a:latin typeface="+mn-ea"/>
                <a:ea typeface="+mn-ea"/>
              </a:rPr>
              <a:t>汇报人：亮亮图文</a:t>
            </a:r>
            <a:endParaRPr lang="zh-CN" altLang="en-US" sz="2400" dirty="0" smtClean="0">
              <a:solidFill>
                <a:schemeClr val="accent1"/>
              </a:solidFill>
              <a:latin typeface="+mn-ea"/>
              <a:ea typeface="+mn-ea"/>
            </a:endParaRPr>
          </a:p>
        </p:txBody>
      </p:sp>
      <p:sp>
        <p:nvSpPr>
          <p:cNvPr id="6" name="文本框 5"/>
          <p:cNvSpPr txBox="1"/>
          <p:nvPr/>
        </p:nvSpPr>
        <p:spPr>
          <a:xfrm>
            <a:off x="6411595" y="5260054"/>
            <a:ext cx="2588260" cy="460375"/>
          </a:xfrm>
          <a:prstGeom prst="rect">
            <a:avLst/>
          </a:prstGeom>
          <a:noFill/>
        </p:spPr>
        <p:txBody>
          <a:bodyPr wrap="none" rtlCol="0">
            <a:spAutoFit/>
          </a:bodyPr>
          <a:lstStyle/>
          <a:p>
            <a:pPr algn="ctr"/>
            <a:r>
              <a:rPr lang="zh-CN" altLang="en-US" sz="2400" dirty="0">
                <a:solidFill>
                  <a:schemeClr val="accent1"/>
                </a:solidFill>
                <a:latin typeface="+mn-ea"/>
                <a:ea typeface="+mn-ea"/>
              </a:rPr>
              <a:t>时间</a:t>
            </a:r>
            <a:r>
              <a:rPr lang="zh-CN" altLang="en-US" sz="2400" dirty="0" smtClean="0">
                <a:solidFill>
                  <a:schemeClr val="accent1"/>
                </a:solidFill>
                <a:latin typeface="+mn-ea"/>
                <a:ea typeface="+mn-ea"/>
              </a:rPr>
              <a:t>：</a:t>
            </a:r>
            <a:r>
              <a:rPr lang="en-US" altLang="zh-CN" sz="2400" dirty="0" smtClean="0">
                <a:solidFill>
                  <a:schemeClr val="accent1"/>
                </a:solidFill>
                <a:latin typeface="+mn-ea"/>
                <a:ea typeface="+mn-ea"/>
              </a:rPr>
              <a:t>20xx</a:t>
            </a:r>
            <a:r>
              <a:rPr lang="en-US" altLang="zh-CN" sz="2400" dirty="0" smtClean="0">
                <a:solidFill>
                  <a:schemeClr val="accent1"/>
                </a:solidFill>
                <a:latin typeface="+mn-ea"/>
                <a:ea typeface="+mn-ea"/>
              </a:rPr>
              <a:t>.12.16</a:t>
            </a:r>
            <a:endParaRPr lang="zh-CN" altLang="en-US" sz="2400" dirty="0">
              <a:solidFill>
                <a:schemeClr val="accent1"/>
              </a:solidFill>
              <a:latin typeface="+mn-ea"/>
              <a:ea typeface="+mn-ea"/>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82160" y="1415209"/>
            <a:ext cx="2711659" cy="5442791"/>
          </a:xfrm>
          <a:prstGeom prst="rect">
            <a:avLst/>
          </a:prstGeom>
        </p:spPr>
      </p:pic>
      <p:grpSp>
        <p:nvGrpSpPr>
          <p:cNvPr id="24" name="组合 23"/>
          <p:cNvGrpSpPr/>
          <p:nvPr/>
        </p:nvGrpSpPr>
        <p:grpSpPr>
          <a:xfrm>
            <a:off x="8588511" y="4274012"/>
            <a:ext cx="4555988" cy="3445659"/>
            <a:chOff x="8588511" y="4274012"/>
            <a:chExt cx="4555988" cy="3445659"/>
          </a:xfrm>
        </p:grpSpPr>
        <p:sp>
          <p:nvSpPr>
            <p:cNvPr id="9" name="椭圆 8"/>
            <p:cNvSpPr/>
            <p:nvPr/>
          </p:nvSpPr>
          <p:spPr>
            <a:xfrm>
              <a:off x="9868581" y="5996328"/>
              <a:ext cx="1723343" cy="1723343"/>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1138878" y="5872009"/>
              <a:ext cx="1419530" cy="1419530"/>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1591924" y="5029199"/>
              <a:ext cx="1552575" cy="1552575"/>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9057126" y="6273067"/>
              <a:ext cx="1169864" cy="1169864"/>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588511" y="6435852"/>
              <a:ext cx="937230" cy="937230"/>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1528878" y="4274012"/>
              <a:ext cx="1281835" cy="1281835"/>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0764899" y="5029199"/>
              <a:ext cx="1501811" cy="1501811"/>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flipH="1" flipV="1">
            <a:off x="-947099" y="-851767"/>
            <a:ext cx="4555988" cy="3445658"/>
            <a:chOff x="8588511" y="4274013"/>
            <a:chExt cx="4555988" cy="3445658"/>
          </a:xfrm>
        </p:grpSpPr>
        <p:sp>
          <p:nvSpPr>
            <p:cNvPr id="26" name="椭圆 25"/>
            <p:cNvSpPr/>
            <p:nvPr/>
          </p:nvSpPr>
          <p:spPr>
            <a:xfrm>
              <a:off x="9868581" y="5996328"/>
              <a:ext cx="1723343" cy="1723343"/>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11138878" y="5872009"/>
              <a:ext cx="1419530" cy="1419530"/>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1591924" y="5029199"/>
              <a:ext cx="1552575" cy="1552575"/>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9057126" y="6273067"/>
              <a:ext cx="1169864" cy="1169864"/>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8588511" y="6435852"/>
              <a:ext cx="937230" cy="937230"/>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1468195" y="4274013"/>
              <a:ext cx="1342518" cy="1342518"/>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0687313" y="5051638"/>
              <a:ext cx="1384215" cy="1384215"/>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40003" y="2509201"/>
            <a:ext cx="4283075" cy="1015663"/>
          </a:xfrm>
          <a:prstGeom prst="rect">
            <a:avLst/>
          </a:prstGeom>
          <a:noFill/>
        </p:spPr>
        <p:txBody>
          <a:bodyPr>
            <a:spAutoFit/>
          </a:bodyPr>
          <a:lstStyle/>
          <a:p>
            <a:pPr eaLnBrk="1" fontAlgn="auto" hangingPunct="1">
              <a:spcBef>
                <a:spcPts val="0"/>
              </a:spcBef>
              <a:spcAft>
                <a:spcPts val="0"/>
              </a:spcAft>
              <a:defRPr/>
            </a:pPr>
            <a:r>
              <a:rPr lang="zh-CN" altLang="en-US" sz="6000" dirty="0" smtClean="0">
                <a:solidFill>
                  <a:schemeClr val="tx1">
                    <a:lumMod val="85000"/>
                    <a:lumOff val="15000"/>
                  </a:schemeClr>
                </a:solidFill>
                <a:latin typeface="+mn-ea"/>
                <a:ea typeface="+mn-ea"/>
              </a:rPr>
              <a:t>学法分析</a:t>
            </a:r>
            <a:endParaRPr lang="zh-CN" altLang="en-US" sz="6000" dirty="0">
              <a:solidFill>
                <a:schemeClr val="tx1">
                  <a:lumMod val="85000"/>
                  <a:lumOff val="15000"/>
                </a:schemeClr>
              </a:solidFill>
              <a:latin typeface="+mn-ea"/>
              <a:ea typeface="+mn-ea"/>
            </a:endParaRPr>
          </a:p>
        </p:txBody>
      </p:sp>
      <p:sp>
        <p:nvSpPr>
          <p:cNvPr id="12" name="文本框 11"/>
          <p:cNvSpPr txBox="1"/>
          <p:nvPr/>
        </p:nvSpPr>
        <p:spPr>
          <a:xfrm>
            <a:off x="4916342" y="3536439"/>
            <a:ext cx="2038255" cy="583493"/>
          </a:xfrm>
          <a:prstGeom prst="rect">
            <a:avLst/>
          </a:prstGeom>
          <a:noFill/>
        </p:spPr>
        <p:txBody>
          <a:bodyPr wrap="square">
            <a:spAutoFit/>
          </a:bodyPr>
          <a:lstStyle/>
          <a:p>
            <a:pPr marL="381000" indent="-381000" eaLnBrk="1" fontAlgn="auto" hangingPunct="1">
              <a:lnSpc>
                <a:spcPct val="150000"/>
              </a:lnSpc>
              <a:spcBef>
                <a:spcPts val="0"/>
              </a:spcBef>
              <a:spcAft>
                <a:spcPts val="0"/>
              </a:spcAft>
              <a:buFont typeface="Wingdings" panose="05000000000000000000" pitchFamily="2" charset="2"/>
              <a:buChar char="Ø"/>
              <a:defRPr/>
            </a:pPr>
            <a:r>
              <a:rPr lang="zh-CN" altLang="en-US" sz="2400" dirty="0" smtClean="0">
                <a:solidFill>
                  <a:schemeClr val="tx1">
                    <a:lumMod val="85000"/>
                    <a:lumOff val="15000"/>
                  </a:schemeClr>
                </a:solidFill>
                <a:latin typeface="+mn-ea"/>
                <a:ea typeface="+mn-ea"/>
              </a:rPr>
              <a:t>添加标题</a:t>
            </a:r>
            <a:endParaRPr lang="en-US" altLang="zh-CN" sz="2400" dirty="0">
              <a:solidFill>
                <a:schemeClr val="tx1">
                  <a:lumMod val="85000"/>
                  <a:lumOff val="15000"/>
                </a:schemeClr>
              </a:solidFill>
              <a:latin typeface="+mn-ea"/>
              <a:ea typeface="+mn-ea"/>
            </a:endParaRPr>
          </a:p>
        </p:txBody>
      </p:sp>
      <p:sp>
        <p:nvSpPr>
          <p:cNvPr id="13" name="文本框 12"/>
          <p:cNvSpPr txBox="1"/>
          <p:nvPr/>
        </p:nvSpPr>
        <p:spPr>
          <a:xfrm>
            <a:off x="6954597" y="3536439"/>
            <a:ext cx="2081273" cy="1200329"/>
          </a:xfrm>
          <a:prstGeom prst="rect">
            <a:avLst/>
          </a:prstGeom>
          <a:noFill/>
        </p:spPr>
        <p:txBody>
          <a:bodyPr wrap="square">
            <a:spAutoFit/>
          </a:bodyPr>
          <a:lstStyle/>
          <a:p>
            <a:pPr marL="381000" indent="-381000" eaLnBrk="1" fontAlgn="auto" hangingPunct="1">
              <a:lnSpc>
                <a:spcPct val="150000"/>
              </a:lnSpc>
              <a:spcBef>
                <a:spcPts val="0"/>
              </a:spcBef>
              <a:spcAft>
                <a:spcPts val="0"/>
              </a:spcAft>
              <a:buFont typeface="Wingdings" panose="05000000000000000000" pitchFamily="2" charset="2"/>
              <a:buChar char="Ø"/>
              <a:defRPr/>
            </a:pPr>
            <a:r>
              <a:rPr lang="zh-CN" altLang="en-US" sz="2400" dirty="0">
                <a:solidFill>
                  <a:schemeClr val="tx1">
                    <a:lumMod val="85000"/>
                    <a:lumOff val="15000"/>
                  </a:schemeClr>
                </a:solidFill>
                <a:latin typeface="+mn-ea"/>
              </a:rPr>
              <a:t>添加标题</a:t>
            </a:r>
            <a:endParaRPr lang="en-US" altLang="zh-CN" sz="2400" dirty="0">
              <a:solidFill>
                <a:schemeClr val="tx1">
                  <a:lumMod val="85000"/>
                  <a:lumOff val="15000"/>
                </a:schemeClr>
              </a:solidFill>
              <a:latin typeface="+mn-ea"/>
            </a:endParaRPr>
          </a:p>
          <a:p>
            <a:pPr marL="381000" indent="-381000" eaLnBrk="1" fontAlgn="auto" hangingPunct="1">
              <a:lnSpc>
                <a:spcPct val="150000"/>
              </a:lnSpc>
              <a:spcBef>
                <a:spcPts val="0"/>
              </a:spcBef>
              <a:spcAft>
                <a:spcPts val="0"/>
              </a:spcAft>
              <a:buFont typeface="Wingdings" panose="05000000000000000000" pitchFamily="2" charset="2"/>
              <a:buChar char="Ø"/>
              <a:defRPr/>
            </a:pPr>
            <a:r>
              <a:rPr lang="zh-CN" altLang="en-US" sz="2400" dirty="0">
                <a:solidFill>
                  <a:schemeClr val="tx1">
                    <a:lumMod val="85000"/>
                    <a:lumOff val="15000"/>
                  </a:schemeClr>
                </a:solidFill>
                <a:latin typeface="+mn-ea"/>
              </a:rPr>
              <a:t>添加标题</a:t>
            </a:r>
            <a:endParaRPr lang="en-US" altLang="zh-CN" sz="2400" dirty="0">
              <a:solidFill>
                <a:schemeClr val="tx1">
                  <a:lumMod val="85000"/>
                  <a:lumOff val="15000"/>
                </a:schemeClr>
              </a:solidFill>
              <a:latin typeface="+mn-ea"/>
            </a:endParaRPr>
          </a:p>
        </p:txBody>
      </p:sp>
      <p:sp>
        <p:nvSpPr>
          <p:cNvPr id="11" name="文本框 10"/>
          <p:cNvSpPr txBox="1"/>
          <p:nvPr/>
        </p:nvSpPr>
        <p:spPr>
          <a:xfrm>
            <a:off x="4916342" y="4083788"/>
            <a:ext cx="1944024" cy="583493"/>
          </a:xfrm>
          <a:prstGeom prst="rect">
            <a:avLst/>
          </a:prstGeom>
          <a:noFill/>
        </p:spPr>
        <p:txBody>
          <a:bodyPr wrap="square">
            <a:spAutoFit/>
          </a:bodyPr>
          <a:lstStyle/>
          <a:p>
            <a:pPr marL="381000" indent="-381000" eaLnBrk="1" fontAlgn="auto" hangingPunct="1">
              <a:lnSpc>
                <a:spcPct val="150000"/>
              </a:lnSpc>
              <a:spcBef>
                <a:spcPts val="0"/>
              </a:spcBef>
              <a:spcAft>
                <a:spcPts val="0"/>
              </a:spcAft>
              <a:buFont typeface="Wingdings" panose="05000000000000000000" pitchFamily="2" charset="2"/>
              <a:buChar char="Ø"/>
              <a:defRPr/>
            </a:pPr>
            <a:r>
              <a:rPr lang="zh-CN" altLang="en-US" sz="2400" dirty="0">
                <a:solidFill>
                  <a:schemeClr val="tx1">
                    <a:lumMod val="85000"/>
                    <a:lumOff val="15000"/>
                  </a:schemeClr>
                </a:solidFill>
                <a:latin typeface="+mn-ea"/>
              </a:rPr>
              <a:t>添加标题</a:t>
            </a:r>
            <a:endParaRPr lang="en-US" altLang="zh-CN" sz="2400" dirty="0">
              <a:solidFill>
                <a:schemeClr val="tx1">
                  <a:lumMod val="85000"/>
                  <a:lumOff val="15000"/>
                </a:schemeClr>
              </a:solidFill>
              <a:latin typeface="+mn-ea"/>
            </a:endParaRPr>
          </a:p>
        </p:txBody>
      </p:sp>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67981" y="1415209"/>
            <a:ext cx="2711659" cy="544279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23875"/>
          </a:xfrm>
          <a:prstGeom prst="rect">
            <a:avLst/>
          </a:prstGeom>
        </p:spPr>
        <p:txBody>
          <a:bodyPr>
            <a:spAutoFit/>
          </a:bodyPr>
          <a:lstStyle/>
          <a:p>
            <a:pPr eaLnBrk="1" fontAlgn="auto" hangingPunct="1">
              <a:spcBef>
                <a:spcPts val="0"/>
              </a:spcBef>
              <a:spcAft>
                <a:spcPts val="0"/>
              </a:spcAft>
              <a:defRPr/>
            </a:pPr>
            <a:r>
              <a:rPr lang="en-US" altLang="zh-CN" sz="2800" dirty="0">
                <a:solidFill>
                  <a:schemeClr val="tx1">
                    <a:lumMod val="85000"/>
                    <a:lumOff val="15000"/>
                  </a:schemeClr>
                </a:solidFill>
                <a:latin typeface="+mn-ea"/>
                <a:ea typeface="+mn-ea"/>
              </a:rPr>
              <a:t>3.1 </a:t>
            </a:r>
            <a:r>
              <a:rPr lang="zh-CN" altLang="en-US" sz="2800" dirty="0">
                <a:solidFill>
                  <a:schemeClr val="tx1">
                    <a:lumMod val="85000"/>
                    <a:lumOff val="15000"/>
                  </a:schemeClr>
                </a:solidFill>
                <a:latin typeface="+mn-ea"/>
                <a:ea typeface="+mn-ea"/>
              </a:rPr>
              <a:t>学法指导</a:t>
            </a:r>
            <a:endParaRPr lang="zh-CN" altLang="en-US" sz="2800" dirty="0">
              <a:solidFill>
                <a:schemeClr val="tx1">
                  <a:lumMod val="85000"/>
                  <a:lumOff val="15000"/>
                </a:schemeClr>
              </a:solidFill>
              <a:latin typeface="+mn-ea"/>
              <a:ea typeface="+mn-ea"/>
            </a:endParaRPr>
          </a:p>
        </p:txBody>
      </p:sp>
      <p:sp>
        <p:nvSpPr>
          <p:cNvPr id="30" name="title_1"/>
          <p:cNvSpPr/>
          <p:nvPr/>
        </p:nvSpPr>
        <p:spPr>
          <a:xfrm>
            <a:off x="188913" y="2181225"/>
            <a:ext cx="1485900" cy="4921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865" dirty="0">
                <a:solidFill>
                  <a:schemeClr val="bg1"/>
                </a:solidFill>
                <a:latin typeface="微软雅黑" panose="020B0503020204020204" pitchFamily="34" charset="-122"/>
                <a:ea typeface="微软雅黑" panose="020B0503020204020204" pitchFamily="34" charset="-122"/>
              </a:rPr>
              <a:t>工作回顾</a:t>
            </a:r>
            <a:endParaRPr lang="zh-CN" altLang="en-US" sz="1865" dirty="0">
              <a:solidFill>
                <a:schemeClr val="bg1"/>
              </a:solidFill>
              <a:latin typeface="微软雅黑" panose="020B0503020204020204" pitchFamily="34" charset="-122"/>
              <a:ea typeface="微软雅黑" panose="020B0503020204020204" pitchFamily="34" charset="-122"/>
            </a:endParaRPr>
          </a:p>
        </p:txBody>
      </p:sp>
      <p:sp>
        <p:nvSpPr>
          <p:cNvPr id="31" name="title_1_green"/>
          <p:cNvSpPr/>
          <p:nvPr/>
        </p:nvSpPr>
        <p:spPr>
          <a:xfrm>
            <a:off x="188913" y="2181225"/>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教学背景</a:t>
            </a:r>
            <a:endParaRPr lang="zh-CN" altLang="en-US" kern="0" dirty="0">
              <a:solidFill>
                <a:sysClr val="windowText" lastClr="000000"/>
              </a:solidFill>
              <a:latin typeface="Calibri" panose="020F0502020204030204"/>
              <a:ea typeface="+mn-ea"/>
            </a:endParaRPr>
          </a:p>
        </p:txBody>
      </p:sp>
      <p:sp>
        <p:nvSpPr>
          <p:cNvPr id="32" name="title_2"/>
          <p:cNvSpPr/>
          <p:nvPr/>
        </p:nvSpPr>
        <p:spPr>
          <a:xfrm>
            <a:off x="188913" y="2792413"/>
            <a:ext cx="1485900" cy="493712"/>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教学分析</a:t>
            </a:r>
            <a:endParaRPr lang="zh-CN" altLang="en-US" kern="0" dirty="0">
              <a:solidFill>
                <a:sysClr val="windowText" lastClr="000000"/>
              </a:solidFill>
              <a:latin typeface="Calibri" panose="020F0502020204030204"/>
              <a:ea typeface="+mn-ea"/>
            </a:endParaRPr>
          </a:p>
        </p:txBody>
      </p:sp>
      <p:sp>
        <p:nvSpPr>
          <p:cNvPr id="46" name="title_3"/>
          <p:cNvSpPr/>
          <p:nvPr/>
        </p:nvSpPr>
        <p:spPr>
          <a:xfrm>
            <a:off x="188913" y="3405188"/>
            <a:ext cx="1485900"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chemeClr val="bg1"/>
                </a:solidFill>
                <a:latin typeface="Calibri" panose="020F0502020204030204"/>
                <a:ea typeface="+mn-ea"/>
              </a:rPr>
              <a:t>学法分析</a:t>
            </a:r>
            <a:endParaRPr lang="zh-CN" altLang="en-US" kern="0" dirty="0">
              <a:solidFill>
                <a:schemeClr val="bg1"/>
              </a:solidFill>
              <a:latin typeface="Calibri" panose="020F0502020204030204"/>
              <a:ea typeface="+mn-ea"/>
            </a:endParaRPr>
          </a:p>
        </p:txBody>
      </p:sp>
      <p:sp>
        <p:nvSpPr>
          <p:cNvPr id="47" name="title_4"/>
          <p:cNvSpPr/>
          <p:nvPr/>
        </p:nvSpPr>
        <p:spPr>
          <a:xfrm>
            <a:off x="188913" y="4017963"/>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教学过程</a:t>
            </a:r>
            <a:endParaRPr lang="en-US" altLang="zh-CN" kern="0" dirty="0">
              <a:solidFill>
                <a:sysClr val="windowText" lastClr="000000"/>
              </a:solidFill>
              <a:latin typeface="Calibri" panose="020F0502020204030204"/>
              <a:ea typeface="+mn-ea"/>
            </a:endParaRPr>
          </a:p>
        </p:txBody>
      </p:sp>
      <p:sp>
        <p:nvSpPr>
          <p:cNvPr id="48" name="title_5"/>
          <p:cNvSpPr/>
          <p:nvPr/>
        </p:nvSpPr>
        <p:spPr>
          <a:xfrm>
            <a:off x="188913" y="4630738"/>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板书设计</a:t>
            </a:r>
            <a:endParaRPr lang="zh-CN" altLang="en-US" kern="0" dirty="0">
              <a:solidFill>
                <a:sysClr val="windowText" lastClr="000000"/>
              </a:solidFill>
              <a:latin typeface="Calibri" panose="020F0502020204030204"/>
              <a:ea typeface="+mn-ea"/>
            </a:endParaRPr>
          </a:p>
        </p:txBody>
      </p:sp>
      <p:sp>
        <p:nvSpPr>
          <p:cNvPr id="49" name="title_6"/>
          <p:cNvSpPr/>
          <p:nvPr/>
        </p:nvSpPr>
        <p:spPr>
          <a:xfrm>
            <a:off x="188913" y="5241925"/>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教学效果</a:t>
            </a:r>
            <a:endParaRPr lang="zh-CN" altLang="en-US" kern="0" dirty="0">
              <a:solidFill>
                <a:sysClr val="windowText" lastClr="000000"/>
              </a:solidFill>
              <a:latin typeface="Calibri" panose="020F0502020204030204"/>
              <a:ea typeface="+mn-ea"/>
            </a:endParaRPr>
          </a:p>
        </p:txBody>
      </p:sp>
      <p:cxnSp>
        <p:nvCxnSpPr>
          <p:cNvPr id="50" name="直接连接符 49"/>
          <p:cNvCxnSpPr/>
          <p:nvPr/>
        </p:nvCxnSpPr>
        <p:spPr>
          <a:xfrm>
            <a:off x="1958975" y="1508125"/>
            <a:ext cx="0" cy="4992688"/>
          </a:xfrm>
          <a:prstGeom prst="line">
            <a:avLst/>
          </a:prstGeom>
          <a:ln w="952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1" name="arrow_游标"/>
          <p:cNvGrpSpPr>
            <a:grpSpLocks noChangeAspect="1"/>
          </p:cNvGrpSpPr>
          <p:nvPr/>
        </p:nvGrpSpPr>
        <p:grpSpPr>
          <a:xfrm rot="10800000" flipH="1">
            <a:off x="1856669" y="3549776"/>
            <a:ext cx="206884" cy="206884"/>
            <a:chOff x="510977" y="1676698"/>
            <a:chExt cx="174686" cy="174686"/>
          </a:xfrm>
          <a:solidFill>
            <a:schemeClr val="bg1"/>
          </a:solidFill>
        </p:grpSpPr>
        <p:sp>
          <p:nvSpPr>
            <p:cNvPr id="52" name="椭圆 51"/>
            <p:cNvSpPr/>
            <p:nvPr/>
          </p:nvSpPr>
          <p:spPr>
            <a:xfrm>
              <a:off x="510977" y="1676698"/>
              <a:ext cx="174686" cy="17468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algn="ctr" eaLnBrk="1" fontAlgn="auto" hangingPunct="1">
                <a:spcBef>
                  <a:spcPts val="0"/>
                </a:spcBef>
                <a:spcAft>
                  <a:spcPts val="0"/>
                </a:spcAft>
                <a:defRPr/>
              </a:pPr>
              <a:endParaRPr lang="zh-CN" altLang="en-US" sz="2400">
                <a:solidFill>
                  <a:schemeClr val="bg1">
                    <a:lumMod val="50000"/>
                  </a:schemeClr>
                </a:solidFill>
              </a:endParaRPr>
            </a:p>
          </p:txBody>
        </p:sp>
        <p:cxnSp>
          <p:nvCxnSpPr>
            <p:cNvPr id="53" name="直接连接符 52"/>
            <p:cNvCxnSpPr/>
            <p:nvPr/>
          </p:nvCxnSpPr>
          <p:spPr>
            <a:xfrm>
              <a:off x="541962" y="1766660"/>
              <a:ext cx="945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rot="2700000">
              <a:off x="579030" y="1740848"/>
              <a:ext cx="756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rot="8100000">
              <a:off x="582566" y="1790770"/>
              <a:ext cx="756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6" name="椭圆 6"/>
          <p:cNvSpPr/>
          <p:nvPr/>
        </p:nvSpPr>
        <p:spPr>
          <a:xfrm>
            <a:off x="2961305" y="4143069"/>
            <a:ext cx="1575638" cy="787819"/>
          </a:xfrm>
          <a:custGeom>
            <a:avLst/>
            <a:gdLst/>
            <a:ahLst/>
            <a:cxnLst/>
            <a:rect l="l" t="t" r="r" b="b"/>
            <a:pathLst>
              <a:path w="1296144" h="648072">
                <a:moveTo>
                  <a:pt x="0" y="0"/>
                </a:moveTo>
                <a:lnTo>
                  <a:pt x="171519" y="0"/>
                </a:lnTo>
                <a:cubicBezTo>
                  <a:pt x="171519" y="263193"/>
                  <a:pt x="384879" y="476553"/>
                  <a:pt x="648072" y="476553"/>
                </a:cubicBezTo>
                <a:cubicBezTo>
                  <a:pt x="911265" y="476553"/>
                  <a:pt x="1124625" y="263193"/>
                  <a:pt x="1124625" y="0"/>
                </a:cubicBezTo>
                <a:lnTo>
                  <a:pt x="1296144" y="0"/>
                </a:lnTo>
                <a:cubicBezTo>
                  <a:pt x="1296144" y="357920"/>
                  <a:pt x="1005992" y="648072"/>
                  <a:pt x="648072" y="648072"/>
                </a:cubicBezTo>
                <a:cubicBezTo>
                  <a:pt x="290152" y="648072"/>
                  <a:pt x="0" y="357920"/>
                  <a:pt x="0" y="0"/>
                </a:cubicBezTo>
                <a:close/>
              </a:path>
            </a:pathLst>
          </a:custGeom>
          <a:solidFill>
            <a:schemeClr val="accent1"/>
          </a:solidFill>
          <a:ln w="25400" cap="flat" cmpd="sng" algn="ctr">
            <a:noFill/>
            <a:prstDash val="solid"/>
          </a:ln>
          <a:effectLst/>
          <a:scene3d>
            <a:camera prst="orthographicFront">
              <a:rot lat="0" lon="0" rev="0"/>
            </a:camera>
            <a:lightRig rig="balanced" dir="t">
              <a:rot lat="0" lon="0" rev="8700000"/>
            </a:lightRig>
          </a:scene3d>
          <a:sp3d/>
        </p:spPr>
        <p:txBody>
          <a:bodyPr anchor="ctr"/>
          <a:lstStyle/>
          <a:p>
            <a:pPr algn="ctr" eaLnBrk="1" fontAlgn="auto" hangingPunct="1">
              <a:spcBef>
                <a:spcPts val="0"/>
              </a:spcBef>
              <a:spcAft>
                <a:spcPts val="0"/>
              </a:spcAft>
              <a:defRPr/>
            </a:pPr>
            <a:endParaRPr lang="zh-CN" altLang="en-US" sz="2800" kern="0">
              <a:solidFill>
                <a:sysClr val="window" lastClr="FFFFFF"/>
              </a:solidFill>
              <a:latin typeface="Calibri" panose="020F0502020204030204"/>
              <a:ea typeface="宋体" panose="02010600030101010101" pitchFamily="2" charset="-122"/>
            </a:endParaRPr>
          </a:p>
        </p:txBody>
      </p:sp>
      <p:sp>
        <p:nvSpPr>
          <p:cNvPr id="57" name="椭圆 6"/>
          <p:cNvSpPr/>
          <p:nvPr/>
        </p:nvSpPr>
        <p:spPr>
          <a:xfrm>
            <a:off x="5193700" y="4143069"/>
            <a:ext cx="1575638" cy="787819"/>
          </a:xfrm>
          <a:custGeom>
            <a:avLst/>
            <a:gdLst/>
            <a:ahLst/>
            <a:cxnLst/>
            <a:rect l="l" t="t" r="r" b="b"/>
            <a:pathLst>
              <a:path w="1296144" h="648072">
                <a:moveTo>
                  <a:pt x="0" y="0"/>
                </a:moveTo>
                <a:lnTo>
                  <a:pt x="171519" y="0"/>
                </a:lnTo>
                <a:cubicBezTo>
                  <a:pt x="171519" y="263193"/>
                  <a:pt x="384879" y="476553"/>
                  <a:pt x="648072" y="476553"/>
                </a:cubicBezTo>
                <a:cubicBezTo>
                  <a:pt x="911265" y="476553"/>
                  <a:pt x="1124625" y="263193"/>
                  <a:pt x="1124625" y="0"/>
                </a:cubicBezTo>
                <a:lnTo>
                  <a:pt x="1296144" y="0"/>
                </a:lnTo>
                <a:cubicBezTo>
                  <a:pt x="1296144" y="357920"/>
                  <a:pt x="1005992" y="648072"/>
                  <a:pt x="648072" y="648072"/>
                </a:cubicBezTo>
                <a:cubicBezTo>
                  <a:pt x="290152" y="648072"/>
                  <a:pt x="0" y="357920"/>
                  <a:pt x="0" y="0"/>
                </a:cubicBezTo>
                <a:close/>
              </a:path>
            </a:pathLst>
          </a:custGeom>
          <a:solidFill>
            <a:schemeClr val="accent1"/>
          </a:solidFill>
          <a:ln w="25400" cap="flat" cmpd="sng" algn="ctr">
            <a:noFill/>
            <a:prstDash val="solid"/>
          </a:ln>
          <a:effectLst/>
          <a:scene3d>
            <a:camera prst="orthographicFront">
              <a:rot lat="0" lon="0" rev="0"/>
            </a:camera>
            <a:lightRig rig="balanced" dir="t">
              <a:rot lat="0" lon="0" rev="8700000"/>
            </a:lightRig>
          </a:scene3d>
          <a:sp3d/>
        </p:spPr>
        <p:txBody>
          <a:bodyPr anchor="ctr"/>
          <a:lstStyle/>
          <a:p>
            <a:pPr algn="ctr" eaLnBrk="1" fontAlgn="auto" hangingPunct="1">
              <a:spcBef>
                <a:spcPts val="0"/>
              </a:spcBef>
              <a:spcAft>
                <a:spcPts val="0"/>
              </a:spcAft>
              <a:defRPr/>
            </a:pPr>
            <a:endParaRPr lang="zh-CN" altLang="en-US" sz="2800" kern="0">
              <a:solidFill>
                <a:sysClr val="window" lastClr="FFFFFF"/>
              </a:solidFill>
              <a:latin typeface="Calibri" panose="020F0502020204030204"/>
              <a:ea typeface="宋体" panose="02010600030101010101" pitchFamily="2" charset="-122"/>
            </a:endParaRPr>
          </a:p>
        </p:txBody>
      </p:sp>
      <p:sp>
        <p:nvSpPr>
          <p:cNvPr id="58" name="椭圆 6"/>
          <p:cNvSpPr/>
          <p:nvPr/>
        </p:nvSpPr>
        <p:spPr>
          <a:xfrm>
            <a:off x="7426093" y="4143069"/>
            <a:ext cx="1575638" cy="787819"/>
          </a:xfrm>
          <a:custGeom>
            <a:avLst/>
            <a:gdLst/>
            <a:ahLst/>
            <a:cxnLst/>
            <a:rect l="l" t="t" r="r" b="b"/>
            <a:pathLst>
              <a:path w="1296144" h="648072">
                <a:moveTo>
                  <a:pt x="0" y="0"/>
                </a:moveTo>
                <a:lnTo>
                  <a:pt x="171519" y="0"/>
                </a:lnTo>
                <a:cubicBezTo>
                  <a:pt x="171519" y="263193"/>
                  <a:pt x="384879" y="476553"/>
                  <a:pt x="648072" y="476553"/>
                </a:cubicBezTo>
                <a:cubicBezTo>
                  <a:pt x="911265" y="476553"/>
                  <a:pt x="1124625" y="263193"/>
                  <a:pt x="1124625" y="0"/>
                </a:cubicBezTo>
                <a:lnTo>
                  <a:pt x="1296144" y="0"/>
                </a:lnTo>
                <a:cubicBezTo>
                  <a:pt x="1296144" y="357920"/>
                  <a:pt x="1005992" y="648072"/>
                  <a:pt x="648072" y="648072"/>
                </a:cubicBezTo>
                <a:cubicBezTo>
                  <a:pt x="290152" y="648072"/>
                  <a:pt x="0" y="357920"/>
                  <a:pt x="0" y="0"/>
                </a:cubicBezTo>
                <a:close/>
              </a:path>
            </a:pathLst>
          </a:custGeom>
          <a:solidFill>
            <a:schemeClr val="accent1"/>
          </a:solidFill>
          <a:ln w="25400" cap="flat" cmpd="sng" algn="ctr">
            <a:noFill/>
            <a:prstDash val="solid"/>
          </a:ln>
          <a:effectLst/>
          <a:scene3d>
            <a:camera prst="orthographicFront">
              <a:rot lat="0" lon="0" rev="0"/>
            </a:camera>
            <a:lightRig rig="balanced" dir="t">
              <a:rot lat="0" lon="0" rev="8700000"/>
            </a:lightRig>
          </a:scene3d>
          <a:sp3d/>
        </p:spPr>
        <p:txBody>
          <a:bodyPr anchor="ctr"/>
          <a:lstStyle/>
          <a:p>
            <a:pPr algn="ctr" eaLnBrk="1" fontAlgn="auto" hangingPunct="1">
              <a:spcBef>
                <a:spcPts val="0"/>
              </a:spcBef>
              <a:spcAft>
                <a:spcPts val="0"/>
              </a:spcAft>
              <a:defRPr/>
            </a:pPr>
            <a:endParaRPr lang="zh-CN" altLang="en-US" sz="2800" kern="0">
              <a:solidFill>
                <a:sysClr val="window" lastClr="FFFFFF"/>
              </a:solidFill>
              <a:latin typeface="Calibri" panose="020F0502020204030204"/>
              <a:ea typeface="宋体" panose="02010600030101010101" pitchFamily="2" charset="-122"/>
            </a:endParaRPr>
          </a:p>
        </p:txBody>
      </p:sp>
      <p:sp>
        <p:nvSpPr>
          <p:cNvPr id="59" name="椭圆 13"/>
          <p:cNvSpPr/>
          <p:nvPr/>
        </p:nvSpPr>
        <p:spPr>
          <a:xfrm>
            <a:off x="2963686" y="1634050"/>
            <a:ext cx="4689449" cy="2436676"/>
          </a:xfrm>
          <a:custGeom>
            <a:avLst/>
            <a:gdLst/>
            <a:ahLst/>
            <a:cxnLst/>
            <a:rect l="l" t="t" r="r" b="b"/>
            <a:pathLst>
              <a:path w="3672408" h="1908212">
                <a:moveTo>
                  <a:pt x="1836204" y="0"/>
                </a:moveTo>
                <a:cubicBezTo>
                  <a:pt x="2850311" y="0"/>
                  <a:pt x="3672408" y="822097"/>
                  <a:pt x="3672408" y="1836204"/>
                </a:cubicBezTo>
                <a:lnTo>
                  <a:pt x="3668772" y="1908212"/>
                </a:lnTo>
                <a:lnTo>
                  <a:pt x="3488752" y="1908212"/>
                </a:lnTo>
                <a:cubicBezTo>
                  <a:pt x="3491871" y="1884397"/>
                  <a:pt x="3492388" y="1860361"/>
                  <a:pt x="3492388" y="1836204"/>
                </a:cubicBezTo>
                <a:cubicBezTo>
                  <a:pt x="3492388" y="921519"/>
                  <a:pt x="2750889" y="180020"/>
                  <a:pt x="1836204" y="180020"/>
                </a:cubicBezTo>
                <a:cubicBezTo>
                  <a:pt x="921519" y="180020"/>
                  <a:pt x="180020" y="921519"/>
                  <a:pt x="180020" y="1836204"/>
                </a:cubicBezTo>
                <a:lnTo>
                  <a:pt x="183656" y="1908212"/>
                </a:lnTo>
                <a:lnTo>
                  <a:pt x="3636" y="1908212"/>
                </a:lnTo>
                <a:cubicBezTo>
                  <a:pt x="466" y="1884382"/>
                  <a:pt x="0" y="1860347"/>
                  <a:pt x="0" y="1836204"/>
                </a:cubicBezTo>
                <a:cubicBezTo>
                  <a:pt x="0" y="822097"/>
                  <a:pt x="822097" y="0"/>
                  <a:pt x="1836204" y="0"/>
                </a:cubicBezTo>
                <a:close/>
              </a:path>
            </a:pathLst>
          </a:custGeom>
          <a:solidFill>
            <a:schemeClr val="accent1"/>
          </a:solidFill>
          <a:ln w="25400" cap="flat" cmpd="sng" algn="ctr">
            <a:noFill/>
            <a:prstDash val="solid"/>
          </a:ln>
          <a:effectLst/>
          <a:scene3d>
            <a:camera prst="orthographicFront">
              <a:rot lat="0" lon="0" rev="0"/>
            </a:camera>
            <a:lightRig rig="balanced" dir="t">
              <a:rot lat="0" lon="0" rev="8700000"/>
            </a:lightRig>
          </a:scene3d>
          <a:sp3d/>
        </p:spPr>
        <p:txBody>
          <a:bodyPr anchor="ctr"/>
          <a:lstStyle/>
          <a:p>
            <a:pPr algn="ctr" eaLnBrk="1" fontAlgn="auto" hangingPunct="1">
              <a:spcBef>
                <a:spcPts val="0"/>
              </a:spcBef>
              <a:spcAft>
                <a:spcPts val="0"/>
              </a:spcAft>
              <a:defRPr/>
            </a:pPr>
            <a:endParaRPr lang="zh-CN" altLang="en-US" sz="2800" kern="0">
              <a:solidFill>
                <a:sysClr val="window" lastClr="FFFFFF"/>
              </a:solidFill>
              <a:latin typeface="Calibri" panose="020F0502020204030204"/>
              <a:ea typeface="宋体" panose="02010600030101010101" pitchFamily="2" charset="-122"/>
            </a:endParaRPr>
          </a:p>
        </p:txBody>
      </p:sp>
      <p:sp>
        <p:nvSpPr>
          <p:cNvPr id="60" name="椭圆 6"/>
          <p:cNvSpPr/>
          <p:nvPr/>
        </p:nvSpPr>
        <p:spPr>
          <a:xfrm>
            <a:off x="9658489" y="4143069"/>
            <a:ext cx="1575638" cy="787819"/>
          </a:xfrm>
          <a:custGeom>
            <a:avLst/>
            <a:gdLst/>
            <a:ahLst/>
            <a:cxnLst/>
            <a:rect l="l" t="t" r="r" b="b"/>
            <a:pathLst>
              <a:path w="1296144" h="648072">
                <a:moveTo>
                  <a:pt x="0" y="0"/>
                </a:moveTo>
                <a:lnTo>
                  <a:pt x="171519" y="0"/>
                </a:lnTo>
                <a:cubicBezTo>
                  <a:pt x="171519" y="263193"/>
                  <a:pt x="384879" y="476553"/>
                  <a:pt x="648072" y="476553"/>
                </a:cubicBezTo>
                <a:cubicBezTo>
                  <a:pt x="911265" y="476553"/>
                  <a:pt x="1124625" y="263193"/>
                  <a:pt x="1124625" y="0"/>
                </a:cubicBezTo>
                <a:lnTo>
                  <a:pt x="1296144" y="0"/>
                </a:lnTo>
                <a:cubicBezTo>
                  <a:pt x="1296144" y="357920"/>
                  <a:pt x="1005992" y="648072"/>
                  <a:pt x="648072" y="648072"/>
                </a:cubicBezTo>
                <a:cubicBezTo>
                  <a:pt x="290152" y="648072"/>
                  <a:pt x="0" y="357920"/>
                  <a:pt x="0" y="0"/>
                </a:cubicBezTo>
                <a:close/>
              </a:path>
            </a:pathLst>
          </a:custGeom>
          <a:solidFill>
            <a:schemeClr val="accent1"/>
          </a:solidFill>
          <a:ln w="25400" cap="flat" cmpd="sng" algn="ctr">
            <a:noFill/>
            <a:prstDash val="solid"/>
          </a:ln>
          <a:effectLst/>
          <a:scene3d>
            <a:camera prst="orthographicFront">
              <a:rot lat="0" lon="0" rev="0"/>
            </a:camera>
            <a:lightRig rig="balanced" dir="t">
              <a:rot lat="0" lon="0" rev="8700000"/>
            </a:lightRig>
          </a:scene3d>
          <a:sp3d/>
        </p:spPr>
        <p:txBody>
          <a:bodyPr anchor="ctr"/>
          <a:lstStyle/>
          <a:p>
            <a:pPr algn="ctr" eaLnBrk="1" fontAlgn="auto" hangingPunct="1">
              <a:spcBef>
                <a:spcPts val="0"/>
              </a:spcBef>
              <a:spcAft>
                <a:spcPts val="0"/>
              </a:spcAft>
              <a:defRPr/>
            </a:pPr>
            <a:endParaRPr lang="zh-CN" altLang="en-US" sz="2800" kern="0">
              <a:solidFill>
                <a:sysClr val="window" lastClr="FFFFFF"/>
              </a:solidFill>
              <a:latin typeface="Calibri" panose="020F0502020204030204"/>
              <a:ea typeface="宋体" panose="02010600030101010101" pitchFamily="2" charset="-122"/>
            </a:endParaRPr>
          </a:p>
        </p:txBody>
      </p:sp>
      <p:sp>
        <p:nvSpPr>
          <p:cNvPr id="61" name="椭圆 13"/>
          <p:cNvSpPr/>
          <p:nvPr/>
        </p:nvSpPr>
        <p:spPr>
          <a:xfrm>
            <a:off x="5178537" y="1634049"/>
            <a:ext cx="4689449" cy="2436675"/>
          </a:xfrm>
          <a:custGeom>
            <a:avLst/>
            <a:gdLst/>
            <a:ahLst/>
            <a:cxnLst/>
            <a:rect l="l" t="t" r="r" b="b"/>
            <a:pathLst>
              <a:path w="3672408" h="1908212">
                <a:moveTo>
                  <a:pt x="1836204" y="0"/>
                </a:moveTo>
                <a:cubicBezTo>
                  <a:pt x="2850311" y="0"/>
                  <a:pt x="3672408" y="822097"/>
                  <a:pt x="3672408" y="1836204"/>
                </a:cubicBezTo>
                <a:lnTo>
                  <a:pt x="3668772" y="1908212"/>
                </a:lnTo>
                <a:lnTo>
                  <a:pt x="3488752" y="1908212"/>
                </a:lnTo>
                <a:cubicBezTo>
                  <a:pt x="3491871" y="1884397"/>
                  <a:pt x="3492388" y="1860361"/>
                  <a:pt x="3492388" y="1836204"/>
                </a:cubicBezTo>
                <a:cubicBezTo>
                  <a:pt x="3492388" y="921519"/>
                  <a:pt x="2750889" y="180020"/>
                  <a:pt x="1836204" y="180020"/>
                </a:cubicBezTo>
                <a:cubicBezTo>
                  <a:pt x="921519" y="180020"/>
                  <a:pt x="180020" y="921519"/>
                  <a:pt x="180020" y="1836204"/>
                </a:cubicBezTo>
                <a:lnTo>
                  <a:pt x="183656" y="1908212"/>
                </a:lnTo>
                <a:lnTo>
                  <a:pt x="3636" y="1908212"/>
                </a:lnTo>
                <a:cubicBezTo>
                  <a:pt x="466" y="1884382"/>
                  <a:pt x="0" y="1860347"/>
                  <a:pt x="0" y="1836204"/>
                </a:cubicBezTo>
                <a:cubicBezTo>
                  <a:pt x="0" y="822097"/>
                  <a:pt x="822097" y="0"/>
                  <a:pt x="1836204" y="0"/>
                </a:cubicBezTo>
                <a:close/>
              </a:path>
            </a:pathLst>
          </a:custGeom>
          <a:solidFill>
            <a:schemeClr val="accent1"/>
          </a:solidFill>
          <a:ln w="25400" cap="flat" cmpd="sng" algn="ctr">
            <a:noFill/>
            <a:prstDash val="solid"/>
          </a:ln>
          <a:effectLst/>
          <a:scene3d>
            <a:camera prst="orthographicFront">
              <a:rot lat="0" lon="0" rev="0"/>
            </a:camera>
            <a:lightRig rig="balanced" dir="t">
              <a:rot lat="0" lon="0" rev="8700000"/>
            </a:lightRig>
          </a:scene3d>
          <a:sp3d/>
        </p:spPr>
        <p:txBody>
          <a:bodyPr anchor="ctr"/>
          <a:lstStyle/>
          <a:p>
            <a:pPr algn="ctr" eaLnBrk="1" fontAlgn="auto" hangingPunct="1">
              <a:spcBef>
                <a:spcPts val="0"/>
              </a:spcBef>
              <a:spcAft>
                <a:spcPts val="0"/>
              </a:spcAft>
              <a:defRPr/>
            </a:pPr>
            <a:endParaRPr lang="zh-CN" altLang="en-US" sz="2800" kern="0">
              <a:solidFill>
                <a:sysClr val="window" lastClr="FFFFFF"/>
              </a:solidFill>
              <a:latin typeface="Calibri" panose="020F0502020204030204"/>
              <a:ea typeface="宋体" panose="02010600030101010101" pitchFamily="2" charset="-122"/>
            </a:endParaRPr>
          </a:p>
        </p:txBody>
      </p:sp>
      <p:sp>
        <p:nvSpPr>
          <p:cNvPr id="62" name="椭圆 13"/>
          <p:cNvSpPr/>
          <p:nvPr/>
        </p:nvSpPr>
        <p:spPr>
          <a:xfrm>
            <a:off x="6559842" y="1634049"/>
            <a:ext cx="4689449" cy="2436675"/>
          </a:xfrm>
          <a:custGeom>
            <a:avLst/>
            <a:gdLst/>
            <a:ahLst/>
            <a:cxnLst/>
            <a:rect l="l" t="t" r="r" b="b"/>
            <a:pathLst>
              <a:path w="3672408" h="1908212">
                <a:moveTo>
                  <a:pt x="1836204" y="0"/>
                </a:moveTo>
                <a:cubicBezTo>
                  <a:pt x="2850311" y="0"/>
                  <a:pt x="3672408" y="822097"/>
                  <a:pt x="3672408" y="1836204"/>
                </a:cubicBezTo>
                <a:lnTo>
                  <a:pt x="3668772" y="1908212"/>
                </a:lnTo>
                <a:lnTo>
                  <a:pt x="3488752" y="1908212"/>
                </a:lnTo>
                <a:cubicBezTo>
                  <a:pt x="3491871" y="1884397"/>
                  <a:pt x="3492388" y="1860361"/>
                  <a:pt x="3492388" y="1836204"/>
                </a:cubicBezTo>
                <a:cubicBezTo>
                  <a:pt x="3492388" y="921519"/>
                  <a:pt x="2750889" y="180020"/>
                  <a:pt x="1836204" y="180020"/>
                </a:cubicBezTo>
                <a:cubicBezTo>
                  <a:pt x="921519" y="180020"/>
                  <a:pt x="180020" y="921519"/>
                  <a:pt x="180020" y="1836204"/>
                </a:cubicBezTo>
                <a:lnTo>
                  <a:pt x="183656" y="1908212"/>
                </a:lnTo>
                <a:lnTo>
                  <a:pt x="3636" y="1908212"/>
                </a:lnTo>
                <a:cubicBezTo>
                  <a:pt x="466" y="1884382"/>
                  <a:pt x="0" y="1860347"/>
                  <a:pt x="0" y="1836204"/>
                </a:cubicBezTo>
                <a:cubicBezTo>
                  <a:pt x="0" y="822097"/>
                  <a:pt x="822097" y="0"/>
                  <a:pt x="1836204" y="0"/>
                </a:cubicBezTo>
                <a:close/>
              </a:path>
            </a:pathLst>
          </a:custGeom>
          <a:solidFill>
            <a:schemeClr val="accent1"/>
          </a:solidFill>
          <a:ln w="25400" cap="flat" cmpd="sng" algn="ctr">
            <a:noFill/>
            <a:prstDash val="solid"/>
          </a:ln>
          <a:effectLst/>
          <a:scene3d>
            <a:camera prst="orthographicFront">
              <a:rot lat="0" lon="0" rev="0"/>
            </a:camera>
            <a:lightRig rig="balanced" dir="t">
              <a:rot lat="0" lon="0" rev="8700000"/>
            </a:lightRig>
          </a:scene3d>
          <a:sp3d/>
        </p:spPr>
        <p:txBody>
          <a:bodyPr anchor="ctr"/>
          <a:lstStyle/>
          <a:p>
            <a:pPr algn="ctr" eaLnBrk="1" fontAlgn="auto" hangingPunct="1">
              <a:spcBef>
                <a:spcPts val="0"/>
              </a:spcBef>
              <a:spcAft>
                <a:spcPts val="0"/>
              </a:spcAft>
              <a:defRPr/>
            </a:pPr>
            <a:endParaRPr lang="zh-CN" altLang="en-US" sz="2800" kern="0">
              <a:solidFill>
                <a:sysClr val="window" lastClr="FFFFFF"/>
              </a:solidFill>
              <a:latin typeface="Calibri" panose="020F0502020204030204"/>
              <a:ea typeface="宋体" panose="02010600030101010101" pitchFamily="2" charset="-122"/>
            </a:endParaRPr>
          </a:p>
        </p:txBody>
      </p:sp>
      <p:sp>
        <p:nvSpPr>
          <p:cNvPr id="63" name="椭圆 13"/>
          <p:cNvSpPr/>
          <p:nvPr/>
        </p:nvSpPr>
        <p:spPr>
          <a:xfrm>
            <a:off x="4327447" y="1634049"/>
            <a:ext cx="4689449" cy="2436675"/>
          </a:xfrm>
          <a:custGeom>
            <a:avLst/>
            <a:gdLst/>
            <a:ahLst/>
            <a:cxnLst/>
            <a:rect l="l" t="t" r="r" b="b"/>
            <a:pathLst>
              <a:path w="3672408" h="1908212">
                <a:moveTo>
                  <a:pt x="1836204" y="0"/>
                </a:moveTo>
                <a:cubicBezTo>
                  <a:pt x="2850311" y="0"/>
                  <a:pt x="3672408" y="822097"/>
                  <a:pt x="3672408" y="1836204"/>
                </a:cubicBezTo>
                <a:lnTo>
                  <a:pt x="3668772" y="1908212"/>
                </a:lnTo>
                <a:lnTo>
                  <a:pt x="3488752" y="1908212"/>
                </a:lnTo>
                <a:cubicBezTo>
                  <a:pt x="3491871" y="1884397"/>
                  <a:pt x="3492388" y="1860361"/>
                  <a:pt x="3492388" y="1836204"/>
                </a:cubicBezTo>
                <a:cubicBezTo>
                  <a:pt x="3492388" y="921519"/>
                  <a:pt x="2750889" y="180020"/>
                  <a:pt x="1836204" y="180020"/>
                </a:cubicBezTo>
                <a:cubicBezTo>
                  <a:pt x="921519" y="180020"/>
                  <a:pt x="180020" y="921519"/>
                  <a:pt x="180020" y="1836204"/>
                </a:cubicBezTo>
                <a:lnTo>
                  <a:pt x="183656" y="1908212"/>
                </a:lnTo>
                <a:lnTo>
                  <a:pt x="3636" y="1908212"/>
                </a:lnTo>
                <a:cubicBezTo>
                  <a:pt x="466" y="1884382"/>
                  <a:pt x="0" y="1860347"/>
                  <a:pt x="0" y="1836204"/>
                </a:cubicBezTo>
                <a:cubicBezTo>
                  <a:pt x="0" y="822097"/>
                  <a:pt x="822097" y="0"/>
                  <a:pt x="1836204" y="0"/>
                </a:cubicBezTo>
                <a:close/>
              </a:path>
            </a:pathLst>
          </a:custGeom>
          <a:solidFill>
            <a:schemeClr val="accent1"/>
          </a:solidFill>
          <a:ln w="25400" cap="flat" cmpd="sng" algn="ctr">
            <a:noFill/>
            <a:prstDash val="solid"/>
          </a:ln>
          <a:effectLst/>
          <a:scene3d>
            <a:camera prst="orthographicFront">
              <a:rot lat="0" lon="0" rev="0"/>
            </a:camera>
            <a:lightRig rig="balanced" dir="t">
              <a:rot lat="0" lon="0" rev="8700000"/>
            </a:lightRig>
          </a:scene3d>
          <a:sp3d/>
        </p:spPr>
        <p:txBody>
          <a:bodyPr anchor="ctr"/>
          <a:lstStyle/>
          <a:p>
            <a:pPr algn="ctr" eaLnBrk="1" fontAlgn="auto" hangingPunct="1">
              <a:spcBef>
                <a:spcPts val="0"/>
              </a:spcBef>
              <a:spcAft>
                <a:spcPts val="0"/>
              </a:spcAft>
              <a:defRPr/>
            </a:pPr>
            <a:endParaRPr lang="zh-CN" altLang="en-US" sz="2800" kern="0">
              <a:solidFill>
                <a:sysClr val="window" lastClr="FFFFFF"/>
              </a:solidFill>
              <a:latin typeface="Calibri" panose="020F0502020204030204"/>
              <a:ea typeface="宋体" panose="02010600030101010101" pitchFamily="2" charset="-122"/>
            </a:endParaRPr>
          </a:p>
        </p:txBody>
      </p:sp>
      <p:sp>
        <p:nvSpPr>
          <p:cNvPr id="64" name="椭圆 33"/>
          <p:cNvSpPr/>
          <p:nvPr/>
        </p:nvSpPr>
        <p:spPr>
          <a:xfrm>
            <a:off x="3262313" y="3660775"/>
            <a:ext cx="971550" cy="971550"/>
          </a:xfrm>
          <a:prstGeom prst="ellipse">
            <a:avLst/>
          </a:prstGeom>
          <a:solidFill>
            <a:schemeClr val="accent1"/>
          </a:solidFill>
          <a:ln w="25400" cap="flat" cmpd="sng" algn="ctr">
            <a:noFill/>
            <a:prstDash val="solid"/>
          </a:ln>
          <a:effectLst/>
        </p:spPr>
        <p:txBody>
          <a:bodyPr anchor="ctr"/>
          <a:lstStyle/>
          <a:p>
            <a:pPr algn="ctr" eaLnBrk="1" fontAlgn="auto" hangingPunct="1">
              <a:spcBef>
                <a:spcPts val="0"/>
              </a:spcBef>
              <a:spcAft>
                <a:spcPts val="0"/>
              </a:spcAft>
              <a:defRPr/>
            </a:pPr>
            <a:r>
              <a:rPr lang="en-US" altLang="zh-CN" sz="4000" kern="0" dirty="0">
                <a:solidFill>
                  <a:sysClr val="window" lastClr="FFFFFF"/>
                </a:solidFill>
                <a:latin typeface="Impact" panose="020B0806030902050204" pitchFamily="34" charset="0"/>
                <a:ea typeface="宋体" panose="02010600030101010101" pitchFamily="2" charset="-122"/>
              </a:rPr>
              <a:t>1</a:t>
            </a:r>
            <a:endParaRPr lang="zh-CN" altLang="en-US" sz="4000" kern="0" dirty="0">
              <a:solidFill>
                <a:sysClr val="window" lastClr="FFFFFF"/>
              </a:solidFill>
              <a:latin typeface="Impact" panose="020B0806030902050204" pitchFamily="34" charset="0"/>
              <a:ea typeface="宋体" panose="02010600030101010101" pitchFamily="2" charset="-122"/>
            </a:endParaRPr>
          </a:p>
        </p:txBody>
      </p:sp>
      <p:sp>
        <p:nvSpPr>
          <p:cNvPr id="65" name="椭圆 34"/>
          <p:cNvSpPr/>
          <p:nvPr/>
        </p:nvSpPr>
        <p:spPr>
          <a:xfrm>
            <a:off x="5508625" y="3670300"/>
            <a:ext cx="971550" cy="971550"/>
          </a:xfrm>
          <a:prstGeom prst="ellipse">
            <a:avLst/>
          </a:prstGeom>
          <a:solidFill>
            <a:schemeClr val="accent1"/>
          </a:solidFill>
          <a:ln w="25400" cap="flat" cmpd="sng" algn="ctr">
            <a:noFill/>
            <a:prstDash val="solid"/>
          </a:ln>
          <a:effectLst/>
        </p:spPr>
        <p:txBody>
          <a:bodyPr anchor="ctr"/>
          <a:lstStyle/>
          <a:p>
            <a:pPr algn="ctr" eaLnBrk="1" fontAlgn="auto" hangingPunct="1">
              <a:spcBef>
                <a:spcPts val="0"/>
              </a:spcBef>
              <a:spcAft>
                <a:spcPts val="0"/>
              </a:spcAft>
              <a:defRPr/>
            </a:pPr>
            <a:r>
              <a:rPr lang="en-US" altLang="zh-CN" sz="4000" kern="0" dirty="0">
                <a:solidFill>
                  <a:sysClr val="window" lastClr="FFFFFF"/>
                </a:solidFill>
                <a:latin typeface="Impact" panose="020B0806030902050204" pitchFamily="34" charset="0"/>
                <a:ea typeface="宋体" panose="02010600030101010101" pitchFamily="2" charset="-122"/>
              </a:rPr>
              <a:t>2</a:t>
            </a:r>
            <a:endParaRPr lang="zh-CN" altLang="en-US" sz="4000" kern="0" dirty="0">
              <a:solidFill>
                <a:sysClr val="window" lastClr="FFFFFF"/>
              </a:solidFill>
              <a:latin typeface="Impact" panose="020B0806030902050204" pitchFamily="34" charset="0"/>
              <a:ea typeface="宋体" panose="02010600030101010101" pitchFamily="2" charset="-122"/>
            </a:endParaRPr>
          </a:p>
        </p:txBody>
      </p:sp>
      <p:sp>
        <p:nvSpPr>
          <p:cNvPr id="66" name="椭圆 35"/>
          <p:cNvSpPr/>
          <p:nvPr/>
        </p:nvSpPr>
        <p:spPr>
          <a:xfrm>
            <a:off x="7727950" y="3670300"/>
            <a:ext cx="971550" cy="971550"/>
          </a:xfrm>
          <a:prstGeom prst="ellipse">
            <a:avLst/>
          </a:prstGeom>
          <a:solidFill>
            <a:schemeClr val="accent1"/>
          </a:solidFill>
          <a:ln w="25400" cap="flat" cmpd="sng" algn="ctr">
            <a:noFill/>
            <a:prstDash val="solid"/>
          </a:ln>
          <a:effectLst/>
        </p:spPr>
        <p:txBody>
          <a:bodyPr anchor="ctr"/>
          <a:lstStyle/>
          <a:p>
            <a:pPr algn="ctr" eaLnBrk="1" fontAlgn="auto" hangingPunct="1">
              <a:spcBef>
                <a:spcPts val="0"/>
              </a:spcBef>
              <a:spcAft>
                <a:spcPts val="0"/>
              </a:spcAft>
              <a:defRPr/>
            </a:pPr>
            <a:r>
              <a:rPr lang="en-US" altLang="zh-CN" sz="4000" kern="0" dirty="0">
                <a:solidFill>
                  <a:sysClr val="window" lastClr="FFFFFF"/>
                </a:solidFill>
                <a:latin typeface="Impact" panose="020B0806030902050204" pitchFamily="34" charset="0"/>
                <a:ea typeface="宋体" panose="02010600030101010101" pitchFamily="2" charset="-122"/>
              </a:rPr>
              <a:t>3</a:t>
            </a:r>
            <a:endParaRPr lang="zh-CN" altLang="en-US" sz="4000" kern="0" dirty="0">
              <a:solidFill>
                <a:sysClr val="window" lastClr="FFFFFF"/>
              </a:solidFill>
              <a:latin typeface="Impact" panose="020B0806030902050204" pitchFamily="34" charset="0"/>
              <a:ea typeface="宋体" panose="02010600030101010101" pitchFamily="2" charset="-122"/>
            </a:endParaRPr>
          </a:p>
        </p:txBody>
      </p:sp>
      <p:sp>
        <p:nvSpPr>
          <p:cNvPr id="67" name="椭圆 36"/>
          <p:cNvSpPr/>
          <p:nvPr/>
        </p:nvSpPr>
        <p:spPr>
          <a:xfrm>
            <a:off x="9959975" y="3657600"/>
            <a:ext cx="971550" cy="971550"/>
          </a:xfrm>
          <a:prstGeom prst="ellipse">
            <a:avLst/>
          </a:prstGeom>
          <a:solidFill>
            <a:schemeClr val="accent1"/>
          </a:solidFill>
          <a:ln w="25400" cap="flat" cmpd="sng" algn="ctr">
            <a:noFill/>
            <a:prstDash val="solid"/>
          </a:ln>
          <a:effectLst/>
        </p:spPr>
        <p:txBody>
          <a:bodyPr anchor="ctr"/>
          <a:lstStyle/>
          <a:p>
            <a:pPr algn="ctr" eaLnBrk="1" fontAlgn="auto" hangingPunct="1">
              <a:spcBef>
                <a:spcPts val="0"/>
              </a:spcBef>
              <a:spcAft>
                <a:spcPts val="0"/>
              </a:spcAft>
              <a:defRPr/>
            </a:pPr>
            <a:r>
              <a:rPr lang="en-US" altLang="zh-CN" sz="4000" kern="0" dirty="0">
                <a:solidFill>
                  <a:sysClr val="window" lastClr="FFFFFF"/>
                </a:solidFill>
                <a:latin typeface="Impact" panose="020B0806030902050204" pitchFamily="34" charset="0"/>
                <a:ea typeface="宋体" panose="02010600030101010101" pitchFamily="2" charset="-122"/>
              </a:rPr>
              <a:t>4</a:t>
            </a:r>
            <a:endParaRPr lang="zh-CN" altLang="en-US" sz="4000" kern="0" dirty="0">
              <a:solidFill>
                <a:sysClr val="window" lastClr="FFFFFF"/>
              </a:solidFill>
              <a:latin typeface="Impact" panose="020B0806030902050204" pitchFamily="34" charset="0"/>
              <a:ea typeface="宋体" panose="02010600030101010101" pitchFamily="2" charset="-122"/>
            </a:endParaRPr>
          </a:p>
        </p:txBody>
      </p:sp>
      <p:sp>
        <p:nvSpPr>
          <p:cNvPr id="68" name="Text Placeholder 32"/>
          <p:cNvSpPr txBox="1"/>
          <p:nvPr/>
        </p:nvSpPr>
        <p:spPr>
          <a:xfrm>
            <a:off x="2622550" y="5089525"/>
            <a:ext cx="1958975" cy="126206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lnSpc>
                <a:spcPct val="150000"/>
              </a:lnSpc>
              <a:spcAft>
                <a:spcPts val="0"/>
              </a:spcAft>
              <a:buFont typeface="Arial" panose="020B0604020202020204" pitchFamily="34" charset="0"/>
              <a:buNone/>
              <a:defRPr/>
            </a:pPr>
            <a:r>
              <a:rPr lang="zh-CN" altLang="en-US" sz="1100" dirty="0">
                <a:solidFill>
                  <a:sysClr val="windowText" lastClr="000000"/>
                </a:solidFill>
                <a:latin typeface="微软雅黑 Light" panose="020B0502040204020203" pitchFamily="34" charset="-122"/>
              </a:rPr>
              <a:t>您的内容打在这里，或者通过复制您的文本后，在此框中选择粘贴，并选择只保留文字。您的内容打在这里，</a:t>
            </a:r>
            <a:r>
              <a:rPr lang="zh-CN" altLang="en-US" sz="1100" dirty="0" smtClean="0">
                <a:solidFill>
                  <a:sysClr val="windowText" lastClr="000000"/>
                </a:solidFill>
                <a:latin typeface="微软雅黑 Light" panose="020B0502040204020203" pitchFamily="34" charset="-122"/>
              </a:rPr>
              <a:t>或者</a:t>
            </a:r>
            <a:endParaRPr lang="en-US" altLang="zh-CN" sz="1100" dirty="0">
              <a:solidFill>
                <a:schemeClr val="tx1">
                  <a:lumMod val="65000"/>
                  <a:lumOff val="35000"/>
                </a:schemeClr>
              </a:solidFill>
              <a:latin typeface="Lato Light" panose="020F0302020204030203" pitchFamily="34" charset="0"/>
            </a:endParaRPr>
          </a:p>
        </p:txBody>
      </p:sp>
      <p:sp>
        <p:nvSpPr>
          <p:cNvPr id="69" name="Text Placeholder 32"/>
          <p:cNvSpPr txBox="1"/>
          <p:nvPr/>
        </p:nvSpPr>
        <p:spPr>
          <a:xfrm>
            <a:off x="4918075" y="5089525"/>
            <a:ext cx="1958975" cy="126206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lnSpc>
                <a:spcPct val="150000"/>
              </a:lnSpc>
              <a:spcAft>
                <a:spcPts val="0"/>
              </a:spcAft>
              <a:buFont typeface="Arial" panose="020B0604020202020204" pitchFamily="34" charset="0"/>
              <a:buNone/>
              <a:defRPr/>
            </a:pPr>
            <a:r>
              <a:rPr lang="zh-CN" altLang="en-US" sz="1100" dirty="0">
                <a:solidFill>
                  <a:sysClr val="windowText" lastClr="000000"/>
                </a:solidFill>
                <a:latin typeface="微软雅黑 Light" panose="020B0502040204020203" pitchFamily="34" charset="-122"/>
              </a:rPr>
              <a:t>您的内容打在这里，或者通过复制您的文本后，在此框中选择粘贴，并选择只保留文字。您的内容打在这里，</a:t>
            </a:r>
            <a:r>
              <a:rPr lang="zh-CN" altLang="en-US" sz="1100" dirty="0" smtClean="0">
                <a:solidFill>
                  <a:sysClr val="windowText" lastClr="000000"/>
                </a:solidFill>
                <a:latin typeface="微软雅黑 Light" panose="020B0502040204020203" pitchFamily="34" charset="-122"/>
              </a:rPr>
              <a:t>或者</a:t>
            </a:r>
            <a:endParaRPr lang="en-US" altLang="zh-CN" sz="1100" dirty="0">
              <a:solidFill>
                <a:schemeClr val="tx1">
                  <a:lumMod val="65000"/>
                  <a:lumOff val="35000"/>
                </a:schemeClr>
              </a:solidFill>
              <a:latin typeface="Lato Light" panose="020F0302020204030203" pitchFamily="34" charset="0"/>
            </a:endParaRPr>
          </a:p>
        </p:txBody>
      </p:sp>
      <p:sp>
        <p:nvSpPr>
          <p:cNvPr id="70" name="Text Placeholder 32"/>
          <p:cNvSpPr txBox="1"/>
          <p:nvPr/>
        </p:nvSpPr>
        <p:spPr>
          <a:xfrm>
            <a:off x="9510713" y="5089525"/>
            <a:ext cx="1958975" cy="126206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lnSpc>
                <a:spcPct val="150000"/>
              </a:lnSpc>
              <a:spcAft>
                <a:spcPts val="0"/>
              </a:spcAft>
              <a:buFont typeface="Arial" panose="020B0604020202020204" pitchFamily="34" charset="0"/>
              <a:buNone/>
              <a:defRPr/>
            </a:pPr>
            <a:r>
              <a:rPr lang="zh-CN" altLang="en-US" sz="1100" dirty="0">
                <a:solidFill>
                  <a:sysClr val="windowText" lastClr="000000"/>
                </a:solidFill>
                <a:latin typeface="微软雅黑 Light" panose="020B0502040204020203" pitchFamily="34" charset="-122"/>
              </a:rPr>
              <a:t>您的内容打在这里，或者通过复制您的文本后，在此框中选择粘贴，并选择只保留文字。您的内容打在这里，</a:t>
            </a:r>
            <a:r>
              <a:rPr lang="zh-CN" altLang="en-US" sz="1100" dirty="0" smtClean="0">
                <a:solidFill>
                  <a:sysClr val="windowText" lastClr="000000"/>
                </a:solidFill>
                <a:latin typeface="微软雅黑 Light" panose="020B0502040204020203" pitchFamily="34" charset="-122"/>
              </a:rPr>
              <a:t>或者</a:t>
            </a:r>
            <a:endParaRPr lang="en-US" altLang="zh-CN" sz="1100" dirty="0">
              <a:solidFill>
                <a:schemeClr val="tx1">
                  <a:lumMod val="65000"/>
                  <a:lumOff val="35000"/>
                </a:schemeClr>
              </a:solidFill>
              <a:latin typeface="Lato Light" panose="020F0302020204030203" pitchFamily="34" charset="0"/>
            </a:endParaRPr>
          </a:p>
        </p:txBody>
      </p:sp>
      <p:sp>
        <p:nvSpPr>
          <p:cNvPr id="71" name="Text Placeholder 32"/>
          <p:cNvSpPr txBox="1"/>
          <p:nvPr/>
        </p:nvSpPr>
        <p:spPr>
          <a:xfrm>
            <a:off x="7215188" y="5089525"/>
            <a:ext cx="1958975" cy="126206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lnSpc>
                <a:spcPct val="150000"/>
              </a:lnSpc>
              <a:spcAft>
                <a:spcPts val="0"/>
              </a:spcAft>
              <a:buFont typeface="Arial" panose="020B0604020202020204" pitchFamily="34" charset="0"/>
              <a:buNone/>
              <a:defRPr/>
            </a:pPr>
            <a:r>
              <a:rPr lang="zh-CN" altLang="en-US" sz="1100" dirty="0">
                <a:solidFill>
                  <a:sysClr val="windowText" lastClr="000000"/>
                </a:solidFill>
                <a:latin typeface="微软雅黑 Light" panose="020B0502040204020203" pitchFamily="34" charset="-122"/>
              </a:rPr>
              <a:t>您的内容打在这里，或者通过复制您的文本后，在此框中选择粘贴，并选择只保留文字。您的内容打在这里，</a:t>
            </a:r>
            <a:r>
              <a:rPr lang="zh-CN" altLang="en-US" sz="1100" dirty="0" smtClean="0">
                <a:solidFill>
                  <a:sysClr val="windowText" lastClr="000000"/>
                </a:solidFill>
                <a:latin typeface="微软雅黑 Light" panose="020B0502040204020203" pitchFamily="34" charset="-122"/>
              </a:rPr>
              <a:t>或者</a:t>
            </a:r>
            <a:endParaRPr lang="en-US" altLang="zh-CN" sz="1100" dirty="0">
              <a:solidFill>
                <a:schemeClr val="tx1">
                  <a:lumMod val="65000"/>
                  <a:lumOff val="35000"/>
                </a:schemeClr>
              </a:solidFill>
              <a:latin typeface="Lato Light" panose="020F0302020204030203"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40003" y="2509201"/>
            <a:ext cx="4283075" cy="1015663"/>
          </a:xfrm>
          <a:prstGeom prst="rect">
            <a:avLst/>
          </a:prstGeom>
          <a:noFill/>
        </p:spPr>
        <p:txBody>
          <a:bodyPr>
            <a:spAutoFit/>
          </a:bodyPr>
          <a:lstStyle/>
          <a:p>
            <a:pPr eaLnBrk="1" fontAlgn="auto" hangingPunct="1">
              <a:spcBef>
                <a:spcPts val="0"/>
              </a:spcBef>
              <a:spcAft>
                <a:spcPts val="0"/>
              </a:spcAft>
              <a:defRPr/>
            </a:pPr>
            <a:r>
              <a:rPr lang="zh-CN" altLang="en-US" sz="6000" dirty="0" smtClean="0">
                <a:solidFill>
                  <a:schemeClr val="tx1">
                    <a:lumMod val="85000"/>
                    <a:lumOff val="15000"/>
                  </a:schemeClr>
                </a:solidFill>
                <a:latin typeface="+mn-ea"/>
                <a:ea typeface="+mn-ea"/>
              </a:rPr>
              <a:t>教学过程</a:t>
            </a:r>
            <a:endParaRPr lang="zh-CN" altLang="en-US" sz="6000" dirty="0">
              <a:solidFill>
                <a:schemeClr val="tx1">
                  <a:lumMod val="85000"/>
                  <a:lumOff val="15000"/>
                </a:schemeClr>
              </a:solidFill>
              <a:latin typeface="+mn-ea"/>
              <a:ea typeface="+mn-ea"/>
            </a:endParaRPr>
          </a:p>
        </p:txBody>
      </p:sp>
      <p:sp>
        <p:nvSpPr>
          <p:cNvPr id="12" name="文本框 11"/>
          <p:cNvSpPr txBox="1"/>
          <p:nvPr/>
        </p:nvSpPr>
        <p:spPr>
          <a:xfrm>
            <a:off x="4916342" y="3536439"/>
            <a:ext cx="2038255" cy="583493"/>
          </a:xfrm>
          <a:prstGeom prst="rect">
            <a:avLst/>
          </a:prstGeom>
          <a:noFill/>
        </p:spPr>
        <p:txBody>
          <a:bodyPr wrap="square">
            <a:spAutoFit/>
          </a:bodyPr>
          <a:lstStyle/>
          <a:p>
            <a:pPr marL="381000" indent="-381000" eaLnBrk="1" fontAlgn="auto" hangingPunct="1">
              <a:lnSpc>
                <a:spcPct val="150000"/>
              </a:lnSpc>
              <a:spcBef>
                <a:spcPts val="0"/>
              </a:spcBef>
              <a:spcAft>
                <a:spcPts val="0"/>
              </a:spcAft>
              <a:buFont typeface="Wingdings" panose="05000000000000000000" pitchFamily="2" charset="2"/>
              <a:buChar char="Ø"/>
              <a:defRPr/>
            </a:pPr>
            <a:r>
              <a:rPr lang="zh-CN" altLang="en-US" sz="2400" dirty="0" smtClean="0">
                <a:solidFill>
                  <a:schemeClr val="tx1">
                    <a:lumMod val="85000"/>
                    <a:lumOff val="15000"/>
                  </a:schemeClr>
                </a:solidFill>
                <a:latin typeface="+mn-ea"/>
                <a:ea typeface="+mn-ea"/>
              </a:rPr>
              <a:t>添加标题</a:t>
            </a:r>
            <a:endParaRPr lang="en-US" altLang="zh-CN" sz="2400" dirty="0">
              <a:solidFill>
                <a:schemeClr val="tx1">
                  <a:lumMod val="85000"/>
                  <a:lumOff val="15000"/>
                </a:schemeClr>
              </a:solidFill>
              <a:latin typeface="+mn-ea"/>
              <a:ea typeface="+mn-ea"/>
            </a:endParaRPr>
          </a:p>
        </p:txBody>
      </p:sp>
      <p:sp>
        <p:nvSpPr>
          <p:cNvPr id="13" name="文本框 12"/>
          <p:cNvSpPr txBox="1"/>
          <p:nvPr/>
        </p:nvSpPr>
        <p:spPr>
          <a:xfrm>
            <a:off x="6954597" y="3536439"/>
            <a:ext cx="2081273" cy="1200329"/>
          </a:xfrm>
          <a:prstGeom prst="rect">
            <a:avLst/>
          </a:prstGeom>
          <a:noFill/>
        </p:spPr>
        <p:txBody>
          <a:bodyPr wrap="square">
            <a:spAutoFit/>
          </a:bodyPr>
          <a:lstStyle/>
          <a:p>
            <a:pPr marL="381000" indent="-381000" eaLnBrk="1" fontAlgn="auto" hangingPunct="1">
              <a:lnSpc>
                <a:spcPct val="150000"/>
              </a:lnSpc>
              <a:spcBef>
                <a:spcPts val="0"/>
              </a:spcBef>
              <a:spcAft>
                <a:spcPts val="0"/>
              </a:spcAft>
              <a:buFont typeface="Wingdings" panose="05000000000000000000" pitchFamily="2" charset="2"/>
              <a:buChar char="Ø"/>
              <a:defRPr/>
            </a:pPr>
            <a:r>
              <a:rPr lang="zh-CN" altLang="en-US" sz="2400" dirty="0">
                <a:solidFill>
                  <a:schemeClr val="tx1">
                    <a:lumMod val="85000"/>
                    <a:lumOff val="15000"/>
                  </a:schemeClr>
                </a:solidFill>
                <a:latin typeface="+mn-ea"/>
              </a:rPr>
              <a:t>添加标题</a:t>
            </a:r>
            <a:endParaRPr lang="en-US" altLang="zh-CN" sz="2400" dirty="0">
              <a:solidFill>
                <a:schemeClr val="tx1">
                  <a:lumMod val="85000"/>
                  <a:lumOff val="15000"/>
                </a:schemeClr>
              </a:solidFill>
              <a:latin typeface="+mn-ea"/>
            </a:endParaRPr>
          </a:p>
          <a:p>
            <a:pPr marL="381000" indent="-381000" eaLnBrk="1" fontAlgn="auto" hangingPunct="1">
              <a:lnSpc>
                <a:spcPct val="150000"/>
              </a:lnSpc>
              <a:spcBef>
                <a:spcPts val="0"/>
              </a:spcBef>
              <a:spcAft>
                <a:spcPts val="0"/>
              </a:spcAft>
              <a:buFont typeface="Wingdings" panose="05000000000000000000" pitchFamily="2" charset="2"/>
              <a:buChar char="Ø"/>
              <a:defRPr/>
            </a:pPr>
            <a:r>
              <a:rPr lang="zh-CN" altLang="en-US" sz="2400" dirty="0">
                <a:solidFill>
                  <a:schemeClr val="tx1">
                    <a:lumMod val="85000"/>
                    <a:lumOff val="15000"/>
                  </a:schemeClr>
                </a:solidFill>
                <a:latin typeface="+mn-ea"/>
              </a:rPr>
              <a:t>添加标题</a:t>
            </a:r>
            <a:endParaRPr lang="en-US" altLang="zh-CN" sz="2400" dirty="0">
              <a:solidFill>
                <a:schemeClr val="tx1">
                  <a:lumMod val="85000"/>
                  <a:lumOff val="15000"/>
                </a:schemeClr>
              </a:solidFill>
              <a:latin typeface="+mn-ea"/>
            </a:endParaRPr>
          </a:p>
        </p:txBody>
      </p:sp>
      <p:sp>
        <p:nvSpPr>
          <p:cNvPr id="11" name="文本框 10"/>
          <p:cNvSpPr txBox="1"/>
          <p:nvPr/>
        </p:nvSpPr>
        <p:spPr>
          <a:xfrm>
            <a:off x="4916342" y="4083788"/>
            <a:ext cx="1944024" cy="583493"/>
          </a:xfrm>
          <a:prstGeom prst="rect">
            <a:avLst/>
          </a:prstGeom>
          <a:noFill/>
        </p:spPr>
        <p:txBody>
          <a:bodyPr wrap="square">
            <a:spAutoFit/>
          </a:bodyPr>
          <a:lstStyle/>
          <a:p>
            <a:pPr marL="381000" indent="-381000" eaLnBrk="1" fontAlgn="auto" hangingPunct="1">
              <a:lnSpc>
                <a:spcPct val="150000"/>
              </a:lnSpc>
              <a:spcBef>
                <a:spcPts val="0"/>
              </a:spcBef>
              <a:spcAft>
                <a:spcPts val="0"/>
              </a:spcAft>
              <a:buFont typeface="Wingdings" panose="05000000000000000000" pitchFamily="2" charset="2"/>
              <a:buChar char="Ø"/>
              <a:defRPr/>
            </a:pPr>
            <a:r>
              <a:rPr lang="zh-CN" altLang="en-US" sz="2400" dirty="0">
                <a:solidFill>
                  <a:schemeClr val="tx1">
                    <a:lumMod val="85000"/>
                    <a:lumOff val="15000"/>
                  </a:schemeClr>
                </a:solidFill>
                <a:latin typeface="+mn-ea"/>
              </a:rPr>
              <a:t>添加标题</a:t>
            </a:r>
            <a:endParaRPr lang="en-US" altLang="zh-CN" sz="2400" dirty="0">
              <a:solidFill>
                <a:schemeClr val="tx1">
                  <a:lumMod val="85000"/>
                  <a:lumOff val="15000"/>
                </a:schemeClr>
              </a:solidFill>
              <a:latin typeface="+mn-ea"/>
            </a:endParaRPr>
          </a:p>
        </p:txBody>
      </p:sp>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67981" y="1415209"/>
            <a:ext cx="2711659" cy="544279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23875"/>
          </a:xfrm>
          <a:prstGeom prst="rect">
            <a:avLst/>
          </a:prstGeom>
        </p:spPr>
        <p:txBody>
          <a:bodyPr>
            <a:spAutoFit/>
          </a:bodyPr>
          <a:lstStyle/>
          <a:p>
            <a:pPr eaLnBrk="1" fontAlgn="auto" hangingPunct="1">
              <a:spcBef>
                <a:spcPts val="0"/>
              </a:spcBef>
              <a:spcAft>
                <a:spcPts val="0"/>
              </a:spcAft>
              <a:defRPr/>
            </a:pPr>
            <a:r>
              <a:rPr lang="en-US" altLang="zh-CN" sz="2800" dirty="0">
                <a:solidFill>
                  <a:schemeClr val="tx1">
                    <a:lumMod val="85000"/>
                    <a:lumOff val="15000"/>
                  </a:schemeClr>
                </a:solidFill>
                <a:latin typeface="+mn-ea"/>
                <a:ea typeface="+mn-ea"/>
              </a:rPr>
              <a:t>4.1 </a:t>
            </a:r>
            <a:r>
              <a:rPr lang="zh-CN" altLang="en-US" sz="2800" dirty="0">
                <a:solidFill>
                  <a:schemeClr val="tx1">
                    <a:lumMod val="85000"/>
                    <a:lumOff val="15000"/>
                  </a:schemeClr>
                </a:solidFill>
                <a:latin typeface="+mn-ea"/>
                <a:ea typeface="+mn-ea"/>
              </a:rPr>
              <a:t>教学过程</a:t>
            </a:r>
            <a:endParaRPr lang="zh-CN" altLang="en-US" sz="2800" dirty="0">
              <a:solidFill>
                <a:schemeClr val="tx1">
                  <a:lumMod val="85000"/>
                  <a:lumOff val="15000"/>
                </a:schemeClr>
              </a:solidFill>
              <a:latin typeface="+mn-ea"/>
              <a:ea typeface="+mn-ea"/>
            </a:endParaRPr>
          </a:p>
        </p:txBody>
      </p:sp>
      <p:sp>
        <p:nvSpPr>
          <p:cNvPr id="30" name="AutoShape 3"/>
          <p:cNvSpPr>
            <a:spLocks noChangeArrowheads="1"/>
          </p:cNvSpPr>
          <p:nvPr/>
        </p:nvSpPr>
        <p:spPr bwMode="auto">
          <a:xfrm>
            <a:off x="2243138" y="2376488"/>
            <a:ext cx="1652587" cy="825500"/>
          </a:xfrm>
          <a:prstGeom prst="roundRect">
            <a:avLst>
              <a:gd name="adj" fmla="val 16667"/>
            </a:avLst>
          </a:prstGeom>
          <a:solidFill>
            <a:schemeClr val="accent1"/>
          </a:solidFill>
          <a:ln w="9525">
            <a:noFill/>
            <a:round/>
          </a:ln>
          <a:effectLst/>
        </p:spPr>
        <p:txBody>
          <a:bodyPr wrap="none" anchor="ctr"/>
          <a:lstStyle/>
          <a:p>
            <a:pPr algn="ctr" eaLnBrk="1" fontAlgn="auto" hangingPunct="1">
              <a:spcBef>
                <a:spcPts val="0"/>
              </a:spcBef>
              <a:spcAft>
                <a:spcPts val="0"/>
              </a:spcAft>
              <a:defRPr/>
            </a:pPr>
            <a:r>
              <a:rPr lang="zh-CN" altLang="en-US" sz="2135">
                <a:solidFill>
                  <a:schemeClr val="bg1"/>
                </a:solidFill>
                <a:latin typeface="+mn-ea"/>
                <a:ea typeface="+mn-ea"/>
              </a:rPr>
              <a:t>导入新课</a:t>
            </a:r>
            <a:endParaRPr lang="zh-CN" altLang="en-US" sz="2135">
              <a:solidFill>
                <a:schemeClr val="bg1"/>
              </a:solidFill>
              <a:latin typeface="+mn-ea"/>
              <a:ea typeface="+mn-ea"/>
            </a:endParaRPr>
          </a:p>
          <a:p>
            <a:pPr algn="ctr" eaLnBrk="1" fontAlgn="auto" hangingPunct="1">
              <a:spcBef>
                <a:spcPts val="0"/>
              </a:spcBef>
              <a:spcAft>
                <a:spcPts val="0"/>
              </a:spcAft>
              <a:defRPr/>
            </a:pPr>
            <a:r>
              <a:rPr lang="en-US" altLang="zh-CN" sz="2135">
                <a:solidFill>
                  <a:schemeClr val="bg1"/>
                </a:solidFill>
                <a:latin typeface="+mn-ea"/>
                <a:ea typeface="+mn-ea"/>
              </a:rPr>
              <a:t>(</a:t>
            </a:r>
            <a:r>
              <a:rPr lang="zh-CN" altLang="en-US" sz="2135">
                <a:solidFill>
                  <a:schemeClr val="bg1"/>
                </a:solidFill>
                <a:latin typeface="+mn-ea"/>
                <a:ea typeface="+mn-ea"/>
              </a:rPr>
              <a:t>２分钟</a:t>
            </a:r>
            <a:r>
              <a:rPr lang="en-US" altLang="zh-CN" sz="2135">
                <a:solidFill>
                  <a:schemeClr val="bg1"/>
                </a:solidFill>
                <a:latin typeface="+mn-ea"/>
                <a:ea typeface="+mn-ea"/>
              </a:rPr>
              <a:t>)</a:t>
            </a:r>
            <a:endParaRPr lang="en-US" altLang="zh-CN" sz="2135">
              <a:solidFill>
                <a:schemeClr val="bg1"/>
              </a:solidFill>
              <a:latin typeface="+mn-ea"/>
              <a:ea typeface="+mn-ea"/>
            </a:endParaRPr>
          </a:p>
        </p:txBody>
      </p:sp>
      <p:sp>
        <p:nvSpPr>
          <p:cNvPr id="31" name="AutoShape 4"/>
          <p:cNvSpPr>
            <a:spLocks noChangeArrowheads="1"/>
          </p:cNvSpPr>
          <p:nvPr/>
        </p:nvSpPr>
        <p:spPr bwMode="auto">
          <a:xfrm>
            <a:off x="4859338" y="2376488"/>
            <a:ext cx="1652587" cy="825500"/>
          </a:xfrm>
          <a:prstGeom prst="roundRect">
            <a:avLst>
              <a:gd name="adj" fmla="val 16667"/>
            </a:avLst>
          </a:prstGeom>
          <a:solidFill>
            <a:schemeClr val="accent1"/>
          </a:solidFill>
          <a:ln w="9525">
            <a:noFill/>
            <a:round/>
          </a:ln>
          <a:effectLst/>
        </p:spPr>
        <p:txBody>
          <a:bodyPr wrap="none" anchor="ctr"/>
          <a:lstStyle/>
          <a:p>
            <a:pPr algn="ctr" eaLnBrk="1" fontAlgn="auto" hangingPunct="1">
              <a:spcBef>
                <a:spcPts val="0"/>
              </a:spcBef>
              <a:spcAft>
                <a:spcPts val="0"/>
              </a:spcAft>
              <a:defRPr/>
            </a:pPr>
            <a:r>
              <a:rPr lang="zh-CN" altLang="en-US" sz="2135" dirty="0">
                <a:solidFill>
                  <a:schemeClr val="bg1"/>
                </a:solidFill>
                <a:latin typeface="+mn-ea"/>
                <a:ea typeface="+mn-ea"/>
              </a:rPr>
              <a:t>出示目标</a:t>
            </a:r>
            <a:endParaRPr lang="zh-CN" altLang="en-US" sz="2135" dirty="0">
              <a:solidFill>
                <a:schemeClr val="bg1"/>
              </a:solidFill>
              <a:latin typeface="+mn-ea"/>
              <a:ea typeface="+mn-ea"/>
            </a:endParaRPr>
          </a:p>
          <a:p>
            <a:pPr algn="ctr" eaLnBrk="1" fontAlgn="auto" hangingPunct="1">
              <a:spcBef>
                <a:spcPts val="0"/>
              </a:spcBef>
              <a:spcAft>
                <a:spcPts val="0"/>
              </a:spcAft>
              <a:defRPr/>
            </a:pPr>
            <a:r>
              <a:rPr lang="zh-CN" altLang="en-US" sz="2135" dirty="0">
                <a:solidFill>
                  <a:schemeClr val="bg1"/>
                </a:solidFill>
                <a:latin typeface="+mn-ea"/>
                <a:ea typeface="+mn-ea"/>
              </a:rPr>
              <a:t>（２分钟）</a:t>
            </a:r>
            <a:endParaRPr lang="zh-CN" altLang="en-US" sz="2135" dirty="0">
              <a:solidFill>
                <a:schemeClr val="bg1"/>
              </a:solidFill>
              <a:latin typeface="+mn-ea"/>
              <a:ea typeface="+mn-ea"/>
            </a:endParaRPr>
          </a:p>
        </p:txBody>
      </p:sp>
      <p:sp>
        <p:nvSpPr>
          <p:cNvPr id="32" name="AutoShape 6"/>
          <p:cNvSpPr>
            <a:spLocks noChangeArrowheads="1"/>
          </p:cNvSpPr>
          <p:nvPr/>
        </p:nvSpPr>
        <p:spPr bwMode="auto">
          <a:xfrm>
            <a:off x="7475538" y="2376488"/>
            <a:ext cx="1652587" cy="825500"/>
          </a:xfrm>
          <a:prstGeom prst="roundRect">
            <a:avLst>
              <a:gd name="adj" fmla="val 16667"/>
            </a:avLst>
          </a:prstGeom>
          <a:solidFill>
            <a:schemeClr val="accent1"/>
          </a:solidFill>
          <a:ln w="9525">
            <a:noFill/>
            <a:round/>
          </a:ln>
          <a:effectLst/>
        </p:spPr>
        <p:txBody>
          <a:bodyPr wrap="none" anchor="ctr"/>
          <a:lstStyle/>
          <a:p>
            <a:pPr algn="ctr" eaLnBrk="1" fontAlgn="auto" hangingPunct="1">
              <a:spcBef>
                <a:spcPts val="0"/>
              </a:spcBef>
              <a:spcAft>
                <a:spcPts val="0"/>
              </a:spcAft>
              <a:defRPr/>
            </a:pPr>
            <a:r>
              <a:rPr lang="zh-CN" altLang="en-US" sz="2135" dirty="0">
                <a:solidFill>
                  <a:schemeClr val="bg1"/>
                </a:solidFill>
                <a:latin typeface="+mn-ea"/>
                <a:ea typeface="+mn-ea"/>
              </a:rPr>
              <a:t>自主学习</a:t>
            </a:r>
            <a:endParaRPr lang="zh-CN" altLang="en-US" sz="2135" dirty="0">
              <a:solidFill>
                <a:schemeClr val="bg1"/>
              </a:solidFill>
              <a:latin typeface="+mn-ea"/>
              <a:ea typeface="+mn-ea"/>
            </a:endParaRPr>
          </a:p>
          <a:p>
            <a:pPr algn="ctr" eaLnBrk="1" fontAlgn="auto" hangingPunct="1">
              <a:spcBef>
                <a:spcPts val="0"/>
              </a:spcBef>
              <a:spcAft>
                <a:spcPts val="0"/>
              </a:spcAft>
              <a:defRPr/>
            </a:pPr>
            <a:r>
              <a:rPr lang="zh-CN" altLang="en-US" sz="2135" dirty="0">
                <a:solidFill>
                  <a:schemeClr val="bg1"/>
                </a:solidFill>
                <a:latin typeface="+mn-ea"/>
                <a:ea typeface="+mn-ea"/>
              </a:rPr>
              <a:t>（</a:t>
            </a:r>
            <a:r>
              <a:rPr lang="en-US" altLang="zh-CN" sz="2135" dirty="0">
                <a:solidFill>
                  <a:schemeClr val="bg1"/>
                </a:solidFill>
                <a:latin typeface="+mn-ea"/>
                <a:ea typeface="+mn-ea"/>
              </a:rPr>
              <a:t>10</a:t>
            </a:r>
            <a:r>
              <a:rPr lang="zh-CN" altLang="en-US" sz="2135" dirty="0">
                <a:solidFill>
                  <a:schemeClr val="bg1"/>
                </a:solidFill>
                <a:latin typeface="+mn-ea"/>
                <a:ea typeface="+mn-ea"/>
              </a:rPr>
              <a:t>分钟）</a:t>
            </a:r>
            <a:endParaRPr lang="zh-CN" altLang="en-US" sz="2135" dirty="0">
              <a:solidFill>
                <a:schemeClr val="bg1"/>
              </a:solidFill>
              <a:latin typeface="+mn-ea"/>
              <a:ea typeface="+mn-ea"/>
            </a:endParaRPr>
          </a:p>
        </p:txBody>
      </p:sp>
      <p:sp>
        <p:nvSpPr>
          <p:cNvPr id="46" name="AutoShape 7"/>
          <p:cNvSpPr>
            <a:spLocks noChangeArrowheads="1"/>
          </p:cNvSpPr>
          <p:nvPr/>
        </p:nvSpPr>
        <p:spPr bwMode="auto">
          <a:xfrm>
            <a:off x="10091738" y="2376488"/>
            <a:ext cx="1652587" cy="825500"/>
          </a:xfrm>
          <a:prstGeom prst="roundRect">
            <a:avLst>
              <a:gd name="adj" fmla="val 16667"/>
            </a:avLst>
          </a:prstGeom>
          <a:solidFill>
            <a:schemeClr val="accent1"/>
          </a:solidFill>
          <a:ln w="9525">
            <a:noFill/>
            <a:round/>
          </a:ln>
          <a:effectLst/>
        </p:spPr>
        <p:txBody>
          <a:bodyPr wrap="none" anchor="ctr"/>
          <a:lstStyle/>
          <a:p>
            <a:pPr algn="ctr" eaLnBrk="1" fontAlgn="auto" hangingPunct="1">
              <a:spcBef>
                <a:spcPts val="0"/>
              </a:spcBef>
              <a:spcAft>
                <a:spcPts val="0"/>
              </a:spcAft>
              <a:defRPr/>
            </a:pPr>
            <a:r>
              <a:rPr lang="zh-CN" altLang="en-US" sz="2135" dirty="0">
                <a:solidFill>
                  <a:schemeClr val="bg1"/>
                </a:solidFill>
                <a:latin typeface="+mn-ea"/>
                <a:ea typeface="+mn-ea"/>
              </a:rPr>
              <a:t>合作探究</a:t>
            </a:r>
            <a:endParaRPr lang="zh-CN" altLang="en-US" sz="2135" dirty="0">
              <a:solidFill>
                <a:schemeClr val="bg1"/>
              </a:solidFill>
              <a:latin typeface="+mn-ea"/>
              <a:ea typeface="+mn-ea"/>
            </a:endParaRPr>
          </a:p>
          <a:p>
            <a:pPr algn="ctr" eaLnBrk="1" fontAlgn="auto" hangingPunct="1">
              <a:spcBef>
                <a:spcPts val="0"/>
              </a:spcBef>
              <a:spcAft>
                <a:spcPts val="0"/>
              </a:spcAft>
              <a:defRPr/>
            </a:pPr>
            <a:r>
              <a:rPr lang="zh-CN" altLang="en-US" sz="2135" dirty="0">
                <a:solidFill>
                  <a:schemeClr val="bg1"/>
                </a:solidFill>
                <a:latin typeface="+mn-ea"/>
                <a:ea typeface="+mn-ea"/>
              </a:rPr>
              <a:t>（１５分钟）</a:t>
            </a:r>
            <a:endParaRPr lang="zh-CN" altLang="en-US" sz="2135" dirty="0">
              <a:solidFill>
                <a:schemeClr val="bg1"/>
              </a:solidFill>
              <a:latin typeface="+mn-ea"/>
              <a:ea typeface="+mn-ea"/>
            </a:endParaRPr>
          </a:p>
        </p:txBody>
      </p:sp>
      <p:sp>
        <p:nvSpPr>
          <p:cNvPr id="47" name="AutoShape 8"/>
          <p:cNvSpPr>
            <a:spLocks noChangeArrowheads="1"/>
          </p:cNvSpPr>
          <p:nvPr/>
        </p:nvSpPr>
        <p:spPr bwMode="auto">
          <a:xfrm>
            <a:off x="10148888" y="4033838"/>
            <a:ext cx="1651000" cy="827087"/>
          </a:xfrm>
          <a:prstGeom prst="roundRect">
            <a:avLst>
              <a:gd name="adj" fmla="val 16667"/>
            </a:avLst>
          </a:prstGeom>
          <a:solidFill>
            <a:schemeClr val="accent1"/>
          </a:solidFill>
          <a:ln w="9525">
            <a:noFill/>
            <a:round/>
          </a:ln>
          <a:effectLst/>
        </p:spPr>
        <p:txBody>
          <a:bodyPr wrap="none" anchor="ctr"/>
          <a:lstStyle/>
          <a:p>
            <a:pPr algn="ctr" eaLnBrk="1" fontAlgn="auto" hangingPunct="1">
              <a:spcBef>
                <a:spcPts val="0"/>
              </a:spcBef>
              <a:spcAft>
                <a:spcPts val="0"/>
              </a:spcAft>
              <a:defRPr/>
            </a:pPr>
            <a:r>
              <a:rPr lang="zh-CN" altLang="en-US" sz="2135">
                <a:solidFill>
                  <a:schemeClr val="bg1"/>
                </a:solidFill>
                <a:latin typeface="+mn-ea"/>
                <a:ea typeface="+mn-ea"/>
              </a:rPr>
              <a:t>达标测评</a:t>
            </a:r>
            <a:endParaRPr lang="zh-CN" altLang="en-US" sz="2135">
              <a:solidFill>
                <a:schemeClr val="bg1"/>
              </a:solidFill>
              <a:latin typeface="+mn-ea"/>
              <a:ea typeface="+mn-ea"/>
            </a:endParaRPr>
          </a:p>
          <a:p>
            <a:pPr algn="ctr" eaLnBrk="1" fontAlgn="auto" hangingPunct="1">
              <a:spcBef>
                <a:spcPts val="0"/>
              </a:spcBef>
              <a:spcAft>
                <a:spcPts val="0"/>
              </a:spcAft>
              <a:defRPr/>
            </a:pPr>
            <a:r>
              <a:rPr lang="zh-CN" altLang="en-US" sz="2135">
                <a:solidFill>
                  <a:schemeClr val="bg1"/>
                </a:solidFill>
                <a:latin typeface="+mn-ea"/>
                <a:ea typeface="+mn-ea"/>
              </a:rPr>
              <a:t>（１</a:t>
            </a:r>
            <a:r>
              <a:rPr lang="en-US" altLang="zh-CN" sz="2135">
                <a:solidFill>
                  <a:schemeClr val="bg1"/>
                </a:solidFill>
                <a:latin typeface="+mn-ea"/>
                <a:ea typeface="+mn-ea"/>
              </a:rPr>
              <a:t>2</a:t>
            </a:r>
            <a:r>
              <a:rPr lang="zh-CN" altLang="en-US" sz="2135">
                <a:solidFill>
                  <a:schemeClr val="bg1"/>
                </a:solidFill>
                <a:latin typeface="+mn-ea"/>
                <a:ea typeface="+mn-ea"/>
              </a:rPr>
              <a:t>分钟）</a:t>
            </a:r>
            <a:endParaRPr lang="zh-CN" altLang="en-US" sz="2135">
              <a:solidFill>
                <a:schemeClr val="bg1"/>
              </a:solidFill>
              <a:latin typeface="+mn-ea"/>
              <a:ea typeface="+mn-ea"/>
            </a:endParaRPr>
          </a:p>
        </p:txBody>
      </p:sp>
      <p:sp>
        <p:nvSpPr>
          <p:cNvPr id="48" name="AutoShape 9"/>
          <p:cNvSpPr>
            <a:spLocks noChangeArrowheads="1"/>
          </p:cNvSpPr>
          <p:nvPr/>
        </p:nvSpPr>
        <p:spPr bwMode="auto">
          <a:xfrm>
            <a:off x="7532688" y="4033838"/>
            <a:ext cx="1651000" cy="827087"/>
          </a:xfrm>
          <a:prstGeom prst="roundRect">
            <a:avLst>
              <a:gd name="adj" fmla="val 16667"/>
            </a:avLst>
          </a:prstGeom>
          <a:solidFill>
            <a:schemeClr val="accent1"/>
          </a:solidFill>
          <a:ln w="9525">
            <a:noFill/>
            <a:round/>
          </a:ln>
          <a:effectLst/>
        </p:spPr>
        <p:txBody>
          <a:bodyPr wrap="none" anchor="ctr"/>
          <a:lstStyle/>
          <a:p>
            <a:pPr algn="ctr" eaLnBrk="1" fontAlgn="auto" hangingPunct="1">
              <a:spcBef>
                <a:spcPts val="0"/>
              </a:spcBef>
              <a:spcAft>
                <a:spcPts val="0"/>
              </a:spcAft>
              <a:defRPr/>
            </a:pPr>
            <a:r>
              <a:rPr lang="zh-CN" altLang="en-US" sz="2135" dirty="0">
                <a:solidFill>
                  <a:schemeClr val="bg1"/>
                </a:solidFill>
                <a:latin typeface="+mn-ea"/>
                <a:ea typeface="+mn-ea"/>
              </a:rPr>
              <a:t>课堂总结</a:t>
            </a:r>
            <a:endParaRPr lang="zh-CN" altLang="en-US" sz="2135" dirty="0">
              <a:solidFill>
                <a:schemeClr val="bg1"/>
              </a:solidFill>
              <a:latin typeface="+mn-ea"/>
              <a:ea typeface="+mn-ea"/>
            </a:endParaRPr>
          </a:p>
          <a:p>
            <a:pPr algn="ctr" eaLnBrk="1" fontAlgn="auto" hangingPunct="1">
              <a:spcBef>
                <a:spcPts val="0"/>
              </a:spcBef>
              <a:spcAft>
                <a:spcPts val="0"/>
              </a:spcAft>
              <a:defRPr/>
            </a:pPr>
            <a:r>
              <a:rPr lang="zh-CN" altLang="en-US" sz="2135" dirty="0">
                <a:solidFill>
                  <a:schemeClr val="bg1"/>
                </a:solidFill>
                <a:latin typeface="+mn-ea"/>
                <a:ea typeface="+mn-ea"/>
              </a:rPr>
              <a:t>（</a:t>
            </a:r>
            <a:r>
              <a:rPr lang="en-US" altLang="zh-CN" sz="2135" dirty="0">
                <a:solidFill>
                  <a:schemeClr val="bg1"/>
                </a:solidFill>
                <a:latin typeface="+mn-ea"/>
                <a:ea typeface="+mn-ea"/>
              </a:rPr>
              <a:t>2</a:t>
            </a:r>
            <a:r>
              <a:rPr lang="zh-CN" altLang="en-US" sz="2135" dirty="0">
                <a:solidFill>
                  <a:schemeClr val="bg1"/>
                </a:solidFill>
                <a:latin typeface="+mn-ea"/>
                <a:ea typeface="+mn-ea"/>
              </a:rPr>
              <a:t>分钟）</a:t>
            </a:r>
            <a:endParaRPr lang="zh-CN" altLang="en-US" sz="2135" dirty="0">
              <a:solidFill>
                <a:schemeClr val="bg1"/>
              </a:solidFill>
              <a:latin typeface="+mn-ea"/>
              <a:ea typeface="+mn-ea"/>
            </a:endParaRPr>
          </a:p>
        </p:txBody>
      </p:sp>
      <p:sp>
        <p:nvSpPr>
          <p:cNvPr id="49" name="AutoShape 15"/>
          <p:cNvSpPr>
            <a:spLocks noChangeArrowheads="1"/>
          </p:cNvSpPr>
          <p:nvPr/>
        </p:nvSpPr>
        <p:spPr bwMode="auto">
          <a:xfrm>
            <a:off x="6650038" y="4371975"/>
            <a:ext cx="882650" cy="163513"/>
          </a:xfrm>
          <a:prstGeom prst="leftArrow">
            <a:avLst>
              <a:gd name="adj1" fmla="val 50000"/>
              <a:gd name="adj2" fmla="val 134868"/>
            </a:avLst>
          </a:prstGeom>
          <a:solidFill>
            <a:schemeClr val="accent1"/>
          </a:solidFill>
          <a:ln w="9525">
            <a:noFill/>
            <a:miter lim="800000"/>
          </a:ln>
          <a:effectLst/>
        </p:spPr>
        <p:txBody>
          <a:bodyPr wrap="none" anchor="ctr"/>
          <a:lstStyle/>
          <a:p>
            <a:pPr eaLnBrk="1" fontAlgn="auto" hangingPunct="1">
              <a:spcBef>
                <a:spcPts val="0"/>
              </a:spcBef>
              <a:spcAft>
                <a:spcPts val="0"/>
              </a:spcAft>
              <a:defRPr/>
            </a:pPr>
            <a:endParaRPr lang="zh-CN" altLang="en-US" sz="1305">
              <a:solidFill>
                <a:schemeClr val="tx1">
                  <a:lumMod val="85000"/>
                  <a:lumOff val="15000"/>
                </a:schemeClr>
              </a:solidFill>
              <a:latin typeface="+mn-ea"/>
              <a:ea typeface="+mn-ea"/>
            </a:endParaRPr>
          </a:p>
        </p:txBody>
      </p:sp>
      <p:sp>
        <p:nvSpPr>
          <p:cNvPr id="50" name="AutoShape 16"/>
          <p:cNvSpPr>
            <a:spLocks noChangeArrowheads="1"/>
          </p:cNvSpPr>
          <p:nvPr/>
        </p:nvSpPr>
        <p:spPr bwMode="auto">
          <a:xfrm>
            <a:off x="9183688" y="4446588"/>
            <a:ext cx="882650" cy="163512"/>
          </a:xfrm>
          <a:prstGeom prst="leftArrow">
            <a:avLst>
              <a:gd name="adj1" fmla="val 50000"/>
              <a:gd name="adj2" fmla="val 134868"/>
            </a:avLst>
          </a:prstGeom>
          <a:solidFill>
            <a:schemeClr val="accent1"/>
          </a:solidFill>
          <a:ln w="9525">
            <a:noFill/>
            <a:miter lim="800000"/>
          </a:ln>
          <a:effectLst/>
        </p:spPr>
        <p:txBody>
          <a:bodyPr wrap="none" anchor="ctr"/>
          <a:lstStyle/>
          <a:p>
            <a:pPr eaLnBrk="1" fontAlgn="auto" hangingPunct="1">
              <a:spcBef>
                <a:spcPts val="0"/>
              </a:spcBef>
              <a:spcAft>
                <a:spcPts val="0"/>
              </a:spcAft>
              <a:defRPr/>
            </a:pPr>
            <a:endParaRPr lang="zh-CN" altLang="en-US" sz="1305">
              <a:solidFill>
                <a:schemeClr val="tx1">
                  <a:lumMod val="85000"/>
                  <a:lumOff val="15000"/>
                </a:schemeClr>
              </a:solidFill>
              <a:latin typeface="+mn-ea"/>
              <a:ea typeface="+mn-ea"/>
            </a:endParaRPr>
          </a:p>
        </p:txBody>
      </p:sp>
      <p:sp>
        <p:nvSpPr>
          <p:cNvPr id="51" name="AutoShape 19"/>
          <p:cNvSpPr>
            <a:spLocks noChangeArrowheads="1"/>
          </p:cNvSpPr>
          <p:nvPr/>
        </p:nvSpPr>
        <p:spPr bwMode="auto">
          <a:xfrm>
            <a:off x="3895725" y="2690813"/>
            <a:ext cx="955675" cy="196850"/>
          </a:xfrm>
          <a:prstGeom prst="rightArrow">
            <a:avLst>
              <a:gd name="adj1" fmla="val 50000"/>
              <a:gd name="adj2" fmla="val 120652"/>
            </a:avLst>
          </a:prstGeom>
          <a:solidFill>
            <a:schemeClr val="accent1"/>
          </a:solidFill>
          <a:ln w="9525">
            <a:noFill/>
            <a:miter lim="800000"/>
          </a:ln>
          <a:effectLst/>
        </p:spPr>
        <p:txBody>
          <a:bodyPr wrap="none" anchor="ctr"/>
          <a:lstStyle/>
          <a:p>
            <a:pPr eaLnBrk="1" fontAlgn="auto" hangingPunct="1">
              <a:spcBef>
                <a:spcPts val="0"/>
              </a:spcBef>
              <a:spcAft>
                <a:spcPts val="0"/>
              </a:spcAft>
              <a:defRPr/>
            </a:pPr>
            <a:endParaRPr lang="zh-CN" altLang="en-US" sz="1305">
              <a:solidFill>
                <a:schemeClr val="tx1">
                  <a:lumMod val="85000"/>
                  <a:lumOff val="15000"/>
                </a:schemeClr>
              </a:solidFill>
              <a:latin typeface="+mn-ea"/>
              <a:ea typeface="+mn-ea"/>
            </a:endParaRPr>
          </a:p>
        </p:txBody>
      </p:sp>
      <p:sp>
        <p:nvSpPr>
          <p:cNvPr id="52" name="AutoShape 20"/>
          <p:cNvSpPr>
            <a:spLocks noChangeArrowheads="1"/>
          </p:cNvSpPr>
          <p:nvPr/>
        </p:nvSpPr>
        <p:spPr bwMode="auto">
          <a:xfrm>
            <a:off x="6511925" y="2690813"/>
            <a:ext cx="955675" cy="196850"/>
          </a:xfrm>
          <a:prstGeom prst="rightArrow">
            <a:avLst>
              <a:gd name="adj1" fmla="val 50000"/>
              <a:gd name="adj2" fmla="val 120652"/>
            </a:avLst>
          </a:prstGeom>
          <a:solidFill>
            <a:schemeClr val="accent1"/>
          </a:solidFill>
          <a:ln w="9525">
            <a:noFill/>
            <a:miter lim="800000"/>
          </a:ln>
          <a:effectLst/>
        </p:spPr>
        <p:txBody>
          <a:bodyPr wrap="none" anchor="ctr"/>
          <a:lstStyle/>
          <a:p>
            <a:pPr eaLnBrk="1" fontAlgn="auto" hangingPunct="1">
              <a:spcBef>
                <a:spcPts val="0"/>
              </a:spcBef>
              <a:spcAft>
                <a:spcPts val="0"/>
              </a:spcAft>
              <a:defRPr/>
            </a:pPr>
            <a:endParaRPr lang="zh-CN" altLang="en-US" sz="1305">
              <a:solidFill>
                <a:schemeClr val="tx1">
                  <a:lumMod val="85000"/>
                  <a:lumOff val="15000"/>
                </a:schemeClr>
              </a:solidFill>
              <a:latin typeface="+mn-ea"/>
              <a:ea typeface="+mn-ea"/>
            </a:endParaRPr>
          </a:p>
        </p:txBody>
      </p:sp>
      <p:sp>
        <p:nvSpPr>
          <p:cNvPr id="53" name="AutoShape 21"/>
          <p:cNvSpPr>
            <a:spLocks noChangeArrowheads="1"/>
          </p:cNvSpPr>
          <p:nvPr/>
        </p:nvSpPr>
        <p:spPr bwMode="auto">
          <a:xfrm>
            <a:off x="4991100" y="4051300"/>
            <a:ext cx="1652588" cy="825500"/>
          </a:xfrm>
          <a:prstGeom prst="roundRect">
            <a:avLst>
              <a:gd name="adj" fmla="val 16667"/>
            </a:avLst>
          </a:prstGeom>
          <a:solidFill>
            <a:schemeClr val="accent1"/>
          </a:solidFill>
          <a:ln w="9525">
            <a:noFill/>
            <a:round/>
          </a:ln>
          <a:effectLst/>
        </p:spPr>
        <p:txBody>
          <a:bodyPr wrap="none" anchor="ctr"/>
          <a:lstStyle/>
          <a:p>
            <a:pPr algn="ctr" eaLnBrk="1" fontAlgn="auto" hangingPunct="1">
              <a:spcBef>
                <a:spcPts val="0"/>
              </a:spcBef>
              <a:spcAft>
                <a:spcPts val="0"/>
              </a:spcAft>
              <a:defRPr/>
            </a:pPr>
            <a:r>
              <a:rPr lang="zh-CN" altLang="en-US" sz="2135">
                <a:solidFill>
                  <a:schemeClr val="bg1"/>
                </a:solidFill>
                <a:latin typeface="+mn-ea"/>
                <a:ea typeface="+mn-ea"/>
              </a:rPr>
              <a:t>布置作业</a:t>
            </a:r>
            <a:endParaRPr lang="zh-CN" altLang="en-US" sz="2135">
              <a:solidFill>
                <a:schemeClr val="bg1"/>
              </a:solidFill>
              <a:latin typeface="+mn-ea"/>
              <a:ea typeface="+mn-ea"/>
            </a:endParaRPr>
          </a:p>
          <a:p>
            <a:pPr algn="ctr" eaLnBrk="1" fontAlgn="auto" hangingPunct="1">
              <a:spcBef>
                <a:spcPts val="0"/>
              </a:spcBef>
              <a:spcAft>
                <a:spcPts val="0"/>
              </a:spcAft>
              <a:defRPr/>
            </a:pPr>
            <a:r>
              <a:rPr lang="zh-CN" altLang="en-US" sz="2135">
                <a:solidFill>
                  <a:schemeClr val="bg1"/>
                </a:solidFill>
                <a:latin typeface="+mn-ea"/>
                <a:ea typeface="+mn-ea"/>
              </a:rPr>
              <a:t>（２分钟）</a:t>
            </a:r>
            <a:endParaRPr lang="zh-CN" altLang="en-US" sz="2135">
              <a:solidFill>
                <a:schemeClr val="bg1"/>
              </a:solidFill>
              <a:latin typeface="+mn-ea"/>
              <a:ea typeface="+mn-ea"/>
            </a:endParaRPr>
          </a:p>
        </p:txBody>
      </p:sp>
      <p:sp>
        <p:nvSpPr>
          <p:cNvPr id="54" name="AutoShape 22"/>
          <p:cNvSpPr>
            <a:spLocks noChangeArrowheads="1"/>
          </p:cNvSpPr>
          <p:nvPr/>
        </p:nvSpPr>
        <p:spPr bwMode="auto">
          <a:xfrm>
            <a:off x="10848975" y="3201988"/>
            <a:ext cx="163513" cy="849312"/>
          </a:xfrm>
          <a:prstGeom prst="downArrow">
            <a:avLst>
              <a:gd name="adj1" fmla="val 50000"/>
              <a:gd name="adj2" fmla="val 129825"/>
            </a:avLst>
          </a:prstGeom>
          <a:solidFill>
            <a:schemeClr val="accent1"/>
          </a:solidFill>
          <a:ln w="9525">
            <a:noFill/>
            <a:miter lim="800000"/>
          </a:ln>
          <a:effectLst/>
        </p:spPr>
        <p:txBody>
          <a:bodyPr vert="eaVert" wrap="none" anchor="ctr"/>
          <a:lstStyle/>
          <a:p>
            <a:pPr eaLnBrk="1" fontAlgn="auto" hangingPunct="1">
              <a:spcBef>
                <a:spcPts val="0"/>
              </a:spcBef>
              <a:spcAft>
                <a:spcPts val="0"/>
              </a:spcAft>
              <a:defRPr/>
            </a:pPr>
            <a:endParaRPr lang="zh-CN" altLang="en-US" sz="1305">
              <a:solidFill>
                <a:schemeClr val="tx1">
                  <a:lumMod val="85000"/>
                  <a:lumOff val="15000"/>
                </a:schemeClr>
              </a:solidFill>
              <a:latin typeface="+mn-ea"/>
              <a:ea typeface="+mn-ea"/>
            </a:endParaRPr>
          </a:p>
        </p:txBody>
      </p:sp>
      <p:sp>
        <p:nvSpPr>
          <p:cNvPr id="55" name="AutoShape 20"/>
          <p:cNvSpPr>
            <a:spLocks noChangeArrowheads="1"/>
          </p:cNvSpPr>
          <p:nvPr/>
        </p:nvSpPr>
        <p:spPr bwMode="auto">
          <a:xfrm>
            <a:off x="9137650" y="2690813"/>
            <a:ext cx="954088" cy="196850"/>
          </a:xfrm>
          <a:prstGeom prst="rightArrow">
            <a:avLst>
              <a:gd name="adj1" fmla="val 50000"/>
              <a:gd name="adj2" fmla="val 120652"/>
            </a:avLst>
          </a:prstGeom>
          <a:solidFill>
            <a:schemeClr val="accent1"/>
          </a:solidFill>
          <a:ln w="9525">
            <a:noFill/>
            <a:miter lim="800000"/>
          </a:ln>
          <a:effectLst/>
        </p:spPr>
        <p:txBody>
          <a:bodyPr wrap="none" anchor="ctr"/>
          <a:lstStyle/>
          <a:p>
            <a:pPr eaLnBrk="1" fontAlgn="auto" hangingPunct="1">
              <a:spcBef>
                <a:spcPts val="0"/>
              </a:spcBef>
              <a:spcAft>
                <a:spcPts val="0"/>
              </a:spcAft>
              <a:defRPr/>
            </a:pPr>
            <a:endParaRPr lang="zh-CN" altLang="en-US" sz="1305">
              <a:solidFill>
                <a:schemeClr val="tx1">
                  <a:lumMod val="85000"/>
                  <a:lumOff val="15000"/>
                </a:schemeClr>
              </a:solidFill>
              <a:latin typeface="+mn-ea"/>
              <a:ea typeface="+mn-ea"/>
            </a:endParaRPr>
          </a:p>
        </p:txBody>
      </p:sp>
      <p:sp>
        <p:nvSpPr>
          <p:cNvPr id="33" name="title_1"/>
          <p:cNvSpPr/>
          <p:nvPr/>
        </p:nvSpPr>
        <p:spPr>
          <a:xfrm>
            <a:off x="188913" y="2181225"/>
            <a:ext cx="1485900" cy="4921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865" dirty="0">
                <a:solidFill>
                  <a:schemeClr val="bg1"/>
                </a:solidFill>
                <a:latin typeface="微软雅黑" panose="020B0503020204020204" pitchFamily="34" charset="-122"/>
                <a:ea typeface="微软雅黑" panose="020B0503020204020204" pitchFamily="34" charset="-122"/>
              </a:rPr>
              <a:t>工作回顾</a:t>
            </a:r>
            <a:endParaRPr lang="zh-CN" altLang="en-US" sz="1865" dirty="0">
              <a:solidFill>
                <a:schemeClr val="bg1"/>
              </a:solidFill>
              <a:latin typeface="微软雅黑" panose="020B0503020204020204" pitchFamily="34" charset="-122"/>
              <a:ea typeface="微软雅黑" panose="020B0503020204020204" pitchFamily="34" charset="-122"/>
            </a:endParaRPr>
          </a:p>
        </p:txBody>
      </p:sp>
      <p:sp>
        <p:nvSpPr>
          <p:cNvPr id="34" name="title_1_green"/>
          <p:cNvSpPr/>
          <p:nvPr/>
        </p:nvSpPr>
        <p:spPr>
          <a:xfrm>
            <a:off x="188913" y="2181225"/>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教学背景</a:t>
            </a:r>
            <a:endParaRPr lang="zh-CN" altLang="en-US" kern="0" dirty="0">
              <a:solidFill>
                <a:sysClr val="windowText" lastClr="000000"/>
              </a:solidFill>
              <a:latin typeface="Calibri" panose="020F0502020204030204"/>
              <a:ea typeface="+mn-ea"/>
            </a:endParaRPr>
          </a:p>
        </p:txBody>
      </p:sp>
      <p:sp>
        <p:nvSpPr>
          <p:cNvPr id="35" name="title_2"/>
          <p:cNvSpPr/>
          <p:nvPr/>
        </p:nvSpPr>
        <p:spPr>
          <a:xfrm>
            <a:off x="188913" y="2792413"/>
            <a:ext cx="1485900" cy="493712"/>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教学分析</a:t>
            </a:r>
            <a:endParaRPr lang="zh-CN" altLang="en-US" kern="0" dirty="0">
              <a:solidFill>
                <a:sysClr val="windowText" lastClr="000000"/>
              </a:solidFill>
              <a:latin typeface="Calibri" panose="020F0502020204030204"/>
              <a:ea typeface="+mn-ea"/>
            </a:endParaRPr>
          </a:p>
        </p:txBody>
      </p:sp>
      <p:sp>
        <p:nvSpPr>
          <p:cNvPr id="36" name="title_3"/>
          <p:cNvSpPr/>
          <p:nvPr/>
        </p:nvSpPr>
        <p:spPr>
          <a:xfrm>
            <a:off x="188913" y="3405188"/>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学法分析</a:t>
            </a:r>
            <a:endParaRPr lang="zh-CN" altLang="en-US" kern="0" dirty="0">
              <a:solidFill>
                <a:sysClr val="windowText" lastClr="000000"/>
              </a:solidFill>
              <a:latin typeface="Calibri" panose="020F0502020204030204"/>
              <a:ea typeface="+mn-ea"/>
            </a:endParaRPr>
          </a:p>
        </p:txBody>
      </p:sp>
      <p:sp>
        <p:nvSpPr>
          <p:cNvPr id="37" name="title_4"/>
          <p:cNvSpPr/>
          <p:nvPr/>
        </p:nvSpPr>
        <p:spPr>
          <a:xfrm>
            <a:off x="188913" y="4017963"/>
            <a:ext cx="1485900"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chemeClr val="bg1"/>
                </a:solidFill>
                <a:latin typeface="Calibri" panose="020F0502020204030204"/>
                <a:ea typeface="+mn-ea"/>
              </a:rPr>
              <a:t>教学过程</a:t>
            </a:r>
            <a:endParaRPr lang="en-US" altLang="zh-CN" kern="0" dirty="0">
              <a:solidFill>
                <a:schemeClr val="bg1"/>
              </a:solidFill>
              <a:latin typeface="Calibri" panose="020F0502020204030204"/>
              <a:ea typeface="+mn-ea"/>
            </a:endParaRPr>
          </a:p>
        </p:txBody>
      </p:sp>
      <p:sp>
        <p:nvSpPr>
          <p:cNvPr id="38" name="title_5"/>
          <p:cNvSpPr/>
          <p:nvPr/>
        </p:nvSpPr>
        <p:spPr>
          <a:xfrm>
            <a:off x="188913" y="4630738"/>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板书设计</a:t>
            </a:r>
            <a:endParaRPr lang="zh-CN" altLang="en-US" kern="0" dirty="0">
              <a:solidFill>
                <a:sysClr val="windowText" lastClr="000000"/>
              </a:solidFill>
              <a:latin typeface="Calibri" panose="020F0502020204030204"/>
              <a:ea typeface="+mn-ea"/>
            </a:endParaRPr>
          </a:p>
        </p:txBody>
      </p:sp>
      <p:sp>
        <p:nvSpPr>
          <p:cNvPr id="39" name="title_6"/>
          <p:cNvSpPr/>
          <p:nvPr/>
        </p:nvSpPr>
        <p:spPr>
          <a:xfrm>
            <a:off x="188913" y="5241925"/>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教学效果</a:t>
            </a:r>
            <a:endParaRPr lang="zh-CN" altLang="en-US" kern="0" dirty="0">
              <a:solidFill>
                <a:sysClr val="windowText" lastClr="000000"/>
              </a:solidFill>
              <a:latin typeface="Calibri" panose="020F0502020204030204"/>
              <a:ea typeface="+mn-ea"/>
            </a:endParaRPr>
          </a:p>
        </p:txBody>
      </p:sp>
      <p:cxnSp>
        <p:nvCxnSpPr>
          <p:cNvPr id="40" name="直接连接符 39"/>
          <p:cNvCxnSpPr/>
          <p:nvPr/>
        </p:nvCxnSpPr>
        <p:spPr>
          <a:xfrm>
            <a:off x="1958975" y="1508125"/>
            <a:ext cx="0" cy="4992688"/>
          </a:xfrm>
          <a:prstGeom prst="line">
            <a:avLst/>
          </a:prstGeom>
          <a:ln w="952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41" name="arrow_游标"/>
          <p:cNvGrpSpPr>
            <a:grpSpLocks noChangeAspect="1"/>
          </p:cNvGrpSpPr>
          <p:nvPr/>
        </p:nvGrpSpPr>
        <p:grpSpPr>
          <a:xfrm rot="10800000" flipH="1">
            <a:off x="1856669" y="4173233"/>
            <a:ext cx="206884" cy="206884"/>
            <a:chOff x="510977" y="1676698"/>
            <a:chExt cx="174686" cy="174686"/>
          </a:xfrm>
          <a:solidFill>
            <a:schemeClr val="bg1"/>
          </a:solidFill>
        </p:grpSpPr>
        <p:sp>
          <p:nvSpPr>
            <p:cNvPr id="42" name="椭圆 41"/>
            <p:cNvSpPr/>
            <p:nvPr/>
          </p:nvSpPr>
          <p:spPr>
            <a:xfrm>
              <a:off x="510977" y="1676698"/>
              <a:ext cx="174686" cy="17468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algn="ctr" eaLnBrk="1" fontAlgn="auto" hangingPunct="1">
                <a:spcBef>
                  <a:spcPts val="0"/>
                </a:spcBef>
                <a:spcAft>
                  <a:spcPts val="0"/>
                </a:spcAft>
                <a:defRPr/>
              </a:pPr>
              <a:endParaRPr lang="zh-CN" altLang="en-US" sz="2400">
                <a:solidFill>
                  <a:schemeClr val="bg1">
                    <a:lumMod val="50000"/>
                  </a:schemeClr>
                </a:solidFill>
              </a:endParaRPr>
            </a:p>
          </p:txBody>
        </p:sp>
        <p:cxnSp>
          <p:nvCxnSpPr>
            <p:cNvPr id="43" name="直接连接符 42"/>
            <p:cNvCxnSpPr/>
            <p:nvPr/>
          </p:nvCxnSpPr>
          <p:spPr>
            <a:xfrm>
              <a:off x="541962" y="1766660"/>
              <a:ext cx="945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rot="2700000">
              <a:off x="579030" y="1740848"/>
              <a:ext cx="756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rot="8100000">
              <a:off x="582566" y="1790770"/>
              <a:ext cx="756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23875"/>
          </a:xfrm>
          <a:prstGeom prst="rect">
            <a:avLst/>
          </a:prstGeom>
        </p:spPr>
        <p:txBody>
          <a:bodyPr>
            <a:spAutoFit/>
          </a:bodyPr>
          <a:lstStyle/>
          <a:p>
            <a:pPr eaLnBrk="1" fontAlgn="auto" hangingPunct="1">
              <a:spcBef>
                <a:spcPts val="0"/>
              </a:spcBef>
              <a:spcAft>
                <a:spcPts val="0"/>
              </a:spcAft>
              <a:defRPr/>
            </a:pPr>
            <a:r>
              <a:rPr lang="en-US" altLang="zh-CN" sz="2800" dirty="0">
                <a:solidFill>
                  <a:schemeClr val="tx1">
                    <a:lumMod val="85000"/>
                    <a:lumOff val="15000"/>
                  </a:schemeClr>
                </a:solidFill>
                <a:latin typeface="+mn-ea"/>
                <a:ea typeface="+mn-ea"/>
              </a:rPr>
              <a:t>4.2 </a:t>
            </a:r>
            <a:r>
              <a:rPr lang="zh-CN" altLang="en-US" sz="2800" dirty="0">
                <a:solidFill>
                  <a:schemeClr val="tx1">
                    <a:lumMod val="85000"/>
                    <a:lumOff val="15000"/>
                  </a:schemeClr>
                </a:solidFill>
                <a:latin typeface="+mn-ea"/>
                <a:ea typeface="+mn-ea"/>
              </a:rPr>
              <a:t>导入新课</a:t>
            </a:r>
            <a:endParaRPr lang="zh-CN" altLang="en-US" sz="2800" dirty="0">
              <a:solidFill>
                <a:schemeClr val="tx1">
                  <a:lumMod val="85000"/>
                  <a:lumOff val="15000"/>
                </a:schemeClr>
              </a:solidFill>
              <a:latin typeface="+mn-ea"/>
              <a:ea typeface="+mn-ea"/>
            </a:endParaRPr>
          </a:p>
        </p:txBody>
      </p:sp>
      <p:sp>
        <p:nvSpPr>
          <p:cNvPr id="25" name="title_1"/>
          <p:cNvSpPr/>
          <p:nvPr/>
        </p:nvSpPr>
        <p:spPr>
          <a:xfrm>
            <a:off x="188913" y="2181225"/>
            <a:ext cx="1485900" cy="4921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865" dirty="0">
                <a:solidFill>
                  <a:schemeClr val="bg1"/>
                </a:solidFill>
                <a:latin typeface="微软雅黑" panose="020B0503020204020204" pitchFamily="34" charset="-122"/>
                <a:ea typeface="微软雅黑" panose="020B0503020204020204" pitchFamily="34" charset="-122"/>
              </a:rPr>
              <a:t>工作回顾</a:t>
            </a:r>
            <a:endParaRPr lang="zh-CN" altLang="en-US" sz="1865" dirty="0">
              <a:solidFill>
                <a:schemeClr val="bg1"/>
              </a:solidFill>
              <a:latin typeface="微软雅黑" panose="020B0503020204020204" pitchFamily="34" charset="-122"/>
              <a:ea typeface="微软雅黑" panose="020B0503020204020204" pitchFamily="34" charset="-122"/>
            </a:endParaRPr>
          </a:p>
        </p:txBody>
      </p:sp>
      <p:sp>
        <p:nvSpPr>
          <p:cNvPr id="26" name="title_1_green"/>
          <p:cNvSpPr/>
          <p:nvPr/>
        </p:nvSpPr>
        <p:spPr>
          <a:xfrm>
            <a:off x="188913" y="2181225"/>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教学背景</a:t>
            </a:r>
            <a:endParaRPr lang="zh-CN" altLang="en-US" kern="0" dirty="0">
              <a:solidFill>
                <a:sysClr val="windowText" lastClr="000000"/>
              </a:solidFill>
              <a:latin typeface="Calibri" panose="020F0502020204030204"/>
              <a:ea typeface="+mn-ea"/>
            </a:endParaRPr>
          </a:p>
        </p:txBody>
      </p:sp>
      <p:sp>
        <p:nvSpPr>
          <p:cNvPr id="27" name="title_2"/>
          <p:cNvSpPr/>
          <p:nvPr/>
        </p:nvSpPr>
        <p:spPr>
          <a:xfrm>
            <a:off x="188913" y="2792413"/>
            <a:ext cx="1485900" cy="493712"/>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教学分析</a:t>
            </a:r>
            <a:endParaRPr lang="zh-CN" altLang="en-US" kern="0" dirty="0">
              <a:solidFill>
                <a:sysClr val="windowText" lastClr="000000"/>
              </a:solidFill>
              <a:latin typeface="Calibri" panose="020F0502020204030204"/>
              <a:ea typeface="+mn-ea"/>
            </a:endParaRPr>
          </a:p>
        </p:txBody>
      </p:sp>
      <p:sp>
        <p:nvSpPr>
          <p:cNvPr id="28" name="title_3"/>
          <p:cNvSpPr/>
          <p:nvPr/>
        </p:nvSpPr>
        <p:spPr>
          <a:xfrm>
            <a:off x="188913" y="3405188"/>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学法分析</a:t>
            </a:r>
            <a:endParaRPr lang="zh-CN" altLang="en-US" kern="0" dirty="0">
              <a:solidFill>
                <a:sysClr val="windowText" lastClr="000000"/>
              </a:solidFill>
              <a:latin typeface="Calibri" panose="020F0502020204030204"/>
              <a:ea typeface="+mn-ea"/>
            </a:endParaRPr>
          </a:p>
        </p:txBody>
      </p:sp>
      <p:sp>
        <p:nvSpPr>
          <p:cNvPr id="29" name="title_4"/>
          <p:cNvSpPr/>
          <p:nvPr/>
        </p:nvSpPr>
        <p:spPr>
          <a:xfrm>
            <a:off x="188913" y="4017963"/>
            <a:ext cx="1485900"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chemeClr val="bg1"/>
                </a:solidFill>
                <a:latin typeface="Calibri" panose="020F0502020204030204"/>
                <a:ea typeface="+mn-ea"/>
              </a:rPr>
              <a:t>教学过程</a:t>
            </a:r>
            <a:endParaRPr lang="en-US" altLang="zh-CN" kern="0" dirty="0">
              <a:solidFill>
                <a:schemeClr val="bg1"/>
              </a:solidFill>
              <a:latin typeface="Calibri" panose="020F0502020204030204"/>
              <a:ea typeface="+mn-ea"/>
            </a:endParaRPr>
          </a:p>
        </p:txBody>
      </p:sp>
      <p:sp>
        <p:nvSpPr>
          <p:cNvPr id="30" name="title_5"/>
          <p:cNvSpPr/>
          <p:nvPr/>
        </p:nvSpPr>
        <p:spPr>
          <a:xfrm>
            <a:off x="188913" y="4630738"/>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板书设计</a:t>
            </a:r>
            <a:endParaRPr lang="zh-CN" altLang="en-US" kern="0" dirty="0">
              <a:solidFill>
                <a:sysClr val="windowText" lastClr="000000"/>
              </a:solidFill>
              <a:latin typeface="Calibri" panose="020F0502020204030204"/>
              <a:ea typeface="+mn-ea"/>
            </a:endParaRPr>
          </a:p>
        </p:txBody>
      </p:sp>
      <p:sp>
        <p:nvSpPr>
          <p:cNvPr id="31" name="title_6"/>
          <p:cNvSpPr/>
          <p:nvPr/>
        </p:nvSpPr>
        <p:spPr>
          <a:xfrm>
            <a:off x="188913" y="5241925"/>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教学效果</a:t>
            </a:r>
            <a:endParaRPr lang="zh-CN" altLang="en-US" kern="0" dirty="0">
              <a:solidFill>
                <a:sysClr val="windowText" lastClr="000000"/>
              </a:solidFill>
              <a:latin typeface="Calibri" panose="020F0502020204030204"/>
              <a:ea typeface="+mn-ea"/>
            </a:endParaRPr>
          </a:p>
        </p:txBody>
      </p:sp>
      <p:cxnSp>
        <p:nvCxnSpPr>
          <p:cNvPr id="32" name="直接连接符 31"/>
          <p:cNvCxnSpPr/>
          <p:nvPr/>
        </p:nvCxnSpPr>
        <p:spPr>
          <a:xfrm>
            <a:off x="1958975" y="1508125"/>
            <a:ext cx="0" cy="4992688"/>
          </a:xfrm>
          <a:prstGeom prst="line">
            <a:avLst/>
          </a:prstGeom>
          <a:ln w="952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41" name="arrow_游标"/>
          <p:cNvGrpSpPr>
            <a:grpSpLocks noChangeAspect="1"/>
          </p:cNvGrpSpPr>
          <p:nvPr/>
        </p:nvGrpSpPr>
        <p:grpSpPr>
          <a:xfrm rot="10800000" flipH="1">
            <a:off x="1856669" y="4173233"/>
            <a:ext cx="206884" cy="206884"/>
            <a:chOff x="510977" y="1676698"/>
            <a:chExt cx="174686" cy="174686"/>
          </a:xfrm>
          <a:solidFill>
            <a:schemeClr val="bg1"/>
          </a:solidFill>
        </p:grpSpPr>
        <p:sp>
          <p:nvSpPr>
            <p:cNvPr id="42" name="椭圆 41"/>
            <p:cNvSpPr/>
            <p:nvPr/>
          </p:nvSpPr>
          <p:spPr>
            <a:xfrm>
              <a:off x="510977" y="1676698"/>
              <a:ext cx="174686" cy="17468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algn="ctr" eaLnBrk="1" fontAlgn="auto" hangingPunct="1">
                <a:spcBef>
                  <a:spcPts val="0"/>
                </a:spcBef>
                <a:spcAft>
                  <a:spcPts val="0"/>
                </a:spcAft>
                <a:defRPr/>
              </a:pPr>
              <a:endParaRPr lang="zh-CN" altLang="en-US" sz="2400">
                <a:solidFill>
                  <a:schemeClr val="bg1">
                    <a:lumMod val="50000"/>
                  </a:schemeClr>
                </a:solidFill>
              </a:endParaRPr>
            </a:p>
          </p:txBody>
        </p:sp>
        <p:cxnSp>
          <p:nvCxnSpPr>
            <p:cNvPr id="43" name="直接连接符 42"/>
            <p:cNvCxnSpPr/>
            <p:nvPr/>
          </p:nvCxnSpPr>
          <p:spPr>
            <a:xfrm>
              <a:off x="541962" y="1766660"/>
              <a:ext cx="945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rot="2700000">
              <a:off x="579030" y="1740848"/>
              <a:ext cx="756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rot="8100000">
              <a:off x="582566" y="1790770"/>
              <a:ext cx="756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6" name="矩形 45"/>
          <p:cNvSpPr/>
          <p:nvPr/>
        </p:nvSpPr>
        <p:spPr>
          <a:xfrm>
            <a:off x="2227263" y="1857375"/>
            <a:ext cx="2001837" cy="1727200"/>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p>
        </p:txBody>
      </p:sp>
      <p:sp>
        <p:nvSpPr>
          <p:cNvPr id="47" name="矩形 46"/>
          <p:cNvSpPr/>
          <p:nvPr/>
        </p:nvSpPr>
        <p:spPr>
          <a:xfrm>
            <a:off x="4441825" y="1857375"/>
            <a:ext cx="2001838" cy="1727200"/>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p>
        </p:txBody>
      </p:sp>
      <p:sp>
        <p:nvSpPr>
          <p:cNvPr id="48" name="矩形 47"/>
          <p:cNvSpPr/>
          <p:nvPr/>
        </p:nvSpPr>
        <p:spPr>
          <a:xfrm>
            <a:off x="6681788" y="1857375"/>
            <a:ext cx="2001837" cy="1727200"/>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p>
        </p:txBody>
      </p:sp>
      <p:sp>
        <p:nvSpPr>
          <p:cNvPr id="30736" name="矩形 56"/>
          <p:cNvSpPr>
            <a:spLocks noChangeArrowheads="1"/>
          </p:cNvSpPr>
          <p:nvPr/>
        </p:nvSpPr>
        <p:spPr bwMode="auto">
          <a:xfrm>
            <a:off x="9294813" y="1857375"/>
            <a:ext cx="2701925" cy="355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algn="ctr" eaLnBrk="1" hangingPunct="1"/>
            <a:r>
              <a:rPr lang="zh-CN" altLang="en-US" sz="2000" b="1">
                <a:solidFill>
                  <a:schemeClr val="bg1"/>
                </a:solidFill>
                <a:latin typeface="微软雅黑" panose="020B0503020204020204" pitchFamily="34" charset="-122"/>
                <a:sym typeface="微软雅黑" panose="020B0503020204020204" pitchFamily="34" charset="-122"/>
              </a:rPr>
              <a:t>点击添加标题</a:t>
            </a:r>
            <a:endParaRPr lang="en-US" sz="2000" b="1">
              <a:solidFill>
                <a:schemeClr val="bg1"/>
              </a:solidFill>
              <a:latin typeface="微软雅黑" panose="020B0503020204020204" pitchFamily="34" charset="-122"/>
              <a:sym typeface="微软雅黑" panose="020B0503020204020204" pitchFamily="34" charset="-122"/>
            </a:endParaRPr>
          </a:p>
        </p:txBody>
      </p:sp>
      <p:sp>
        <p:nvSpPr>
          <p:cNvPr id="50" name="矩形 57"/>
          <p:cNvSpPr>
            <a:spLocks noChangeArrowheads="1"/>
          </p:cNvSpPr>
          <p:nvPr/>
        </p:nvSpPr>
        <p:spPr bwMode="auto">
          <a:xfrm>
            <a:off x="9294813" y="2271713"/>
            <a:ext cx="27019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fontAlgn="auto" hangingPunct="1">
              <a:lnSpc>
                <a:spcPct val="150000"/>
              </a:lnSpc>
              <a:spcBef>
                <a:spcPts val="0"/>
              </a:spcBef>
              <a:spcAft>
                <a:spcPts val="0"/>
              </a:spcAft>
              <a:defRPr/>
            </a:pPr>
            <a:r>
              <a:rPr lang="zh-CN" altLang="en-US" sz="1100" dirty="0">
                <a:solidFill>
                  <a:schemeClr val="tx1">
                    <a:lumMod val="95000"/>
                    <a:lumOff val="5000"/>
                  </a:schemeClr>
                </a:solidFill>
                <a:latin typeface="微软雅黑" panose="020B0503020204020204" pitchFamily="34" charset="-122"/>
                <a:ea typeface="+mn-ea"/>
              </a:rPr>
              <a:t>您的内容打在这里，或者通过复制您的文本后，在此框中选择粘贴，并选择只保留文字您的内容您的内容打在这里您的内容打在这里，或者通过复制您的文本后，在此框中选择粘贴，并选择只保留</a:t>
            </a:r>
            <a:endParaRPr lang="en-US" altLang="zh-CN" sz="1100" dirty="0">
              <a:solidFill>
                <a:schemeClr val="tx1">
                  <a:lumMod val="85000"/>
                  <a:lumOff val="15000"/>
                </a:schemeClr>
              </a:solidFill>
              <a:latin typeface="Lao UI" panose="020B0502040204020203" pitchFamily="34" charset="0"/>
              <a:ea typeface="Open Sans Light" pitchFamily="34" charset="0"/>
              <a:cs typeface="Lao UI" panose="020B0502040204020203" pitchFamily="34" charset="0"/>
            </a:endParaRPr>
          </a:p>
        </p:txBody>
      </p:sp>
      <p:sp>
        <p:nvSpPr>
          <p:cNvPr id="30738" name="矩形 58"/>
          <p:cNvSpPr>
            <a:spLocks noChangeArrowheads="1"/>
          </p:cNvSpPr>
          <p:nvPr/>
        </p:nvSpPr>
        <p:spPr bwMode="auto">
          <a:xfrm>
            <a:off x="9294813" y="3832225"/>
            <a:ext cx="2701925" cy="355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algn="ctr" eaLnBrk="1" hangingPunct="1"/>
            <a:r>
              <a:rPr lang="zh-CN" altLang="en-US" sz="2000" b="1">
                <a:solidFill>
                  <a:schemeClr val="bg1"/>
                </a:solidFill>
                <a:latin typeface="微软雅黑" panose="020B0503020204020204" pitchFamily="34" charset="-122"/>
                <a:sym typeface="微软雅黑" panose="020B0503020204020204" pitchFamily="34" charset="-122"/>
              </a:rPr>
              <a:t>点击添加标题</a:t>
            </a:r>
            <a:endParaRPr lang="en-US" sz="2000" b="1">
              <a:solidFill>
                <a:schemeClr val="bg1"/>
              </a:solidFill>
              <a:latin typeface="微软雅黑" panose="020B0503020204020204" pitchFamily="34" charset="-122"/>
              <a:sym typeface="微软雅黑" panose="020B0503020204020204" pitchFamily="34" charset="-122"/>
            </a:endParaRPr>
          </a:p>
        </p:txBody>
      </p:sp>
      <p:sp>
        <p:nvSpPr>
          <p:cNvPr id="52" name="矩形 59"/>
          <p:cNvSpPr>
            <a:spLocks noChangeArrowheads="1"/>
          </p:cNvSpPr>
          <p:nvPr/>
        </p:nvSpPr>
        <p:spPr bwMode="auto">
          <a:xfrm>
            <a:off x="9294813" y="4246563"/>
            <a:ext cx="27019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fontAlgn="auto" hangingPunct="1">
              <a:lnSpc>
                <a:spcPct val="150000"/>
              </a:lnSpc>
              <a:spcBef>
                <a:spcPts val="0"/>
              </a:spcBef>
              <a:spcAft>
                <a:spcPts val="0"/>
              </a:spcAft>
              <a:defRPr/>
            </a:pPr>
            <a:r>
              <a:rPr lang="zh-CN" altLang="en-US" sz="1100" dirty="0">
                <a:solidFill>
                  <a:schemeClr val="tx1">
                    <a:lumMod val="95000"/>
                    <a:lumOff val="5000"/>
                  </a:schemeClr>
                </a:solidFill>
                <a:latin typeface="微软雅黑" panose="020B0503020204020204" pitchFamily="34" charset="-122"/>
                <a:ea typeface="+mn-ea"/>
              </a:rPr>
              <a:t>您的内容打在这里，或者通过复制您的文本后，在此框中选择粘贴，并选择只保留文字您的内容您的内容打在这里您的内容打在这里，或者通过复制您的文本后，在此框中选择粘贴，并选择只保留</a:t>
            </a:r>
            <a:endParaRPr lang="en-US" altLang="zh-CN" sz="1100" dirty="0">
              <a:solidFill>
                <a:schemeClr val="tx1">
                  <a:lumMod val="85000"/>
                  <a:lumOff val="15000"/>
                </a:schemeClr>
              </a:solidFill>
              <a:latin typeface="Lao UI" panose="020B0502040204020203" pitchFamily="34" charset="0"/>
              <a:ea typeface="Open Sans Light" pitchFamily="34" charset="0"/>
              <a:cs typeface="Lao UI" panose="020B0502040204020203" pitchFamily="34" charset="0"/>
            </a:endParaRPr>
          </a:p>
        </p:txBody>
      </p:sp>
      <p:sp>
        <p:nvSpPr>
          <p:cNvPr id="30740" name="直接连接符 3"/>
          <p:cNvSpPr>
            <a:spLocks noChangeShapeType="1"/>
          </p:cNvSpPr>
          <p:nvPr/>
        </p:nvSpPr>
        <p:spPr bwMode="auto">
          <a:xfrm>
            <a:off x="8990013" y="1857375"/>
            <a:ext cx="0" cy="3535363"/>
          </a:xfrm>
          <a:prstGeom prst="line">
            <a:avLst/>
          </a:prstGeom>
          <a:noFill/>
          <a:ln w="9525">
            <a:solidFill>
              <a:srgbClr val="BFBFBF"/>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30741" name="文本框 54"/>
          <p:cNvSpPr txBox="1">
            <a:spLocks noChangeArrowheads="1"/>
          </p:cNvSpPr>
          <p:nvPr/>
        </p:nvSpPr>
        <p:spPr bwMode="auto">
          <a:xfrm>
            <a:off x="2597150" y="3895725"/>
            <a:ext cx="11001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algn="ctr" eaLnBrk="1" hangingPunct="1"/>
            <a:r>
              <a:rPr lang="zh-CN" altLang="en-US" sz="2000"/>
              <a:t>示例一</a:t>
            </a:r>
            <a:endParaRPr lang="zh-CN" altLang="en-US" sz="2000"/>
          </a:p>
        </p:txBody>
      </p:sp>
      <p:sp>
        <p:nvSpPr>
          <p:cNvPr id="56" name="Rectangle 37"/>
          <p:cNvSpPr/>
          <p:nvPr/>
        </p:nvSpPr>
        <p:spPr>
          <a:xfrm>
            <a:off x="2157413" y="4243388"/>
            <a:ext cx="2071687" cy="1108075"/>
          </a:xfrm>
          <a:prstGeom prst="rect">
            <a:avLst/>
          </a:prstGeom>
        </p:spPr>
        <p:txBody>
          <a:bodyPr>
            <a:spAutoFit/>
          </a:bodyPr>
          <a:lstStyle/>
          <a:p>
            <a:pPr algn="ctr" eaLnBrk="1" fontAlgn="auto" hangingPunct="1">
              <a:lnSpc>
                <a:spcPct val="150000"/>
              </a:lnSpc>
              <a:spcBef>
                <a:spcPts val="0"/>
              </a:spcBef>
              <a:spcAft>
                <a:spcPts val="0"/>
              </a:spcAft>
              <a:defRPr/>
            </a:pPr>
            <a:r>
              <a:rPr lang="zh-CN" altLang="en-US" sz="1100" dirty="0">
                <a:solidFill>
                  <a:schemeClr val="tx1">
                    <a:lumMod val="95000"/>
                    <a:lumOff val="5000"/>
                  </a:schemeClr>
                </a:solidFill>
                <a:latin typeface="微软雅黑" panose="020B0503020204020204" pitchFamily="34" charset="-122"/>
                <a:ea typeface="+mn-ea"/>
              </a:rPr>
              <a:t>您的内容打在这里，或者通过复制您的文本后，在此框中选择粘贴，并选择只保留文字您的内容您的内容打在这里</a:t>
            </a:r>
            <a:endParaRPr lang="en-US" altLang="zh-CN" sz="1100" dirty="0">
              <a:solidFill>
                <a:schemeClr val="tx1">
                  <a:lumMod val="85000"/>
                  <a:lumOff val="15000"/>
                </a:schemeClr>
              </a:solidFill>
              <a:latin typeface="Lao UI" panose="020B0502040204020203" pitchFamily="34" charset="0"/>
              <a:ea typeface="Open Sans Light" pitchFamily="34" charset="0"/>
              <a:cs typeface="Lao UI" panose="020B0502040204020203" pitchFamily="34" charset="0"/>
            </a:endParaRPr>
          </a:p>
        </p:txBody>
      </p:sp>
      <p:sp>
        <p:nvSpPr>
          <p:cNvPr id="30743" name="文本框 57"/>
          <p:cNvSpPr txBox="1">
            <a:spLocks noChangeArrowheads="1"/>
          </p:cNvSpPr>
          <p:nvPr/>
        </p:nvSpPr>
        <p:spPr bwMode="auto">
          <a:xfrm>
            <a:off x="4811713" y="3895725"/>
            <a:ext cx="11001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algn="ctr" eaLnBrk="1" hangingPunct="1"/>
            <a:r>
              <a:rPr lang="zh-CN" altLang="en-US" sz="2000"/>
              <a:t>示例二</a:t>
            </a:r>
            <a:endParaRPr lang="zh-CN" altLang="en-US" sz="2000"/>
          </a:p>
        </p:txBody>
      </p:sp>
      <p:sp>
        <p:nvSpPr>
          <p:cNvPr id="59" name="Rectangle 37"/>
          <p:cNvSpPr/>
          <p:nvPr/>
        </p:nvSpPr>
        <p:spPr>
          <a:xfrm>
            <a:off x="4371975" y="4243388"/>
            <a:ext cx="2071688" cy="1108075"/>
          </a:xfrm>
          <a:prstGeom prst="rect">
            <a:avLst/>
          </a:prstGeom>
        </p:spPr>
        <p:txBody>
          <a:bodyPr>
            <a:spAutoFit/>
          </a:bodyPr>
          <a:lstStyle/>
          <a:p>
            <a:pPr algn="ctr" eaLnBrk="1" fontAlgn="auto" hangingPunct="1">
              <a:lnSpc>
                <a:spcPct val="150000"/>
              </a:lnSpc>
              <a:spcBef>
                <a:spcPts val="0"/>
              </a:spcBef>
              <a:spcAft>
                <a:spcPts val="0"/>
              </a:spcAft>
              <a:defRPr/>
            </a:pPr>
            <a:r>
              <a:rPr lang="zh-CN" altLang="en-US" sz="1100" dirty="0">
                <a:solidFill>
                  <a:schemeClr val="tx1">
                    <a:lumMod val="95000"/>
                    <a:lumOff val="5000"/>
                  </a:schemeClr>
                </a:solidFill>
                <a:latin typeface="微软雅黑" panose="020B0503020204020204" pitchFamily="34" charset="-122"/>
                <a:ea typeface="+mn-ea"/>
              </a:rPr>
              <a:t>您的内容打在这里，或者通过复制您的文本后，在此框中选择粘贴，并选择只保留文字您的内容您的内容打在这里</a:t>
            </a:r>
            <a:endParaRPr lang="en-US" altLang="zh-CN" sz="1100" dirty="0">
              <a:solidFill>
                <a:schemeClr val="tx1">
                  <a:lumMod val="85000"/>
                  <a:lumOff val="15000"/>
                </a:schemeClr>
              </a:solidFill>
              <a:latin typeface="Lao UI" panose="020B0502040204020203" pitchFamily="34" charset="0"/>
              <a:ea typeface="Open Sans Light" pitchFamily="34" charset="0"/>
              <a:cs typeface="Lao UI" panose="020B0502040204020203" pitchFamily="34" charset="0"/>
            </a:endParaRPr>
          </a:p>
        </p:txBody>
      </p:sp>
      <p:sp>
        <p:nvSpPr>
          <p:cNvPr id="30745" name="文本框 60"/>
          <p:cNvSpPr txBox="1">
            <a:spLocks noChangeArrowheads="1"/>
          </p:cNvSpPr>
          <p:nvPr/>
        </p:nvSpPr>
        <p:spPr bwMode="auto">
          <a:xfrm>
            <a:off x="7204075" y="3913188"/>
            <a:ext cx="1101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algn="ctr" eaLnBrk="1" hangingPunct="1"/>
            <a:r>
              <a:rPr lang="zh-CN" altLang="en-US" sz="2000"/>
              <a:t>示例三</a:t>
            </a:r>
            <a:endParaRPr lang="zh-CN" altLang="en-US" sz="2000"/>
          </a:p>
        </p:txBody>
      </p:sp>
      <p:sp>
        <p:nvSpPr>
          <p:cNvPr id="62" name="Rectangle 37"/>
          <p:cNvSpPr/>
          <p:nvPr/>
        </p:nvSpPr>
        <p:spPr>
          <a:xfrm>
            <a:off x="6765925" y="4259263"/>
            <a:ext cx="2071688" cy="1108075"/>
          </a:xfrm>
          <a:prstGeom prst="rect">
            <a:avLst/>
          </a:prstGeom>
        </p:spPr>
        <p:txBody>
          <a:bodyPr>
            <a:spAutoFit/>
          </a:bodyPr>
          <a:lstStyle/>
          <a:p>
            <a:pPr algn="ctr" eaLnBrk="1" fontAlgn="auto" hangingPunct="1">
              <a:lnSpc>
                <a:spcPct val="150000"/>
              </a:lnSpc>
              <a:spcBef>
                <a:spcPts val="0"/>
              </a:spcBef>
              <a:spcAft>
                <a:spcPts val="0"/>
              </a:spcAft>
              <a:defRPr/>
            </a:pPr>
            <a:r>
              <a:rPr lang="zh-CN" altLang="en-US" sz="1100" dirty="0">
                <a:solidFill>
                  <a:schemeClr val="tx1">
                    <a:lumMod val="95000"/>
                    <a:lumOff val="5000"/>
                  </a:schemeClr>
                </a:solidFill>
                <a:latin typeface="微软雅黑" panose="020B0503020204020204" pitchFamily="34" charset="-122"/>
                <a:ea typeface="+mn-ea"/>
              </a:rPr>
              <a:t>您的内容打在这里，或者通过复制您的文本后，在此框中选择粘贴，并选择只保留文字您的内容您的内容打在这里</a:t>
            </a:r>
            <a:endParaRPr lang="en-US" altLang="zh-CN" sz="1100" dirty="0">
              <a:solidFill>
                <a:schemeClr val="tx1">
                  <a:lumMod val="85000"/>
                  <a:lumOff val="15000"/>
                </a:schemeClr>
              </a:solidFill>
              <a:latin typeface="Lao UI" panose="020B0502040204020203" pitchFamily="34" charset="0"/>
              <a:ea typeface="Open Sans Light" pitchFamily="34" charset="0"/>
              <a:cs typeface="Lao UI" panose="020B0502040204020203"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23875"/>
          </a:xfrm>
          <a:prstGeom prst="rect">
            <a:avLst/>
          </a:prstGeom>
        </p:spPr>
        <p:txBody>
          <a:bodyPr>
            <a:spAutoFit/>
          </a:bodyPr>
          <a:lstStyle/>
          <a:p>
            <a:pPr eaLnBrk="1" fontAlgn="auto" hangingPunct="1">
              <a:spcBef>
                <a:spcPts val="0"/>
              </a:spcBef>
              <a:spcAft>
                <a:spcPts val="0"/>
              </a:spcAft>
              <a:defRPr/>
            </a:pPr>
            <a:r>
              <a:rPr lang="en-US" altLang="zh-CN" sz="2800" dirty="0">
                <a:solidFill>
                  <a:schemeClr val="tx1">
                    <a:lumMod val="85000"/>
                    <a:lumOff val="15000"/>
                  </a:schemeClr>
                </a:solidFill>
                <a:latin typeface="+mn-ea"/>
                <a:ea typeface="+mn-ea"/>
              </a:rPr>
              <a:t>4.3 </a:t>
            </a:r>
            <a:r>
              <a:rPr lang="zh-CN" altLang="en-US" sz="2800" dirty="0">
                <a:solidFill>
                  <a:schemeClr val="tx1">
                    <a:lumMod val="85000"/>
                    <a:lumOff val="15000"/>
                  </a:schemeClr>
                </a:solidFill>
                <a:latin typeface="+mn-ea"/>
                <a:ea typeface="+mn-ea"/>
              </a:rPr>
              <a:t>出示目标</a:t>
            </a:r>
            <a:endParaRPr lang="zh-CN" altLang="en-US" sz="2800" dirty="0">
              <a:solidFill>
                <a:schemeClr val="tx1">
                  <a:lumMod val="85000"/>
                  <a:lumOff val="15000"/>
                </a:schemeClr>
              </a:solidFill>
              <a:latin typeface="+mn-ea"/>
              <a:ea typeface="+mn-ea"/>
            </a:endParaRPr>
          </a:p>
        </p:txBody>
      </p:sp>
      <p:sp>
        <p:nvSpPr>
          <p:cNvPr id="33" name="title_1"/>
          <p:cNvSpPr/>
          <p:nvPr/>
        </p:nvSpPr>
        <p:spPr>
          <a:xfrm>
            <a:off x="188913" y="2181225"/>
            <a:ext cx="1485900" cy="4921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865" dirty="0">
                <a:solidFill>
                  <a:schemeClr val="bg1"/>
                </a:solidFill>
                <a:latin typeface="微软雅黑" panose="020B0503020204020204" pitchFamily="34" charset="-122"/>
                <a:ea typeface="微软雅黑" panose="020B0503020204020204" pitchFamily="34" charset="-122"/>
              </a:rPr>
              <a:t>工作回顾</a:t>
            </a:r>
            <a:endParaRPr lang="zh-CN" altLang="en-US" sz="1865" dirty="0">
              <a:solidFill>
                <a:schemeClr val="bg1"/>
              </a:solidFill>
              <a:latin typeface="微软雅黑" panose="020B0503020204020204" pitchFamily="34" charset="-122"/>
              <a:ea typeface="微软雅黑" panose="020B0503020204020204" pitchFamily="34" charset="-122"/>
            </a:endParaRPr>
          </a:p>
        </p:txBody>
      </p:sp>
      <p:sp>
        <p:nvSpPr>
          <p:cNvPr id="34" name="title_1_green"/>
          <p:cNvSpPr/>
          <p:nvPr/>
        </p:nvSpPr>
        <p:spPr>
          <a:xfrm>
            <a:off x="188913" y="2181225"/>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教学背景</a:t>
            </a:r>
            <a:endParaRPr lang="zh-CN" altLang="en-US" kern="0" dirty="0">
              <a:solidFill>
                <a:sysClr val="windowText" lastClr="000000"/>
              </a:solidFill>
              <a:latin typeface="Calibri" panose="020F0502020204030204"/>
              <a:ea typeface="+mn-ea"/>
            </a:endParaRPr>
          </a:p>
        </p:txBody>
      </p:sp>
      <p:sp>
        <p:nvSpPr>
          <p:cNvPr id="35" name="title_2"/>
          <p:cNvSpPr/>
          <p:nvPr/>
        </p:nvSpPr>
        <p:spPr>
          <a:xfrm>
            <a:off x="188913" y="2792413"/>
            <a:ext cx="1485900" cy="493712"/>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教学分析</a:t>
            </a:r>
            <a:endParaRPr lang="zh-CN" altLang="en-US" kern="0" dirty="0">
              <a:solidFill>
                <a:sysClr val="windowText" lastClr="000000"/>
              </a:solidFill>
              <a:latin typeface="Calibri" panose="020F0502020204030204"/>
              <a:ea typeface="+mn-ea"/>
            </a:endParaRPr>
          </a:p>
        </p:txBody>
      </p:sp>
      <p:sp>
        <p:nvSpPr>
          <p:cNvPr id="36" name="title_3"/>
          <p:cNvSpPr/>
          <p:nvPr/>
        </p:nvSpPr>
        <p:spPr>
          <a:xfrm>
            <a:off x="188913" y="3405188"/>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学法分析</a:t>
            </a:r>
            <a:endParaRPr lang="zh-CN" altLang="en-US" kern="0" dirty="0">
              <a:solidFill>
                <a:sysClr val="windowText" lastClr="000000"/>
              </a:solidFill>
              <a:latin typeface="Calibri" panose="020F0502020204030204"/>
              <a:ea typeface="+mn-ea"/>
            </a:endParaRPr>
          </a:p>
        </p:txBody>
      </p:sp>
      <p:sp>
        <p:nvSpPr>
          <p:cNvPr id="37" name="title_4"/>
          <p:cNvSpPr/>
          <p:nvPr/>
        </p:nvSpPr>
        <p:spPr>
          <a:xfrm>
            <a:off x="188913" y="4017963"/>
            <a:ext cx="1485900"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chemeClr val="bg1"/>
                </a:solidFill>
                <a:latin typeface="Calibri" panose="020F0502020204030204"/>
                <a:ea typeface="+mn-ea"/>
              </a:rPr>
              <a:t>教学过程</a:t>
            </a:r>
            <a:endParaRPr lang="en-US" altLang="zh-CN" kern="0" dirty="0">
              <a:solidFill>
                <a:schemeClr val="bg1"/>
              </a:solidFill>
              <a:latin typeface="Calibri" panose="020F0502020204030204"/>
              <a:ea typeface="+mn-ea"/>
            </a:endParaRPr>
          </a:p>
        </p:txBody>
      </p:sp>
      <p:sp>
        <p:nvSpPr>
          <p:cNvPr id="38" name="title_5"/>
          <p:cNvSpPr/>
          <p:nvPr/>
        </p:nvSpPr>
        <p:spPr>
          <a:xfrm>
            <a:off x="188913" y="4630738"/>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板书设计</a:t>
            </a:r>
            <a:endParaRPr lang="zh-CN" altLang="en-US" kern="0" dirty="0">
              <a:solidFill>
                <a:sysClr val="windowText" lastClr="000000"/>
              </a:solidFill>
              <a:latin typeface="Calibri" panose="020F0502020204030204"/>
              <a:ea typeface="+mn-ea"/>
            </a:endParaRPr>
          </a:p>
        </p:txBody>
      </p:sp>
      <p:sp>
        <p:nvSpPr>
          <p:cNvPr id="39" name="title_6"/>
          <p:cNvSpPr/>
          <p:nvPr/>
        </p:nvSpPr>
        <p:spPr>
          <a:xfrm>
            <a:off x="188913" y="5241925"/>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教学效果</a:t>
            </a:r>
            <a:endParaRPr lang="zh-CN" altLang="en-US" kern="0" dirty="0">
              <a:solidFill>
                <a:sysClr val="windowText" lastClr="000000"/>
              </a:solidFill>
              <a:latin typeface="Calibri" panose="020F0502020204030204"/>
              <a:ea typeface="+mn-ea"/>
            </a:endParaRPr>
          </a:p>
        </p:txBody>
      </p:sp>
      <p:cxnSp>
        <p:nvCxnSpPr>
          <p:cNvPr id="40" name="直接连接符 39"/>
          <p:cNvCxnSpPr/>
          <p:nvPr/>
        </p:nvCxnSpPr>
        <p:spPr>
          <a:xfrm>
            <a:off x="1958975" y="1508125"/>
            <a:ext cx="0" cy="4992688"/>
          </a:xfrm>
          <a:prstGeom prst="line">
            <a:avLst/>
          </a:prstGeom>
          <a:ln w="952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49" name="arrow_游标"/>
          <p:cNvGrpSpPr>
            <a:grpSpLocks noChangeAspect="1"/>
          </p:cNvGrpSpPr>
          <p:nvPr/>
        </p:nvGrpSpPr>
        <p:grpSpPr>
          <a:xfrm rot="10800000" flipH="1">
            <a:off x="1856669" y="4173233"/>
            <a:ext cx="206884" cy="206884"/>
            <a:chOff x="510977" y="1676698"/>
            <a:chExt cx="174686" cy="174686"/>
          </a:xfrm>
          <a:solidFill>
            <a:schemeClr val="bg1"/>
          </a:solidFill>
        </p:grpSpPr>
        <p:sp>
          <p:nvSpPr>
            <p:cNvPr id="50" name="椭圆 49"/>
            <p:cNvSpPr/>
            <p:nvPr/>
          </p:nvSpPr>
          <p:spPr>
            <a:xfrm>
              <a:off x="510977" y="1676698"/>
              <a:ext cx="174686" cy="17468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algn="ctr" eaLnBrk="1" fontAlgn="auto" hangingPunct="1">
                <a:spcBef>
                  <a:spcPts val="0"/>
                </a:spcBef>
                <a:spcAft>
                  <a:spcPts val="0"/>
                </a:spcAft>
                <a:defRPr/>
              </a:pPr>
              <a:endParaRPr lang="zh-CN" altLang="en-US" sz="2400">
                <a:solidFill>
                  <a:schemeClr val="bg1">
                    <a:lumMod val="50000"/>
                  </a:schemeClr>
                </a:solidFill>
              </a:endParaRPr>
            </a:p>
          </p:txBody>
        </p:sp>
        <p:cxnSp>
          <p:nvCxnSpPr>
            <p:cNvPr id="51" name="直接连接符 50"/>
            <p:cNvCxnSpPr/>
            <p:nvPr/>
          </p:nvCxnSpPr>
          <p:spPr>
            <a:xfrm>
              <a:off x="541962" y="1766660"/>
              <a:ext cx="945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rot="2700000">
              <a:off x="579030" y="1740848"/>
              <a:ext cx="756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rot="8100000">
              <a:off x="582566" y="1790770"/>
              <a:ext cx="756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2781" name="组合 4"/>
          <p:cNvGrpSpPr/>
          <p:nvPr/>
        </p:nvGrpSpPr>
        <p:grpSpPr bwMode="auto">
          <a:xfrm>
            <a:off x="2620963" y="1803400"/>
            <a:ext cx="2708275" cy="2833688"/>
            <a:chOff x="973148" y="1379560"/>
            <a:chExt cx="2152196" cy="2252462"/>
          </a:xfrm>
        </p:grpSpPr>
        <p:sp>
          <p:nvSpPr>
            <p:cNvPr id="55" name="MH_Other_1"/>
            <p:cNvSpPr/>
            <p:nvPr>
              <p:custDataLst>
                <p:tags r:id="rId1"/>
              </p:custDataLst>
            </p:nvPr>
          </p:nvSpPr>
          <p:spPr>
            <a:xfrm>
              <a:off x="1052625" y="1562533"/>
              <a:ext cx="1966749" cy="1972323"/>
            </a:xfrm>
            <a:custGeom>
              <a:avLst/>
              <a:gdLst>
                <a:gd name="connsiteX0" fmla="*/ 0 w 8242300"/>
                <a:gd name="connsiteY0" fmla="*/ 927100 h 8267700"/>
                <a:gd name="connsiteX1" fmla="*/ 787400 w 8242300"/>
                <a:gd name="connsiteY1" fmla="*/ 8267700 h 8267700"/>
                <a:gd name="connsiteX2" fmla="*/ 8242300 w 8242300"/>
                <a:gd name="connsiteY2" fmla="*/ 7200900 h 8267700"/>
                <a:gd name="connsiteX3" fmla="*/ 7251700 w 8242300"/>
                <a:gd name="connsiteY3" fmla="*/ 0 h 8267700"/>
                <a:gd name="connsiteX4" fmla="*/ 0 w 8242300"/>
                <a:gd name="connsiteY4" fmla="*/ 927100 h 826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300" h="8267700">
                  <a:moveTo>
                    <a:pt x="0" y="927100"/>
                  </a:moveTo>
                  <a:lnTo>
                    <a:pt x="787400" y="8267700"/>
                  </a:lnTo>
                  <a:lnTo>
                    <a:pt x="8242300" y="7200900"/>
                  </a:lnTo>
                  <a:lnTo>
                    <a:pt x="7251700" y="0"/>
                  </a:lnTo>
                  <a:lnTo>
                    <a:pt x="0" y="92710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a:solidFill>
                  <a:schemeClr val="tx1"/>
                </a:solidFill>
              </a:endParaRPr>
            </a:p>
          </p:txBody>
        </p:sp>
        <p:sp>
          <p:nvSpPr>
            <p:cNvPr id="56" name="MH_SubTitle_1"/>
            <p:cNvSpPr/>
            <p:nvPr>
              <p:custDataLst>
                <p:tags r:id="rId2"/>
              </p:custDataLst>
            </p:nvPr>
          </p:nvSpPr>
          <p:spPr>
            <a:xfrm>
              <a:off x="973148" y="1379560"/>
              <a:ext cx="2152196" cy="2252462"/>
            </a:xfrm>
            <a:custGeom>
              <a:avLst/>
              <a:gdLst>
                <a:gd name="connsiteX0" fmla="*/ 0 w 8915400"/>
                <a:gd name="connsiteY0" fmla="*/ 2438400 h 9436100"/>
                <a:gd name="connsiteX1" fmla="*/ 2438400 w 8915400"/>
                <a:gd name="connsiteY1" fmla="*/ 9436100 h 9436100"/>
                <a:gd name="connsiteX2" fmla="*/ 6921500 w 8915400"/>
                <a:gd name="connsiteY2" fmla="*/ 7683500 h 9436100"/>
                <a:gd name="connsiteX3" fmla="*/ 8915400 w 8915400"/>
                <a:gd name="connsiteY3" fmla="*/ 6464300 h 9436100"/>
                <a:gd name="connsiteX4" fmla="*/ 8636000 w 8915400"/>
                <a:gd name="connsiteY4" fmla="*/ 4508500 h 9436100"/>
                <a:gd name="connsiteX5" fmla="*/ 6896100 w 8915400"/>
                <a:gd name="connsiteY5" fmla="*/ 0 h 9436100"/>
                <a:gd name="connsiteX6" fmla="*/ 0 w 8915400"/>
                <a:gd name="connsiteY6" fmla="*/ 2438400 h 9436100"/>
                <a:gd name="connsiteX0-1" fmla="*/ 0 w 8915400"/>
                <a:gd name="connsiteY0-2" fmla="*/ 2438400 h 9436100"/>
                <a:gd name="connsiteX1-3" fmla="*/ 2438400 w 8915400"/>
                <a:gd name="connsiteY1-4" fmla="*/ 9436100 h 9436100"/>
                <a:gd name="connsiteX2-5" fmla="*/ 6921500 w 8915400"/>
                <a:gd name="connsiteY2-6" fmla="*/ 7683500 h 9436100"/>
                <a:gd name="connsiteX3-7" fmla="*/ 8915400 w 8915400"/>
                <a:gd name="connsiteY3-8" fmla="*/ 6464300 h 9436100"/>
                <a:gd name="connsiteX4-9" fmla="*/ 8636000 w 8915400"/>
                <a:gd name="connsiteY4-10" fmla="*/ 4508500 h 9436100"/>
                <a:gd name="connsiteX5-11" fmla="*/ 6896100 w 8915400"/>
                <a:gd name="connsiteY5-12" fmla="*/ 0 h 9436100"/>
                <a:gd name="connsiteX6-13" fmla="*/ 0 w 8915400"/>
                <a:gd name="connsiteY6-14" fmla="*/ 2438400 h 9436100"/>
                <a:gd name="connsiteX0-15" fmla="*/ 0 w 8921390"/>
                <a:gd name="connsiteY0-16" fmla="*/ 2438400 h 9436100"/>
                <a:gd name="connsiteX1-17" fmla="*/ 2438400 w 8921390"/>
                <a:gd name="connsiteY1-18" fmla="*/ 9436100 h 9436100"/>
                <a:gd name="connsiteX2-19" fmla="*/ 6921500 w 8921390"/>
                <a:gd name="connsiteY2-20" fmla="*/ 7683500 h 9436100"/>
                <a:gd name="connsiteX3-21" fmla="*/ 8915400 w 8921390"/>
                <a:gd name="connsiteY3-22" fmla="*/ 6464300 h 9436100"/>
                <a:gd name="connsiteX4-23" fmla="*/ 8636000 w 8921390"/>
                <a:gd name="connsiteY4-24" fmla="*/ 4508500 h 9436100"/>
                <a:gd name="connsiteX5-25" fmla="*/ 6896100 w 8921390"/>
                <a:gd name="connsiteY5-26" fmla="*/ 0 h 9436100"/>
                <a:gd name="connsiteX6-27" fmla="*/ 0 w 8921390"/>
                <a:gd name="connsiteY6-28" fmla="*/ 2438400 h 9436100"/>
                <a:gd name="connsiteX0-29" fmla="*/ 0 w 8939563"/>
                <a:gd name="connsiteY0-30" fmla="*/ 2438400 h 9436100"/>
                <a:gd name="connsiteX1-31" fmla="*/ 2438400 w 8939563"/>
                <a:gd name="connsiteY1-32" fmla="*/ 9436100 h 9436100"/>
                <a:gd name="connsiteX2-33" fmla="*/ 6921500 w 8939563"/>
                <a:gd name="connsiteY2-34" fmla="*/ 7683500 h 9436100"/>
                <a:gd name="connsiteX3-35" fmla="*/ 8915400 w 8939563"/>
                <a:gd name="connsiteY3-36" fmla="*/ 6464300 h 9436100"/>
                <a:gd name="connsiteX4-37" fmla="*/ 8636000 w 8939563"/>
                <a:gd name="connsiteY4-38" fmla="*/ 4508500 h 9436100"/>
                <a:gd name="connsiteX5-39" fmla="*/ 6896100 w 8939563"/>
                <a:gd name="connsiteY5-40" fmla="*/ 0 h 9436100"/>
                <a:gd name="connsiteX6-41" fmla="*/ 0 w 8939563"/>
                <a:gd name="connsiteY6-42" fmla="*/ 2438400 h 9436100"/>
                <a:gd name="connsiteX0-43" fmla="*/ 0 w 8947302"/>
                <a:gd name="connsiteY0-44" fmla="*/ 2438400 h 9436100"/>
                <a:gd name="connsiteX1-45" fmla="*/ 2438400 w 8947302"/>
                <a:gd name="connsiteY1-46" fmla="*/ 9436100 h 9436100"/>
                <a:gd name="connsiteX2-47" fmla="*/ 6921500 w 8947302"/>
                <a:gd name="connsiteY2-48" fmla="*/ 7683500 h 9436100"/>
                <a:gd name="connsiteX3-49" fmla="*/ 8915400 w 8947302"/>
                <a:gd name="connsiteY3-50" fmla="*/ 6464300 h 9436100"/>
                <a:gd name="connsiteX4-51" fmla="*/ 8636000 w 8947302"/>
                <a:gd name="connsiteY4-52" fmla="*/ 4508500 h 9436100"/>
                <a:gd name="connsiteX5-53" fmla="*/ 6896100 w 8947302"/>
                <a:gd name="connsiteY5-54" fmla="*/ 0 h 9436100"/>
                <a:gd name="connsiteX6-55" fmla="*/ 0 w 8947302"/>
                <a:gd name="connsiteY6-56" fmla="*/ 2438400 h 9436100"/>
                <a:gd name="connsiteX0-57" fmla="*/ 0 w 8967474"/>
                <a:gd name="connsiteY0-58" fmla="*/ 2438400 h 9436100"/>
                <a:gd name="connsiteX1-59" fmla="*/ 2438400 w 8967474"/>
                <a:gd name="connsiteY1-60" fmla="*/ 9436100 h 9436100"/>
                <a:gd name="connsiteX2-61" fmla="*/ 6921500 w 8967474"/>
                <a:gd name="connsiteY2-62" fmla="*/ 7683500 h 9436100"/>
                <a:gd name="connsiteX3-63" fmla="*/ 8915400 w 8967474"/>
                <a:gd name="connsiteY3-64" fmla="*/ 6464300 h 9436100"/>
                <a:gd name="connsiteX4-65" fmla="*/ 8636000 w 8967474"/>
                <a:gd name="connsiteY4-66" fmla="*/ 4508500 h 9436100"/>
                <a:gd name="connsiteX5-67" fmla="*/ 6896100 w 8967474"/>
                <a:gd name="connsiteY5-68" fmla="*/ 0 h 9436100"/>
                <a:gd name="connsiteX6-69" fmla="*/ 0 w 8967474"/>
                <a:gd name="connsiteY6-70" fmla="*/ 2438400 h 9436100"/>
                <a:gd name="connsiteX0-71" fmla="*/ 0 w 8967474"/>
                <a:gd name="connsiteY0-72" fmla="*/ 2438400 h 9436100"/>
                <a:gd name="connsiteX1-73" fmla="*/ 2438400 w 8967474"/>
                <a:gd name="connsiteY1-74" fmla="*/ 9436100 h 9436100"/>
                <a:gd name="connsiteX2-75" fmla="*/ 6921500 w 8967474"/>
                <a:gd name="connsiteY2-76" fmla="*/ 7683500 h 9436100"/>
                <a:gd name="connsiteX3-77" fmla="*/ 8915400 w 8967474"/>
                <a:gd name="connsiteY3-78" fmla="*/ 6464300 h 9436100"/>
                <a:gd name="connsiteX4-79" fmla="*/ 8636000 w 8967474"/>
                <a:gd name="connsiteY4-80" fmla="*/ 4508500 h 9436100"/>
                <a:gd name="connsiteX5-81" fmla="*/ 6896100 w 8967474"/>
                <a:gd name="connsiteY5-82" fmla="*/ 0 h 9436100"/>
                <a:gd name="connsiteX6-83" fmla="*/ 0 w 8967474"/>
                <a:gd name="connsiteY6-84" fmla="*/ 2438400 h 9436100"/>
                <a:gd name="connsiteX0-85" fmla="*/ 0 w 8967474"/>
                <a:gd name="connsiteY0-86" fmla="*/ 2438400 h 9436100"/>
                <a:gd name="connsiteX1-87" fmla="*/ 2438400 w 8967474"/>
                <a:gd name="connsiteY1-88" fmla="*/ 9436100 h 9436100"/>
                <a:gd name="connsiteX2-89" fmla="*/ 6921500 w 8967474"/>
                <a:gd name="connsiteY2-90" fmla="*/ 7683500 h 9436100"/>
                <a:gd name="connsiteX3-91" fmla="*/ 8915400 w 8967474"/>
                <a:gd name="connsiteY3-92" fmla="*/ 6464300 h 9436100"/>
                <a:gd name="connsiteX4-93" fmla="*/ 8636000 w 8967474"/>
                <a:gd name="connsiteY4-94" fmla="*/ 4508500 h 9436100"/>
                <a:gd name="connsiteX5-95" fmla="*/ 6896100 w 8967474"/>
                <a:gd name="connsiteY5-96" fmla="*/ 0 h 9436100"/>
                <a:gd name="connsiteX6-97" fmla="*/ 0 w 8967474"/>
                <a:gd name="connsiteY6-98" fmla="*/ 2438400 h 9436100"/>
                <a:gd name="connsiteX0-99" fmla="*/ 0 w 8967474"/>
                <a:gd name="connsiteY0-100" fmla="*/ 2438400 h 9436100"/>
                <a:gd name="connsiteX1-101" fmla="*/ 2438400 w 8967474"/>
                <a:gd name="connsiteY1-102" fmla="*/ 9436100 h 9436100"/>
                <a:gd name="connsiteX2-103" fmla="*/ 6921500 w 8967474"/>
                <a:gd name="connsiteY2-104" fmla="*/ 7683500 h 9436100"/>
                <a:gd name="connsiteX3-105" fmla="*/ 8915400 w 8967474"/>
                <a:gd name="connsiteY3-106" fmla="*/ 6464300 h 9436100"/>
                <a:gd name="connsiteX4-107" fmla="*/ 8636000 w 8967474"/>
                <a:gd name="connsiteY4-108" fmla="*/ 4508500 h 9436100"/>
                <a:gd name="connsiteX5-109" fmla="*/ 6896100 w 8967474"/>
                <a:gd name="connsiteY5-110" fmla="*/ 0 h 9436100"/>
                <a:gd name="connsiteX6-111" fmla="*/ 0 w 8967474"/>
                <a:gd name="connsiteY6-112" fmla="*/ 2438400 h 9436100"/>
                <a:gd name="connsiteX0-113" fmla="*/ 0 w 9017122"/>
                <a:gd name="connsiteY0-114" fmla="*/ 2438400 h 9436100"/>
                <a:gd name="connsiteX1-115" fmla="*/ 2438400 w 9017122"/>
                <a:gd name="connsiteY1-116" fmla="*/ 9436100 h 9436100"/>
                <a:gd name="connsiteX2-117" fmla="*/ 6959600 w 9017122"/>
                <a:gd name="connsiteY2-118" fmla="*/ 7708900 h 9436100"/>
                <a:gd name="connsiteX3-119" fmla="*/ 8915400 w 9017122"/>
                <a:gd name="connsiteY3-120" fmla="*/ 6464300 h 9436100"/>
                <a:gd name="connsiteX4-121" fmla="*/ 8636000 w 9017122"/>
                <a:gd name="connsiteY4-122" fmla="*/ 4508500 h 9436100"/>
                <a:gd name="connsiteX5-123" fmla="*/ 6896100 w 9017122"/>
                <a:gd name="connsiteY5-124" fmla="*/ 0 h 9436100"/>
                <a:gd name="connsiteX6-125" fmla="*/ 0 w 9017122"/>
                <a:gd name="connsiteY6-126" fmla="*/ 2438400 h 9436100"/>
                <a:gd name="connsiteX0-127" fmla="*/ 0 w 9017122"/>
                <a:gd name="connsiteY0-128" fmla="*/ 2438400 h 9436100"/>
                <a:gd name="connsiteX1-129" fmla="*/ 2438400 w 9017122"/>
                <a:gd name="connsiteY1-130" fmla="*/ 9436100 h 9436100"/>
                <a:gd name="connsiteX2-131" fmla="*/ 6959600 w 9017122"/>
                <a:gd name="connsiteY2-132" fmla="*/ 7708900 h 9436100"/>
                <a:gd name="connsiteX3-133" fmla="*/ 8915400 w 9017122"/>
                <a:gd name="connsiteY3-134" fmla="*/ 6464300 h 9436100"/>
                <a:gd name="connsiteX4-135" fmla="*/ 8636000 w 9017122"/>
                <a:gd name="connsiteY4-136" fmla="*/ 4508500 h 9436100"/>
                <a:gd name="connsiteX5-137" fmla="*/ 6896100 w 9017122"/>
                <a:gd name="connsiteY5-138" fmla="*/ 0 h 9436100"/>
                <a:gd name="connsiteX6-139" fmla="*/ 0 w 9017122"/>
                <a:gd name="connsiteY6-140" fmla="*/ 2438400 h 94361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17122" h="9436100">
                  <a:moveTo>
                    <a:pt x="0" y="2438400"/>
                  </a:moveTo>
                  <a:lnTo>
                    <a:pt x="2438400" y="9436100"/>
                  </a:lnTo>
                  <a:lnTo>
                    <a:pt x="6959600" y="7708900"/>
                  </a:lnTo>
                  <a:cubicBezTo>
                    <a:pt x="7632700" y="7480300"/>
                    <a:pt x="8636000" y="6997700"/>
                    <a:pt x="8915400" y="6464300"/>
                  </a:cubicBezTo>
                  <a:cubicBezTo>
                    <a:pt x="9194800" y="5930900"/>
                    <a:pt x="8830733" y="5173133"/>
                    <a:pt x="8636000" y="4508500"/>
                  </a:cubicBezTo>
                  <a:lnTo>
                    <a:pt x="6896100" y="0"/>
                  </a:lnTo>
                  <a:lnTo>
                    <a:pt x="0" y="2438400"/>
                  </a:lnTo>
                  <a:close/>
                </a:path>
              </a:pathLst>
            </a:custGeom>
            <a:solidFill>
              <a:schemeClr val="accent1"/>
            </a:solidFill>
            <a:ln w="15875">
              <a:solidFill>
                <a:schemeClr val="bg1">
                  <a:lumMod val="95000"/>
                </a:schemeClr>
              </a:solid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dirty="0">
                <a:solidFill>
                  <a:prstClr val="white"/>
                </a:solidFill>
              </a:endParaRPr>
            </a:p>
          </p:txBody>
        </p:sp>
        <p:pic>
          <p:nvPicPr>
            <p:cNvPr id="32795" name="MH_Other_5"/>
            <p:cNvPicPr>
              <a:picLocks noChangeAspect="1"/>
            </p:cNvPicPr>
            <p:nvPr>
              <p:custDataLst>
                <p:tags r:id="rId3"/>
              </p:custDataLst>
            </p:nvPr>
          </p:nvPicPr>
          <p:blipFill>
            <a:blip r:embed="rId4">
              <a:extLst>
                <a:ext uri="{28A0092B-C50C-407E-A947-70E740481C1C}">
                  <a14:useLocalDpi xmlns:a14="http://schemas.microsoft.com/office/drawing/2010/main" val="0"/>
                </a:ext>
              </a:extLst>
            </a:blip>
            <a:srcRect/>
            <a:stretch>
              <a:fillRect/>
            </a:stretch>
          </p:blipFill>
          <p:spPr bwMode="auto">
            <a:xfrm>
              <a:off x="1145438" y="1725549"/>
              <a:ext cx="264082" cy="3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extBox 51"/>
            <p:cNvSpPr txBox="1"/>
            <p:nvPr/>
          </p:nvSpPr>
          <p:spPr bwMode="auto">
            <a:xfrm rot="20417445">
              <a:off x="1402073" y="1830053"/>
              <a:ext cx="1450777" cy="1394381"/>
            </a:xfrm>
            <a:prstGeom prst="rect">
              <a:avLst/>
            </a:prstGeom>
            <a:noFill/>
          </p:spPr>
          <p:txBody>
            <a:bodyPr>
              <a:spAutoFit/>
            </a:bodyPr>
            <a:lstStyle/>
            <a:p>
              <a:pPr eaLnBrk="1" fontAlgn="auto" hangingPunct="1">
                <a:lnSpc>
                  <a:spcPct val="150000"/>
                </a:lnSpc>
                <a:spcBef>
                  <a:spcPts val="0"/>
                </a:spcBef>
                <a:spcAft>
                  <a:spcPts val="0"/>
                </a:spcAft>
                <a:defRPr/>
              </a:pPr>
              <a:r>
                <a:rPr lang="zh-CN" altLang="en-US" sz="1200" dirty="0">
                  <a:solidFill>
                    <a:schemeClr val="bg1"/>
                  </a:solidFill>
                  <a:latin typeface="微软雅黑 Light" panose="020B0502040204020203" pitchFamily="34" charset="-122"/>
                  <a:ea typeface="+mn-ea"/>
                </a:rPr>
                <a:t>您的内容打在这里，或者通过复制您的文本后在此框中选择粘贴，并选择只保留文字，您的内容打在这里或者粘贴，您的内容打在这里</a:t>
              </a:r>
              <a:endParaRPr lang="en-US" altLang="zh-CN" sz="1200" b="1" dirty="0">
                <a:solidFill>
                  <a:schemeClr val="bg1"/>
                </a:solidFill>
                <a:latin typeface="+mn-ea"/>
                <a:ea typeface="+mn-ea"/>
              </a:endParaRPr>
            </a:p>
          </p:txBody>
        </p:sp>
      </p:grpSp>
      <p:grpSp>
        <p:nvGrpSpPr>
          <p:cNvPr id="32782" name="组合 9"/>
          <p:cNvGrpSpPr/>
          <p:nvPr/>
        </p:nvGrpSpPr>
        <p:grpSpPr bwMode="auto">
          <a:xfrm>
            <a:off x="5734050" y="1803400"/>
            <a:ext cx="2705100" cy="2833688"/>
            <a:chOff x="3447325" y="1379560"/>
            <a:chExt cx="2152196" cy="2252462"/>
          </a:xfrm>
        </p:grpSpPr>
        <p:sp>
          <p:nvSpPr>
            <p:cNvPr id="60" name="MH_Other_2"/>
            <p:cNvSpPr/>
            <p:nvPr>
              <p:custDataLst>
                <p:tags r:id="rId5"/>
              </p:custDataLst>
            </p:nvPr>
          </p:nvSpPr>
          <p:spPr>
            <a:xfrm>
              <a:off x="3526896" y="1562533"/>
              <a:ext cx="1966531" cy="1972323"/>
            </a:xfrm>
            <a:custGeom>
              <a:avLst/>
              <a:gdLst>
                <a:gd name="connsiteX0" fmla="*/ 0 w 8242300"/>
                <a:gd name="connsiteY0" fmla="*/ 927100 h 8267700"/>
                <a:gd name="connsiteX1" fmla="*/ 787400 w 8242300"/>
                <a:gd name="connsiteY1" fmla="*/ 8267700 h 8267700"/>
                <a:gd name="connsiteX2" fmla="*/ 8242300 w 8242300"/>
                <a:gd name="connsiteY2" fmla="*/ 7200900 h 8267700"/>
                <a:gd name="connsiteX3" fmla="*/ 7251700 w 8242300"/>
                <a:gd name="connsiteY3" fmla="*/ 0 h 8267700"/>
                <a:gd name="connsiteX4" fmla="*/ 0 w 8242300"/>
                <a:gd name="connsiteY4" fmla="*/ 927100 h 826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300" h="8267700">
                  <a:moveTo>
                    <a:pt x="0" y="927100"/>
                  </a:moveTo>
                  <a:lnTo>
                    <a:pt x="787400" y="8267700"/>
                  </a:lnTo>
                  <a:lnTo>
                    <a:pt x="8242300" y="7200900"/>
                  </a:lnTo>
                  <a:lnTo>
                    <a:pt x="7251700" y="0"/>
                  </a:lnTo>
                  <a:lnTo>
                    <a:pt x="0" y="92710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a:solidFill>
                  <a:schemeClr val="tx1"/>
                </a:solidFill>
              </a:endParaRPr>
            </a:p>
          </p:txBody>
        </p:sp>
        <p:sp>
          <p:nvSpPr>
            <p:cNvPr id="61" name="MH_SubTitle_2"/>
            <p:cNvSpPr/>
            <p:nvPr>
              <p:custDataLst>
                <p:tags r:id="rId6"/>
              </p:custDataLst>
            </p:nvPr>
          </p:nvSpPr>
          <p:spPr>
            <a:xfrm>
              <a:off x="3447325" y="1379560"/>
              <a:ext cx="2152196" cy="2252462"/>
            </a:xfrm>
            <a:custGeom>
              <a:avLst/>
              <a:gdLst>
                <a:gd name="connsiteX0" fmla="*/ 0 w 8915400"/>
                <a:gd name="connsiteY0" fmla="*/ 2438400 h 9436100"/>
                <a:gd name="connsiteX1" fmla="*/ 2438400 w 8915400"/>
                <a:gd name="connsiteY1" fmla="*/ 9436100 h 9436100"/>
                <a:gd name="connsiteX2" fmla="*/ 6921500 w 8915400"/>
                <a:gd name="connsiteY2" fmla="*/ 7683500 h 9436100"/>
                <a:gd name="connsiteX3" fmla="*/ 8915400 w 8915400"/>
                <a:gd name="connsiteY3" fmla="*/ 6464300 h 9436100"/>
                <a:gd name="connsiteX4" fmla="*/ 8636000 w 8915400"/>
                <a:gd name="connsiteY4" fmla="*/ 4508500 h 9436100"/>
                <a:gd name="connsiteX5" fmla="*/ 6896100 w 8915400"/>
                <a:gd name="connsiteY5" fmla="*/ 0 h 9436100"/>
                <a:gd name="connsiteX6" fmla="*/ 0 w 8915400"/>
                <a:gd name="connsiteY6" fmla="*/ 2438400 h 9436100"/>
                <a:gd name="connsiteX0-1" fmla="*/ 0 w 8915400"/>
                <a:gd name="connsiteY0-2" fmla="*/ 2438400 h 9436100"/>
                <a:gd name="connsiteX1-3" fmla="*/ 2438400 w 8915400"/>
                <a:gd name="connsiteY1-4" fmla="*/ 9436100 h 9436100"/>
                <a:gd name="connsiteX2-5" fmla="*/ 6921500 w 8915400"/>
                <a:gd name="connsiteY2-6" fmla="*/ 7683500 h 9436100"/>
                <a:gd name="connsiteX3-7" fmla="*/ 8915400 w 8915400"/>
                <a:gd name="connsiteY3-8" fmla="*/ 6464300 h 9436100"/>
                <a:gd name="connsiteX4-9" fmla="*/ 8636000 w 8915400"/>
                <a:gd name="connsiteY4-10" fmla="*/ 4508500 h 9436100"/>
                <a:gd name="connsiteX5-11" fmla="*/ 6896100 w 8915400"/>
                <a:gd name="connsiteY5-12" fmla="*/ 0 h 9436100"/>
                <a:gd name="connsiteX6-13" fmla="*/ 0 w 8915400"/>
                <a:gd name="connsiteY6-14" fmla="*/ 2438400 h 9436100"/>
                <a:gd name="connsiteX0-15" fmla="*/ 0 w 8921390"/>
                <a:gd name="connsiteY0-16" fmla="*/ 2438400 h 9436100"/>
                <a:gd name="connsiteX1-17" fmla="*/ 2438400 w 8921390"/>
                <a:gd name="connsiteY1-18" fmla="*/ 9436100 h 9436100"/>
                <a:gd name="connsiteX2-19" fmla="*/ 6921500 w 8921390"/>
                <a:gd name="connsiteY2-20" fmla="*/ 7683500 h 9436100"/>
                <a:gd name="connsiteX3-21" fmla="*/ 8915400 w 8921390"/>
                <a:gd name="connsiteY3-22" fmla="*/ 6464300 h 9436100"/>
                <a:gd name="connsiteX4-23" fmla="*/ 8636000 w 8921390"/>
                <a:gd name="connsiteY4-24" fmla="*/ 4508500 h 9436100"/>
                <a:gd name="connsiteX5-25" fmla="*/ 6896100 w 8921390"/>
                <a:gd name="connsiteY5-26" fmla="*/ 0 h 9436100"/>
                <a:gd name="connsiteX6-27" fmla="*/ 0 w 8921390"/>
                <a:gd name="connsiteY6-28" fmla="*/ 2438400 h 9436100"/>
                <a:gd name="connsiteX0-29" fmla="*/ 0 w 8939563"/>
                <a:gd name="connsiteY0-30" fmla="*/ 2438400 h 9436100"/>
                <a:gd name="connsiteX1-31" fmla="*/ 2438400 w 8939563"/>
                <a:gd name="connsiteY1-32" fmla="*/ 9436100 h 9436100"/>
                <a:gd name="connsiteX2-33" fmla="*/ 6921500 w 8939563"/>
                <a:gd name="connsiteY2-34" fmla="*/ 7683500 h 9436100"/>
                <a:gd name="connsiteX3-35" fmla="*/ 8915400 w 8939563"/>
                <a:gd name="connsiteY3-36" fmla="*/ 6464300 h 9436100"/>
                <a:gd name="connsiteX4-37" fmla="*/ 8636000 w 8939563"/>
                <a:gd name="connsiteY4-38" fmla="*/ 4508500 h 9436100"/>
                <a:gd name="connsiteX5-39" fmla="*/ 6896100 w 8939563"/>
                <a:gd name="connsiteY5-40" fmla="*/ 0 h 9436100"/>
                <a:gd name="connsiteX6-41" fmla="*/ 0 w 8939563"/>
                <a:gd name="connsiteY6-42" fmla="*/ 2438400 h 9436100"/>
                <a:gd name="connsiteX0-43" fmla="*/ 0 w 8947302"/>
                <a:gd name="connsiteY0-44" fmla="*/ 2438400 h 9436100"/>
                <a:gd name="connsiteX1-45" fmla="*/ 2438400 w 8947302"/>
                <a:gd name="connsiteY1-46" fmla="*/ 9436100 h 9436100"/>
                <a:gd name="connsiteX2-47" fmla="*/ 6921500 w 8947302"/>
                <a:gd name="connsiteY2-48" fmla="*/ 7683500 h 9436100"/>
                <a:gd name="connsiteX3-49" fmla="*/ 8915400 w 8947302"/>
                <a:gd name="connsiteY3-50" fmla="*/ 6464300 h 9436100"/>
                <a:gd name="connsiteX4-51" fmla="*/ 8636000 w 8947302"/>
                <a:gd name="connsiteY4-52" fmla="*/ 4508500 h 9436100"/>
                <a:gd name="connsiteX5-53" fmla="*/ 6896100 w 8947302"/>
                <a:gd name="connsiteY5-54" fmla="*/ 0 h 9436100"/>
                <a:gd name="connsiteX6-55" fmla="*/ 0 w 8947302"/>
                <a:gd name="connsiteY6-56" fmla="*/ 2438400 h 9436100"/>
                <a:gd name="connsiteX0-57" fmla="*/ 0 w 8967474"/>
                <a:gd name="connsiteY0-58" fmla="*/ 2438400 h 9436100"/>
                <a:gd name="connsiteX1-59" fmla="*/ 2438400 w 8967474"/>
                <a:gd name="connsiteY1-60" fmla="*/ 9436100 h 9436100"/>
                <a:gd name="connsiteX2-61" fmla="*/ 6921500 w 8967474"/>
                <a:gd name="connsiteY2-62" fmla="*/ 7683500 h 9436100"/>
                <a:gd name="connsiteX3-63" fmla="*/ 8915400 w 8967474"/>
                <a:gd name="connsiteY3-64" fmla="*/ 6464300 h 9436100"/>
                <a:gd name="connsiteX4-65" fmla="*/ 8636000 w 8967474"/>
                <a:gd name="connsiteY4-66" fmla="*/ 4508500 h 9436100"/>
                <a:gd name="connsiteX5-67" fmla="*/ 6896100 w 8967474"/>
                <a:gd name="connsiteY5-68" fmla="*/ 0 h 9436100"/>
                <a:gd name="connsiteX6-69" fmla="*/ 0 w 8967474"/>
                <a:gd name="connsiteY6-70" fmla="*/ 2438400 h 9436100"/>
                <a:gd name="connsiteX0-71" fmla="*/ 0 w 8967474"/>
                <a:gd name="connsiteY0-72" fmla="*/ 2438400 h 9436100"/>
                <a:gd name="connsiteX1-73" fmla="*/ 2438400 w 8967474"/>
                <a:gd name="connsiteY1-74" fmla="*/ 9436100 h 9436100"/>
                <a:gd name="connsiteX2-75" fmla="*/ 6921500 w 8967474"/>
                <a:gd name="connsiteY2-76" fmla="*/ 7683500 h 9436100"/>
                <a:gd name="connsiteX3-77" fmla="*/ 8915400 w 8967474"/>
                <a:gd name="connsiteY3-78" fmla="*/ 6464300 h 9436100"/>
                <a:gd name="connsiteX4-79" fmla="*/ 8636000 w 8967474"/>
                <a:gd name="connsiteY4-80" fmla="*/ 4508500 h 9436100"/>
                <a:gd name="connsiteX5-81" fmla="*/ 6896100 w 8967474"/>
                <a:gd name="connsiteY5-82" fmla="*/ 0 h 9436100"/>
                <a:gd name="connsiteX6-83" fmla="*/ 0 w 8967474"/>
                <a:gd name="connsiteY6-84" fmla="*/ 2438400 h 9436100"/>
                <a:gd name="connsiteX0-85" fmla="*/ 0 w 8967474"/>
                <a:gd name="connsiteY0-86" fmla="*/ 2438400 h 9436100"/>
                <a:gd name="connsiteX1-87" fmla="*/ 2438400 w 8967474"/>
                <a:gd name="connsiteY1-88" fmla="*/ 9436100 h 9436100"/>
                <a:gd name="connsiteX2-89" fmla="*/ 6921500 w 8967474"/>
                <a:gd name="connsiteY2-90" fmla="*/ 7683500 h 9436100"/>
                <a:gd name="connsiteX3-91" fmla="*/ 8915400 w 8967474"/>
                <a:gd name="connsiteY3-92" fmla="*/ 6464300 h 9436100"/>
                <a:gd name="connsiteX4-93" fmla="*/ 8636000 w 8967474"/>
                <a:gd name="connsiteY4-94" fmla="*/ 4508500 h 9436100"/>
                <a:gd name="connsiteX5-95" fmla="*/ 6896100 w 8967474"/>
                <a:gd name="connsiteY5-96" fmla="*/ 0 h 9436100"/>
                <a:gd name="connsiteX6-97" fmla="*/ 0 w 8967474"/>
                <a:gd name="connsiteY6-98" fmla="*/ 2438400 h 9436100"/>
                <a:gd name="connsiteX0-99" fmla="*/ 0 w 8967474"/>
                <a:gd name="connsiteY0-100" fmla="*/ 2438400 h 9436100"/>
                <a:gd name="connsiteX1-101" fmla="*/ 2438400 w 8967474"/>
                <a:gd name="connsiteY1-102" fmla="*/ 9436100 h 9436100"/>
                <a:gd name="connsiteX2-103" fmla="*/ 6921500 w 8967474"/>
                <a:gd name="connsiteY2-104" fmla="*/ 7683500 h 9436100"/>
                <a:gd name="connsiteX3-105" fmla="*/ 8915400 w 8967474"/>
                <a:gd name="connsiteY3-106" fmla="*/ 6464300 h 9436100"/>
                <a:gd name="connsiteX4-107" fmla="*/ 8636000 w 8967474"/>
                <a:gd name="connsiteY4-108" fmla="*/ 4508500 h 9436100"/>
                <a:gd name="connsiteX5-109" fmla="*/ 6896100 w 8967474"/>
                <a:gd name="connsiteY5-110" fmla="*/ 0 h 9436100"/>
                <a:gd name="connsiteX6-111" fmla="*/ 0 w 8967474"/>
                <a:gd name="connsiteY6-112" fmla="*/ 2438400 h 9436100"/>
                <a:gd name="connsiteX0-113" fmla="*/ 0 w 9017122"/>
                <a:gd name="connsiteY0-114" fmla="*/ 2438400 h 9436100"/>
                <a:gd name="connsiteX1-115" fmla="*/ 2438400 w 9017122"/>
                <a:gd name="connsiteY1-116" fmla="*/ 9436100 h 9436100"/>
                <a:gd name="connsiteX2-117" fmla="*/ 6959600 w 9017122"/>
                <a:gd name="connsiteY2-118" fmla="*/ 7708900 h 9436100"/>
                <a:gd name="connsiteX3-119" fmla="*/ 8915400 w 9017122"/>
                <a:gd name="connsiteY3-120" fmla="*/ 6464300 h 9436100"/>
                <a:gd name="connsiteX4-121" fmla="*/ 8636000 w 9017122"/>
                <a:gd name="connsiteY4-122" fmla="*/ 4508500 h 9436100"/>
                <a:gd name="connsiteX5-123" fmla="*/ 6896100 w 9017122"/>
                <a:gd name="connsiteY5-124" fmla="*/ 0 h 9436100"/>
                <a:gd name="connsiteX6-125" fmla="*/ 0 w 9017122"/>
                <a:gd name="connsiteY6-126" fmla="*/ 2438400 h 9436100"/>
                <a:gd name="connsiteX0-127" fmla="*/ 0 w 9017122"/>
                <a:gd name="connsiteY0-128" fmla="*/ 2438400 h 9436100"/>
                <a:gd name="connsiteX1-129" fmla="*/ 2438400 w 9017122"/>
                <a:gd name="connsiteY1-130" fmla="*/ 9436100 h 9436100"/>
                <a:gd name="connsiteX2-131" fmla="*/ 6959600 w 9017122"/>
                <a:gd name="connsiteY2-132" fmla="*/ 7708900 h 9436100"/>
                <a:gd name="connsiteX3-133" fmla="*/ 8915400 w 9017122"/>
                <a:gd name="connsiteY3-134" fmla="*/ 6464300 h 9436100"/>
                <a:gd name="connsiteX4-135" fmla="*/ 8636000 w 9017122"/>
                <a:gd name="connsiteY4-136" fmla="*/ 4508500 h 9436100"/>
                <a:gd name="connsiteX5-137" fmla="*/ 6896100 w 9017122"/>
                <a:gd name="connsiteY5-138" fmla="*/ 0 h 9436100"/>
                <a:gd name="connsiteX6-139" fmla="*/ 0 w 9017122"/>
                <a:gd name="connsiteY6-140" fmla="*/ 2438400 h 94361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17122" h="9436100">
                  <a:moveTo>
                    <a:pt x="0" y="2438400"/>
                  </a:moveTo>
                  <a:lnTo>
                    <a:pt x="2438400" y="9436100"/>
                  </a:lnTo>
                  <a:lnTo>
                    <a:pt x="6959600" y="7708900"/>
                  </a:lnTo>
                  <a:cubicBezTo>
                    <a:pt x="7632700" y="7480300"/>
                    <a:pt x="8636000" y="6997700"/>
                    <a:pt x="8915400" y="6464300"/>
                  </a:cubicBezTo>
                  <a:cubicBezTo>
                    <a:pt x="9194800" y="5930900"/>
                    <a:pt x="8830733" y="5173133"/>
                    <a:pt x="8636000" y="4508500"/>
                  </a:cubicBezTo>
                  <a:lnTo>
                    <a:pt x="6896100" y="0"/>
                  </a:lnTo>
                  <a:lnTo>
                    <a:pt x="0" y="2438400"/>
                  </a:lnTo>
                  <a:close/>
                </a:path>
              </a:pathLst>
            </a:custGeom>
            <a:solidFill>
              <a:schemeClr val="accent1"/>
            </a:solidFill>
            <a:ln w="12700">
              <a:solidFill>
                <a:schemeClr val="bg1">
                  <a:lumMod val="95000"/>
                </a:schemeClr>
              </a:solidFill>
            </a:ln>
            <a:effectLst>
              <a:outerShdw blurRad="63500" dist="12700" dir="2700000" algn="tl" rotWithShape="0">
                <a:prstClr val="black">
                  <a:alpha val="40000"/>
                </a:prstClr>
              </a:outerShdw>
            </a:effectLst>
          </p:spPr>
          <p:txBody>
            <a:bodyPr/>
            <a:lstStyle/>
            <a:p>
              <a:pPr eaLnBrk="1" fontAlgn="auto" hangingPunct="1">
                <a:spcBef>
                  <a:spcPts val="0"/>
                </a:spcBef>
                <a:spcAft>
                  <a:spcPts val="0"/>
                </a:spcAft>
                <a:defRPr/>
              </a:pPr>
              <a:endParaRPr lang="zh-CN" altLang="en-US" sz="2000" dirty="0">
                <a:solidFill>
                  <a:prstClr val="black"/>
                </a:solidFill>
                <a:latin typeface="+mn-lt"/>
                <a:ea typeface="+mn-ea"/>
              </a:endParaRPr>
            </a:p>
          </p:txBody>
        </p:sp>
        <p:pic>
          <p:nvPicPr>
            <p:cNvPr id="32791" name="MH_Other_6"/>
            <p:cNvPicPr>
              <a:picLocks noChangeAspect="1"/>
            </p:cNvPicPr>
            <p:nvPr>
              <p:custDataLst>
                <p:tags r:id="rId7"/>
              </p:custDataLst>
            </p:nvPr>
          </p:nvPicPr>
          <p:blipFill>
            <a:blip r:embed="rId4">
              <a:extLst>
                <a:ext uri="{28A0092B-C50C-407E-A947-70E740481C1C}">
                  <a14:useLocalDpi xmlns:a14="http://schemas.microsoft.com/office/drawing/2010/main" val="0"/>
                </a:ext>
              </a:extLst>
            </a:blip>
            <a:srcRect/>
            <a:stretch>
              <a:fillRect/>
            </a:stretch>
          </p:blipFill>
          <p:spPr bwMode="auto">
            <a:xfrm>
              <a:off x="3619615" y="1725549"/>
              <a:ext cx="264082" cy="3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TextBox 51"/>
            <p:cNvSpPr txBox="1"/>
            <p:nvPr/>
          </p:nvSpPr>
          <p:spPr bwMode="auto">
            <a:xfrm rot="20417445">
              <a:off x="3859071" y="1850243"/>
              <a:ext cx="1451217" cy="1394381"/>
            </a:xfrm>
            <a:prstGeom prst="rect">
              <a:avLst/>
            </a:prstGeom>
            <a:noFill/>
          </p:spPr>
          <p:txBody>
            <a:bodyPr>
              <a:spAutoFit/>
            </a:bodyPr>
            <a:lstStyle/>
            <a:p>
              <a:pPr eaLnBrk="1" fontAlgn="auto" hangingPunct="1">
                <a:lnSpc>
                  <a:spcPct val="150000"/>
                </a:lnSpc>
                <a:spcBef>
                  <a:spcPts val="0"/>
                </a:spcBef>
                <a:spcAft>
                  <a:spcPts val="0"/>
                </a:spcAft>
                <a:defRPr/>
              </a:pPr>
              <a:r>
                <a:rPr lang="zh-CN" altLang="en-US" sz="1200" dirty="0">
                  <a:solidFill>
                    <a:schemeClr val="bg1"/>
                  </a:solidFill>
                  <a:latin typeface="微软雅黑 Light" panose="020B0502040204020203" pitchFamily="34" charset="-122"/>
                  <a:ea typeface="+mn-ea"/>
                </a:rPr>
                <a:t>您的内容打在这里，或者通过复制您的文本后在此框中选择粘贴，并选择只保留文字，您的内容打在这里或者粘贴，您的内容打在这里</a:t>
              </a:r>
              <a:endParaRPr lang="en-US" altLang="zh-CN" sz="1200" b="1" dirty="0">
                <a:solidFill>
                  <a:schemeClr val="bg1"/>
                </a:solidFill>
                <a:latin typeface="+mn-ea"/>
                <a:ea typeface="+mn-ea"/>
              </a:endParaRPr>
            </a:p>
          </p:txBody>
        </p:sp>
      </p:grpSp>
      <p:grpSp>
        <p:nvGrpSpPr>
          <p:cNvPr id="32783" name="组合 14"/>
          <p:cNvGrpSpPr/>
          <p:nvPr/>
        </p:nvGrpSpPr>
        <p:grpSpPr bwMode="auto">
          <a:xfrm>
            <a:off x="8845550" y="1803400"/>
            <a:ext cx="2706688" cy="2833688"/>
            <a:chOff x="5921503" y="1379560"/>
            <a:chExt cx="2152196" cy="2252462"/>
          </a:xfrm>
        </p:grpSpPr>
        <p:sp>
          <p:nvSpPr>
            <p:cNvPr id="65" name="MH_Other_3"/>
            <p:cNvSpPr/>
            <p:nvPr>
              <p:custDataLst>
                <p:tags r:id="rId8"/>
              </p:custDataLst>
            </p:nvPr>
          </p:nvSpPr>
          <p:spPr>
            <a:xfrm>
              <a:off x="6001027" y="1562533"/>
              <a:ext cx="1966640" cy="1972323"/>
            </a:xfrm>
            <a:custGeom>
              <a:avLst/>
              <a:gdLst>
                <a:gd name="connsiteX0" fmla="*/ 0 w 8242300"/>
                <a:gd name="connsiteY0" fmla="*/ 927100 h 8267700"/>
                <a:gd name="connsiteX1" fmla="*/ 787400 w 8242300"/>
                <a:gd name="connsiteY1" fmla="*/ 8267700 h 8267700"/>
                <a:gd name="connsiteX2" fmla="*/ 8242300 w 8242300"/>
                <a:gd name="connsiteY2" fmla="*/ 7200900 h 8267700"/>
                <a:gd name="connsiteX3" fmla="*/ 7251700 w 8242300"/>
                <a:gd name="connsiteY3" fmla="*/ 0 h 8267700"/>
                <a:gd name="connsiteX4" fmla="*/ 0 w 8242300"/>
                <a:gd name="connsiteY4" fmla="*/ 927100 h 826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300" h="8267700">
                  <a:moveTo>
                    <a:pt x="0" y="927100"/>
                  </a:moveTo>
                  <a:lnTo>
                    <a:pt x="787400" y="8267700"/>
                  </a:lnTo>
                  <a:lnTo>
                    <a:pt x="8242300" y="7200900"/>
                  </a:lnTo>
                  <a:lnTo>
                    <a:pt x="7251700" y="0"/>
                  </a:lnTo>
                  <a:lnTo>
                    <a:pt x="0" y="92710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a:solidFill>
                  <a:schemeClr val="tx1"/>
                </a:solidFill>
              </a:endParaRPr>
            </a:p>
          </p:txBody>
        </p:sp>
        <p:sp>
          <p:nvSpPr>
            <p:cNvPr id="66" name="MH_SubTitle_3"/>
            <p:cNvSpPr/>
            <p:nvPr>
              <p:custDataLst>
                <p:tags r:id="rId9"/>
              </p:custDataLst>
            </p:nvPr>
          </p:nvSpPr>
          <p:spPr>
            <a:xfrm>
              <a:off x="5921503" y="1379560"/>
              <a:ext cx="2152196" cy="2252462"/>
            </a:xfrm>
            <a:custGeom>
              <a:avLst/>
              <a:gdLst>
                <a:gd name="connsiteX0" fmla="*/ 0 w 8915400"/>
                <a:gd name="connsiteY0" fmla="*/ 2438400 h 9436100"/>
                <a:gd name="connsiteX1" fmla="*/ 2438400 w 8915400"/>
                <a:gd name="connsiteY1" fmla="*/ 9436100 h 9436100"/>
                <a:gd name="connsiteX2" fmla="*/ 6921500 w 8915400"/>
                <a:gd name="connsiteY2" fmla="*/ 7683500 h 9436100"/>
                <a:gd name="connsiteX3" fmla="*/ 8915400 w 8915400"/>
                <a:gd name="connsiteY3" fmla="*/ 6464300 h 9436100"/>
                <a:gd name="connsiteX4" fmla="*/ 8636000 w 8915400"/>
                <a:gd name="connsiteY4" fmla="*/ 4508500 h 9436100"/>
                <a:gd name="connsiteX5" fmla="*/ 6896100 w 8915400"/>
                <a:gd name="connsiteY5" fmla="*/ 0 h 9436100"/>
                <a:gd name="connsiteX6" fmla="*/ 0 w 8915400"/>
                <a:gd name="connsiteY6" fmla="*/ 2438400 h 9436100"/>
                <a:gd name="connsiteX0-1" fmla="*/ 0 w 8915400"/>
                <a:gd name="connsiteY0-2" fmla="*/ 2438400 h 9436100"/>
                <a:gd name="connsiteX1-3" fmla="*/ 2438400 w 8915400"/>
                <a:gd name="connsiteY1-4" fmla="*/ 9436100 h 9436100"/>
                <a:gd name="connsiteX2-5" fmla="*/ 6921500 w 8915400"/>
                <a:gd name="connsiteY2-6" fmla="*/ 7683500 h 9436100"/>
                <a:gd name="connsiteX3-7" fmla="*/ 8915400 w 8915400"/>
                <a:gd name="connsiteY3-8" fmla="*/ 6464300 h 9436100"/>
                <a:gd name="connsiteX4-9" fmla="*/ 8636000 w 8915400"/>
                <a:gd name="connsiteY4-10" fmla="*/ 4508500 h 9436100"/>
                <a:gd name="connsiteX5-11" fmla="*/ 6896100 w 8915400"/>
                <a:gd name="connsiteY5-12" fmla="*/ 0 h 9436100"/>
                <a:gd name="connsiteX6-13" fmla="*/ 0 w 8915400"/>
                <a:gd name="connsiteY6-14" fmla="*/ 2438400 h 9436100"/>
                <a:gd name="connsiteX0-15" fmla="*/ 0 w 8921390"/>
                <a:gd name="connsiteY0-16" fmla="*/ 2438400 h 9436100"/>
                <a:gd name="connsiteX1-17" fmla="*/ 2438400 w 8921390"/>
                <a:gd name="connsiteY1-18" fmla="*/ 9436100 h 9436100"/>
                <a:gd name="connsiteX2-19" fmla="*/ 6921500 w 8921390"/>
                <a:gd name="connsiteY2-20" fmla="*/ 7683500 h 9436100"/>
                <a:gd name="connsiteX3-21" fmla="*/ 8915400 w 8921390"/>
                <a:gd name="connsiteY3-22" fmla="*/ 6464300 h 9436100"/>
                <a:gd name="connsiteX4-23" fmla="*/ 8636000 w 8921390"/>
                <a:gd name="connsiteY4-24" fmla="*/ 4508500 h 9436100"/>
                <a:gd name="connsiteX5-25" fmla="*/ 6896100 w 8921390"/>
                <a:gd name="connsiteY5-26" fmla="*/ 0 h 9436100"/>
                <a:gd name="connsiteX6-27" fmla="*/ 0 w 8921390"/>
                <a:gd name="connsiteY6-28" fmla="*/ 2438400 h 9436100"/>
                <a:gd name="connsiteX0-29" fmla="*/ 0 w 8939563"/>
                <a:gd name="connsiteY0-30" fmla="*/ 2438400 h 9436100"/>
                <a:gd name="connsiteX1-31" fmla="*/ 2438400 w 8939563"/>
                <a:gd name="connsiteY1-32" fmla="*/ 9436100 h 9436100"/>
                <a:gd name="connsiteX2-33" fmla="*/ 6921500 w 8939563"/>
                <a:gd name="connsiteY2-34" fmla="*/ 7683500 h 9436100"/>
                <a:gd name="connsiteX3-35" fmla="*/ 8915400 w 8939563"/>
                <a:gd name="connsiteY3-36" fmla="*/ 6464300 h 9436100"/>
                <a:gd name="connsiteX4-37" fmla="*/ 8636000 w 8939563"/>
                <a:gd name="connsiteY4-38" fmla="*/ 4508500 h 9436100"/>
                <a:gd name="connsiteX5-39" fmla="*/ 6896100 w 8939563"/>
                <a:gd name="connsiteY5-40" fmla="*/ 0 h 9436100"/>
                <a:gd name="connsiteX6-41" fmla="*/ 0 w 8939563"/>
                <a:gd name="connsiteY6-42" fmla="*/ 2438400 h 9436100"/>
                <a:gd name="connsiteX0-43" fmla="*/ 0 w 8947302"/>
                <a:gd name="connsiteY0-44" fmla="*/ 2438400 h 9436100"/>
                <a:gd name="connsiteX1-45" fmla="*/ 2438400 w 8947302"/>
                <a:gd name="connsiteY1-46" fmla="*/ 9436100 h 9436100"/>
                <a:gd name="connsiteX2-47" fmla="*/ 6921500 w 8947302"/>
                <a:gd name="connsiteY2-48" fmla="*/ 7683500 h 9436100"/>
                <a:gd name="connsiteX3-49" fmla="*/ 8915400 w 8947302"/>
                <a:gd name="connsiteY3-50" fmla="*/ 6464300 h 9436100"/>
                <a:gd name="connsiteX4-51" fmla="*/ 8636000 w 8947302"/>
                <a:gd name="connsiteY4-52" fmla="*/ 4508500 h 9436100"/>
                <a:gd name="connsiteX5-53" fmla="*/ 6896100 w 8947302"/>
                <a:gd name="connsiteY5-54" fmla="*/ 0 h 9436100"/>
                <a:gd name="connsiteX6-55" fmla="*/ 0 w 8947302"/>
                <a:gd name="connsiteY6-56" fmla="*/ 2438400 h 9436100"/>
                <a:gd name="connsiteX0-57" fmla="*/ 0 w 8967474"/>
                <a:gd name="connsiteY0-58" fmla="*/ 2438400 h 9436100"/>
                <a:gd name="connsiteX1-59" fmla="*/ 2438400 w 8967474"/>
                <a:gd name="connsiteY1-60" fmla="*/ 9436100 h 9436100"/>
                <a:gd name="connsiteX2-61" fmla="*/ 6921500 w 8967474"/>
                <a:gd name="connsiteY2-62" fmla="*/ 7683500 h 9436100"/>
                <a:gd name="connsiteX3-63" fmla="*/ 8915400 w 8967474"/>
                <a:gd name="connsiteY3-64" fmla="*/ 6464300 h 9436100"/>
                <a:gd name="connsiteX4-65" fmla="*/ 8636000 w 8967474"/>
                <a:gd name="connsiteY4-66" fmla="*/ 4508500 h 9436100"/>
                <a:gd name="connsiteX5-67" fmla="*/ 6896100 w 8967474"/>
                <a:gd name="connsiteY5-68" fmla="*/ 0 h 9436100"/>
                <a:gd name="connsiteX6-69" fmla="*/ 0 w 8967474"/>
                <a:gd name="connsiteY6-70" fmla="*/ 2438400 h 9436100"/>
                <a:gd name="connsiteX0-71" fmla="*/ 0 w 8967474"/>
                <a:gd name="connsiteY0-72" fmla="*/ 2438400 h 9436100"/>
                <a:gd name="connsiteX1-73" fmla="*/ 2438400 w 8967474"/>
                <a:gd name="connsiteY1-74" fmla="*/ 9436100 h 9436100"/>
                <a:gd name="connsiteX2-75" fmla="*/ 6921500 w 8967474"/>
                <a:gd name="connsiteY2-76" fmla="*/ 7683500 h 9436100"/>
                <a:gd name="connsiteX3-77" fmla="*/ 8915400 w 8967474"/>
                <a:gd name="connsiteY3-78" fmla="*/ 6464300 h 9436100"/>
                <a:gd name="connsiteX4-79" fmla="*/ 8636000 w 8967474"/>
                <a:gd name="connsiteY4-80" fmla="*/ 4508500 h 9436100"/>
                <a:gd name="connsiteX5-81" fmla="*/ 6896100 w 8967474"/>
                <a:gd name="connsiteY5-82" fmla="*/ 0 h 9436100"/>
                <a:gd name="connsiteX6-83" fmla="*/ 0 w 8967474"/>
                <a:gd name="connsiteY6-84" fmla="*/ 2438400 h 9436100"/>
                <a:gd name="connsiteX0-85" fmla="*/ 0 w 8967474"/>
                <a:gd name="connsiteY0-86" fmla="*/ 2438400 h 9436100"/>
                <a:gd name="connsiteX1-87" fmla="*/ 2438400 w 8967474"/>
                <a:gd name="connsiteY1-88" fmla="*/ 9436100 h 9436100"/>
                <a:gd name="connsiteX2-89" fmla="*/ 6921500 w 8967474"/>
                <a:gd name="connsiteY2-90" fmla="*/ 7683500 h 9436100"/>
                <a:gd name="connsiteX3-91" fmla="*/ 8915400 w 8967474"/>
                <a:gd name="connsiteY3-92" fmla="*/ 6464300 h 9436100"/>
                <a:gd name="connsiteX4-93" fmla="*/ 8636000 w 8967474"/>
                <a:gd name="connsiteY4-94" fmla="*/ 4508500 h 9436100"/>
                <a:gd name="connsiteX5-95" fmla="*/ 6896100 w 8967474"/>
                <a:gd name="connsiteY5-96" fmla="*/ 0 h 9436100"/>
                <a:gd name="connsiteX6-97" fmla="*/ 0 w 8967474"/>
                <a:gd name="connsiteY6-98" fmla="*/ 2438400 h 9436100"/>
                <a:gd name="connsiteX0-99" fmla="*/ 0 w 8967474"/>
                <a:gd name="connsiteY0-100" fmla="*/ 2438400 h 9436100"/>
                <a:gd name="connsiteX1-101" fmla="*/ 2438400 w 8967474"/>
                <a:gd name="connsiteY1-102" fmla="*/ 9436100 h 9436100"/>
                <a:gd name="connsiteX2-103" fmla="*/ 6921500 w 8967474"/>
                <a:gd name="connsiteY2-104" fmla="*/ 7683500 h 9436100"/>
                <a:gd name="connsiteX3-105" fmla="*/ 8915400 w 8967474"/>
                <a:gd name="connsiteY3-106" fmla="*/ 6464300 h 9436100"/>
                <a:gd name="connsiteX4-107" fmla="*/ 8636000 w 8967474"/>
                <a:gd name="connsiteY4-108" fmla="*/ 4508500 h 9436100"/>
                <a:gd name="connsiteX5-109" fmla="*/ 6896100 w 8967474"/>
                <a:gd name="connsiteY5-110" fmla="*/ 0 h 9436100"/>
                <a:gd name="connsiteX6-111" fmla="*/ 0 w 8967474"/>
                <a:gd name="connsiteY6-112" fmla="*/ 2438400 h 9436100"/>
                <a:gd name="connsiteX0-113" fmla="*/ 0 w 9017122"/>
                <a:gd name="connsiteY0-114" fmla="*/ 2438400 h 9436100"/>
                <a:gd name="connsiteX1-115" fmla="*/ 2438400 w 9017122"/>
                <a:gd name="connsiteY1-116" fmla="*/ 9436100 h 9436100"/>
                <a:gd name="connsiteX2-117" fmla="*/ 6959600 w 9017122"/>
                <a:gd name="connsiteY2-118" fmla="*/ 7708900 h 9436100"/>
                <a:gd name="connsiteX3-119" fmla="*/ 8915400 w 9017122"/>
                <a:gd name="connsiteY3-120" fmla="*/ 6464300 h 9436100"/>
                <a:gd name="connsiteX4-121" fmla="*/ 8636000 w 9017122"/>
                <a:gd name="connsiteY4-122" fmla="*/ 4508500 h 9436100"/>
                <a:gd name="connsiteX5-123" fmla="*/ 6896100 w 9017122"/>
                <a:gd name="connsiteY5-124" fmla="*/ 0 h 9436100"/>
                <a:gd name="connsiteX6-125" fmla="*/ 0 w 9017122"/>
                <a:gd name="connsiteY6-126" fmla="*/ 2438400 h 9436100"/>
                <a:gd name="connsiteX0-127" fmla="*/ 0 w 9017122"/>
                <a:gd name="connsiteY0-128" fmla="*/ 2438400 h 9436100"/>
                <a:gd name="connsiteX1-129" fmla="*/ 2438400 w 9017122"/>
                <a:gd name="connsiteY1-130" fmla="*/ 9436100 h 9436100"/>
                <a:gd name="connsiteX2-131" fmla="*/ 6959600 w 9017122"/>
                <a:gd name="connsiteY2-132" fmla="*/ 7708900 h 9436100"/>
                <a:gd name="connsiteX3-133" fmla="*/ 8915400 w 9017122"/>
                <a:gd name="connsiteY3-134" fmla="*/ 6464300 h 9436100"/>
                <a:gd name="connsiteX4-135" fmla="*/ 8636000 w 9017122"/>
                <a:gd name="connsiteY4-136" fmla="*/ 4508500 h 9436100"/>
                <a:gd name="connsiteX5-137" fmla="*/ 6896100 w 9017122"/>
                <a:gd name="connsiteY5-138" fmla="*/ 0 h 9436100"/>
                <a:gd name="connsiteX6-139" fmla="*/ 0 w 9017122"/>
                <a:gd name="connsiteY6-140" fmla="*/ 2438400 h 94361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17122" h="9436100">
                  <a:moveTo>
                    <a:pt x="0" y="2438400"/>
                  </a:moveTo>
                  <a:lnTo>
                    <a:pt x="2438400" y="9436100"/>
                  </a:lnTo>
                  <a:lnTo>
                    <a:pt x="6959600" y="7708900"/>
                  </a:lnTo>
                  <a:cubicBezTo>
                    <a:pt x="7632700" y="7480300"/>
                    <a:pt x="8636000" y="6997700"/>
                    <a:pt x="8915400" y="6464300"/>
                  </a:cubicBezTo>
                  <a:cubicBezTo>
                    <a:pt x="9194800" y="5930900"/>
                    <a:pt x="8830733" y="5173133"/>
                    <a:pt x="8636000" y="4508500"/>
                  </a:cubicBezTo>
                  <a:lnTo>
                    <a:pt x="6896100" y="0"/>
                  </a:lnTo>
                  <a:lnTo>
                    <a:pt x="0" y="2438400"/>
                  </a:lnTo>
                  <a:close/>
                </a:path>
              </a:pathLst>
            </a:custGeom>
            <a:solidFill>
              <a:schemeClr val="accent1"/>
            </a:solidFill>
            <a:ln w="15875">
              <a:solidFill>
                <a:schemeClr val="bg1">
                  <a:lumMod val="95000"/>
                </a:schemeClr>
              </a:solid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dirty="0">
                <a:solidFill>
                  <a:prstClr val="white"/>
                </a:solidFill>
              </a:endParaRPr>
            </a:p>
          </p:txBody>
        </p:sp>
        <p:pic>
          <p:nvPicPr>
            <p:cNvPr id="32787" name="MH_Other_4"/>
            <p:cNvPicPr>
              <a:picLocks noChangeAspect="1"/>
            </p:cNvPicPr>
            <p:nvPr>
              <p:custDataLst>
                <p:tags r:id="rId10"/>
              </p:custDataLst>
            </p:nvPr>
          </p:nvPicPr>
          <p:blipFill>
            <a:blip r:embed="rId4">
              <a:extLst>
                <a:ext uri="{28A0092B-C50C-407E-A947-70E740481C1C}">
                  <a14:useLocalDpi xmlns:a14="http://schemas.microsoft.com/office/drawing/2010/main" val="0"/>
                </a:ext>
              </a:extLst>
            </a:blip>
            <a:srcRect/>
            <a:stretch>
              <a:fillRect/>
            </a:stretch>
          </p:blipFill>
          <p:spPr bwMode="auto">
            <a:xfrm>
              <a:off x="6093792" y="1725549"/>
              <a:ext cx="264082" cy="3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TextBox 51"/>
            <p:cNvSpPr txBox="1"/>
            <p:nvPr/>
          </p:nvSpPr>
          <p:spPr bwMode="auto">
            <a:xfrm rot="20417445">
              <a:off x="6333008" y="1850243"/>
              <a:ext cx="1451628" cy="1394381"/>
            </a:xfrm>
            <a:prstGeom prst="rect">
              <a:avLst/>
            </a:prstGeom>
            <a:noFill/>
          </p:spPr>
          <p:txBody>
            <a:bodyPr>
              <a:spAutoFit/>
            </a:bodyPr>
            <a:lstStyle/>
            <a:p>
              <a:pPr eaLnBrk="1" fontAlgn="auto" hangingPunct="1">
                <a:lnSpc>
                  <a:spcPct val="150000"/>
                </a:lnSpc>
                <a:spcBef>
                  <a:spcPts val="0"/>
                </a:spcBef>
                <a:spcAft>
                  <a:spcPts val="0"/>
                </a:spcAft>
                <a:defRPr/>
              </a:pPr>
              <a:r>
                <a:rPr lang="zh-CN" altLang="en-US" sz="1200" dirty="0">
                  <a:solidFill>
                    <a:schemeClr val="bg1"/>
                  </a:solidFill>
                  <a:latin typeface="微软雅黑 Light" panose="020B0502040204020203" pitchFamily="34" charset="-122"/>
                  <a:ea typeface="+mn-ea"/>
                </a:rPr>
                <a:t>您的内容打在这里，或者通过复制您的文本后在此框中选择粘贴，并选择只保留文字，您的内容打在这里或者粘贴，您的内容打在这里</a:t>
              </a:r>
              <a:endParaRPr lang="en-US" altLang="zh-CN" sz="1200" b="1" dirty="0">
                <a:solidFill>
                  <a:schemeClr val="bg1"/>
                </a:solidFill>
                <a:latin typeface="+mn-ea"/>
                <a:ea typeface="+mn-ea"/>
              </a:endParaRPr>
            </a:p>
          </p:txBody>
        </p:sp>
      </p:grpSp>
      <p:sp>
        <p:nvSpPr>
          <p:cNvPr id="32784" name="TextBox 36"/>
          <p:cNvSpPr txBox="1">
            <a:spLocks noChangeArrowheads="1"/>
          </p:cNvSpPr>
          <p:nvPr/>
        </p:nvSpPr>
        <p:spPr bwMode="auto">
          <a:xfrm>
            <a:off x="2838450" y="5295900"/>
            <a:ext cx="90201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3895">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Light" panose="020B0502040204020203" pitchFamily="34" charset="-122"/>
              </a:defRPr>
            </a:lvl1pPr>
            <a:lvl2pPr marL="742950" indent="-285750" defTabSz="683895">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Light" panose="020B0502040204020203" pitchFamily="34" charset="-122"/>
              </a:defRPr>
            </a:lvl2pPr>
            <a:lvl3pPr marL="1143000" indent="-228600" defTabSz="683895">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Light" panose="020B0502040204020203" pitchFamily="34" charset="-122"/>
              </a:defRPr>
            </a:lvl3pPr>
            <a:lvl4pPr marL="1600200" indent="-228600" defTabSz="683895">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4pPr>
            <a:lvl5pPr marL="2057400" indent="-228600" defTabSz="683895">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5pPr>
            <a:lvl6pPr marL="2514600" indent="-228600" defTabSz="683895"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6pPr>
            <a:lvl7pPr marL="2971800" indent="-228600" defTabSz="683895"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7pPr>
            <a:lvl8pPr marL="3429000" indent="-228600" defTabSz="683895"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8pPr>
            <a:lvl9pPr marL="3886200" indent="-228600" defTabSz="683895"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9pPr>
          </a:lstStyle>
          <a:p>
            <a:pPr algn="ctr" eaLnBrk="1" hangingPunct="1">
              <a:lnSpc>
                <a:spcPct val="150000"/>
              </a:lnSpc>
              <a:spcBef>
                <a:spcPct val="0"/>
              </a:spcBef>
              <a:buFontTx/>
              <a:buNone/>
            </a:pPr>
            <a:r>
              <a:rPr lang="zh-CN" altLang="en-US" sz="1400">
                <a:latin typeface="微软雅黑 Light" panose="020B0502040204020203" pitchFamily="34" charset="-122"/>
              </a:rPr>
              <a:t>您的内容打在这里，或者通过复制您的文本后，在此框中选择粘贴，并选择只保留文字。您的内容打在这里，或者通过复制您的文本后，在此框中选择粘贴，并选择只保留文字，您的内容打在</a:t>
            </a:r>
            <a:r>
              <a:rPr lang="zh-CN" altLang="en-US" sz="1200">
                <a:latin typeface="微软雅黑 Light" panose="020B0502040204020203" pitchFamily="34" charset="-122"/>
              </a:rPr>
              <a:t>这里，或者通过复制您的文本后</a:t>
            </a:r>
            <a:endParaRPr lang="zh-CN" altLang="en-US" sz="120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23875"/>
          </a:xfrm>
          <a:prstGeom prst="rect">
            <a:avLst/>
          </a:prstGeom>
        </p:spPr>
        <p:txBody>
          <a:bodyPr>
            <a:spAutoFit/>
          </a:bodyPr>
          <a:lstStyle/>
          <a:p>
            <a:pPr eaLnBrk="1" fontAlgn="auto" hangingPunct="1">
              <a:spcBef>
                <a:spcPts val="0"/>
              </a:spcBef>
              <a:spcAft>
                <a:spcPts val="0"/>
              </a:spcAft>
              <a:defRPr/>
            </a:pPr>
            <a:r>
              <a:rPr lang="en-US" altLang="zh-CN" sz="2800" dirty="0">
                <a:solidFill>
                  <a:schemeClr val="tx1">
                    <a:lumMod val="85000"/>
                    <a:lumOff val="15000"/>
                  </a:schemeClr>
                </a:solidFill>
                <a:latin typeface="+mn-ea"/>
                <a:ea typeface="+mn-ea"/>
              </a:rPr>
              <a:t>4.4 </a:t>
            </a:r>
            <a:r>
              <a:rPr lang="zh-CN" altLang="en-US" sz="2800" dirty="0">
                <a:solidFill>
                  <a:schemeClr val="tx1">
                    <a:lumMod val="85000"/>
                    <a:lumOff val="15000"/>
                  </a:schemeClr>
                </a:solidFill>
                <a:latin typeface="+mn-ea"/>
                <a:ea typeface="+mn-ea"/>
              </a:rPr>
              <a:t>自主学习</a:t>
            </a:r>
            <a:endParaRPr lang="zh-CN" altLang="en-US" sz="2800" dirty="0">
              <a:solidFill>
                <a:schemeClr val="tx1">
                  <a:lumMod val="85000"/>
                  <a:lumOff val="15000"/>
                </a:schemeClr>
              </a:solidFill>
              <a:latin typeface="+mn-ea"/>
              <a:ea typeface="+mn-ea"/>
            </a:endParaRPr>
          </a:p>
        </p:txBody>
      </p:sp>
      <p:sp>
        <p:nvSpPr>
          <p:cNvPr id="27" name="title_1"/>
          <p:cNvSpPr/>
          <p:nvPr/>
        </p:nvSpPr>
        <p:spPr>
          <a:xfrm>
            <a:off x="188913" y="2181225"/>
            <a:ext cx="1485900" cy="4921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865" dirty="0">
                <a:solidFill>
                  <a:schemeClr val="bg1"/>
                </a:solidFill>
                <a:latin typeface="微软雅黑" panose="020B0503020204020204" pitchFamily="34" charset="-122"/>
                <a:ea typeface="微软雅黑" panose="020B0503020204020204" pitchFamily="34" charset="-122"/>
              </a:rPr>
              <a:t>工作回顾</a:t>
            </a:r>
            <a:endParaRPr lang="zh-CN" altLang="en-US" sz="1865" dirty="0">
              <a:solidFill>
                <a:schemeClr val="bg1"/>
              </a:solidFill>
              <a:latin typeface="微软雅黑" panose="020B0503020204020204" pitchFamily="34" charset="-122"/>
              <a:ea typeface="微软雅黑" panose="020B0503020204020204" pitchFamily="34" charset="-122"/>
            </a:endParaRPr>
          </a:p>
        </p:txBody>
      </p:sp>
      <p:sp>
        <p:nvSpPr>
          <p:cNvPr id="28" name="title_1_green"/>
          <p:cNvSpPr/>
          <p:nvPr/>
        </p:nvSpPr>
        <p:spPr>
          <a:xfrm>
            <a:off x="188913" y="2181225"/>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教学背景</a:t>
            </a:r>
            <a:endParaRPr lang="zh-CN" altLang="en-US" kern="0" dirty="0">
              <a:solidFill>
                <a:sysClr val="windowText" lastClr="000000"/>
              </a:solidFill>
              <a:latin typeface="Calibri" panose="020F0502020204030204"/>
              <a:ea typeface="+mn-ea"/>
            </a:endParaRPr>
          </a:p>
        </p:txBody>
      </p:sp>
      <p:sp>
        <p:nvSpPr>
          <p:cNvPr id="29" name="title_2"/>
          <p:cNvSpPr/>
          <p:nvPr/>
        </p:nvSpPr>
        <p:spPr>
          <a:xfrm>
            <a:off x="188913" y="2792413"/>
            <a:ext cx="1485900" cy="493712"/>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教学分析</a:t>
            </a:r>
            <a:endParaRPr lang="zh-CN" altLang="en-US" kern="0" dirty="0">
              <a:solidFill>
                <a:sysClr val="windowText" lastClr="000000"/>
              </a:solidFill>
              <a:latin typeface="Calibri" panose="020F0502020204030204"/>
              <a:ea typeface="+mn-ea"/>
            </a:endParaRPr>
          </a:p>
        </p:txBody>
      </p:sp>
      <p:sp>
        <p:nvSpPr>
          <p:cNvPr id="30" name="title_3"/>
          <p:cNvSpPr/>
          <p:nvPr/>
        </p:nvSpPr>
        <p:spPr>
          <a:xfrm>
            <a:off x="188913" y="3405188"/>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学法分析</a:t>
            </a:r>
            <a:endParaRPr lang="zh-CN" altLang="en-US" kern="0" dirty="0">
              <a:solidFill>
                <a:sysClr val="windowText" lastClr="000000"/>
              </a:solidFill>
              <a:latin typeface="Calibri" panose="020F0502020204030204"/>
              <a:ea typeface="+mn-ea"/>
            </a:endParaRPr>
          </a:p>
        </p:txBody>
      </p:sp>
      <p:sp>
        <p:nvSpPr>
          <p:cNvPr id="31" name="title_4"/>
          <p:cNvSpPr/>
          <p:nvPr/>
        </p:nvSpPr>
        <p:spPr>
          <a:xfrm>
            <a:off x="188913" y="4017963"/>
            <a:ext cx="1485900"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chemeClr val="bg1"/>
                </a:solidFill>
                <a:latin typeface="Calibri" panose="020F0502020204030204"/>
                <a:ea typeface="+mn-ea"/>
              </a:rPr>
              <a:t>教学过程</a:t>
            </a:r>
            <a:endParaRPr lang="en-US" altLang="zh-CN" kern="0" dirty="0">
              <a:solidFill>
                <a:schemeClr val="bg1"/>
              </a:solidFill>
              <a:latin typeface="Calibri" panose="020F0502020204030204"/>
              <a:ea typeface="+mn-ea"/>
            </a:endParaRPr>
          </a:p>
        </p:txBody>
      </p:sp>
      <p:sp>
        <p:nvSpPr>
          <p:cNvPr id="32" name="title_5"/>
          <p:cNvSpPr/>
          <p:nvPr/>
        </p:nvSpPr>
        <p:spPr>
          <a:xfrm>
            <a:off x="188913" y="4630738"/>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板书设计</a:t>
            </a:r>
            <a:endParaRPr lang="zh-CN" altLang="en-US" kern="0" dirty="0">
              <a:solidFill>
                <a:sysClr val="windowText" lastClr="000000"/>
              </a:solidFill>
              <a:latin typeface="Calibri" panose="020F0502020204030204"/>
              <a:ea typeface="+mn-ea"/>
            </a:endParaRPr>
          </a:p>
        </p:txBody>
      </p:sp>
      <p:sp>
        <p:nvSpPr>
          <p:cNvPr id="41" name="title_6"/>
          <p:cNvSpPr/>
          <p:nvPr/>
        </p:nvSpPr>
        <p:spPr>
          <a:xfrm>
            <a:off x="188913" y="5241925"/>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教学效果</a:t>
            </a:r>
            <a:endParaRPr lang="zh-CN" altLang="en-US" kern="0" dirty="0">
              <a:solidFill>
                <a:sysClr val="windowText" lastClr="000000"/>
              </a:solidFill>
              <a:latin typeface="Calibri" panose="020F0502020204030204"/>
              <a:ea typeface="+mn-ea"/>
            </a:endParaRPr>
          </a:p>
        </p:txBody>
      </p:sp>
      <p:cxnSp>
        <p:nvCxnSpPr>
          <p:cNvPr id="42" name="直接连接符 41"/>
          <p:cNvCxnSpPr/>
          <p:nvPr/>
        </p:nvCxnSpPr>
        <p:spPr>
          <a:xfrm>
            <a:off x="1958975" y="1508125"/>
            <a:ext cx="0" cy="4992688"/>
          </a:xfrm>
          <a:prstGeom prst="line">
            <a:avLst/>
          </a:prstGeom>
          <a:ln w="952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43" name="arrow_游标"/>
          <p:cNvGrpSpPr>
            <a:grpSpLocks noChangeAspect="1"/>
          </p:cNvGrpSpPr>
          <p:nvPr/>
        </p:nvGrpSpPr>
        <p:grpSpPr>
          <a:xfrm rot="10800000" flipH="1">
            <a:off x="1856669" y="4173233"/>
            <a:ext cx="206884" cy="206884"/>
            <a:chOff x="510977" y="1676698"/>
            <a:chExt cx="174686" cy="174686"/>
          </a:xfrm>
          <a:solidFill>
            <a:schemeClr val="bg1"/>
          </a:solidFill>
        </p:grpSpPr>
        <p:sp>
          <p:nvSpPr>
            <p:cNvPr id="44" name="椭圆 43"/>
            <p:cNvSpPr/>
            <p:nvPr/>
          </p:nvSpPr>
          <p:spPr>
            <a:xfrm>
              <a:off x="510977" y="1676698"/>
              <a:ext cx="174686" cy="17468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algn="ctr" eaLnBrk="1" fontAlgn="auto" hangingPunct="1">
                <a:spcBef>
                  <a:spcPts val="0"/>
                </a:spcBef>
                <a:spcAft>
                  <a:spcPts val="0"/>
                </a:spcAft>
                <a:defRPr/>
              </a:pPr>
              <a:endParaRPr lang="zh-CN" altLang="en-US" sz="2400">
                <a:solidFill>
                  <a:schemeClr val="bg1">
                    <a:lumMod val="50000"/>
                  </a:schemeClr>
                </a:solidFill>
              </a:endParaRPr>
            </a:p>
          </p:txBody>
        </p:sp>
        <p:cxnSp>
          <p:nvCxnSpPr>
            <p:cNvPr id="45" name="直接连接符 44"/>
            <p:cNvCxnSpPr/>
            <p:nvPr/>
          </p:nvCxnSpPr>
          <p:spPr>
            <a:xfrm>
              <a:off x="541962" y="1766660"/>
              <a:ext cx="945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2700000">
              <a:off x="579030" y="1740848"/>
              <a:ext cx="756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rot="8100000">
              <a:off x="582566" y="1790770"/>
              <a:ext cx="756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TextBox 16"/>
          <p:cNvSpPr txBox="1"/>
          <p:nvPr/>
        </p:nvSpPr>
        <p:spPr>
          <a:xfrm>
            <a:off x="2827338" y="4900613"/>
            <a:ext cx="2333625" cy="2030095"/>
          </a:xfrm>
          <a:prstGeom prst="rect">
            <a:avLst/>
          </a:prstGeom>
          <a:noFill/>
        </p:spPr>
        <p:txBody>
          <a:bodyPr>
            <a:spAutoFit/>
          </a:bodyPr>
          <a:lstStyle/>
          <a:p>
            <a:pPr algn="ctr" eaLnBrk="1" fontAlgn="auto" hangingPunct="1">
              <a:lnSpc>
                <a:spcPct val="150000"/>
              </a:lnSpc>
              <a:spcBef>
                <a:spcPts val="0"/>
              </a:spcBef>
              <a:spcAft>
                <a:spcPts val="0"/>
              </a:spcAft>
              <a:defRPr/>
            </a:pPr>
            <a:r>
              <a:rPr lang="zh-CN" altLang="en-US" sz="1200" dirty="0">
                <a:latin typeface="+mn-ea"/>
                <a:ea typeface="+mn-ea"/>
              </a:rPr>
              <a:t>您的内容打在这里，或者通过复制您的文本后在此框中您的内容打在这里，或者通过复制您的文本后在此框中更多模板亮亮图文旗舰店：https://liangliangtuwen.tmall.com</a:t>
            </a:r>
            <a:endParaRPr lang="zh-CN" altLang="en-US" sz="1200" dirty="0">
              <a:latin typeface="+mn-ea"/>
              <a:ea typeface="+mn-ea"/>
            </a:endParaRPr>
          </a:p>
        </p:txBody>
      </p:sp>
      <p:sp>
        <p:nvSpPr>
          <p:cNvPr id="51" name="TextBox 17"/>
          <p:cNvSpPr txBox="1"/>
          <p:nvPr/>
        </p:nvSpPr>
        <p:spPr>
          <a:xfrm>
            <a:off x="5811838" y="4846638"/>
            <a:ext cx="2395537" cy="1200150"/>
          </a:xfrm>
          <a:prstGeom prst="rect">
            <a:avLst/>
          </a:prstGeom>
          <a:noFill/>
        </p:spPr>
        <p:txBody>
          <a:bodyPr>
            <a:spAutoFit/>
          </a:bodyPr>
          <a:lstStyle/>
          <a:p>
            <a:pPr algn="ctr" eaLnBrk="1" fontAlgn="auto" hangingPunct="1">
              <a:lnSpc>
                <a:spcPct val="150000"/>
              </a:lnSpc>
              <a:spcBef>
                <a:spcPts val="0"/>
              </a:spcBef>
              <a:spcAft>
                <a:spcPts val="0"/>
              </a:spcAft>
              <a:defRPr/>
            </a:pPr>
            <a:r>
              <a:rPr lang="zh-CN" altLang="en-US" sz="1200" dirty="0">
                <a:latin typeface="+mn-ea"/>
                <a:ea typeface="+mn-ea"/>
              </a:rPr>
              <a:t>您的内容打在这里，或者通过复制您的文本后在此框中您的内容打在这里，或者通过复制您的文本后在此框中</a:t>
            </a:r>
            <a:endParaRPr lang="en-US" altLang="zh-CN" sz="1200" dirty="0">
              <a:latin typeface="+mn-ea"/>
              <a:ea typeface="+mn-ea"/>
            </a:endParaRPr>
          </a:p>
        </p:txBody>
      </p:sp>
      <p:grpSp>
        <p:nvGrpSpPr>
          <p:cNvPr id="34831" name="组合 5"/>
          <p:cNvGrpSpPr/>
          <p:nvPr/>
        </p:nvGrpSpPr>
        <p:grpSpPr bwMode="auto">
          <a:xfrm>
            <a:off x="2709863" y="1789113"/>
            <a:ext cx="8597900" cy="2868612"/>
            <a:chOff x="1167355" y="1217191"/>
            <a:chExt cx="6892537" cy="2300813"/>
          </a:xfrm>
        </p:grpSpPr>
        <p:sp>
          <p:nvSpPr>
            <p:cNvPr id="53" name="Freeform 4"/>
            <p:cNvSpPr/>
            <p:nvPr/>
          </p:nvSpPr>
          <p:spPr bwMode="auto">
            <a:xfrm>
              <a:off x="1167355" y="1217191"/>
              <a:ext cx="4407100" cy="2300813"/>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chemeClr val="accent1"/>
              </a:solidFill>
              <a:prstDash val="solid"/>
              <a:rou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a:defRPr/>
              </a:pPr>
              <a:endParaRPr lang="zh-CN" altLang="en-US" sz="1400" b="0">
                <a:solidFill>
                  <a:schemeClr val="tx1"/>
                </a:solidFill>
                <a:latin typeface="+mn-ea"/>
                <a:ea typeface="+mn-ea"/>
              </a:endParaRPr>
            </a:p>
          </p:txBody>
        </p:sp>
        <p:sp>
          <p:nvSpPr>
            <p:cNvPr id="54" name="Freeform 5"/>
            <p:cNvSpPr/>
            <p:nvPr/>
          </p:nvSpPr>
          <p:spPr bwMode="auto">
            <a:xfrm flipH="1" flipV="1">
              <a:off x="3652791" y="1217191"/>
              <a:ext cx="4407101" cy="2300813"/>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chemeClr val="accent1"/>
              </a:solidFill>
              <a:prstDash val="solid"/>
              <a:rou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a:defRPr/>
              </a:pPr>
              <a:endParaRPr lang="zh-CN" altLang="en-US" sz="1400" b="0">
                <a:solidFill>
                  <a:schemeClr val="tx1"/>
                </a:solidFill>
                <a:latin typeface="+mn-ea"/>
                <a:ea typeface="+mn-ea"/>
              </a:endParaRPr>
            </a:p>
          </p:txBody>
        </p:sp>
        <p:sp>
          <p:nvSpPr>
            <p:cNvPr id="55" name="Rectangle 6"/>
            <p:cNvSpPr>
              <a:spLocks noChangeArrowheads="1"/>
            </p:cNvSpPr>
            <p:nvPr/>
          </p:nvSpPr>
          <p:spPr bwMode="auto">
            <a:xfrm rot="18900000">
              <a:off x="1723492" y="1816905"/>
              <a:ext cx="1104639" cy="1105205"/>
            </a:xfrm>
            <a:prstGeom prst="rect">
              <a:avLst/>
            </a:prstGeom>
            <a:solidFill>
              <a:schemeClr val="accent1"/>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a:defRPr/>
              </a:pPr>
              <a:endParaRPr lang="zh-CN" altLang="en-US" sz="1400" b="0">
                <a:solidFill>
                  <a:schemeClr val="tx1"/>
                </a:solidFill>
                <a:latin typeface="+mn-ea"/>
                <a:ea typeface="+mn-ea"/>
              </a:endParaRPr>
            </a:p>
          </p:txBody>
        </p:sp>
        <p:sp>
          <p:nvSpPr>
            <p:cNvPr id="56" name="Rectangle 7"/>
            <p:cNvSpPr>
              <a:spLocks noChangeArrowheads="1"/>
            </p:cNvSpPr>
            <p:nvPr/>
          </p:nvSpPr>
          <p:spPr bwMode="auto">
            <a:xfrm rot="18900000">
              <a:off x="4056214" y="1816905"/>
              <a:ext cx="1103365" cy="1105205"/>
            </a:xfrm>
            <a:prstGeom prst="rect">
              <a:avLst/>
            </a:prstGeom>
            <a:solidFill>
              <a:schemeClr val="accent1"/>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a:defRPr/>
              </a:pPr>
              <a:endParaRPr lang="zh-CN" altLang="en-US" sz="1400" b="0">
                <a:solidFill>
                  <a:schemeClr val="tx1"/>
                </a:solidFill>
                <a:latin typeface="+mn-ea"/>
                <a:ea typeface="+mn-ea"/>
              </a:endParaRPr>
            </a:p>
          </p:txBody>
        </p:sp>
        <p:sp>
          <p:nvSpPr>
            <p:cNvPr id="57" name="Rectangle 8"/>
            <p:cNvSpPr>
              <a:spLocks noChangeArrowheads="1"/>
            </p:cNvSpPr>
            <p:nvPr/>
          </p:nvSpPr>
          <p:spPr bwMode="auto">
            <a:xfrm rot="18900000">
              <a:off x="6366028" y="1816905"/>
              <a:ext cx="1104639" cy="1105205"/>
            </a:xfrm>
            <a:prstGeom prst="rect">
              <a:avLst/>
            </a:prstGeom>
            <a:solidFill>
              <a:schemeClr val="accent1"/>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a:defRPr/>
              </a:pPr>
              <a:endParaRPr lang="zh-CN" altLang="en-US" sz="1400" b="0">
                <a:solidFill>
                  <a:schemeClr val="tx1"/>
                </a:solidFill>
                <a:latin typeface="+mn-ea"/>
                <a:ea typeface="+mn-ea"/>
              </a:endParaRPr>
            </a:p>
          </p:txBody>
        </p:sp>
        <p:sp>
          <p:nvSpPr>
            <p:cNvPr id="58" name="TextBox 11"/>
            <p:cNvSpPr txBox="1">
              <a:spLocks noChangeArrowheads="1"/>
            </p:cNvSpPr>
            <p:nvPr/>
          </p:nvSpPr>
          <p:spPr bwMode="auto">
            <a:xfrm flipH="1">
              <a:off x="1616591" y="2177243"/>
              <a:ext cx="1275170" cy="320866"/>
            </a:xfrm>
            <a:prstGeom prst="rect">
              <a:avLst/>
            </a:prstGeom>
            <a:noFill/>
            <a:ln>
              <a:noFill/>
            </a:ln>
            <a:effec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zh-CN" altLang="en-US" sz="2000" dirty="0">
                  <a:solidFill>
                    <a:schemeClr val="bg1"/>
                  </a:solidFill>
                  <a:latin typeface="+mn-ea"/>
                </a:rPr>
                <a:t>添加标题</a:t>
              </a:r>
              <a:endParaRPr lang="zh-CN" altLang="en-US" sz="2000" dirty="0">
                <a:solidFill>
                  <a:schemeClr val="bg1"/>
                </a:solidFill>
                <a:latin typeface="+mn-ea"/>
              </a:endParaRPr>
            </a:p>
          </p:txBody>
        </p:sp>
        <p:sp>
          <p:nvSpPr>
            <p:cNvPr id="59" name="TextBox 11"/>
            <p:cNvSpPr txBox="1">
              <a:spLocks noChangeArrowheads="1"/>
            </p:cNvSpPr>
            <p:nvPr/>
          </p:nvSpPr>
          <p:spPr bwMode="auto">
            <a:xfrm flipH="1">
              <a:off x="3970947" y="2174696"/>
              <a:ext cx="1273898" cy="320866"/>
            </a:xfrm>
            <a:prstGeom prst="rect">
              <a:avLst/>
            </a:prstGeom>
            <a:noFill/>
            <a:ln>
              <a:noFill/>
            </a:ln>
            <a:effec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zh-CN" altLang="en-US" sz="2000" dirty="0">
                  <a:solidFill>
                    <a:schemeClr val="bg1"/>
                  </a:solidFill>
                  <a:latin typeface="+mn-ea"/>
                </a:rPr>
                <a:t>添加标题</a:t>
              </a:r>
              <a:endParaRPr lang="zh-CN" altLang="en-US" sz="2000" dirty="0">
                <a:solidFill>
                  <a:schemeClr val="bg1"/>
                </a:solidFill>
                <a:latin typeface="+mn-ea"/>
              </a:endParaRPr>
            </a:p>
          </p:txBody>
        </p:sp>
        <p:sp>
          <p:nvSpPr>
            <p:cNvPr id="60" name="TextBox 11"/>
            <p:cNvSpPr txBox="1">
              <a:spLocks noChangeArrowheads="1"/>
            </p:cNvSpPr>
            <p:nvPr/>
          </p:nvSpPr>
          <p:spPr bwMode="auto">
            <a:xfrm flipH="1">
              <a:off x="6289670" y="2174696"/>
              <a:ext cx="1275170" cy="320866"/>
            </a:xfrm>
            <a:prstGeom prst="rect">
              <a:avLst/>
            </a:prstGeom>
            <a:noFill/>
            <a:ln>
              <a:noFill/>
            </a:ln>
            <a:effec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zh-CN" altLang="en-US" sz="2000" dirty="0">
                  <a:solidFill>
                    <a:schemeClr val="bg1"/>
                  </a:solidFill>
                  <a:latin typeface="+mn-ea"/>
                </a:rPr>
                <a:t>添加标题</a:t>
              </a:r>
              <a:endParaRPr lang="zh-CN" altLang="en-US" sz="2000" dirty="0">
                <a:solidFill>
                  <a:schemeClr val="bg1"/>
                </a:solidFill>
                <a:latin typeface="+mn-ea"/>
              </a:endParaRPr>
            </a:p>
          </p:txBody>
        </p:sp>
      </p:grpSp>
      <p:sp>
        <p:nvSpPr>
          <p:cNvPr id="61" name="TextBox 17"/>
          <p:cNvSpPr txBox="1"/>
          <p:nvPr/>
        </p:nvSpPr>
        <p:spPr>
          <a:xfrm>
            <a:off x="8697913" y="4878388"/>
            <a:ext cx="2393950" cy="1200150"/>
          </a:xfrm>
          <a:prstGeom prst="rect">
            <a:avLst/>
          </a:prstGeom>
          <a:noFill/>
        </p:spPr>
        <p:txBody>
          <a:bodyPr>
            <a:spAutoFit/>
          </a:bodyPr>
          <a:lstStyle/>
          <a:p>
            <a:pPr algn="ctr" eaLnBrk="1" fontAlgn="auto" hangingPunct="1">
              <a:lnSpc>
                <a:spcPct val="150000"/>
              </a:lnSpc>
              <a:spcBef>
                <a:spcPts val="0"/>
              </a:spcBef>
              <a:spcAft>
                <a:spcPts val="0"/>
              </a:spcAft>
              <a:defRPr/>
            </a:pPr>
            <a:r>
              <a:rPr lang="zh-CN" altLang="en-US" sz="1200" dirty="0">
                <a:latin typeface="+mn-ea"/>
                <a:ea typeface="+mn-ea"/>
              </a:rPr>
              <a:t>您的内容打在这里，或者通过复制您的文本后在此框中您的内容打在这里，或者通过复制您的文本后在此框中</a:t>
            </a:r>
            <a:endParaRPr lang="en-US" altLang="zh-CN" sz="1200" dirty="0">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23875"/>
          </a:xfrm>
          <a:prstGeom prst="rect">
            <a:avLst/>
          </a:prstGeom>
        </p:spPr>
        <p:txBody>
          <a:bodyPr>
            <a:spAutoFit/>
          </a:bodyPr>
          <a:lstStyle/>
          <a:p>
            <a:pPr eaLnBrk="1" fontAlgn="auto" hangingPunct="1">
              <a:spcBef>
                <a:spcPts val="0"/>
              </a:spcBef>
              <a:spcAft>
                <a:spcPts val="0"/>
              </a:spcAft>
              <a:defRPr/>
            </a:pPr>
            <a:r>
              <a:rPr lang="en-US" altLang="zh-CN" sz="2800" dirty="0">
                <a:solidFill>
                  <a:schemeClr val="tx1">
                    <a:lumMod val="85000"/>
                    <a:lumOff val="15000"/>
                  </a:schemeClr>
                </a:solidFill>
                <a:latin typeface="+mn-ea"/>
                <a:ea typeface="+mn-ea"/>
              </a:rPr>
              <a:t>4.5 </a:t>
            </a:r>
            <a:r>
              <a:rPr lang="zh-CN" altLang="en-US" sz="2800" dirty="0">
                <a:solidFill>
                  <a:schemeClr val="tx1">
                    <a:lumMod val="85000"/>
                    <a:lumOff val="15000"/>
                  </a:schemeClr>
                </a:solidFill>
                <a:latin typeface="+mn-ea"/>
                <a:ea typeface="+mn-ea"/>
              </a:rPr>
              <a:t>合作探究</a:t>
            </a:r>
            <a:endParaRPr lang="zh-CN" altLang="en-US" sz="2800" dirty="0">
              <a:solidFill>
                <a:schemeClr val="tx1">
                  <a:lumMod val="85000"/>
                  <a:lumOff val="15000"/>
                </a:schemeClr>
              </a:solidFill>
              <a:latin typeface="+mn-ea"/>
              <a:ea typeface="+mn-ea"/>
            </a:endParaRPr>
          </a:p>
        </p:txBody>
      </p:sp>
      <p:sp>
        <p:nvSpPr>
          <p:cNvPr id="36" name="title_1"/>
          <p:cNvSpPr/>
          <p:nvPr/>
        </p:nvSpPr>
        <p:spPr>
          <a:xfrm>
            <a:off x="188913" y="2181225"/>
            <a:ext cx="1485900" cy="4921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865" dirty="0">
                <a:solidFill>
                  <a:schemeClr val="bg1"/>
                </a:solidFill>
                <a:latin typeface="微软雅黑" panose="020B0503020204020204" pitchFamily="34" charset="-122"/>
                <a:ea typeface="微软雅黑" panose="020B0503020204020204" pitchFamily="34" charset="-122"/>
              </a:rPr>
              <a:t>工作回顾</a:t>
            </a:r>
            <a:endParaRPr lang="zh-CN" altLang="en-US" sz="1865" dirty="0">
              <a:solidFill>
                <a:schemeClr val="bg1"/>
              </a:solidFill>
              <a:latin typeface="微软雅黑" panose="020B0503020204020204" pitchFamily="34" charset="-122"/>
              <a:ea typeface="微软雅黑" panose="020B0503020204020204" pitchFamily="34" charset="-122"/>
            </a:endParaRPr>
          </a:p>
        </p:txBody>
      </p:sp>
      <p:sp>
        <p:nvSpPr>
          <p:cNvPr id="37" name="title_1_green"/>
          <p:cNvSpPr/>
          <p:nvPr/>
        </p:nvSpPr>
        <p:spPr>
          <a:xfrm>
            <a:off x="188913" y="2181225"/>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教学背景</a:t>
            </a:r>
            <a:endParaRPr lang="zh-CN" altLang="en-US" kern="0" dirty="0">
              <a:solidFill>
                <a:sysClr val="windowText" lastClr="000000"/>
              </a:solidFill>
              <a:latin typeface="Calibri" panose="020F0502020204030204"/>
              <a:ea typeface="+mn-ea"/>
            </a:endParaRPr>
          </a:p>
        </p:txBody>
      </p:sp>
      <p:sp>
        <p:nvSpPr>
          <p:cNvPr id="38" name="title_2"/>
          <p:cNvSpPr/>
          <p:nvPr/>
        </p:nvSpPr>
        <p:spPr>
          <a:xfrm>
            <a:off x="188913" y="2792413"/>
            <a:ext cx="1485900" cy="493712"/>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教学分析</a:t>
            </a:r>
            <a:endParaRPr lang="zh-CN" altLang="en-US" kern="0" dirty="0">
              <a:solidFill>
                <a:sysClr val="windowText" lastClr="000000"/>
              </a:solidFill>
              <a:latin typeface="Calibri" panose="020F0502020204030204"/>
              <a:ea typeface="+mn-ea"/>
            </a:endParaRPr>
          </a:p>
        </p:txBody>
      </p:sp>
      <p:sp>
        <p:nvSpPr>
          <p:cNvPr id="39" name="title_3"/>
          <p:cNvSpPr/>
          <p:nvPr/>
        </p:nvSpPr>
        <p:spPr>
          <a:xfrm>
            <a:off x="188913" y="3405188"/>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学法分析</a:t>
            </a:r>
            <a:endParaRPr lang="zh-CN" altLang="en-US" kern="0" dirty="0">
              <a:solidFill>
                <a:sysClr val="windowText" lastClr="000000"/>
              </a:solidFill>
              <a:latin typeface="Calibri" panose="020F0502020204030204"/>
              <a:ea typeface="+mn-ea"/>
            </a:endParaRPr>
          </a:p>
        </p:txBody>
      </p:sp>
      <p:sp>
        <p:nvSpPr>
          <p:cNvPr id="40" name="title_4"/>
          <p:cNvSpPr/>
          <p:nvPr/>
        </p:nvSpPr>
        <p:spPr>
          <a:xfrm>
            <a:off x="188913" y="4017963"/>
            <a:ext cx="1485900"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chemeClr val="bg1"/>
                </a:solidFill>
                <a:latin typeface="Calibri" panose="020F0502020204030204"/>
                <a:ea typeface="+mn-ea"/>
              </a:rPr>
              <a:t>教学过程</a:t>
            </a:r>
            <a:endParaRPr lang="en-US" altLang="zh-CN" kern="0" dirty="0">
              <a:solidFill>
                <a:schemeClr val="bg1"/>
              </a:solidFill>
              <a:latin typeface="Calibri" panose="020F0502020204030204"/>
              <a:ea typeface="+mn-ea"/>
            </a:endParaRPr>
          </a:p>
        </p:txBody>
      </p:sp>
      <p:sp>
        <p:nvSpPr>
          <p:cNvPr id="49" name="title_5"/>
          <p:cNvSpPr/>
          <p:nvPr/>
        </p:nvSpPr>
        <p:spPr>
          <a:xfrm>
            <a:off x="188913" y="4630738"/>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板书设计</a:t>
            </a:r>
            <a:endParaRPr lang="zh-CN" altLang="en-US" kern="0" dirty="0">
              <a:solidFill>
                <a:sysClr val="windowText" lastClr="000000"/>
              </a:solidFill>
              <a:latin typeface="Calibri" panose="020F0502020204030204"/>
              <a:ea typeface="+mn-ea"/>
            </a:endParaRPr>
          </a:p>
        </p:txBody>
      </p:sp>
      <p:sp>
        <p:nvSpPr>
          <p:cNvPr id="50" name="title_6"/>
          <p:cNvSpPr/>
          <p:nvPr/>
        </p:nvSpPr>
        <p:spPr>
          <a:xfrm>
            <a:off x="188913" y="5241925"/>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教学效果</a:t>
            </a:r>
            <a:endParaRPr lang="zh-CN" altLang="en-US" kern="0" dirty="0">
              <a:solidFill>
                <a:sysClr val="windowText" lastClr="000000"/>
              </a:solidFill>
              <a:latin typeface="Calibri" panose="020F0502020204030204"/>
              <a:ea typeface="+mn-ea"/>
            </a:endParaRPr>
          </a:p>
        </p:txBody>
      </p:sp>
      <p:cxnSp>
        <p:nvCxnSpPr>
          <p:cNvPr id="56" name="直接连接符 55"/>
          <p:cNvCxnSpPr/>
          <p:nvPr/>
        </p:nvCxnSpPr>
        <p:spPr>
          <a:xfrm>
            <a:off x="1958975" y="1508125"/>
            <a:ext cx="0" cy="4992688"/>
          </a:xfrm>
          <a:prstGeom prst="line">
            <a:avLst/>
          </a:prstGeom>
          <a:ln w="952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7" name="arrow_游标"/>
          <p:cNvGrpSpPr>
            <a:grpSpLocks noChangeAspect="1"/>
          </p:cNvGrpSpPr>
          <p:nvPr/>
        </p:nvGrpSpPr>
        <p:grpSpPr>
          <a:xfrm rot="10800000" flipH="1">
            <a:off x="1856669" y="4173233"/>
            <a:ext cx="206884" cy="206884"/>
            <a:chOff x="510977" y="1676698"/>
            <a:chExt cx="174686" cy="174686"/>
          </a:xfrm>
          <a:solidFill>
            <a:schemeClr val="bg1"/>
          </a:solidFill>
        </p:grpSpPr>
        <p:sp>
          <p:nvSpPr>
            <p:cNvPr id="58" name="椭圆 57"/>
            <p:cNvSpPr/>
            <p:nvPr/>
          </p:nvSpPr>
          <p:spPr>
            <a:xfrm>
              <a:off x="510977" y="1676698"/>
              <a:ext cx="174686" cy="17468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algn="ctr" eaLnBrk="1" fontAlgn="auto" hangingPunct="1">
                <a:spcBef>
                  <a:spcPts val="0"/>
                </a:spcBef>
                <a:spcAft>
                  <a:spcPts val="0"/>
                </a:spcAft>
                <a:defRPr/>
              </a:pPr>
              <a:endParaRPr lang="zh-CN" altLang="en-US" sz="2400">
                <a:solidFill>
                  <a:schemeClr val="bg1">
                    <a:lumMod val="50000"/>
                  </a:schemeClr>
                </a:solidFill>
              </a:endParaRPr>
            </a:p>
          </p:txBody>
        </p:sp>
        <p:cxnSp>
          <p:nvCxnSpPr>
            <p:cNvPr id="59" name="直接连接符 58"/>
            <p:cNvCxnSpPr/>
            <p:nvPr/>
          </p:nvCxnSpPr>
          <p:spPr>
            <a:xfrm>
              <a:off x="541962" y="1766660"/>
              <a:ext cx="945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rot="2700000">
              <a:off x="579030" y="1740848"/>
              <a:ext cx="756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rot="8100000">
              <a:off x="582566" y="1790770"/>
              <a:ext cx="756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6877" name="组合 1"/>
          <p:cNvGrpSpPr/>
          <p:nvPr/>
        </p:nvGrpSpPr>
        <p:grpSpPr bwMode="auto">
          <a:xfrm>
            <a:off x="2487613" y="2343150"/>
            <a:ext cx="744537" cy="723900"/>
            <a:chOff x="1318685" y="1753976"/>
            <a:chExt cx="806448" cy="785284"/>
          </a:xfrm>
        </p:grpSpPr>
        <p:sp>
          <p:nvSpPr>
            <p:cNvPr id="80" name="矩形 79"/>
            <p:cNvSpPr/>
            <p:nvPr/>
          </p:nvSpPr>
          <p:spPr>
            <a:xfrm>
              <a:off x="1318685" y="1753976"/>
              <a:ext cx="662009" cy="663014"/>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sp>
          <p:nvSpPr>
            <p:cNvPr id="81" name="矩形 80"/>
            <p:cNvSpPr/>
            <p:nvPr/>
          </p:nvSpPr>
          <p:spPr>
            <a:xfrm>
              <a:off x="1464843" y="1876247"/>
              <a:ext cx="660290" cy="663013"/>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sp>
          <p:nvSpPr>
            <p:cNvPr id="36896" name="文本框 47"/>
            <p:cNvSpPr txBox="1">
              <a:spLocks noChangeArrowheads="1"/>
            </p:cNvSpPr>
            <p:nvPr/>
          </p:nvSpPr>
          <p:spPr bwMode="auto">
            <a:xfrm>
              <a:off x="1454152" y="1773027"/>
              <a:ext cx="516467" cy="70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9pPr>
            </a:lstStyle>
            <a:p>
              <a:pPr eaLnBrk="1" hangingPunct="1">
                <a:lnSpc>
                  <a:spcPct val="100000"/>
                </a:lnSpc>
                <a:spcBef>
                  <a:spcPct val="0"/>
                </a:spcBef>
                <a:buFontTx/>
                <a:buNone/>
              </a:pPr>
              <a:r>
                <a:rPr lang="en-US" altLang="zh-CN" sz="3600" b="1">
                  <a:solidFill>
                    <a:schemeClr val="bg1"/>
                  </a:solidFill>
                  <a:ea typeface="Arial Unicode MS" panose="020B0604020202020204" charset="-122"/>
                  <a:cs typeface="Arial" panose="020B0604020202020204" pitchFamily="34" charset="0"/>
                </a:rPr>
                <a:t>1</a:t>
              </a:r>
              <a:endParaRPr lang="zh-CN" altLang="en-US" sz="3600" b="1">
                <a:solidFill>
                  <a:schemeClr val="bg1"/>
                </a:solidFill>
                <a:ea typeface="Arial Unicode MS" panose="020B0604020202020204" charset="-122"/>
                <a:cs typeface="Arial" panose="020B0604020202020204" pitchFamily="34" charset="0"/>
              </a:endParaRPr>
            </a:p>
          </p:txBody>
        </p:sp>
      </p:grpSp>
      <p:cxnSp>
        <p:nvCxnSpPr>
          <p:cNvPr id="64" name="直接连接符 63"/>
          <p:cNvCxnSpPr/>
          <p:nvPr/>
        </p:nvCxnSpPr>
        <p:spPr>
          <a:xfrm>
            <a:off x="5332413" y="2181225"/>
            <a:ext cx="9525" cy="351790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6879" name="组合 51"/>
          <p:cNvGrpSpPr/>
          <p:nvPr/>
        </p:nvGrpSpPr>
        <p:grpSpPr bwMode="auto">
          <a:xfrm>
            <a:off x="5762625" y="2287588"/>
            <a:ext cx="742950" cy="723900"/>
            <a:chOff x="4697077" y="1440874"/>
            <a:chExt cx="616528" cy="598823"/>
          </a:xfrm>
        </p:grpSpPr>
        <p:sp>
          <p:nvSpPr>
            <p:cNvPr id="77" name="矩形 76"/>
            <p:cNvSpPr/>
            <p:nvPr/>
          </p:nvSpPr>
          <p:spPr>
            <a:xfrm>
              <a:off x="4697077" y="1440874"/>
              <a:ext cx="504552" cy="50558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sp>
          <p:nvSpPr>
            <p:cNvPr id="78" name="矩形 77"/>
            <p:cNvSpPr/>
            <p:nvPr/>
          </p:nvSpPr>
          <p:spPr>
            <a:xfrm>
              <a:off x="4809054" y="1534111"/>
              <a:ext cx="504551" cy="505586"/>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sp>
          <p:nvSpPr>
            <p:cNvPr id="36893" name="文本框 84"/>
            <p:cNvSpPr txBox="1">
              <a:spLocks noChangeArrowheads="1"/>
            </p:cNvSpPr>
            <p:nvPr/>
          </p:nvSpPr>
          <p:spPr bwMode="auto">
            <a:xfrm>
              <a:off x="4800987" y="1454723"/>
              <a:ext cx="394854" cy="53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9pPr>
            </a:lstStyle>
            <a:p>
              <a:pPr eaLnBrk="1" hangingPunct="1">
                <a:lnSpc>
                  <a:spcPct val="100000"/>
                </a:lnSpc>
                <a:spcBef>
                  <a:spcPct val="0"/>
                </a:spcBef>
                <a:buFontTx/>
                <a:buNone/>
              </a:pPr>
              <a:r>
                <a:rPr lang="en-US" altLang="zh-CN" sz="3600" b="1">
                  <a:solidFill>
                    <a:schemeClr val="bg1"/>
                  </a:solidFill>
                  <a:ea typeface="Arial Unicode MS" panose="020B0604020202020204" charset="-122"/>
                  <a:cs typeface="Arial" panose="020B0604020202020204" pitchFamily="34" charset="0"/>
                </a:rPr>
                <a:t>2</a:t>
              </a:r>
              <a:endParaRPr lang="zh-CN" altLang="en-US" sz="3600" b="1">
                <a:solidFill>
                  <a:schemeClr val="bg1"/>
                </a:solidFill>
                <a:ea typeface="Arial Unicode MS" panose="020B0604020202020204" charset="-122"/>
                <a:cs typeface="Arial" panose="020B0604020202020204" pitchFamily="34" charset="0"/>
              </a:endParaRPr>
            </a:p>
          </p:txBody>
        </p:sp>
      </p:grpSp>
      <p:grpSp>
        <p:nvGrpSpPr>
          <p:cNvPr id="36880" name="组合 85"/>
          <p:cNvGrpSpPr/>
          <p:nvPr/>
        </p:nvGrpSpPr>
        <p:grpSpPr bwMode="auto">
          <a:xfrm>
            <a:off x="8912225" y="2303463"/>
            <a:ext cx="744538" cy="722312"/>
            <a:chOff x="4697077" y="1440874"/>
            <a:chExt cx="616528" cy="598823"/>
          </a:xfrm>
        </p:grpSpPr>
        <p:sp>
          <p:nvSpPr>
            <p:cNvPr id="74" name="矩形 73"/>
            <p:cNvSpPr/>
            <p:nvPr/>
          </p:nvSpPr>
          <p:spPr>
            <a:xfrm>
              <a:off x="4697077" y="1440874"/>
              <a:ext cx="504790" cy="50538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sp>
          <p:nvSpPr>
            <p:cNvPr id="75" name="矩形 74"/>
            <p:cNvSpPr/>
            <p:nvPr/>
          </p:nvSpPr>
          <p:spPr>
            <a:xfrm>
              <a:off x="4808815" y="1534316"/>
              <a:ext cx="504790" cy="50538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sp>
          <p:nvSpPr>
            <p:cNvPr id="36890" name="文本框 88"/>
            <p:cNvSpPr txBox="1">
              <a:spLocks noChangeArrowheads="1"/>
            </p:cNvSpPr>
            <p:nvPr/>
          </p:nvSpPr>
          <p:spPr bwMode="auto">
            <a:xfrm>
              <a:off x="4800987" y="1454723"/>
              <a:ext cx="394854" cy="53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9pPr>
            </a:lstStyle>
            <a:p>
              <a:pPr eaLnBrk="1" hangingPunct="1">
                <a:lnSpc>
                  <a:spcPct val="100000"/>
                </a:lnSpc>
                <a:spcBef>
                  <a:spcPct val="0"/>
                </a:spcBef>
                <a:buFontTx/>
                <a:buNone/>
              </a:pPr>
              <a:r>
                <a:rPr lang="en-US" altLang="zh-CN" sz="3600" b="1">
                  <a:solidFill>
                    <a:schemeClr val="bg1"/>
                  </a:solidFill>
                  <a:ea typeface="Arial Unicode MS" panose="020B0604020202020204" charset="-122"/>
                  <a:cs typeface="Arial" panose="020B0604020202020204" pitchFamily="34" charset="0"/>
                </a:rPr>
                <a:t>3</a:t>
              </a:r>
              <a:endParaRPr lang="zh-CN" altLang="en-US" sz="3600" b="1">
                <a:solidFill>
                  <a:schemeClr val="bg1"/>
                </a:solidFill>
                <a:ea typeface="Arial Unicode MS" panose="020B0604020202020204" charset="-122"/>
                <a:cs typeface="Arial" panose="020B0604020202020204" pitchFamily="34" charset="0"/>
              </a:endParaRPr>
            </a:p>
          </p:txBody>
        </p:sp>
      </p:grpSp>
      <p:cxnSp>
        <p:nvCxnSpPr>
          <p:cNvPr id="67" name="直接连接符 66"/>
          <p:cNvCxnSpPr/>
          <p:nvPr/>
        </p:nvCxnSpPr>
        <p:spPr>
          <a:xfrm>
            <a:off x="8361363" y="2181225"/>
            <a:ext cx="7937" cy="351790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8" name="文本框 67"/>
          <p:cNvSpPr txBox="1"/>
          <p:nvPr/>
        </p:nvSpPr>
        <p:spPr>
          <a:xfrm>
            <a:off x="3252788" y="2617788"/>
            <a:ext cx="1944687" cy="461962"/>
          </a:xfrm>
          <a:prstGeom prst="rect">
            <a:avLst/>
          </a:prstGeom>
          <a:noFill/>
        </p:spPr>
        <p:txBody>
          <a:bodyPr>
            <a:spAutoFit/>
          </a:bodyPr>
          <a:lstStyle/>
          <a:p>
            <a:pPr eaLnBrk="1" fontAlgn="auto" hangingPunct="1">
              <a:spcBef>
                <a:spcPts val="0"/>
              </a:spcBef>
              <a:spcAft>
                <a:spcPts val="0"/>
              </a:spcAft>
              <a:defRPr/>
            </a:pPr>
            <a:r>
              <a:rPr lang="zh-CN" altLang="en-US" sz="2400" dirty="0">
                <a:solidFill>
                  <a:schemeClr val="tx1">
                    <a:lumMod val="85000"/>
                    <a:lumOff val="15000"/>
                  </a:schemeClr>
                </a:solidFill>
                <a:latin typeface="+mn-ea"/>
                <a:ea typeface="+mn-ea"/>
              </a:rPr>
              <a:t>合作探究一</a:t>
            </a:r>
            <a:endParaRPr lang="zh-CN" altLang="en-US" sz="2400" dirty="0">
              <a:solidFill>
                <a:schemeClr val="tx1">
                  <a:lumMod val="85000"/>
                  <a:lumOff val="15000"/>
                </a:schemeClr>
              </a:solidFill>
              <a:latin typeface="+mn-ea"/>
              <a:ea typeface="+mn-ea"/>
            </a:endParaRPr>
          </a:p>
        </p:txBody>
      </p:sp>
      <p:sp>
        <p:nvSpPr>
          <p:cNvPr id="69" name="文本框 92"/>
          <p:cNvSpPr txBox="1">
            <a:spLocks noChangeArrowheads="1"/>
          </p:cNvSpPr>
          <p:nvPr/>
        </p:nvSpPr>
        <p:spPr bwMode="auto">
          <a:xfrm>
            <a:off x="6513513" y="2571750"/>
            <a:ext cx="183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eaLnBrk="1" fontAlgn="auto" hangingPunct="1">
              <a:spcBef>
                <a:spcPts val="0"/>
              </a:spcBef>
              <a:spcAft>
                <a:spcPts val="0"/>
              </a:spcAft>
              <a:defRPr/>
            </a:pPr>
            <a:r>
              <a:rPr lang="zh-CN" altLang="en-US" sz="2400" dirty="0" smtClean="0">
                <a:latin typeface="+mn-ea"/>
                <a:ea typeface="+mn-ea"/>
              </a:rPr>
              <a:t>合作探究二</a:t>
            </a:r>
            <a:endParaRPr lang="zh-CN" altLang="en-US" sz="2400" dirty="0">
              <a:latin typeface="+mn-ea"/>
              <a:ea typeface="+mn-ea"/>
            </a:endParaRPr>
          </a:p>
        </p:txBody>
      </p:sp>
      <p:sp>
        <p:nvSpPr>
          <p:cNvPr id="70" name="文本框 94"/>
          <p:cNvSpPr txBox="1">
            <a:spLocks noChangeArrowheads="1"/>
          </p:cNvSpPr>
          <p:nvPr/>
        </p:nvSpPr>
        <p:spPr bwMode="auto">
          <a:xfrm>
            <a:off x="9686925" y="2590800"/>
            <a:ext cx="2435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eaLnBrk="1" fontAlgn="auto" hangingPunct="1">
              <a:spcBef>
                <a:spcPts val="0"/>
              </a:spcBef>
              <a:spcAft>
                <a:spcPts val="0"/>
              </a:spcAft>
              <a:defRPr/>
            </a:pPr>
            <a:r>
              <a:rPr lang="zh-CN" altLang="en-US" sz="2400" dirty="0" smtClean="0">
                <a:latin typeface="+mn-ea"/>
                <a:ea typeface="+mn-ea"/>
              </a:rPr>
              <a:t>合作探究三</a:t>
            </a:r>
            <a:endParaRPr lang="zh-CN" altLang="en-US" sz="2400" dirty="0">
              <a:latin typeface="+mn-ea"/>
              <a:ea typeface="+mn-ea"/>
            </a:endParaRPr>
          </a:p>
        </p:txBody>
      </p:sp>
      <p:sp>
        <p:nvSpPr>
          <p:cNvPr id="71" name="文本框 70"/>
          <p:cNvSpPr txBox="1"/>
          <p:nvPr/>
        </p:nvSpPr>
        <p:spPr>
          <a:xfrm>
            <a:off x="2347913" y="3203575"/>
            <a:ext cx="2589212" cy="2308225"/>
          </a:xfrm>
          <a:prstGeom prst="rect">
            <a:avLst/>
          </a:prstGeom>
          <a:noFill/>
        </p:spPr>
        <p:txBody>
          <a:bodyPr>
            <a:spAutoFit/>
          </a:bodyPr>
          <a:lstStyle/>
          <a:p>
            <a:pPr defTabSz="761365" eaLnBrk="1" fontAlgn="auto" hangingPunct="1">
              <a:lnSpc>
                <a:spcPct val="150000"/>
              </a:lnSpc>
              <a:spcBef>
                <a:spcPts val="0"/>
              </a:spcBef>
              <a:spcAft>
                <a:spcPts val="0"/>
              </a:spcAft>
              <a:buClr>
                <a:srgbClr val="E84E2D"/>
              </a:buClr>
              <a:defRPr/>
            </a:pPr>
            <a:r>
              <a:rPr lang="en-US" altLang="zh-CN" sz="1600" dirty="0">
                <a:latin typeface="+mj-ea"/>
                <a:ea typeface="+mj-ea"/>
              </a:rPr>
              <a:t>1</a:t>
            </a:r>
            <a:r>
              <a:rPr lang="zh-CN" altLang="zh-CN" sz="1600" dirty="0">
                <a:latin typeface="+mj-ea"/>
                <a:ea typeface="+mj-ea"/>
              </a:rPr>
              <a:t>、</a:t>
            </a:r>
            <a:r>
              <a:rPr lang="zh-CN" altLang="en-US" sz="1600" dirty="0">
                <a:latin typeface="+mj-ea"/>
                <a:ea typeface="+mn-ea"/>
              </a:rPr>
              <a:t>添加相关的描述文字</a:t>
            </a:r>
            <a:endParaRPr lang="en-US" altLang="zh-CN" sz="1600" dirty="0">
              <a:latin typeface="+mj-ea"/>
              <a:ea typeface="+mn-ea"/>
            </a:endParaRPr>
          </a:p>
          <a:p>
            <a:pPr defTabSz="761365" eaLnBrk="1" fontAlgn="auto" hangingPunct="1">
              <a:lnSpc>
                <a:spcPct val="150000"/>
              </a:lnSpc>
              <a:spcBef>
                <a:spcPts val="0"/>
              </a:spcBef>
              <a:spcAft>
                <a:spcPts val="0"/>
              </a:spcAft>
              <a:buClr>
                <a:srgbClr val="E84E2D"/>
              </a:buClr>
              <a:defRPr/>
            </a:pPr>
            <a:r>
              <a:rPr lang="en-US" altLang="zh-CN" sz="1600" dirty="0">
                <a:latin typeface="+mj-ea"/>
                <a:ea typeface="+mj-ea"/>
              </a:rPr>
              <a:t>2</a:t>
            </a:r>
            <a:r>
              <a:rPr lang="zh-CN" altLang="en-US" sz="1600" dirty="0">
                <a:latin typeface="+mj-ea"/>
                <a:ea typeface="+mj-ea"/>
              </a:rPr>
              <a:t>、</a:t>
            </a:r>
            <a:r>
              <a:rPr lang="zh-CN" altLang="en-US" sz="1600" dirty="0">
                <a:latin typeface="+mj-ea"/>
                <a:ea typeface="+mn-ea"/>
              </a:rPr>
              <a:t>添加相关的描述文字</a:t>
            </a:r>
            <a:endParaRPr lang="en-US" altLang="zh-CN" sz="1600" dirty="0">
              <a:latin typeface="+mj-ea"/>
              <a:ea typeface="+mj-ea"/>
            </a:endParaRPr>
          </a:p>
          <a:p>
            <a:pPr defTabSz="761365" eaLnBrk="1" fontAlgn="auto" hangingPunct="1">
              <a:lnSpc>
                <a:spcPct val="150000"/>
              </a:lnSpc>
              <a:spcBef>
                <a:spcPts val="0"/>
              </a:spcBef>
              <a:spcAft>
                <a:spcPts val="0"/>
              </a:spcAft>
              <a:buClr>
                <a:srgbClr val="E84E2D"/>
              </a:buClr>
              <a:defRPr/>
            </a:pPr>
            <a:r>
              <a:rPr lang="en-US" altLang="zh-CN" sz="1600" dirty="0">
                <a:latin typeface="+mj-ea"/>
                <a:ea typeface="+mj-ea"/>
              </a:rPr>
              <a:t>3</a:t>
            </a:r>
            <a:r>
              <a:rPr lang="zh-CN" altLang="en-US" sz="1600" dirty="0">
                <a:latin typeface="+mj-ea"/>
                <a:ea typeface="+mj-ea"/>
              </a:rPr>
              <a:t>、添加相关的描述文字</a:t>
            </a:r>
            <a:endParaRPr lang="en-US" altLang="zh-CN" sz="1600" dirty="0">
              <a:latin typeface="+mj-ea"/>
              <a:ea typeface="+mj-ea"/>
            </a:endParaRPr>
          </a:p>
          <a:p>
            <a:pPr defTabSz="761365" eaLnBrk="1" fontAlgn="auto" hangingPunct="1">
              <a:lnSpc>
                <a:spcPct val="150000"/>
              </a:lnSpc>
              <a:spcBef>
                <a:spcPts val="0"/>
              </a:spcBef>
              <a:spcAft>
                <a:spcPts val="0"/>
              </a:spcAft>
              <a:buClr>
                <a:srgbClr val="E84E2D"/>
              </a:buClr>
              <a:defRPr/>
            </a:pPr>
            <a:r>
              <a:rPr lang="en-US" altLang="zh-CN" sz="1600" dirty="0">
                <a:latin typeface="+mj-ea"/>
                <a:ea typeface="+mj-ea"/>
              </a:rPr>
              <a:t>4</a:t>
            </a:r>
            <a:r>
              <a:rPr lang="zh-CN" altLang="en-US" sz="1600" dirty="0">
                <a:latin typeface="+mj-ea"/>
                <a:ea typeface="+mj-ea"/>
              </a:rPr>
              <a:t>、添加相关的描述文字</a:t>
            </a:r>
            <a:endParaRPr lang="en-US" altLang="zh-CN" sz="1600" dirty="0">
              <a:latin typeface="+mj-ea"/>
              <a:ea typeface="+mj-ea"/>
            </a:endParaRPr>
          </a:p>
          <a:p>
            <a:pPr defTabSz="761365" eaLnBrk="1" fontAlgn="auto" hangingPunct="1">
              <a:lnSpc>
                <a:spcPct val="150000"/>
              </a:lnSpc>
              <a:spcBef>
                <a:spcPts val="0"/>
              </a:spcBef>
              <a:spcAft>
                <a:spcPts val="0"/>
              </a:spcAft>
              <a:buClr>
                <a:srgbClr val="E84E2D"/>
              </a:buClr>
              <a:defRPr/>
            </a:pPr>
            <a:r>
              <a:rPr lang="en-US" altLang="zh-CN" sz="1600" dirty="0">
                <a:latin typeface="+mj-ea"/>
                <a:ea typeface="+mj-ea"/>
              </a:rPr>
              <a:t>5</a:t>
            </a:r>
            <a:r>
              <a:rPr lang="zh-CN" altLang="en-US" sz="1600" dirty="0">
                <a:latin typeface="+mj-ea"/>
                <a:ea typeface="+mj-ea"/>
              </a:rPr>
              <a:t>、添加相关的描述文字</a:t>
            </a:r>
            <a:endParaRPr lang="en-US" altLang="zh-CN" sz="1600" dirty="0">
              <a:latin typeface="+mj-ea"/>
              <a:ea typeface="+mj-ea"/>
            </a:endParaRPr>
          </a:p>
          <a:p>
            <a:pPr defTabSz="761365" eaLnBrk="1" fontAlgn="auto" hangingPunct="1">
              <a:lnSpc>
                <a:spcPct val="150000"/>
              </a:lnSpc>
              <a:spcBef>
                <a:spcPts val="0"/>
              </a:spcBef>
              <a:spcAft>
                <a:spcPts val="0"/>
              </a:spcAft>
              <a:buClr>
                <a:srgbClr val="E84E2D"/>
              </a:buClr>
              <a:defRPr/>
            </a:pPr>
            <a:r>
              <a:rPr lang="en-US" altLang="zh-CN" sz="1600" dirty="0">
                <a:latin typeface="+mj-ea"/>
                <a:ea typeface="+mj-ea"/>
              </a:rPr>
              <a:t>6</a:t>
            </a:r>
            <a:r>
              <a:rPr lang="zh-CN" altLang="en-US" sz="1600" dirty="0">
                <a:latin typeface="+mj-ea"/>
                <a:ea typeface="+mj-ea"/>
              </a:rPr>
              <a:t>、添加相关的描述文字</a:t>
            </a:r>
            <a:endParaRPr lang="en-US" altLang="zh-CN" sz="1600" dirty="0">
              <a:latin typeface="+mj-ea"/>
              <a:ea typeface="+mj-ea"/>
            </a:endParaRPr>
          </a:p>
        </p:txBody>
      </p:sp>
      <p:sp>
        <p:nvSpPr>
          <p:cNvPr id="72" name="Text Box 9"/>
          <p:cNvSpPr txBox="1">
            <a:spLocks noChangeArrowheads="1"/>
          </p:cNvSpPr>
          <p:nvPr/>
        </p:nvSpPr>
        <p:spPr bwMode="auto">
          <a:xfrm>
            <a:off x="5648325" y="3171825"/>
            <a:ext cx="2998788" cy="2678113"/>
          </a:xfrm>
          <a:prstGeom prst="rect">
            <a:avLst/>
          </a:prstGeom>
          <a:noFill/>
          <a:ln w="9525">
            <a:noFill/>
            <a:miter lim="800000"/>
          </a:ln>
          <a:effectLst/>
        </p:spPr>
        <p:txBody>
          <a:bodyPr>
            <a:spAutoFit/>
          </a:bodyPr>
          <a:lstStyle/>
          <a:p>
            <a:pPr defTabSz="761365" eaLnBrk="1" fontAlgn="auto" hangingPunct="1">
              <a:lnSpc>
                <a:spcPct val="150000"/>
              </a:lnSpc>
              <a:spcBef>
                <a:spcPts val="0"/>
              </a:spcBef>
              <a:spcAft>
                <a:spcPts val="0"/>
              </a:spcAft>
              <a:buClr>
                <a:srgbClr val="E84E2D"/>
              </a:buClr>
              <a:defRPr/>
            </a:pPr>
            <a:r>
              <a:rPr lang="en-US" altLang="zh-CN" sz="1600" dirty="0">
                <a:latin typeface="+mj-ea"/>
                <a:ea typeface="+mj-ea"/>
              </a:rPr>
              <a:t>1</a:t>
            </a:r>
            <a:r>
              <a:rPr lang="zh-CN" altLang="en-US" sz="1600" dirty="0">
                <a:latin typeface="+mj-ea"/>
                <a:ea typeface="+mj-ea"/>
              </a:rPr>
              <a:t>、</a:t>
            </a:r>
            <a:r>
              <a:rPr lang="zh-CN" altLang="en-US" sz="1600" dirty="0">
                <a:latin typeface="+mj-ea"/>
                <a:ea typeface="+mn-ea"/>
              </a:rPr>
              <a:t>添加相关的描述文字</a:t>
            </a:r>
            <a:endParaRPr lang="en-US" altLang="zh-CN" sz="1600" dirty="0">
              <a:latin typeface="+mj-ea"/>
              <a:ea typeface="+mn-ea"/>
            </a:endParaRPr>
          </a:p>
          <a:p>
            <a:pPr defTabSz="761365" eaLnBrk="1" fontAlgn="auto" hangingPunct="1">
              <a:lnSpc>
                <a:spcPct val="150000"/>
              </a:lnSpc>
              <a:spcBef>
                <a:spcPts val="0"/>
              </a:spcBef>
              <a:spcAft>
                <a:spcPts val="0"/>
              </a:spcAft>
              <a:buClr>
                <a:srgbClr val="E84E2D"/>
              </a:buClr>
              <a:defRPr/>
            </a:pPr>
            <a:r>
              <a:rPr lang="en-US" altLang="zh-CN" sz="1600" dirty="0">
                <a:latin typeface="+mj-ea"/>
                <a:ea typeface="+mj-ea"/>
              </a:rPr>
              <a:t>2</a:t>
            </a:r>
            <a:r>
              <a:rPr lang="zh-CN" altLang="en-US" sz="1600" dirty="0">
                <a:latin typeface="+mj-ea"/>
                <a:ea typeface="+mj-ea"/>
              </a:rPr>
              <a:t>、</a:t>
            </a:r>
            <a:r>
              <a:rPr lang="zh-CN" altLang="en-US" sz="1600" dirty="0">
                <a:latin typeface="+mj-ea"/>
                <a:ea typeface="+mn-ea"/>
              </a:rPr>
              <a:t>添加相关的描述文字</a:t>
            </a:r>
            <a:endParaRPr lang="en-US" altLang="zh-CN" sz="1600" dirty="0">
              <a:latin typeface="+mj-ea"/>
              <a:ea typeface="+mn-ea"/>
            </a:endParaRPr>
          </a:p>
          <a:p>
            <a:pPr defTabSz="761365" eaLnBrk="1" fontAlgn="auto" hangingPunct="1">
              <a:lnSpc>
                <a:spcPct val="150000"/>
              </a:lnSpc>
              <a:spcBef>
                <a:spcPts val="0"/>
              </a:spcBef>
              <a:spcAft>
                <a:spcPts val="0"/>
              </a:spcAft>
              <a:buClr>
                <a:srgbClr val="E84E2D"/>
              </a:buClr>
              <a:defRPr/>
            </a:pPr>
            <a:r>
              <a:rPr lang="en-US" altLang="zh-CN" sz="1600" dirty="0">
                <a:latin typeface="+mj-ea"/>
                <a:ea typeface="+mj-ea"/>
              </a:rPr>
              <a:t>3</a:t>
            </a:r>
            <a:r>
              <a:rPr lang="zh-CN" altLang="en-US" sz="1600" dirty="0">
                <a:latin typeface="+mj-ea"/>
                <a:ea typeface="+mj-ea"/>
              </a:rPr>
              <a:t>、添加相关的描述文字</a:t>
            </a:r>
            <a:endParaRPr lang="en-US" altLang="zh-CN" sz="1600" dirty="0">
              <a:latin typeface="+mj-ea"/>
              <a:ea typeface="+mj-ea"/>
            </a:endParaRPr>
          </a:p>
          <a:p>
            <a:pPr defTabSz="761365" eaLnBrk="1" fontAlgn="auto" hangingPunct="1">
              <a:lnSpc>
                <a:spcPct val="150000"/>
              </a:lnSpc>
              <a:spcBef>
                <a:spcPts val="0"/>
              </a:spcBef>
              <a:spcAft>
                <a:spcPts val="0"/>
              </a:spcAft>
              <a:buClr>
                <a:srgbClr val="E84E2D"/>
              </a:buClr>
              <a:defRPr/>
            </a:pPr>
            <a:r>
              <a:rPr lang="en-US" altLang="zh-CN" sz="1600" dirty="0">
                <a:latin typeface="+mj-ea"/>
                <a:ea typeface="+mj-ea"/>
              </a:rPr>
              <a:t>4</a:t>
            </a:r>
            <a:r>
              <a:rPr lang="zh-CN" altLang="en-US" sz="1600" dirty="0">
                <a:latin typeface="+mj-ea"/>
                <a:ea typeface="+mj-ea"/>
              </a:rPr>
              <a:t>、添加相关的描述文字</a:t>
            </a:r>
            <a:endParaRPr lang="en-US" altLang="zh-CN" sz="1600" dirty="0">
              <a:latin typeface="+mj-ea"/>
              <a:ea typeface="+mj-ea"/>
            </a:endParaRPr>
          </a:p>
          <a:p>
            <a:pPr defTabSz="761365" eaLnBrk="1" fontAlgn="auto" hangingPunct="1">
              <a:lnSpc>
                <a:spcPct val="150000"/>
              </a:lnSpc>
              <a:spcBef>
                <a:spcPts val="0"/>
              </a:spcBef>
              <a:spcAft>
                <a:spcPts val="0"/>
              </a:spcAft>
              <a:buClr>
                <a:srgbClr val="E84E2D"/>
              </a:buClr>
              <a:defRPr/>
            </a:pPr>
            <a:r>
              <a:rPr lang="en-US" altLang="zh-CN" sz="1600" dirty="0">
                <a:latin typeface="+mj-ea"/>
                <a:ea typeface="+mj-ea"/>
              </a:rPr>
              <a:t>5</a:t>
            </a:r>
            <a:r>
              <a:rPr lang="zh-CN" altLang="en-US" sz="1600" dirty="0">
                <a:latin typeface="+mj-ea"/>
                <a:ea typeface="+mj-ea"/>
              </a:rPr>
              <a:t>、添加相关的描述文字</a:t>
            </a:r>
            <a:endParaRPr lang="en-US" altLang="zh-CN" sz="1600" dirty="0">
              <a:latin typeface="+mj-ea"/>
              <a:ea typeface="+mj-ea"/>
            </a:endParaRPr>
          </a:p>
          <a:p>
            <a:pPr defTabSz="761365" eaLnBrk="1" fontAlgn="auto" hangingPunct="1">
              <a:lnSpc>
                <a:spcPct val="150000"/>
              </a:lnSpc>
              <a:spcBef>
                <a:spcPts val="0"/>
              </a:spcBef>
              <a:spcAft>
                <a:spcPts val="0"/>
              </a:spcAft>
              <a:buClr>
                <a:srgbClr val="E84E2D"/>
              </a:buClr>
              <a:defRPr/>
            </a:pPr>
            <a:r>
              <a:rPr lang="en-US" altLang="zh-CN" sz="1600" dirty="0">
                <a:latin typeface="+mj-ea"/>
                <a:ea typeface="+mj-ea"/>
              </a:rPr>
              <a:t>6</a:t>
            </a:r>
            <a:r>
              <a:rPr lang="zh-CN" altLang="en-US" sz="1600" dirty="0">
                <a:latin typeface="+mj-ea"/>
                <a:ea typeface="+mj-ea"/>
              </a:rPr>
              <a:t>、添加相关的描述文字</a:t>
            </a:r>
            <a:endParaRPr lang="en-US" altLang="zh-CN" sz="1600" dirty="0">
              <a:latin typeface="+mj-ea"/>
              <a:ea typeface="+mj-ea"/>
            </a:endParaRPr>
          </a:p>
          <a:p>
            <a:pPr defTabSz="761365" eaLnBrk="1" fontAlgn="auto" hangingPunct="1">
              <a:lnSpc>
                <a:spcPct val="150000"/>
              </a:lnSpc>
              <a:spcBef>
                <a:spcPts val="0"/>
              </a:spcBef>
              <a:spcAft>
                <a:spcPts val="0"/>
              </a:spcAft>
              <a:buClr>
                <a:srgbClr val="E84E2D"/>
              </a:buClr>
              <a:defRPr/>
            </a:pPr>
            <a:endParaRPr lang="en-US" altLang="zh-CN" sz="1600" dirty="0">
              <a:solidFill>
                <a:schemeClr val="tx1">
                  <a:lumMod val="85000"/>
                  <a:lumOff val="15000"/>
                </a:schemeClr>
              </a:solidFill>
              <a:latin typeface="+mj-ea"/>
              <a:ea typeface="+mj-ea"/>
            </a:endParaRPr>
          </a:p>
        </p:txBody>
      </p:sp>
      <p:sp>
        <p:nvSpPr>
          <p:cNvPr id="73" name="Text Box 5"/>
          <p:cNvSpPr txBox="1">
            <a:spLocks noChangeArrowheads="1"/>
          </p:cNvSpPr>
          <p:nvPr/>
        </p:nvSpPr>
        <p:spPr bwMode="auto">
          <a:xfrm>
            <a:off x="8815388" y="3186113"/>
            <a:ext cx="2709862"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61365" eaLnBrk="1" fontAlgn="auto" hangingPunct="1">
              <a:lnSpc>
                <a:spcPct val="150000"/>
              </a:lnSpc>
              <a:spcBef>
                <a:spcPts val="0"/>
              </a:spcBef>
              <a:spcAft>
                <a:spcPts val="0"/>
              </a:spcAft>
              <a:buClr>
                <a:srgbClr val="E84E2D"/>
              </a:buClr>
              <a:defRPr/>
            </a:pPr>
            <a:r>
              <a:rPr lang="en-US" altLang="zh-CN" sz="1600" dirty="0">
                <a:latin typeface="+mj-ea"/>
                <a:ea typeface="+mj-ea"/>
              </a:rPr>
              <a:t>1</a:t>
            </a:r>
            <a:r>
              <a:rPr lang="zh-CN" altLang="en-US" sz="1600" dirty="0">
                <a:latin typeface="+mj-ea"/>
                <a:ea typeface="+mj-ea"/>
              </a:rPr>
              <a:t>、</a:t>
            </a:r>
            <a:r>
              <a:rPr lang="zh-CN" altLang="en-US" sz="1600" dirty="0">
                <a:latin typeface="+mj-ea"/>
                <a:ea typeface="+mn-ea"/>
              </a:rPr>
              <a:t>添加相关的描述文字</a:t>
            </a:r>
            <a:endParaRPr lang="en-US" altLang="zh-CN" sz="1600" dirty="0">
              <a:latin typeface="+mj-ea"/>
              <a:ea typeface="+mn-ea"/>
            </a:endParaRPr>
          </a:p>
          <a:p>
            <a:pPr defTabSz="761365" eaLnBrk="1" fontAlgn="auto" hangingPunct="1">
              <a:lnSpc>
                <a:spcPct val="150000"/>
              </a:lnSpc>
              <a:spcBef>
                <a:spcPts val="0"/>
              </a:spcBef>
              <a:spcAft>
                <a:spcPts val="0"/>
              </a:spcAft>
              <a:buClr>
                <a:srgbClr val="E84E2D"/>
              </a:buClr>
              <a:defRPr/>
            </a:pPr>
            <a:r>
              <a:rPr lang="en-US" altLang="zh-CN" sz="1600" dirty="0">
                <a:latin typeface="+mj-ea"/>
                <a:ea typeface="+mj-ea"/>
              </a:rPr>
              <a:t>2</a:t>
            </a:r>
            <a:r>
              <a:rPr lang="zh-CN" altLang="en-US" sz="1600" dirty="0">
                <a:latin typeface="+mj-ea"/>
                <a:ea typeface="+mj-ea"/>
              </a:rPr>
              <a:t>、</a:t>
            </a:r>
            <a:r>
              <a:rPr lang="zh-CN" altLang="en-US" sz="1600" dirty="0">
                <a:latin typeface="+mj-ea"/>
                <a:ea typeface="+mn-ea"/>
              </a:rPr>
              <a:t>添加相关的描述文字</a:t>
            </a:r>
            <a:endParaRPr lang="en-US" altLang="zh-CN" sz="1600" dirty="0">
              <a:latin typeface="+mj-ea"/>
              <a:ea typeface="+mn-ea"/>
            </a:endParaRPr>
          </a:p>
          <a:p>
            <a:pPr eaLnBrk="1" fontAlgn="auto" hangingPunct="1">
              <a:lnSpc>
                <a:spcPct val="150000"/>
              </a:lnSpc>
              <a:spcBef>
                <a:spcPts val="0"/>
              </a:spcBef>
              <a:spcAft>
                <a:spcPts val="0"/>
              </a:spcAft>
              <a:defRPr/>
            </a:pPr>
            <a:r>
              <a:rPr lang="en-US" altLang="zh-CN" sz="1600" dirty="0">
                <a:latin typeface="+mj-ea"/>
                <a:ea typeface="+mj-ea"/>
              </a:rPr>
              <a:t>3</a:t>
            </a:r>
            <a:r>
              <a:rPr lang="zh-CN" altLang="en-US" sz="1600" dirty="0">
                <a:latin typeface="+mj-ea"/>
                <a:ea typeface="+mj-ea"/>
              </a:rPr>
              <a:t>、</a:t>
            </a:r>
            <a:r>
              <a:rPr lang="zh-CN" altLang="zh-CN" sz="1600" dirty="0">
                <a:latin typeface="+mj-ea"/>
                <a:ea typeface="+mj-ea"/>
              </a:rPr>
              <a:t>为成交创造有利条件</a:t>
            </a:r>
            <a:endParaRPr lang="en-US" altLang="zh-CN" sz="1600" dirty="0">
              <a:latin typeface="+mj-ea"/>
              <a:ea typeface="+mj-ea"/>
            </a:endParaRPr>
          </a:p>
          <a:p>
            <a:pPr eaLnBrk="1" fontAlgn="auto" hangingPunct="1">
              <a:lnSpc>
                <a:spcPct val="150000"/>
              </a:lnSpc>
              <a:spcBef>
                <a:spcPts val="0"/>
              </a:spcBef>
              <a:spcAft>
                <a:spcPts val="0"/>
              </a:spcAft>
              <a:buClr>
                <a:srgbClr val="E84E2D"/>
              </a:buClr>
              <a:defRPr/>
            </a:pPr>
            <a:r>
              <a:rPr lang="en-US" altLang="zh-CN" sz="1600" dirty="0">
                <a:latin typeface="+mj-ea"/>
                <a:ea typeface="+mj-ea"/>
              </a:rPr>
              <a:t>4</a:t>
            </a:r>
            <a:r>
              <a:rPr lang="zh-CN" altLang="en-US" sz="1600" dirty="0">
                <a:latin typeface="+mj-ea"/>
                <a:ea typeface="+mj-ea"/>
              </a:rPr>
              <a:t>、添加相关的描述文字</a:t>
            </a:r>
            <a:endParaRPr lang="en-US" altLang="zh-CN" sz="1600" dirty="0">
              <a:latin typeface="+mj-ea"/>
              <a:ea typeface="+mj-ea"/>
            </a:endParaRPr>
          </a:p>
          <a:p>
            <a:pPr eaLnBrk="1" fontAlgn="auto" hangingPunct="1">
              <a:lnSpc>
                <a:spcPct val="150000"/>
              </a:lnSpc>
              <a:spcBef>
                <a:spcPts val="0"/>
              </a:spcBef>
              <a:spcAft>
                <a:spcPts val="0"/>
              </a:spcAft>
              <a:buClr>
                <a:srgbClr val="E84E2D"/>
              </a:buClr>
              <a:defRPr/>
            </a:pPr>
            <a:r>
              <a:rPr lang="en-US" altLang="zh-CN" sz="1600" dirty="0">
                <a:latin typeface="+mj-ea"/>
                <a:ea typeface="+mj-ea"/>
              </a:rPr>
              <a:t>5</a:t>
            </a:r>
            <a:r>
              <a:rPr lang="zh-CN" altLang="en-US" sz="1600" dirty="0">
                <a:latin typeface="+mj-ea"/>
                <a:ea typeface="+mj-ea"/>
              </a:rPr>
              <a:t>、添加相关的描述文字</a:t>
            </a:r>
            <a:endParaRPr lang="en-US" altLang="zh-CN" sz="1600" dirty="0">
              <a:latin typeface="+mj-ea"/>
              <a:ea typeface="+mj-ea"/>
            </a:endParaRPr>
          </a:p>
          <a:p>
            <a:pPr eaLnBrk="1" fontAlgn="auto" hangingPunct="1">
              <a:lnSpc>
                <a:spcPct val="150000"/>
              </a:lnSpc>
              <a:spcBef>
                <a:spcPts val="0"/>
              </a:spcBef>
              <a:spcAft>
                <a:spcPts val="0"/>
              </a:spcAft>
              <a:buClr>
                <a:srgbClr val="E84E2D"/>
              </a:buClr>
              <a:defRPr/>
            </a:pPr>
            <a:r>
              <a:rPr lang="en-US" altLang="zh-CN" sz="1600" dirty="0">
                <a:latin typeface="+mj-ea"/>
                <a:ea typeface="+mj-ea"/>
              </a:rPr>
              <a:t>6</a:t>
            </a:r>
            <a:r>
              <a:rPr lang="zh-CN" altLang="en-US" sz="1600" dirty="0">
                <a:latin typeface="+mj-ea"/>
                <a:ea typeface="+mj-ea"/>
              </a:rPr>
              <a:t>、添加相关的描述文字</a:t>
            </a:r>
            <a:endParaRPr lang="en-US" altLang="zh-CN" sz="1600" dirty="0">
              <a:latin typeface="+mj-ea"/>
              <a:ea typeface="+mj-ea"/>
            </a:endParaRPr>
          </a:p>
          <a:p>
            <a:pPr eaLnBrk="1" fontAlgn="auto" hangingPunct="1">
              <a:lnSpc>
                <a:spcPct val="150000"/>
              </a:lnSpc>
              <a:spcBef>
                <a:spcPts val="0"/>
              </a:spcBef>
              <a:spcAft>
                <a:spcPts val="0"/>
              </a:spcAft>
              <a:defRPr/>
            </a:pPr>
            <a:endParaRPr lang="zh-CN" altLang="zh-CN" sz="1600" dirty="0">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23875"/>
          </a:xfrm>
          <a:prstGeom prst="rect">
            <a:avLst/>
          </a:prstGeom>
        </p:spPr>
        <p:txBody>
          <a:bodyPr>
            <a:spAutoFit/>
          </a:bodyPr>
          <a:lstStyle/>
          <a:p>
            <a:pPr eaLnBrk="1" fontAlgn="auto" hangingPunct="1">
              <a:spcBef>
                <a:spcPts val="0"/>
              </a:spcBef>
              <a:spcAft>
                <a:spcPts val="0"/>
              </a:spcAft>
              <a:defRPr/>
            </a:pPr>
            <a:r>
              <a:rPr lang="en-US" altLang="zh-CN" sz="2800" dirty="0">
                <a:solidFill>
                  <a:schemeClr val="tx1">
                    <a:lumMod val="85000"/>
                    <a:lumOff val="15000"/>
                  </a:schemeClr>
                </a:solidFill>
                <a:latin typeface="+mn-ea"/>
                <a:ea typeface="+mn-ea"/>
              </a:rPr>
              <a:t>4.6 </a:t>
            </a:r>
            <a:r>
              <a:rPr lang="zh-CN" altLang="en-US" sz="2800" dirty="0">
                <a:solidFill>
                  <a:schemeClr val="tx1">
                    <a:lumMod val="85000"/>
                    <a:lumOff val="15000"/>
                  </a:schemeClr>
                </a:solidFill>
                <a:latin typeface="+mn-ea"/>
                <a:ea typeface="+mn-ea"/>
              </a:rPr>
              <a:t>达标测试</a:t>
            </a:r>
            <a:endParaRPr lang="zh-CN" altLang="en-US" sz="2800" dirty="0">
              <a:solidFill>
                <a:schemeClr val="tx1">
                  <a:lumMod val="85000"/>
                  <a:lumOff val="15000"/>
                </a:schemeClr>
              </a:solidFill>
              <a:latin typeface="+mn-ea"/>
              <a:ea typeface="+mn-ea"/>
            </a:endParaRPr>
          </a:p>
        </p:txBody>
      </p:sp>
      <p:sp>
        <p:nvSpPr>
          <p:cNvPr id="24" name="title_1"/>
          <p:cNvSpPr/>
          <p:nvPr/>
        </p:nvSpPr>
        <p:spPr>
          <a:xfrm>
            <a:off x="188913" y="2181225"/>
            <a:ext cx="1485900" cy="4921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865" dirty="0">
                <a:solidFill>
                  <a:schemeClr val="bg1"/>
                </a:solidFill>
                <a:latin typeface="微软雅黑" panose="020B0503020204020204" pitchFamily="34" charset="-122"/>
                <a:ea typeface="微软雅黑" panose="020B0503020204020204" pitchFamily="34" charset="-122"/>
              </a:rPr>
              <a:t>工作回顾</a:t>
            </a:r>
            <a:endParaRPr lang="zh-CN" altLang="en-US" sz="1865" dirty="0">
              <a:solidFill>
                <a:schemeClr val="bg1"/>
              </a:solidFill>
              <a:latin typeface="微软雅黑" panose="020B0503020204020204" pitchFamily="34" charset="-122"/>
              <a:ea typeface="微软雅黑" panose="020B0503020204020204" pitchFamily="34" charset="-122"/>
            </a:endParaRPr>
          </a:p>
        </p:txBody>
      </p:sp>
      <p:sp>
        <p:nvSpPr>
          <p:cNvPr id="25" name="title_1_green"/>
          <p:cNvSpPr/>
          <p:nvPr/>
        </p:nvSpPr>
        <p:spPr>
          <a:xfrm>
            <a:off x="188913" y="2181225"/>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教学背景</a:t>
            </a:r>
            <a:endParaRPr lang="zh-CN" altLang="en-US" kern="0" dirty="0">
              <a:solidFill>
                <a:sysClr val="windowText" lastClr="000000"/>
              </a:solidFill>
              <a:latin typeface="Calibri" panose="020F0502020204030204"/>
              <a:ea typeface="+mn-ea"/>
            </a:endParaRPr>
          </a:p>
        </p:txBody>
      </p:sp>
      <p:sp>
        <p:nvSpPr>
          <p:cNvPr id="26" name="title_2"/>
          <p:cNvSpPr/>
          <p:nvPr/>
        </p:nvSpPr>
        <p:spPr>
          <a:xfrm>
            <a:off x="188913" y="2792413"/>
            <a:ext cx="1485900" cy="493712"/>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教学分析</a:t>
            </a:r>
            <a:endParaRPr lang="zh-CN" altLang="en-US" kern="0" dirty="0">
              <a:solidFill>
                <a:sysClr val="windowText" lastClr="000000"/>
              </a:solidFill>
              <a:latin typeface="Calibri" panose="020F0502020204030204"/>
              <a:ea typeface="+mn-ea"/>
            </a:endParaRPr>
          </a:p>
        </p:txBody>
      </p:sp>
      <p:sp>
        <p:nvSpPr>
          <p:cNvPr id="27" name="title_3"/>
          <p:cNvSpPr/>
          <p:nvPr/>
        </p:nvSpPr>
        <p:spPr>
          <a:xfrm>
            <a:off x="188913" y="3405188"/>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学法分析</a:t>
            </a:r>
            <a:endParaRPr lang="zh-CN" altLang="en-US" kern="0" dirty="0">
              <a:solidFill>
                <a:sysClr val="windowText" lastClr="000000"/>
              </a:solidFill>
              <a:latin typeface="Calibri" panose="020F0502020204030204"/>
              <a:ea typeface="+mn-ea"/>
            </a:endParaRPr>
          </a:p>
        </p:txBody>
      </p:sp>
      <p:sp>
        <p:nvSpPr>
          <p:cNvPr id="28" name="title_4"/>
          <p:cNvSpPr/>
          <p:nvPr/>
        </p:nvSpPr>
        <p:spPr>
          <a:xfrm>
            <a:off x="188913" y="4017963"/>
            <a:ext cx="1485900"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chemeClr val="bg1"/>
                </a:solidFill>
                <a:latin typeface="Calibri" panose="020F0502020204030204"/>
                <a:ea typeface="+mn-ea"/>
              </a:rPr>
              <a:t>教学过程</a:t>
            </a:r>
            <a:endParaRPr lang="en-US" altLang="zh-CN" kern="0" dirty="0">
              <a:solidFill>
                <a:schemeClr val="bg1"/>
              </a:solidFill>
              <a:latin typeface="Calibri" panose="020F0502020204030204"/>
              <a:ea typeface="+mn-ea"/>
            </a:endParaRPr>
          </a:p>
        </p:txBody>
      </p:sp>
      <p:sp>
        <p:nvSpPr>
          <p:cNvPr id="29" name="title_5"/>
          <p:cNvSpPr/>
          <p:nvPr/>
        </p:nvSpPr>
        <p:spPr>
          <a:xfrm>
            <a:off x="188913" y="4630738"/>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板书设计</a:t>
            </a:r>
            <a:endParaRPr lang="zh-CN" altLang="en-US" kern="0" dirty="0">
              <a:solidFill>
                <a:sysClr val="windowText" lastClr="000000"/>
              </a:solidFill>
              <a:latin typeface="Calibri" panose="020F0502020204030204"/>
              <a:ea typeface="+mn-ea"/>
            </a:endParaRPr>
          </a:p>
        </p:txBody>
      </p:sp>
      <p:sp>
        <p:nvSpPr>
          <p:cNvPr id="30" name="title_6"/>
          <p:cNvSpPr/>
          <p:nvPr/>
        </p:nvSpPr>
        <p:spPr>
          <a:xfrm>
            <a:off x="188913" y="5241925"/>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教学效果</a:t>
            </a:r>
            <a:endParaRPr lang="zh-CN" altLang="en-US" kern="0" dirty="0">
              <a:solidFill>
                <a:sysClr val="windowText" lastClr="000000"/>
              </a:solidFill>
              <a:latin typeface="Calibri" panose="020F0502020204030204"/>
              <a:ea typeface="+mn-ea"/>
            </a:endParaRPr>
          </a:p>
        </p:txBody>
      </p:sp>
      <p:cxnSp>
        <p:nvCxnSpPr>
          <p:cNvPr id="31" name="直接连接符 30"/>
          <p:cNvCxnSpPr/>
          <p:nvPr/>
        </p:nvCxnSpPr>
        <p:spPr>
          <a:xfrm>
            <a:off x="1958975" y="1508125"/>
            <a:ext cx="0" cy="4992688"/>
          </a:xfrm>
          <a:prstGeom prst="line">
            <a:avLst/>
          </a:prstGeom>
          <a:ln w="952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32" name="arrow_游标"/>
          <p:cNvGrpSpPr>
            <a:grpSpLocks noChangeAspect="1"/>
          </p:cNvGrpSpPr>
          <p:nvPr/>
        </p:nvGrpSpPr>
        <p:grpSpPr>
          <a:xfrm rot="10800000" flipH="1">
            <a:off x="1856669" y="4173233"/>
            <a:ext cx="206884" cy="206884"/>
            <a:chOff x="510977" y="1676698"/>
            <a:chExt cx="174686" cy="174686"/>
          </a:xfrm>
          <a:solidFill>
            <a:schemeClr val="bg1"/>
          </a:solidFill>
        </p:grpSpPr>
        <p:sp>
          <p:nvSpPr>
            <p:cNvPr id="33" name="椭圆 32"/>
            <p:cNvSpPr/>
            <p:nvPr/>
          </p:nvSpPr>
          <p:spPr>
            <a:xfrm>
              <a:off x="510977" y="1676698"/>
              <a:ext cx="174686" cy="17468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algn="ctr" eaLnBrk="1" fontAlgn="auto" hangingPunct="1">
                <a:spcBef>
                  <a:spcPts val="0"/>
                </a:spcBef>
                <a:spcAft>
                  <a:spcPts val="0"/>
                </a:spcAft>
                <a:defRPr/>
              </a:pPr>
              <a:endParaRPr lang="zh-CN" altLang="en-US" sz="2400">
                <a:solidFill>
                  <a:schemeClr val="bg1">
                    <a:lumMod val="50000"/>
                  </a:schemeClr>
                </a:solidFill>
              </a:endParaRPr>
            </a:p>
          </p:txBody>
        </p:sp>
        <p:cxnSp>
          <p:nvCxnSpPr>
            <p:cNvPr id="34" name="直接连接符 33"/>
            <p:cNvCxnSpPr/>
            <p:nvPr/>
          </p:nvCxnSpPr>
          <p:spPr>
            <a:xfrm>
              <a:off x="541962" y="1766660"/>
              <a:ext cx="945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rot="2700000">
              <a:off x="579030" y="1740848"/>
              <a:ext cx="756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rot="8100000">
              <a:off x="582566" y="1790770"/>
              <a:ext cx="756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2" name="Rectangle 10"/>
          <p:cNvSpPr/>
          <p:nvPr/>
        </p:nvSpPr>
        <p:spPr>
          <a:xfrm>
            <a:off x="2289175" y="1922463"/>
            <a:ext cx="5359400" cy="3951287"/>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solidFill>
                <a:schemeClr val="tx1">
                  <a:lumMod val="85000"/>
                  <a:lumOff val="15000"/>
                </a:schemeClr>
              </a:solidFill>
            </a:endParaRPr>
          </a:p>
        </p:txBody>
      </p:sp>
      <p:grpSp>
        <p:nvGrpSpPr>
          <p:cNvPr id="38926" name="组合 1"/>
          <p:cNvGrpSpPr/>
          <p:nvPr/>
        </p:nvGrpSpPr>
        <p:grpSpPr bwMode="auto">
          <a:xfrm>
            <a:off x="5945188" y="2773363"/>
            <a:ext cx="5375275" cy="1389062"/>
            <a:chOff x="3875568" y="2208594"/>
            <a:chExt cx="4354033" cy="1124393"/>
          </a:xfrm>
        </p:grpSpPr>
        <p:sp>
          <p:nvSpPr>
            <p:cNvPr id="44" name="Rectangle 22"/>
            <p:cNvSpPr/>
            <p:nvPr/>
          </p:nvSpPr>
          <p:spPr>
            <a:xfrm>
              <a:off x="3875568" y="2208594"/>
              <a:ext cx="4354033" cy="112439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latin typeface="+mn-ea"/>
              </a:endParaRPr>
            </a:p>
          </p:txBody>
        </p:sp>
        <p:grpSp>
          <p:nvGrpSpPr>
            <p:cNvPr id="38930" name="Group 25"/>
            <p:cNvGrpSpPr/>
            <p:nvPr/>
          </p:nvGrpSpPr>
          <p:grpSpPr bwMode="auto">
            <a:xfrm>
              <a:off x="4201879" y="2470265"/>
              <a:ext cx="3701408" cy="767464"/>
              <a:chOff x="5559125" y="2765548"/>
              <a:chExt cx="4935210" cy="1023286"/>
            </a:xfrm>
          </p:grpSpPr>
          <p:sp>
            <p:nvSpPr>
              <p:cNvPr id="38931" name="TextBox 23"/>
              <p:cNvSpPr txBox="1">
                <a:spLocks noChangeArrowheads="1"/>
              </p:cNvSpPr>
              <p:nvPr/>
            </p:nvSpPr>
            <p:spPr bwMode="auto">
              <a:xfrm>
                <a:off x="5560029" y="2765548"/>
                <a:ext cx="2525839" cy="498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9pPr>
              </a:lstStyle>
              <a:p>
                <a:pPr eaLnBrk="1" hangingPunct="1">
                  <a:lnSpc>
                    <a:spcPct val="100000"/>
                  </a:lnSpc>
                  <a:spcBef>
                    <a:spcPct val="0"/>
                  </a:spcBef>
                  <a:buFontTx/>
                  <a:buNone/>
                </a:pPr>
                <a:r>
                  <a:rPr lang="zh-CN" altLang="en-US" sz="2400">
                    <a:solidFill>
                      <a:schemeClr val="bg1"/>
                    </a:solidFill>
                  </a:rPr>
                  <a:t>添加标题文字：</a:t>
                </a:r>
                <a:endParaRPr lang="en-US" sz="2000">
                  <a:solidFill>
                    <a:srgbClr val="F2F2F2"/>
                  </a:solidFill>
                  <a:latin typeface="微软雅黑 Light" panose="020B0502040204020203" pitchFamily="34" charset="-122"/>
                  <a:ea typeface="Open Sans" panose="020B0606030504020204"/>
                  <a:cs typeface="Open Sans" panose="020B0606030504020204"/>
                </a:endParaRPr>
              </a:p>
            </p:txBody>
          </p:sp>
          <p:sp>
            <p:nvSpPr>
              <p:cNvPr id="47" name="TextBox 24"/>
              <p:cNvSpPr txBox="1">
                <a:spLocks noChangeArrowheads="1"/>
              </p:cNvSpPr>
              <p:nvPr/>
            </p:nvSpPr>
            <p:spPr bwMode="auto">
              <a:xfrm>
                <a:off x="5559532" y="3167106"/>
                <a:ext cx="4934399" cy="62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Arial" panose="020B0604020202020204" pitchFamily="34" charset="0"/>
                    <a:ea typeface="微软雅黑 Light" panose="020B0502040204020203" pitchFamily="34" charset="-122"/>
                  </a:defRPr>
                </a:lvl1pPr>
                <a:lvl2pPr marL="742950" indent="-285750">
                  <a:defRPr sz="1300">
                    <a:solidFill>
                      <a:schemeClr val="tx1"/>
                    </a:solidFill>
                    <a:latin typeface="Arial" panose="020B0604020202020204" pitchFamily="34" charset="0"/>
                    <a:ea typeface="微软雅黑 Light" panose="020B0502040204020203" pitchFamily="34" charset="-122"/>
                  </a:defRPr>
                </a:lvl2pPr>
                <a:lvl3pPr marL="1143000" indent="-228600">
                  <a:defRPr sz="1300">
                    <a:solidFill>
                      <a:schemeClr val="tx1"/>
                    </a:solidFill>
                    <a:latin typeface="Arial" panose="020B0604020202020204" pitchFamily="34" charset="0"/>
                    <a:ea typeface="微软雅黑 Light" panose="020B0502040204020203" pitchFamily="34" charset="-122"/>
                  </a:defRPr>
                </a:lvl3pPr>
                <a:lvl4pPr marL="1600200" indent="-228600">
                  <a:defRPr sz="1300">
                    <a:solidFill>
                      <a:schemeClr val="tx1"/>
                    </a:solidFill>
                    <a:latin typeface="Arial" panose="020B0604020202020204" pitchFamily="34" charset="0"/>
                    <a:ea typeface="微软雅黑 Light" panose="020B0502040204020203" pitchFamily="34" charset="-122"/>
                  </a:defRPr>
                </a:lvl4pPr>
                <a:lvl5pPr marL="2057400" indent="-228600">
                  <a:defRPr sz="1300">
                    <a:solidFill>
                      <a:schemeClr val="tx1"/>
                    </a:solidFill>
                    <a:latin typeface="Arial" panose="020B0604020202020204" pitchFamily="34" charset="0"/>
                    <a:ea typeface="微软雅黑 Light" panose="020B0502040204020203"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Light" panose="020B0502040204020203"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Light" panose="020B0502040204020203"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Light" panose="020B0502040204020203"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Light" panose="020B0502040204020203" pitchFamily="34" charset="-122"/>
                  </a:defRPr>
                </a:lvl9pPr>
              </a:lstStyle>
              <a:p>
                <a:pPr algn="just" eaLnBrk="1" fontAlgn="auto" hangingPunct="1">
                  <a:lnSpc>
                    <a:spcPct val="150000"/>
                  </a:lnSpc>
                  <a:spcBef>
                    <a:spcPts val="0"/>
                  </a:spcBef>
                  <a:spcAft>
                    <a:spcPts val="0"/>
                  </a:spcAft>
                  <a:defRPr/>
                </a:pPr>
                <a:r>
                  <a:rPr lang="zh-CN" altLang="en-US" sz="1050">
                    <a:solidFill>
                      <a:schemeClr val="bg1"/>
                    </a:solidFill>
                    <a:latin typeface="微软雅黑 Light" panose="020B0502040204020203" pitchFamily="34" charset="-122"/>
                  </a:rPr>
                  <a:t>单击此处添加文字，添加具体文字内容，您的说明文字在此处添加，此处输入详细的说明文字，单击此处添加文字，添加具体文字内容</a:t>
                </a:r>
                <a:endParaRPr lang="en-US" altLang="zh-CN" sz="1050">
                  <a:solidFill>
                    <a:schemeClr val="bg1"/>
                  </a:solidFill>
                  <a:latin typeface="微软雅黑 Light" panose="020B0502040204020203" pitchFamily="34" charset="-122"/>
                </a:endParaRPr>
              </a:p>
            </p:txBody>
          </p:sp>
        </p:grpSp>
      </p:grpSp>
      <p:sp>
        <p:nvSpPr>
          <p:cNvPr id="38927" name="TextBox 26"/>
          <p:cNvSpPr txBox="1">
            <a:spLocks noChangeArrowheads="1"/>
          </p:cNvSpPr>
          <p:nvPr/>
        </p:nvSpPr>
        <p:spPr bwMode="auto">
          <a:xfrm>
            <a:off x="7799388" y="4338638"/>
            <a:ext cx="4224337"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9pPr>
          </a:lstStyle>
          <a:p>
            <a:pPr algn="just" eaLnBrk="1" hangingPunct="1">
              <a:lnSpc>
                <a:spcPct val="150000"/>
              </a:lnSpc>
              <a:spcBef>
                <a:spcPct val="0"/>
              </a:spcBef>
              <a:buFontTx/>
              <a:buNone/>
            </a:pPr>
            <a:r>
              <a:rPr lang="zh-CN" altLang="en-US" sz="1100">
                <a:latin typeface="微软雅黑 Light" panose="020B0502040204020203" pitchFamily="34" charset="-122"/>
              </a:rPr>
              <a:t>单击此处添加文字，添加具体文字内容，您的说明文字在此处添加，此处输入详细的说明文字。单击此处添加文字，添加具体文字内容，您的说明文字在此处添加，此处输入详细的说明文字。</a:t>
            </a:r>
            <a:endParaRPr lang="en-US" altLang="zh-CN" sz="1100">
              <a:latin typeface="微软雅黑 Light" panose="020B0502040204020203" pitchFamily="34" charset="-122"/>
            </a:endParaRPr>
          </a:p>
        </p:txBody>
      </p:sp>
      <p:sp>
        <p:nvSpPr>
          <p:cNvPr id="51" name="Rectangle 27"/>
          <p:cNvSpPr/>
          <p:nvPr/>
        </p:nvSpPr>
        <p:spPr>
          <a:xfrm>
            <a:off x="7907338" y="5495925"/>
            <a:ext cx="1108075" cy="276225"/>
          </a:xfrm>
          <a:prstGeom prst="rect">
            <a:avLst/>
          </a:prstGeom>
          <a:ln>
            <a:solidFill>
              <a:schemeClr val="tx1">
                <a:lumMod val="95000"/>
                <a:lumOff val="5000"/>
              </a:schemeClr>
            </a:solidFill>
          </a:ln>
        </p:spPr>
        <p:txBody>
          <a:bodyPr wrap="none">
            <a:spAutoFit/>
          </a:bodyPr>
          <a:lstStyle/>
          <a:p>
            <a:pPr eaLnBrk="1" fontAlgn="auto" hangingPunct="1">
              <a:spcBef>
                <a:spcPts val="0"/>
              </a:spcBef>
              <a:spcAft>
                <a:spcPts val="0"/>
              </a:spcAft>
              <a:defRPr/>
            </a:pPr>
            <a:r>
              <a:rPr lang="zh-CN" altLang="en-US" sz="1200" dirty="0">
                <a:solidFill>
                  <a:schemeClr val="tx1">
                    <a:lumMod val="95000"/>
                    <a:lumOff val="5000"/>
                  </a:schemeClr>
                </a:solidFill>
                <a:latin typeface="+mn-lt"/>
                <a:ea typeface="+mn-ea"/>
              </a:rPr>
              <a:t>添加文字信息</a:t>
            </a:r>
            <a:endParaRPr lang="en-US" altLang="zh-CN" sz="1200" dirty="0">
              <a:solidFill>
                <a:schemeClr val="tx1">
                  <a:lumMod val="95000"/>
                  <a:lumOff val="5000"/>
                </a:schemeClr>
              </a:solidFill>
              <a:latin typeface="+mn-lt"/>
              <a:ea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23875"/>
          </a:xfrm>
          <a:prstGeom prst="rect">
            <a:avLst/>
          </a:prstGeom>
        </p:spPr>
        <p:txBody>
          <a:bodyPr>
            <a:spAutoFit/>
          </a:bodyPr>
          <a:lstStyle/>
          <a:p>
            <a:pPr eaLnBrk="1" fontAlgn="auto" hangingPunct="1">
              <a:spcBef>
                <a:spcPts val="0"/>
              </a:spcBef>
              <a:spcAft>
                <a:spcPts val="0"/>
              </a:spcAft>
              <a:defRPr/>
            </a:pPr>
            <a:r>
              <a:rPr lang="en-US" altLang="zh-CN" sz="2800" dirty="0">
                <a:solidFill>
                  <a:schemeClr val="tx1">
                    <a:lumMod val="85000"/>
                    <a:lumOff val="15000"/>
                  </a:schemeClr>
                </a:solidFill>
                <a:latin typeface="+mn-ea"/>
                <a:ea typeface="+mn-ea"/>
              </a:rPr>
              <a:t>4.7 </a:t>
            </a:r>
            <a:r>
              <a:rPr lang="zh-CN" altLang="en-US" sz="2800" dirty="0">
                <a:solidFill>
                  <a:schemeClr val="tx1">
                    <a:lumMod val="85000"/>
                    <a:lumOff val="15000"/>
                  </a:schemeClr>
                </a:solidFill>
                <a:latin typeface="+mn-ea"/>
                <a:ea typeface="+mn-ea"/>
              </a:rPr>
              <a:t>课题总结</a:t>
            </a:r>
            <a:endParaRPr lang="zh-CN" altLang="en-US" sz="2800" dirty="0">
              <a:solidFill>
                <a:schemeClr val="tx1">
                  <a:lumMod val="85000"/>
                  <a:lumOff val="15000"/>
                </a:schemeClr>
              </a:solidFill>
              <a:latin typeface="+mn-ea"/>
              <a:ea typeface="+mn-ea"/>
            </a:endParaRPr>
          </a:p>
        </p:txBody>
      </p:sp>
      <p:grpSp>
        <p:nvGrpSpPr>
          <p:cNvPr id="24" name="组合 23"/>
          <p:cNvGrpSpPr/>
          <p:nvPr/>
        </p:nvGrpSpPr>
        <p:grpSpPr>
          <a:xfrm>
            <a:off x="2536515" y="3375174"/>
            <a:ext cx="753936" cy="753899"/>
            <a:chOff x="848110" y="2494995"/>
            <a:chExt cx="636196" cy="636164"/>
          </a:xfrm>
          <a:solidFill>
            <a:schemeClr val="accent1"/>
          </a:solidFill>
        </p:grpSpPr>
        <p:sp>
          <p:nvSpPr>
            <p:cNvPr id="25" name="Rectangle 22"/>
            <p:cNvSpPr/>
            <p:nvPr/>
          </p:nvSpPr>
          <p:spPr>
            <a:xfrm>
              <a:off x="848110" y="2494995"/>
              <a:ext cx="636196" cy="636164"/>
            </a:xfrm>
            <a:prstGeom prst="ellipse">
              <a:avLst/>
            </a:pr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95">
                <a:solidFill>
                  <a:schemeClr val="tx1">
                    <a:lumMod val="95000"/>
                    <a:lumOff val="5000"/>
                  </a:schemeClr>
                </a:solidFill>
                <a:latin typeface="Lao UI" panose="020B0502040204020203" pitchFamily="34" charset="0"/>
                <a:cs typeface="Lao UI" panose="020B0502040204020203" pitchFamily="34" charset="0"/>
              </a:endParaRPr>
            </a:p>
          </p:txBody>
        </p:sp>
        <p:sp>
          <p:nvSpPr>
            <p:cNvPr id="26" name="Freeform 23"/>
            <p:cNvSpPr>
              <a:spLocks noEditPoints="1"/>
            </p:cNvSpPr>
            <p:nvPr/>
          </p:nvSpPr>
          <p:spPr bwMode="auto">
            <a:xfrm>
              <a:off x="968176" y="2655623"/>
              <a:ext cx="389082" cy="322810"/>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grpFill/>
            <a:ln w="9525">
              <a:solidFill>
                <a:schemeClr val="bg1"/>
              </a:solidFill>
              <a:round/>
            </a:ln>
          </p:spPr>
          <p:txBody>
            <a:bodyPr lIns="108363" tIns="54181" rIns="108363" bIns="54181"/>
            <a:lstStyle/>
            <a:p>
              <a:pPr eaLnBrk="1" fontAlgn="auto" hangingPunct="1">
                <a:spcBef>
                  <a:spcPts val="0"/>
                </a:spcBef>
                <a:spcAft>
                  <a:spcPts val="0"/>
                </a:spcAft>
                <a:defRPr/>
              </a:pPr>
              <a:endParaRPr lang="en-US" sz="1895">
                <a:solidFill>
                  <a:schemeClr val="tx1">
                    <a:lumMod val="95000"/>
                    <a:lumOff val="5000"/>
                  </a:schemeClr>
                </a:solidFill>
                <a:latin typeface="Lao UI" panose="020B0502040204020203" pitchFamily="34" charset="0"/>
                <a:ea typeface="+mn-ea"/>
                <a:cs typeface="Lao UI" panose="020B0502040204020203" pitchFamily="34" charset="0"/>
              </a:endParaRPr>
            </a:p>
          </p:txBody>
        </p:sp>
      </p:grpSp>
      <p:grpSp>
        <p:nvGrpSpPr>
          <p:cNvPr id="27" name="组合 26"/>
          <p:cNvGrpSpPr/>
          <p:nvPr/>
        </p:nvGrpSpPr>
        <p:grpSpPr>
          <a:xfrm>
            <a:off x="2536515" y="2105289"/>
            <a:ext cx="753936" cy="753899"/>
            <a:chOff x="848110" y="1423425"/>
            <a:chExt cx="636196" cy="636164"/>
          </a:xfrm>
          <a:solidFill>
            <a:schemeClr val="accent1"/>
          </a:solidFill>
        </p:grpSpPr>
        <p:sp>
          <p:nvSpPr>
            <p:cNvPr id="28" name="Rectangle 13"/>
            <p:cNvSpPr/>
            <p:nvPr/>
          </p:nvSpPr>
          <p:spPr>
            <a:xfrm>
              <a:off x="848110" y="1423425"/>
              <a:ext cx="636196" cy="636164"/>
            </a:xfrm>
            <a:prstGeom prst="ellipse">
              <a:avLst/>
            </a:pr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95">
                <a:solidFill>
                  <a:schemeClr val="tx1">
                    <a:lumMod val="95000"/>
                    <a:lumOff val="5000"/>
                  </a:schemeClr>
                </a:solidFill>
                <a:latin typeface="Lao UI" panose="020B0502040204020203" pitchFamily="34" charset="0"/>
                <a:cs typeface="Lao UI" panose="020B0502040204020203" pitchFamily="34" charset="0"/>
              </a:endParaRPr>
            </a:p>
          </p:txBody>
        </p:sp>
        <p:sp>
          <p:nvSpPr>
            <p:cNvPr id="29" name="Freeform 100"/>
            <p:cNvSpPr/>
            <p:nvPr/>
          </p:nvSpPr>
          <p:spPr bwMode="auto">
            <a:xfrm>
              <a:off x="990986" y="1566301"/>
              <a:ext cx="303570" cy="342050"/>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grpFill/>
            <a:ln w="9525">
              <a:solidFill>
                <a:schemeClr val="bg1"/>
              </a:solidFill>
              <a:round/>
            </a:ln>
          </p:spPr>
          <p:txBody>
            <a:bodyPr lIns="108363" tIns="54181" rIns="108363" bIns="54181"/>
            <a:lstStyle/>
            <a:p>
              <a:pPr eaLnBrk="1" fontAlgn="auto" hangingPunct="1">
                <a:spcBef>
                  <a:spcPts val="0"/>
                </a:spcBef>
                <a:spcAft>
                  <a:spcPts val="0"/>
                </a:spcAft>
                <a:defRPr/>
              </a:pPr>
              <a:endParaRPr lang="en-US" sz="1895">
                <a:ln>
                  <a:solidFill>
                    <a:schemeClr val="accent1"/>
                  </a:solidFill>
                </a:ln>
                <a:solidFill>
                  <a:schemeClr val="tx1">
                    <a:lumMod val="95000"/>
                    <a:lumOff val="5000"/>
                  </a:schemeClr>
                </a:solidFill>
                <a:latin typeface="Lao UI" panose="020B0502040204020203" pitchFamily="34" charset="0"/>
                <a:ea typeface="+mn-ea"/>
                <a:cs typeface="Lao UI" panose="020B0502040204020203" pitchFamily="34" charset="0"/>
              </a:endParaRPr>
            </a:p>
          </p:txBody>
        </p:sp>
      </p:grpSp>
      <p:grpSp>
        <p:nvGrpSpPr>
          <p:cNvPr id="30" name="组合 29"/>
          <p:cNvGrpSpPr/>
          <p:nvPr/>
        </p:nvGrpSpPr>
        <p:grpSpPr>
          <a:xfrm>
            <a:off x="7382429" y="4729718"/>
            <a:ext cx="753936" cy="753899"/>
            <a:chOff x="4937249" y="3638003"/>
            <a:chExt cx="636196" cy="636164"/>
          </a:xfrm>
          <a:solidFill>
            <a:schemeClr val="accent1"/>
          </a:solidFill>
        </p:grpSpPr>
        <p:sp>
          <p:nvSpPr>
            <p:cNvPr id="31" name="Rectangle 27"/>
            <p:cNvSpPr/>
            <p:nvPr/>
          </p:nvSpPr>
          <p:spPr>
            <a:xfrm>
              <a:off x="4937249" y="3638003"/>
              <a:ext cx="636196" cy="636164"/>
            </a:xfrm>
            <a:prstGeom prst="ellipse">
              <a:avLst/>
            </a:pr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95">
                <a:solidFill>
                  <a:schemeClr val="tx1">
                    <a:lumMod val="95000"/>
                    <a:lumOff val="5000"/>
                  </a:schemeClr>
                </a:solidFill>
                <a:latin typeface="Lao UI" panose="020B0502040204020203" pitchFamily="34" charset="0"/>
                <a:cs typeface="Lao UI" panose="020B0502040204020203" pitchFamily="34" charset="0"/>
              </a:endParaRPr>
            </a:p>
          </p:txBody>
        </p:sp>
        <p:sp>
          <p:nvSpPr>
            <p:cNvPr id="32" name="Freeform 107"/>
            <p:cNvSpPr>
              <a:spLocks noEditPoints="1"/>
            </p:cNvSpPr>
            <p:nvPr/>
          </p:nvSpPr>
          <p:spPr bwMode="auto">
            <a:xfrm>
              <a:off x="5080125" y="3780879"/>
              <a:ext cx="365566" cy="314258"/>
            </a:xfrm>
            <a:custGeom>
              <a:avLst/>
              <a:gdLst/>
              <a:ahLst/>
              <a:cxnLst>
                <a:cxn ang="0">
                  <a:pos x="337" y="165"/>
                </a:cxn>
                <a:cxn ang="0">
                  <a:pos x="170" y="0"/>
                </a:cxn>
                <a:cxn ang="0">
                  <a:pos x="5" y="165"/>
                </a:cxn>
                <a:cxn ang="0">
                  <a:pos x="5" y="165"/>
                </a:cxn>
                <a:cxn ang="0">
                  <a:pos x="0" y="172"/>
                </a:cxn>
                <a:cxn ang="0">
                  <a:pos x="0" y="181"/>
                </a:cxn>
                <a:cxn ang="0">
                  <a:pos x="0" y="189"/>
                </a:cxn>
                <a:cxn ang="0">
                  <a:pos x="5" y="196"/>
                </a:cxn>
                <a:cxn ang="0">
                  <a:pos x="5" y="196"/>
                </a:cxn>
                <a:cxn ang="0">
                  <a:pos x="13" y="201"/>
                </a:cxn>
                <a:cxn ang="0">
                  <a:pos x="20" y="201"/>
                </a:cxn>
                <a:cxn ang="0">
                  <a:pos x="29" y="201"/>
                </a:cxn>
                <a:cxn ang="0">
                  <a:pos x="36" y="196"/>
                </a:cxn>
                <a:cxn ang="0">
                  <a:pos x="42" y="189"/>
                </a:cxn>
                <a:cxn ang="0">
                  <a:pos x="42" y="294"/>
                </a:cxn>
                <a:cxn ang="0">
                  <a:pos x="301" y="294"/>
                </a:cxn>
                <a:cxn ang="0">
                  <a:pos x="301" y="189"/>
                </a:cxn>
                <a:cxn ang="0">
                  <a:pos x="306" y="196"/>
                </a:cxn>
                <a:cxn ang="0">
                  <a:pos x="306" y="196"/>
                </a:cxn>
                <a:cxn ang="0">
                  <a:pos x="314" y="201"/>
                </a:cxn>
                <a:cxn ang="0">
                  <a:pos x="321" y="201"/>
                </a:cxn>
                <a:cxn ang="0">
                  <a:pos x="321" y="201"/>
                </a:cxn>
                <a:cxn ang="0">
                  <a:pos x="330" y="201"/>
                </a:cxn>
                <a:cxn ang="0">
                  <a:pos x="337" y="196"/>
                </a:cxn>
                <a:cxn ang="0">
                  <a:pos x="337" y="196"/>
                </a:cxn>
                <a:cxn ang="0">
                  <a:pos x="341" y="189"/>
                </a:cxn>
                <a:cxn ang="0">
                  <a:pos x="343" y="181"/>
                </a:cxn>
                <a:cxn ang="0">
                  <a:pos x="341" y="172"/>
                </a:cxn>
                <a:cxn ang="0">
                  <a:pos x="337" y="165"/>
                </a:cxn>
                <a:cxn ang="0">
                  <a:pos x="337" y="165"/>
                </a:cxn>
                <a:cxn ang="0">
                  <a:pos x="279" y="272"/>
                </a:cxn>
                <a:cxn ang="0">
                  <a:pos x="214" y="272"/>
                </a:cxn>
                <a:cxn ang="0">
                  <a:pos x="214" y="187"/>
                </a:cxn>
                <a:cxn ang="0">
                  <a:pos x="129" y="187"/>
                </a:cxn>
                <a:cxn ang="0">
                  <a:pos x="129" y="272"/>
                </a:cxn>
                <a:cxn ang="0">
                  <a:pos x="63" y="272"/>
                </a:cxn>
                <a:cxn ang="0">
                  <a:pos x="63" y="169"/>
                </a:cxn>
                <a:cxn ang="0">
                  <a:pos x="170" y="60"/>
                </a:cxn>
                <a:cxn ang="0">
                  <a:pos x="279" y="169"/>
                </a:cxn>
                <a:cxn ang="0">
                  <a:pos x="279" y="272"/>
                </a:cxn>
              </a:cxnLst>
              <a:rect l="0" t="0" r="r" b="b"/>
              <a:pathLst>
                <a:path w="343" h="294">
                  <a:moveTo>
                    <a:pt x="337" y="165"/>
                  </a:moveTo>
                  <a:lnTo>
                    <a:pt x="170" y="0"/>
                  </a:lnTo>
                  <a:lnTo>
                    <a:pt x="5" y="165"/>
                  </a:lnTo>
                  <a:lnTo>
                    <a:pt x="5" y="165"/>
                  </a:lnTo>
                  <a:lnTo>
                    <a:pt x="0" y="172"/>
                  </a:lnTo>
                  <a:lnTo>
                    <a:pt x="0" y="181"/>
                  </a:lnTo>
                  <a:lnTo>
                    <a:pt x="0" y="189"/>
                  </a:lnTo>
                  <a:lnTo>
                    <a:pt x="5" y="196"/>
                  </a:lnTo>
                  <a:lnTo>
                    <a:pt x="5" y="196"/>
                  </a:lnTo>
                  <a:lnTo>
                    <a:pt x="13" y="201"/>
                  </a:lnTo>
                  <a:lnTo>
                    <a:pt x="20" y="201"/>
                  </a:lnTo>
                  <a:lnTo>
                    <a:pt x="29" y="201"/>
                  </a:lnTo>
                  <a:lnTo>
                    <a:pt x="36" y="196"/>
                  </a:lnTo>
                  <a:lnTo>
                    <a:pt x="42" y="189"/>
                  </a:lnTo>
                  <a:lnTo>
                    <a:pt x="42" y="294"/>
                  </a:lnTo>
                  <a:lnTo>
                    <a:pt x="301" y="294"/>
                  </a:lnTo>
                  <a:lnTo>
                    <a:pt x="301" y="189"/>
                  </a:lnTo>
                  <a:lnTo>
                    <a:pt x="306" y="196"/>
                  </a:lnTo>
                  <a:lnTo>
                    <a:pt x="306" y="196"/>
                  </a:lnTo>
                  <a:lnTo>
                    <a:pt x="314" y="201"/>
                  </a:lnTo>
                  <a:lnTo>
                    <a:pt x="321" y="201"/>
                  </a:lnTo>
                  <a:lnTo>
                    <a:pt x="321" y="201"/>
                  </a:lnTo>
                  <a:lnTo>
                    <a:pt x="330" y="201"/>
                  </a:lnTo>
                  <a:lnTo>
                    <a:pt x="337" y="196"/>
                  </a:lnTo>
                  <a:lnTo>
                    <a:pt x="337" y="196"/>
                  </a:lnTo>
                  <a:lnTo>
                    <a:pt x="341" y="189"/>
                  </a:lnTo>
                  <a:lnTo>
                    <a:pt x="343" y="181"/>
                  </a:lnTo>
                  <a:lnTo>
                    <a:pt x="341" y="172"/>
                  </a:lnTo>
                  <a:lnTo>
                    <a:pt x="337" y="165"/>
                  </a:lnTo>
                  <a:lnTo>
                    <a:pt x="337" y="165"/>
                  </a:lnTo>
                  <a:close/>
                  <a:moveTo>
                    <a:pt x="279" y="272"/>
                  </a:moveTo>
                  <a:lnTo>
                    <a:pt x="214" y="272"/>
                  </a:lnTo>
                  <a:lnTo>
                    <a:pt x="214" y="187"/>
                  </a:lnTo>
                  <a:lnTo>
                    <a:pt x="129" y="187"/>
                  </a:lnTo>
                  <a:lnTo>
                    <a:pt x="129" y="272"/>
                  </a:lnTo>
                  <a:lnTo>
                    <a:pt x="63" y="272"/>
                  </a:lnTo>
                  <a:lnTo>
                    <a:pt x="63" y="169"/>
                  </a:lnTo>
                  <a:lnTo>
                    <a:pt x="170" y="60"/>
                  </a:lnTo>
                  <a:lnTo>
                    <a:pt x="279" y="169"/>
                  </a:lnTo>
                  <a:lnTo>
                    <a:pt x="279" y="272"/>
                  </a:lnTo>
                  <a:close/>
                </a:path>
              </a:pathLst>
            </a:custGeom>
            <a:grpFill/>
            <a:ln w="9525">
              <a:solidFill>
                <a:schemeClr val="bg1"/>
              </a:solidFill>
              <a:round/>
            </a:ln>
          </p:spPr>
          <p:txBody>
            <a:bodyPr lIns="108363" tIns="54181" rIns="108363" bIns="54181"/>
            <a:lstStyle/>
            <a:p>
              <a:pPr eaLnBrk="1" fontAlgn="auto" hangingPunct="1">
                <a:spcBef>
                  <a:spcPts val="0"/>
                </a:spcBef>
                <a:spcAft>
                  <a:spcPts val="0"/>
                </a:spcAft>
                <a:defRPr/>
              </a:pPr>
              <a:endParaRPr lang="en-US" sz="1895">
                <a:solidFill>
                  <a:schemeClr val="tx1">
                    <a:lumMod val="95000"/>
                    <a:lumOff val="5000"/>
                  </a:schemeClr>
                </a:solidFill>
                <a:latin typeface="Lao UI" panose="020B0502040204020203" pitchFamily="34" charset="0"/>
                <a:ea typeface="+mn-ea"/>
                <a:cs typeface="Lao UI" panose="020B0502040204020203" pitchFamily="34" charset="0"/>
              </a:endParaRPr>
            </a:p>
          </p:txBody>
        </p:sp>
      </p:grpSp>
      <p:grpSp>
        <p:nvGrpSpPr>
          <p:cNvPr id="33" name="组合 32"/>
          <p:cNvGrpSpPr/>
          <p:nvPr/>
        </p:nvGrpSpPr>
        <p:grpSpPr>
          <a:xfrm>
            <a:off x="2536515" y="4729718"/>
            <a:ext cx="753936" cy="753899"/>
            <a:chOff x="848110" y="3638003"/>
            <a:chExt cx="636196" cy="636164"/>
          </a:xfrm>
          <a:solidFill>
            <a:schemeClr val="accent1"/>
          </a:solidFill>
        </p:grpSpPr>
        <p:sp>
          <p:nvSpPr>
            <p:cNvPr id="34" name="Rectangle 26"/>
            <p:cNvSpPr/>
            <p:nvPr/>
          </p:nvSpPr>
          <p:spPr>
            <a:xfrm>
              <a:off x="848110" y="3638003"/>
              <a:ext cx="636196" cy="636164"/>
            </a:xfrm>
            <a:prstGeom prst="ellipse">
              <a:avLst/>
            </a:pr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95">
                <a:solidFill>
                  <a:schemeClr val="tx1">
                    <a:lumMod val="95000"/>
                    <a:lumOff val="5000"/>
                  </a:schemeClr>
                </a:solidFill>
                <a:latin typeface="Lao UI" panose="020B0502040204020203" pitchFamily="34" charset="0"/>
                <a:cs typeface="Lao UI" panose="020B0502040204020203" pitchFamily="34" charset="0"/>
              </a:endParaRPr>
            </a:p>
          </p:txBody>
        </p:sp>
        <p:grpSp>
          <p:nvGrpSpPr>
            <p:cNvPr id="35" name="Group 67"/>
            <p:cNvGrpSpPr/>
            <p:nvPr/>
          </p:nvGrpSpPr>
          <p:grpSpPr>
            <a:xfrm>
              <a:off x="919548" y="3852317"/>
              <a:ext cx="503238" cy="177800"/>
              <a:chOff x="1441430" y="4357700"/>
              <a:chExt cx="503238" cy="177800"/>
            </a:xfrm>
            <a:grpFill/>
          </p:grpSpPr>
          <p:sp>
            <p:nvSpPr>
              <p:cNvPr id="41" name="Freeform 19"/>
              <p:cNvSpPr/>
              <p:nvPr/>
            </p:nvSpPr>
            <p:spPr bwMode="auto">
              <a:xfrm>
                <a:off x="1441430" y="4357700"/>
                <a:ext cx="231775" cy="177800"/>
              </a:xfrm>
              <a:custGeom>
                <a:avLst/>
                <a:gdLst/>
                <a:ahLst/>
                <a:cxnLst>
                  <a:cxn ang="0">
                    <a:pos x="192" y="0"/>
                  </a:cxn>
                  <a:cxn ang="0">
                    <a:pos x="203" y="0"/>
                  </a:cxn>
                  <a:cxn ang="0">
                    <a:pos x="225" y="5"/>
                  </a:cxn>
                  <a:cxn ang="0">
                    <a:pos x="245" y="13"/>
                  </a:cxn>
                  <a:cxn ang="0">
                    <a:pos x="262" y="26"/>
                  </a:cxn>
                  <a:cxn ang="0">
                    <a:pos x="271" y="32"/>
                  </a:cxn>
                  <a:cxn ang="0">
                    <a:pos x="282" y="47"/>
                  </a:cxn>
                  <a:cxn ang="0">
                    <a:pos x="292" y="63"/>
                  </a:cxn>
                  <a:cxn ang="0">
                    <a:pos x="232" y="63"/>
                  </a:cxn>
                  <a:cxn ang="0">
                    <a:pos x="213" y="53"/>
                  </a:cxn>
                  <a:cxn ang="0">
                    <a:pos x="192" y="49"/>
                  </a:cxn>
                  <a:cxn ang="0">
                    <a:pos x="112" y="49"/>
                  </a:cxn>
                  <a:cxn ang="0">
                    <a:pos x="88" y="54"/>
                  </a:cxn>
                  <a:cxn ang="0">
                    <a:pos x="68" y="68"/>
                  </a:cxn>
                  <a:cxn ang="0">
                    <a:pos x="61" y="77"/>
                  </a:cxn>
                  <a:cxn ang="0">
                    <a:pos x="51" y="99"/>
                  </a:cxn>
                  <a:cxn ang="0">
                    <a:pos x="50" y="111"/>
                  </a:cxn>
                  <a:cxn ang="0">
                    <a:pos x="51" y="124"/>
                  </a:cxn>
                  <a:cxn ang="0">
                    <a:pos x="61" y="146"/>
                  </a:cxn>
                  <a:cxn ang="0">
                    <a:pos x="68" y="154"/>
                  </a:cxn>
                  <a:cxn ang="0">
                    <a:pos x="88" y="168"/>
                  </a:cxn>
                  <a:cxn ang="0">
                    <a:pos x="112" y="173"/>
                  </a:cxn>
                  <a:cxn ang="0">
                    <a:pos x="192" y="173"/>
                  </a:cxn>
                  <a:cxn ang="0">
                    <a:pos x="213" y="169"/>
                  </a:cxn>
                  <a:cxn ang="0">
                    <a:pos x="232" y="158"/>
                  </a:cxn>
                  <a:cxn ang="0">
                    <a:pos x="292" y="158"/>
                  </a:cxn>
                  <a:cxn ang="0">
                    <a:pos x="282" y="175"/>
                  </a:cxn>
                  <a:cxn ang="0">
                    <a:pos x="271" y="189"/>
                  </a:cxn>
                  <a:cxn ang="0">
                    <a:pos x="262" y="196"/>
                  </a:cxn>
                  <a:cxn ang="0">
                    <a:pos x="245" y="209"/>
                  </a:cxn>
                  <a:cxn ang="0">
                    <a:pos x="225" y="217"/>
                  </a:cxn>
                  <a:cxn ang="0">
                    <a:pos x="203" y="221"/>
                  </a:cxn>
                  <a:cxn ang="0">
                    <a:pos x="112" y="222"/>
                  </a:cxn>
                  <a:cxn ang="0">
                    <a:pos x="100" y="221"/>
                  </a:cxn>
                  <a:cxn ang="0">
                    <a:pos x="78" y="217"/>
                  </a:cxn>
                  <a:cxn ang="0">
                    <a:pos x="58" y="209"/>
                  </a:cxn>
                  <a:cxn ang="0">
                    <a:pos x="41" y="196"/>
                  </a:cxn>
                  <a:cxn ang="0">
                    <a:pos x="34" y="189"/>
                  </a:cxn>
                  <a:cxn ang="0">
                    <a:pos x="20" y="173"/>
                  </a:cxn>
                  <a:cxn ang="0">
                    <a:pos x="9" y="154"/>
                  </a:cxn>
                  <a:cxn ang="0">
                    <a:pos x="3" y="133"/>
                  </a:cxn>
                  <a:cxn ang="0">
                    <a:pos x="0" y="111"/>
                  </a:cxn>
                  <a:cxn ang="0">
                    <a:pos x="0" y="111"/>
                  </a:cxn>
                  <a:cxn ang="0">
                    <a:pos x="3" y="89"/>
                  </a:cxn>
                  <a:cxn ang="0">
                    <a:pos x="9" y="68"/>
                  </a:cxn>
                  <a:cxn ang="0">
                    <a:pos x="20" y="49"/>
                  </a:cxn>
                  <a:cxn ang="0">
                    <a:pos x="34" y="32"/>
                  </a:cxn>
                  <a:cxn ang="0">
                    <a:pos x="41" y="26"/>
                  </a:cxn>
                  <a:cxn ang="0">
                    <a:pos x="58" y="13"/>
                  </a:cxn>
                  <a:cxn ang="0">
                    <a:pos x="78" y="5"/>
                  </a:cxn>
                  <a:cxn ang="0">
                    <a:pos x="100" y="0"/>
                  </a:cxn>
                  <a:cxn ang="0">
                    <a:pos x="112" y="0"/>
                  </a:cxn>
                </a:cxnLst>
                <a:rect l="0" t="0" r="r" b="b"/>
                <a:pathLst>
                  <a:path w="292" h="222">
                    <a:moveTo>
                      <a:pt x="112" y="0"/>
                    </a:moveTo>
                    <a:lnTo>
                      <a:pt x="192" y="0"/>
                    </a:lnTo>
                    <a:lnTo>
                      <a:pt x="192" y="0"/>
                    </a:lnTo>
                    <a:lnTo>
                      <a:pt x="203" y="0"/>
                    </a:lnTo>
                    <a:lnTo>
                      <a:pt x="214" y="2"/>
                    </a:lnTo>
                    <a:lnTo>
                      <a:pt x="225" y="5"/>
                    </a:lnTo>
                    <a:lnTo>
                      <a:pt x="235" y="9"/>
                    </a:lnTo>
                    <a:lnTo>
                      <a:pt x="245" y="13"/>
                    </a:lnTo>
                    <a:lnTo>
                      <a:pt x="254" y="18"/>
                    </a:lnTo>
                    <a:lnTo>
                      <a:pt x="262" y="26"/>
                    </a:lnTo>
                    <a:lnTo>
                      <a:pt x="271" y="32"/>
                    </a:lnTo>
                    <a:lnTo>
                      <a:pt x="271" y="32"/>
                    </a:lnTo>
                    <a:lnTo>
                      <a:pt x="277" y="39"/>
                    </a:lnTo>
                    <a:lnTo>
                      <a:pt x="282" y="47"/>
                    </a:lnTo>
                    <a:lnTo>
                      <a:pt x="288" y="56"/>
                    </a:lnTo>
                    <a:lnTo>
                      <a:pt x="292" y="63"/>
                    </a:lnTo>
                    <a:lnTo>
                      <a:pt x="232" y="63"/>
                    </a:lnTo>
                    <a:lnTo>
                      <a:pt x="232" y="63"/>
                    </a:lnTo>
                    <a:lnTo>
                      <a:pt x="223" y="58"/>
                    </a:lnTo>
                    <a:lnTo>
                      <a:pt x="213" y="53"/>
                    </a:lnTo>
                    <a:lnTo>
                      <a:pt x="203" y="51"/>
                    </a:lnTo>
                    <a:lnTo>
                      <a:pt x="192" y="49"/>
                    </a:lnTo>
                    <a:lnTo>
                      <a:pt x="112" y="49"/>
                    </a:lnTo>
                    <a:lnTo>
                      <a:pt x="112" y="49"/>
                    </a:lnTo>
                    <a:lnTo>
                      <a:pt x="99" y="51"/>
                    </a:lnTo>
                    <a:lnTo>
                      <a:pt x="88" y="54"/>
                    </a:lnTo>
                    <a:lnTo>
                      <a:pt x="77" y="60"/>
                    </a:lnTo>
                    <a:lnTo>
                      <a:pt x="68" y="68"/>
                    </a:lnTo>
                    <a:lnTo>
                      <a:pt x="68" y="68"/>
                    </a:lnTo>
                    <a:lnTo>
                      <a:pt x="61" y="77"/>
                    </a:lnTo>
                    <a:lnTo>
                      <a:pt x="55" y="86"/>
                    </a:lnTo>
                    <a:lnTo>
                      <a:pt x="51" y="99"/>
                    </a:lnTo>
                    <a:lnTo>
                      <a:pt x="50" y="111"/>
                    </a:lnTo>
                    <a:lnTo>
                      <a:pt x="50" y="111"/>
                    </a:lnTo>
                    <a:lnTo>
                      <a:pt x="50" y="111"/>
                    </a:lnTo>
                    <a:lnTo>
                      <a:pt x="51" y="124"/>
                    </a:lnTo>
                    <a:lnTo>
                      <a:pt x="55" y="135"/>
                    </a:lnTo>
                    <a:lnTo>
                      <a:pt x="61" y="146"/>
                    </a:lnTo>
                    <a:lnTo>
                      <a:pt x="68" y="154"/>
                    </a:lnTo>
                    <a:lnTo>
                      <a:pt x="68" y="154"/>
                    </a:lnTo>
                    <a:lnTo>
                      <a:pt x="77" y="162"/>
                    </a:lnTo>
                    <a:lnTo>
                      <a:pt x="88" y="168"/>
                    </a:lnTo>
                    <a:lnTo>
                      <a:pt x="99" y="172"/>
                    </a:lnTo>
                    <a:lnTo>
                      <a:pt x="112" y="173"/>
                    </a:lnTo>
                    <a:lnTo>
                      <a:pt x="192" y="173"/>
                    </a:lnTo>
                    <a:lnTo>
                      <a:pt x="192" y="173"/>
                    </a:lnTo>
                    <a:lnTo>
                      <a:pt x="203" y="172"/>
                    </a:lnTo>
                    <a:lnTo>
                      <a:pt x="213" y="169"/>
                    </a:lnTo>
                    <a:lnTo>
                      <a:pt x="223" y="164"/>
                    </a:lnTo>
                    <a:lnTo>
                      <a:pt x="232" y="158"/>
                    </a:lnTo>
                    <a:lnTo>
                      <a:pt x="292" y="158"/>
                    </a:lnTo>
                    <a:lnTo>
                      <a:pt x="292" y="158"/>
                    </a:lnTo>
                    <a:lnTo>
                      <a:pt x="288" y="167"/>
                    </a:lnTo>
                    <a:lnTo>
                      <a:pt x="282" y="175"/>
                    </a:lnTo>
                    <a:lnTo>
                      <a:pt x="277" y="183"/>
                    </a:lnTo>
                    <a:lnTo>
                      <a:pt x="271" y="189"/>
                    </a:lnTo>
                    <a:lnTo>
                      <a:pt x="271" y="189"/>
                    </a:lnTo>
                    <a:lnTo>
                      <a:pt x="262" y="196"/>
                    </a:lnTo>
                    <a:lnTo>
                      <a:pt x="254" y="203"/>
                    </a:lnTo>
                    <a:lnTo>
                      <a:pt x="245" y="209"/>
                    </a:lnTo>
                    <a:lnTo>
                      <a:pt x="235" y="214"/>
                    </a:lnTo>
                    <a:lnTo>
                      <a:pt x="225" y="217"/>
                    </a:lnTo>
                    <a:lnTo>
                      <a:pt x="214" y="220"/>
                    </a:lnTo>
                    <a:lnTo>
                      <a:pt x="203" y="221"/>
                    </a:lnTo>
                    <a:lnTo>
                      <a:pt x="192" y="222"/>
                    </a:lnTo>
                    <a:lnTo>
                      <a:pt x="112" y="222"/>
                    </a:lnTo>
                    <a:lnTo>
                      <a:pt x="112" y="222"/>
                    </a:lnTo>
                    <a:lnTo>
                      <a:pt x="100" y="221"/>
                    </a:lnTo>
                    <a:lnTo>
                      <a:pt x="89" y="220"/>
                    </a:lnTo>
                    <a:lnTo>
                      <a:pt x="78" y="217"/>
                    </a:lnTo>
                    <a:lnTo>
                      <a:pt x="68" y="214"/>
                    </a:lnTo>
                    <a:lnTo>
                      <a:pt x="58" y="209"/>
                    </a:lnTo>
                    <a:lnTo>
                      <a:pt x="50" y="203"/>
                    </a:lnTo>
                    <a:lnTo>
                      <a:pt x="41" y="196"/>
                    </a:lnTo>
                    <a:lnTo>
                      <a:pt x="34" y="189"/>
                    </a:lnTo>
                    <a:lnTo>
                      <a:pt x="34" y="189"/>
                    </a:lnTo>
                    <a:lnTo>
                      <a:pt x="26" y="182"/>
                    </a:lnTo>
                    <a:lnTo>
                      <a:pt x="20" y="173"/>
                    </a:lnTo>
                    <a:lnTo>
                      <a:pt x="14" y="164"/>
                    </a:lnTo>
                    <a:lnTo>
                      <a:pt x="9" y="154"/>
                    </a:lnTo>
                    <a:lnTo>
                      <a:pt x="5" y="143"/>
                    </a:lnTo>
                    <a:lnTo>
                      <a:pt x="3" y="133"/>
                    </a:lnTo>
                    <a:lnTo>
                      <a:pt x="2" y="122"/>
                    </a:lnTo>
                    <a:lnTo>
                      <a:pt x="0" y="111"/>
                    </a:lnTo>
                    <a:lnTo>
                      <a:pt x="0" y="111"/>
                    </a:lnTo>
                    <a:lnTo>
                      <a:pt x="0" y="111"/>
                    </a:lnTo>
                    <a:lnTo>
                      <a:pt x="2" y="100"/>
                    </a:lnTo>
                    <a:lnTo>
                      <a:pt x="3" y="89"/>
                    </a:lnTo>
                    <a:lnTo>
                      <a:pt x="5" y="78"/>
                    </a:lnTo>
                    <a:lnTo>
                      <a:pt x="9" y="68"/>
                    </a:lnTo>
                    <a:lnTo>
                      <a:pt x="14" y="58"/>
                    </a:lnTo>
                    <a:lnTo>
                      <a:pt x="20" y="49"/>
                    </a:lnTo>
                    <a:lnTo>
                      <a:pt x="26" y="41"/>
                    </a:lnTo>
                    <a:lnTo>
                      <a:pt x="34" y="32"/>
                    </a:lnTo>
                    <a:lnTo>
                      <a:pt x="34" y="32"/>
                    </a:lnTo>
                    <a:lnTo>
                      <a:pt x="41" y="26"/>
                    </a:lnTo>
                    <a:lnTo>
                      <a:pt x="50" y="18"/>
                    </a:lnTo>
                    <a:lnTo>
                      <a:pt x="58" y="13"/>
                    </a:lnTo>
                    <a:lnTo>
                      <a:pt x="68" y="9"/>
                    </a:lnTo>
                    <a:lnTo>
                      <a:pt x="78" y="5"/>
                    </a:lnTo>
                    <a:lnTo>
                      <a:pt x="89" y="2"/>
                    </a:lnTo>
                    <a:lnTo>
                      <a:pt x="100" y="0"/>
                    </a:lnTo>
                    <a:lnTo>
                      <a:pt x="112" y="0"/>
                    </a:lnTo>
                    <a:lnTo>
                      <a:pt x="112" y="0"/>
                    </a:lnTo>
                    <a:close/>
                  </a:path>
                </a:pathLst>
              </a:custGeom>
              <a:grpFill/>
              <a:ln w="9525">
                <a:solidFill>
                  <a:schemeClr val="bg1"/>
                </a:solidFill>
                <a:round/>
              </a:ln>
            </p:spPr>
            <p:txBody>
              <a:bodyPr lIns="108363" tIns="54181" rIns="108363" bIns="54181"/>
              <a:lstStyle/>
              <a:p>
                <a:pPr eaLnBrk="1" fontAlgn="auto" hangingPunct="1">
                  <a:spcBef>
                    <a:spcPts val="0"/>
                  </a:spcBef>
                  <a:spcAft>
                    <a:spcPts val="0"/>
                  </a:spcAft>
                  <a:defRPr/>
                </a:pPr>
                <a:endParaRPr lang="en-US" sz="1895">
                  <a:solidFill>
                    <a:schemeClr val="tx1">
                      <a:lumMod val="95000"/>
                      <a:lumOff val="5000"/>
                    </a:schemeClr>
                  </a:solidFill>
                  <a:latin typeface="Lao UI" panose="020B0502040204020203" pitchFamily="34" charset="0"/>
                  <a:ea typeface="+mn-ea"/>
                  <a:cs typeface="Lao UI" panose="020B0502040204020203" pitchFamily="34" charset="0"/>
                </a:endParaRPr>
              </a:p>
            </p:txBody>
          </p:sp>
          <p:sp>
            <p:nvSpPr>
              <p:cNvPr id="42" name="Freeform 20"/>
              <p:cNvSpPr/>
              <p:nvPr/>
            </p:nvSpPr>
            <p:spPr bwMode="auto">
              <a:xfrm>
                <a:off x="1714480" y="4357700"/>
                <a:ext cx="230188" cy="177800"/>
              </a:xfrm>
              <a:custGeom>
                <a:avLst/>
                <a:gdLst/>
                <a:ahLst/>
                <a:cxnLst>
                  <a:cxn ang="0">
                    <a:pos x="181" y="0"/>
                  </a:cxn>
                  <a:cxn ang="0">
                    <a:pos x="192" y="0"/>
                  </a:cxn>
                  <a:cxn ang="0">
                    <a:pos x="213" y="5"/>
                  </a:cxn>
                  <a:cxn ang="0">
                    <a:pos x="234" y="13"/>
                  </a:cxn>
                  <a:cxn ang="0">
                    <a:pos x="251" y="26"/>
                  </a:cxn>
                  <a:cxn ang="0">
                    <a:pos x="258" y="32"/>
                  </a:cxn>
                  <a:cxn ang="0">
                    <a:pos x="272" y="49"/>
                  </a:cxn>
                  <a:cxn ang="0">
                    <a:pos x="283" y="68"/>
                  </a:cxn>
                  <a:cxn ang="0">
                    <a:pos x="289" y="89"/>
                  </a:cxn>
                  <a:cxn ang="0">
                    <a:pos x="292" y="111"/>
                  </a:cxn>
                  <a:cxn ang="0">
                    <a:pos x="292" y="111"/>
                  </a:cxn>
                  <a:cxn ang="0">
                    <a:pos x="289" y="133"/>
                  </a:cxn>
                  <a:cxn ang="0">
                    <a:pos x="283" y="154"/>
                  </a:cxn>
                  <a:cxn ang="0">
                    <a:pos x="272" y="173"/>
                  </a:cxn>
                  <a:cxn ang="0">
                    <a:pos x="258" y="189"/>
                  </a:cxn>
                  <a:cxn ang="0">
                    <a:pos x="251" y="196"/>
                  </a:cxn>
                  <a:cxn ang="0">
                    <a:pos x="234" y="209"/>
                  </a:cxn>
                  <a:cxn ang="0">
                    <a:pos x="213" y="217"/>
                  </a:cxn>
                  <a:cxn ang="0">
                    <a:pos x="192" y="221"/>
                  </a:cxn>
                  <a:cxn ang="0">
                    <a:pos x="100" y="222"/>
                  </a:cxn>
                  <a:cxn ang="0">
                    <a:pos x="89" y="221"/>
                  </a:cxn>
                  <a:cxn ang="0">
                    <a:pos x="67" y="217"/>
                  </a:cxn>
                  <a:cxn ang="0">
                    <a:pos x="47" y="209"/>
                  </a:cxn>
                  <a:cxn ang="0">
                    <a:pos x="30" y="196"/>
                  </a:cxn>
                  <a:cxn ang="0">
                    <a:pos x="21" y="189"/>
                  </a:cxn>
                  <a:cxn ang="0">
                    <a:pos x="9" y="175"/>
                  </a:cxn>
                  <a:cxn ang="0">
                    <a:pos x="0" y="158"/>
                  </a:cxn>
                  <a:cxn ang="0">
                    <a:pos x="61" y="158"/>
                  </a:cxn>
                  <a:cxn ang="0">
                    <a:pos x="79" y="169"/>
                  </a:cxn>
                  <a:cxn ang="0">
                    <a:pos x="100" y="173"/>
                  </a:cxn>
                  <a:cxn ang="0">
                    <a:pos x="181" y="173"/>
                  </a:cxn>
                  <a:cxn ang="0">
                    <a:pos x="204" y="168"/>
                  </a:cxn>
                  <a:cxn ang="0">
                    <a:pos x="224" y="154"/>
                  </a:cxn>
                  <a:cxn ang="0">
                    <a:pos x="231" y="146"/>
                  </a:cxn>
                  <a:cxn ang="0">
                    <a:pos x="241" y="124"/>
                  </a:cxn>
                  <a:cxn ang="0">
                    <a:pos x="242" y="111"/>
                  </a:cxn>
                  <a:cxn ang="0">
                    <a:pos x="241" y="99"/>
                  </a:cxn>
                  <a:cxn ang="0">
                    <a:pos x="231" y="77"/>
                  </a:cxn>
                  <a:cxn ang="0">
                    <a:pos x="224" y="68"/>
                  </a:cxn>
                  <a:cxn ang="0">
                    <a:pos x="204" y="54"/>
                  </a:cxn>
                  <a:cxn ang="0">
                    <a:pos x="181" y="49"/>
                  </a:cxn>
                  <a:cxn ang="0">
                    <a:pos x="100" y="49"/>
                  </a:cxn>
                  <a:cxn ang="0">
                    <a:pos x="79" y="53"/>
                  </a:cxn>
                  <a:cxn ang="0">
                    <a:pos x="61" y="63"/>
                  </a:cxn>
                  <a:cxn ang="0">
                    <a:pos x="0" y="63"/>
                  </a:cxn>
                  <a:cxn ang="0">
                    <a:pos x="9" y="47"/>
                  </a:cxn>
                  <a:cxn ang="0">
                    <a:pos x="21" y="32"/>
                  </a:cxn>
                  <a:cxn ang="0">
                    <a:pos x="30" y="26"/>
                  </a:cxn>
                  <a:cxn ang="0">
                    <a:pos x="47" y="13"/>
                  </a:cxn>
                  <a:cxn ang="0">
                    <a:pos x="67" y="5"/>
                  </a:cxn>
                  <a:cxn ang="0">
                    <a:pos x="89" y="0"/>
                  </a:cxn>
                  <a:cxn ang="0">
                    <a:pos x="100" y="0"/>
                  </a:cxn>
                </a:cxnLst>
                <a:rect l="0" t="0" r="r" b="b"/>
                <a:pathLst>
                  <a:path w="292" h="222">
                    <a:moveTo>
                      <a:pt x="100" y="0"/>
                    </a:moveTo>
                    <a:lnTo>
                      <a:pt x="181" y="0"/>
                    </a:lnTo>
                    <a:lnTo>
                      <a:pt x="181" y="0"/>
                    </a:lnTo>
                    <a:lnTo>
                      <a:pt x="192" y="0"/>
                    </a:lnTo>
                    <a:lnTo>
                      <a:pt x="203" y="2"/>
                    </a:lnTo>
                    <a:lnTo>
                      <a:pt x="213" y="5"/>
                    </a:lnTo>
                    <a:lnTo>
                      <a:pt x="224" y="9"/>
                    </a:lnTo>
                    <a:lnTo>
                      <a:pt x="234" y="13"/>
                    </a:lnTo>
                    <a:lnTo>
                      <a:pt x="242" y="18"/>
                    </a:lnTo>
                    <a:lnTo>
                      <a:pt x="251" y="26"/>
                    </a:lnTo>
                    <a:lnTo>
                      <a:pt x="258" y="32"/>
                    </a:lnTo>
                    <a:lnTo>
                      <a:pt x="258" y="32"/>
                    </a:lnTo>
                    <a:lnTo>
                      <a:pt x="266" y="41"/>
                    </a:lnTo>
                    <a:lnTo>
                      <a:pt x="272" y="49"/>
                    </a:lnTo>
                    <a:lnTo>
                      <a:pt x="278" y="58"/>
                    </a:lnTo>
                    <a:lnTo>
                      <a:pt x="283" y="68"/>
                    </a:lnTo>
                    <a:lnTo>
                      <a:pt x="287" y="78"/>
                    </a:lnTo>
                    <a:lnTo>
                      <a:pt x="289" y="89"/>
                    </a:lnTo>
                    <a:lnTo>
                      <a:pt x="291" y="100"/>
                    </a:lnTo>
                    <a:lnTo>
                      <a:pt x="292" y="111"/>
                    </a:lnTo>
                    <a:lnTo>
                      <a:pt x="292" y="111"/>
                    </a:lnTo>
                    <a:lnTo>
                      <a:pt x="292" y="111"/>
                    </a:lnTo>
                    <a:lnTo>
                      <a:pt x="291" y="122"/>
                    </a:lnTo>
                    <a:lnTo>
                      <a:pt x="289" y="133"/>
                    </a:lnTo>
                    <a:lnTo>
                      <a:pt x="287" y="143"/>
                    </a:lnTo>
                    <a:lnTo>
                      <a:pt x="283" y="154"/>
                    </a:lnTo>
                    <a:lnTo>
                      <a:pt x="278" y="164"/>
                    </a:lnTo>
                    <a:lnTo>
                      <a:pt x="272" y="173"/>
                    </a:lnTo>
                    <a:lnTo>
                      <a:pt x="266" y="182"/>
                    </a:lnTo>
                    <a:lnTo>
                      <a:pt x="258" y="189"/>
                    </a:lnTo>
                    <a:lnTo>
                      <a:pt x="258" y="189"/>
                    </a:lnTo>
                    <a:lnTo>
                      <a:pt x="251" y="196"/>
                    </a:lnTo>
                    <a:lnTo>
                      <a:pt x="242" y="203"/>
                    </a:lnTo>
                    <a:lnTo>
                      <a:pt x="234" y="209"/>
                    </a:lnTo>
                    <a:lnTo>
                      <a:pt x="224" y="214"/>
                    </a:lnTo>
                    <a:lnTo>
                      <a:pt x="213" y="217"/>
                    </a:lnTo>
                    <a:lnTo>
                      <a:pt x="203" y="220"/>
                    </a:lnTo>
                    <a:lnTo>
                      <a:pt x="192" y="221"/>
                    </a:lnTo>
                    <a:lnTo>
                      <a:pt x="181" y="222"/>
                    </a:lnTo>
                    <a:lnTo>
                      <a:pt x="100" y="222"/>
                    </a:lnTo>
                    <a:lnTo>
                      <a:pt x="100" y="222"/>
                    </a:lnTo>
                    <a:lnTo>
                      <a:pt x="89" y="221"/>
                    </a:lnTo>
                    <a:lnTo>
                      <a:pt x="78" y="220"/>
                    </a:lnTo>
                    <a:lnTo>
                      <a:pt x="67" y="217"/>
                    </a:lnTo>
                    <a:lnTo>
                      <a:pt x="57" y="214"/>
                    </a:lnTo>
                    <a:lnTo>
                      <a:pt x="47" y="209"/>
                    </a:lnTo>
                    <a:lnTo>
                      <a:pt x="38" y="203"/>
                    </a:lnTo>
                    <a:lnTo>
                      <a:pt x="30" y="196"/>
                    </a:lnTo>
                    <a:lnTo>
                      <a:pt x="21" y="189"/>
                    </a:lnTo>
                    <a:lnTo>
                      <a:pt x="21" y="189"/>
                    </a:lnTo>
                    <a:lnTo>
                      <a:pt x="15" y="183"/>
                    </a:lnTo>
                    <a:lnTo>
                      <a:pt x="9" y="175"/>
                    </a:lnTo>
                    <a:lnTo>
                      <a:pt x="4" y="167"/>
                    </a:lnTo>
                    <a:lnTo>
                      <a:pt x="0" y="158"/>
                    </a:lnTo>
                    <a:lnTo>
                      <a:pt x="61" y="158"/>
                    </a:lnTo>
                    <a:lnTo>
                      <a:pt x="61" y="158"/>
                    </a:lnTo>
                    <a:lnTo>
                      <a:pt x="69" y="164"/>
                    </a:lnTo>
                    <a:lnTo>
                      <a:pt x="79" y="169"/>
                    </a:lnTo>
                    <a:lnTo>
                      <a:pt x="89" y="172"/>
                    </a:lnTo>
                    <a:lnTo>
                      <a:pt x="100" y="173"/>
                    </a:lnTo>
                    <a:lnTo>
                      <a:pt x="181" y="173"/>
                    </a:lnTo>
                    <a:lnTo>
                      <a:pt x="181" y="173"/>
                    </a:lnTo>
                    <a:lnTo>
                      <a:pt x="193" y="172"/>
                    </a:lnTo>
                    <a:lnTo>
                      <a:pt x="204" y="168"/>
                    </a:lnTo>
                    <a:lnTo>
                      <a:pt x="215" y="162"/>
                    </a:lnTo>
                    <a:lnTo>
                      <a:pt x="224" y="154"/>
                    </a:lnTo>
                    <a:lnTo>
                      <a:pt x="224" y="154"/>
                    </a:lnTo>
                    <a:lnTo>
                      <a:pt x="231" y="146"/>
                    </a:lnTo>
                    <a:lnTo>
                      <a:pt x="237" y="135"/>
                    </a:lnTo>
                    <a:lnTo>
                      <a:pt x="241" y="124"/>
                    </a:lnTo>
                    <a:lnTo>
                      <a:pt x="242" y="111"/>
                    </a:lnTo>
                    <a:lnTo>
                      <a:pt x="242" y="111"/>
                    </a:lnTo>
                    <a:lnTo>
                      <a:pt x="242" y="111"/>
                    </a:lnTo>
                    <a:lnTo>
                      <a:pt x="241" y="99"/>
                    </a:lnTo>
                    <a:lnTo>
                      <a:pt x="237" y="86"/>
                    </a:lnTo>
                    <a:lnTo>
                      <a:pt x="231" y="77"/>
                    </a:lnTo>
                    <a:lnTo>
                      <a:pt x="224" y="68"/>
                    </a:lnTo>
                    <a:lnTo>
                      <a:pt x="224" y="68"/>
                    </a:lnTo>
                    <a:lnTo>
                      <a:pt x="215" y="60"/>
                    </a:lnTo>
                    <a:lnTo>
                      <a:pt x="204" y="54"/>
                    </a:lnTo>
                    <a:lnTo>
                      <a:pt x="193" y="51"/>
                    </a:lnTo>
                    <a:lnTo>
                      <a:pt x="181" y="49"/>
                    </a:lnTo>
                    <a:lnTo>
                      <a:pt x="100" y="49"/>
                    </a:lnTo>
                    <a:lnTo>
                      <a:pt x="100" y="49"/>
                    </a:lnTo>
                    <a:lnTo>
                      <a:pt x="89" y="51"/>
                    </a:lnTo>
                    <a:lnTo>
                      <a:pt x="79" y="53"/>
                    </a:lnTo>
                    <a:lnTo>
                      <a:pt x="69" y="58"/>
                    </a:lnTo>
                    <a:lnTo>
                      <a:pt x="61" y="63"/>
                    </a:lnTo>
                    <a:lnTo>
                      <a:pt x="0" y="63"/>
                    </a:lnTo>
                    <a:lnTo>
                      <a:pt x="0" y="63"/>
                    </a:lnTo>
                    <a:lnTo>
                      <a:pt x="4" y="56"/>
                    </a:lnTo>
                    <a:lnTo>
                      <a:pt x="9" y="47"/>
                    </a:lnTo>
                    <a:lnTo>
                      <a:pt x="15" y="39"/>
                    </a:lnTo>
                    <a:lnTo>
                      <a:pt x="21" y="32"/>
                    </a:lnTo>
                    <a:lnTo>
                      <a:pt x="21" y="32"/>
                    </a:lnTo>
                    <a:lnTo>
                      <a:pt x="30" y="26"/>
                    </a:lnTo>
                    <a:lnTo>
                      <a:pt x="38" y="18"/>
                    </a:lnTo>
                    <a:lnTo>
                      <a:pt x="47" y="13"/>
                    </a:lnTo>
                    <a:lnTo>
                      <a:pt x="57" y="9"/>
                    </a:lnTo>
                    <a:lnTo>
                      <a:pt x="67" y="5"/>
                    </a:lnTo>
                    <a:lnTo>
                      <a:pt x="78" y="2"/>
                    </a:lnTo>
                    <a:lnTo>
                      <a:pt x="89" y="0"/>
                    </a:lnTo>
                    <a:lnTo>
                      <a:pt x="100" y="0"/>
                    </a:lnTo>
                    <a:lnTo>
                      <a:pt x="100" y="0"/>
                    </a:lnTo>
                    <a:close/>
                  </a:path>
                </a:pathLst>
              </a:custGeom>
              <a:grpFill/>
              <a:ln w="9525">
                <a:solidFill>
                  <a:schemeClr val="bg1"/>
                </a:solidFill>
                <a:round/>
              </a:ln>
            </p:spPr>
            <p:txBody>
              <a:bodyPr lIns="108363" tIns="54181" rIns="108363" bIns="54181"/>
              <a:lstStyle/>
              <a:p>
                <a:pPr eaLnBrk="1" fontAlgn="auto" hangingPunct="1">
                  <a:spcBef>
                    <a:spcPts val="0"/>
                  </a:spcBef>
                  <a:spcAft>
                    <a:spcPts val="0"/>
                  </a:spcAft>
                  <a:defRPr/>
                </a:pPr>
                <a:endParaRPr lang="en-US" sz="1895">
                  <a:solidFill>
                    <a:schemeClr val="tx1">
                      <a:lumMod val="95000"/>
                      <a:lumOff val="5000"/>
                    </a:schemeClr>
                  </a:solidFill>
                  <a:latin typeface="Lao UI" panose="020B0502040204020203" pitchFamily="34" charset="0"/>
                  <a:ea typeface="+mn-ea"/>
                  <a:cs typeface="Lao UI" panose="020B0502040204020203" pitchFamily="34" charset="0"/>
                </a:endParaRPr>
              </a:p>
            </p:txBody>
          </p:sp>
          <p:sp>
            <p:nvSpPr>
              <p:cNvPr id="43" name="Freeform 21"/>
              <p:cNvSpPr/>
              <p:nvPr/>
            </p:nvSpPr>
            <p:spPr bwMode="auto">
              <a:xfrm>
                <a:off x="1601767" y="4427550"/>
                <a:ext cx="195263" cy="36513"/>
              </a:xfrm>
              <a:custGeom>
                <a:avLst/>
                <a:gdLst/>
                <a:ahLst/>
                <a:cxnLst>
                  <a:cxn ang="0">
                    <a:pos x="24" y="0"/>
                  </a:cxn>
                  <a:cxn ang="0">
                    <a:pos x="224" y="0"/>
                  </a:cxn>
                  <a:cxn ang="0">
                    <a:pos x="224" y="0"/>
                  </a:cxn>
                  <a:cxn ang="0">
                    <a:pos x="229" y="1"/>
                  </a:cxn>
                  <a:cxn ang="0">
                    <a:pos x="233" y="2"/>
                  </a:cxn>
                  <a:cxn ang="0">
                    <a:pos x="236" y="5"/>
                  </a:cxn>
                  <a:cxn ang="0">
                    <a:pos x="240" y="7"/>
                  </a:cxn>
                  <a:cxn ang="0">
                    <a:pos x="242" y="11"/>
                  </a:cxn>
                  <a:cxn ang="0">
                    <a:pos x="245" y="14"/>
                  </a:cxn>
                  <a:cxn ang="0">
                    <a:pos x="246" y="18"/>
                  </a:cxn>
                  <a:cxn ang="0">
                    <a:pos x="246" y="23"/>
                  </a:cxn>
                  <a:cxn ang="0">
                    <a:pos x="246" y="23"/>
                  </a:cxn>
                  <a:cxn ang="0">
                    <a:pos x="246" y="23"/>
                  </a:cxn>
                  <a:cxn ang="0">
                    <a:pos x="246" y="28"/>
                  </a:cxn>
                  <a:cxn ang="0">
                    <a:pos x="245" y="32"/>
                  </a:cxn>
                  <a:cxn ang="0">
                    <a:pos x="242" y="36"/>
                  </a:cxn>
                  <a:cxn ang="0">
                    <a:pos x="240" y="39"/>
                  </a:cxn>
                  <a:cxn ang="0">
                    <a:pos x="236" y="42"/>
                  </a:cxn>
                  <a:cxn ang="0">
                    <a:pos x="233" y="44"/>
                  </a:cxn>
                  <a:cxn ang="0">
                    <a:pos x="229" y="45"/>
                  </a:cxn>
                  <a:cxn ang="0">
                    <a:pos x="224" y="45"/>
                  </a:cxn>
                  <a:cxn ang="0">
                    <a:pos x="24" y="45"/>
                  </a:cxn>
                  <a:cxn ang="0">
                    <a:pos x="24" y="45"/>
                  </a:cxn>
                  <a:cxn ang="0">
                    <a:pos x="19" y="45"/>
                  </a:cxn>
                  <a:cxn ang="0">
                    <a:pos x="14" y="44"/>
                  </a:cxn>
                  <a:cxn ang="0">
                    <a:pos x="10" y="42"/>
                  </a:cxn>
                  <a:cxn ang="0">
                    <a:pos x="6" y="39"/>
                  </a:cxn>
                  <a:cxn ang="0">
                    <a:pos x="4" y="36"/>
                  </a:cxn>
                  <a:cxn ang="0">
                    <a:pos x="3" y="32"/>
                  </a:cxn>
                  <a:cxn ang="0">
                    <a:pos x="0" y="28"/>
                  </a:cxn>
                  <a:cxn ang="0">
                    <a:pos x="0" y="23"/>
                  </a:cxn>
                  <a:cxn ang="0">
                    <a:pos x="0" y="23"/>
                  </a:cxn>
                  <a:cxn ang="0">
                    <a:pos x="0" y="23"/>
                  </a:cxn>
                  <a:cxn ang="0">
                    <a:pos x="0" y="18"/>
                  </a:cxn>
                  <a:cxn ang="0">
                    <a:pos x="3" y="14"/>
                  </a:cxn>
                  <a:cxn ang="0">
                    <a:pos x="4" y="11"/>
                  </a:cxn>
                  <a:cxn ang="0">
                    <a:pos x="6" y="7"/>
                  </a:cxn>
                  <a:cxn ang="0">
                    <a:pos x="10" y="5"/>
                  </a:cxn>
                  <a:cxn ang="0">
                    <a:pos x="14" y="2"/>
                  </a:cxn>
                  <a:cxn ang="0">
                    <a:pos x="19" y="1"/>
                  </a:cxn>
                  <a:cxn ang="0">
                    <a:pos x="24" y="0"/>
                  </a:cxn>
                  <a:cxn ang="0">
                    <a:pos x="24" y="0"/>
                  </a:cxn>
                </a:cxnLst>
                <a:rect l="0" t="0" r="r" b="b"/>
                <a:pathLst>
                  <a:path w="246" h="45">
                    <a:moveTo>
                      <a:pt x="24" y="0"/>
                    </a:moveTo>
                    <a:lnTo>
                      <a:pt x="224" y="0"/>
                    </a:lnTo>
                    <a:lnTo>
                      <a:pt x="224" y="0"/>
                    </a:lnTo>
                    <a:lnTo>
                      <a:pt x="229" y="1"/>
                    </a:lnTo>
                    <a:lnTo>
                      <a:pt x="233" y="2"/>
                    </a:lnTo>
                    <a:lnTo>
                      <a:pt x="236" y="5"/>
                    </a:lnTo>
                    <a:lnTo>
                      <a:pt x="240" y="7"/>
                    </a:lnTo>
                    <a:lnTo>
                      <a:pt x="242" y="11"/>
                    </a:lnTo>
                    <a:lnTo>
                      <a:pt x="245" y="14"/>
                    </a:lnTo>
                    <a:lnTo>
                      <a:pt x="246" y="18"/>
                    </a:lnTo>
                    <a:lnTo>
                      <a:pt x="246" y="23"/>
                    </a:lnTo>
                    <a:lnTo>
                      <a:pt x="246" y="23"/>
                    </a:lnTo>
                    <a:lnTo>
                      <a:pt x="246" y="23"/>
                    </a:lnTo>
                    <a:lnTo>
                      <a:pt x="246" y="28"/>
                    </a:lnTo>
                    <a:lnTo>
                      <a:pt x="245" y="32"/>
                    </a:lnTo>
                    <a:lnTo>
                      <a:pt x="242" y="36"/>
                    </a:lnTo>
                    <a:lnTo>
                      <a:pt x="240" y="39"/>
                    </a:lnTo>
                    <a:lnTo>
                      <a:pt x="236" y="42"/>
                    </a:lnTo>
                    <a:lnTo>
                      <a:pt x="233" y="44"/>
                    </a:lnTo>
                    <a:lnTo>
                      <a:pt x="229" y="45"/>
                    </a:lnTo>
                    <a:lnTo>
                      <a:pt x="224" y="45"/>
                    </a:lnTo>
                    <a:lnTo>
                      <a:pt x="24" y="45"/>
                    </a:lnTo>
                    <a:lnTo>
                      <a:pt x="24" y="45"/>
                    </a:lnTo>
                    <a:lnTo>
                      <a:pt x="19" y="45"/>
                    </a:lnTo>
                    <a:lnTo>
                      <a:pt x="14" y="44"/>
                    </a:lnTo>
                    <a:lnTo>
                      <a:pt x="10" y="42"/>
                    </a:lnTo>
                    <a:lnTo>
                      <a:pt x="6" y="39"/>
                    </a:lnTo>
                    <a:lnTo>
                      <a:pt x="4" y="36"/>
                    </a:lnTo>
                    <a:lnTo>
                      <a:pt x="3" y="32"/>
                    </a:lnTo>
                    <a:lnTo>
                      <a:pt x="0" y="28"/>
                    </a:lnTo>
                    <a:lnTo>
                      <a:pt x="0" y="23"/>
                    </a:lnTo>
                    <a:lnTo>
                      <a:pt x="0" y="23"/>
                    </a:lnTo>
                    <a:lnTo>
                      <a:pt x="0" y="23"/>
                    </a:lnTo>
                    <a:lnTo>
                      <a:pt x="0" y="18"/>
                    </a:lnTo>
                    <a:lnTo>
                      <a:pt x="3" y="14"/>
                    </a:lnTo>
                    <a:lnTo>
                      <a:pt x="4" y="11"/>
                    </a:lnTo>
                    <a:lnTo>
                      <a:pt x="6" y="7"/>
                    </a:lnTo>
                    <a:lnTo>
                      <a:pt x="10" y="5"/>
                    </a:lnTo>
                    <a:lnTo>
                      <a:pt x="14" y="2"/>
                    </a:lnTo>
                    <a:lnTo>
                      <a:pt x="19" y="1"/>
                    </a:lnTo>
                    <a:lnTo>
                      <a:pt x="24" y="0"/>
                    </a:lnTo>
                    <a:lnTo>
                      <a:pt x="24" y="0"/>
                    </a:lnTo>
                    <a:close/>
                  </a:path>
                </a:pathLst>
              </a:custGeom>
              <a:grpFill/>
              <a:ln w="9525">
                <a:solidFill>
                  <a:schemeClr val="bg1"/>
                </a:solidFill>
                <a:round/>
              </a:ln>
            </p:spPr>
            <p:txBody>
              <a:bodyPr lIns="108363" tIns="54181" rIns="108363" bIns="54181"/>
              <a:lstStyle/>
              <a:p>
                <a:pPr eaLnBrk="1" fontAlgn="auto" hangingPunct="1">
                  <a:spcBef>
                    <a:spcPts val="0"/>
                  </a:spcBef>
                  <a:spcAft>
                    <a:spcPts val="0"/>
                  </a:spcAft>
                  <a:defRPr/>
                </a:pPr>
                <a:endParaRPr lang="en-US" sz="1895">
                  <a:solidFill>
                    <a:schemeClr val="tx1">
                      <a:lumMod val="95000"/>
                      <a:lumOff val="5000"/>
                    </a:schemeClr>
                  </a:solidFill>
                  <a:latin typeface="Lao UI" panose="020B0502040204020203" pitchFamily="34" charset="0"/>
                  <a:ea typeface="+mn-ea"/>
                  <a:cs typeface="Lao UI" panose="020B0502040204020203" pitchFamily="34" charset="0"/>
                </a:endParaRPr>
              </a:p>
            </p:txBody>
          </p:sp>
        </p:grpSp>
      </p:grpSp>
      <p:grpSp>
        <p:nvGrpSpPr>
          <p:cNvPr id="44" name="组合 43"/>
          <p:cNvGrpSpPr/>
          <p:nvPr/>
        </p:nvGrpSpPr>
        <p:grpSpPr>
          <a:xfrm>
            <a:off x="7382429" y="3375174"/>
            <a:ext cx="753936" cy="753899"/>
            <a:chOff x="4937249" y="2494995"/>
            <a:chExt cx="636196" cy="636164"/>
          </a:xfrm>
          <a:solidFill>
            <a:schemeClr val="accent1"/>
          </a:solidFill>
        </p:grpSpPr>
        <p:sp>
          <p:nvSpPr>
            <p:cNvPr id="45" name="Rectangle 23"/>
            <p:cNvSpPr/>
            <p:nvPr/>
          </p:nvSpPr>
          <p:spPr>
            <a:xfrm>
              <a:off x="4937249" y="2494995"/>
              <a:ext cx="636196" cy="636164"/>
            </a:xfrm>
            <a:prstGeom prst="ellipse">
              <a:avLst/>
            </a:pr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95">
                <a:solidFill>
                  <a:schemeClr val="tx1">
                    <a:lumMod val="95000"/>
                    <a:lumOff val="5000"/>
                  </a:schemeClr>
                </a:solidFill>
                <a:latin typeface="Lao UI" panose="020B0502040204020203" pitchFamily="34" charset="0"/>
                <a:cs typeface="Lao UI" panose="020B0502040204020203" pitchFamily="34" charset="0"/>
              </a:endParaRPr>
            </a:p>
          </p:txBody>
        </p:sp>
        <p:sp>
          <p:nvSpPr>
            <p:cNvPr id="46" name="Freeform 63"/>
            <p:cNvSpPr>
              <a:spLocks noEditPoints="1"/>
            </p:cNvSpPr>
            <p:nvPr/>
          </p:nvSpPr>
          <p:spPr bwMode="auto">
            <a:xfrm>
              <a:off x="5115758" y="2684685"/>
              <a:ext cx="302600" cy="259373"/>
            </a:xfrm>
            <a:custGeom>
              <a:avLst/>
              <a:gdLst/>
              <a:ahLst/>
              <a:cxnLst>
                <a:cxn ang="0">
                  <a:pos x="15" y="2"/>
                </a:cxn>
                <a:cxn ang="0">
                  <a:pos x="0" y="4"/>
                </a:cxn>
                <a:cxn ang="0">
                  <a:pos x="0" y="62"/>
                </a:cxn>
                <a:cxn ang="0">
                  <a:pos x="9" y="71"/>
                </a:cxn>
                <a:cxn ang="0">
                  <a:pos x="53" y="45"/>
                </a:cxn>
                <a:cxn ang="0">
                  <a:pos x="58" y="31"/>
                </a:cxn>
                <a:cxn ang="0">
                  <a:pos x="307" y="11"/>
                </a:cxn>
                <a:cxn ang="0">
                  <a:pos x="95" y="11"/>
                </a:cxn>
                <a:cxn ang="0">
                  <a:pos x="85" y="27"/>
                </a:cxn>
                <a:cxn ang="0">
                  <a:pos x="85" y="51"/>
                </a:cxn>
                <a:cxn ang="0">
                  <a:pos x="102" y="62"/>
                </a:cxn>
                <a:cxn ang="0">
                  <a:pos x="314" y="60"/>
                </a:cxn>
                <a:cxn ang="0">
                  <a:pos x="323" y="43"/>
                </a:cxn>
                <a:cxn ang="0">
                  <a:pos x="323" y="20"/>
                </a:cxn>
                <a:cxn ang="0">
                  <a:pos x="307" y="11"/>
                </a:cxn>
                <a:cxn ang="0">
                  <a:pos x="53" y="147"/>
                </a:cxn>
                <a:cxn ang="0">
                  <a:pos x="60" y="138"/>
                </a:cxn>
                <a:cxn ang="0">
                  <a:pos x="15" y="112"/>
                </a:cxn>
                <a:cxn ang="0">
                  <a:pos x="4" y="111"/>
                </a:cxn>
                <a:cxn ang="0">
                  <a:pos x="0" y="163"/>
                </a:cxn>
                <a:cxn ang="0">
                  <a:pos x="4" y="172"/>
                </a:cxn>
                <a:cxn ang="0">
                  <a:pos x="15" y="172"/>
                </a:cxn>
                <a:cxn ang="0">
                  <a:pos x="102" y="112"/>
                </a:cxn>
                <a:cxn ang="0">
                  <a:pos x="85" y="123"/>
                </a:cxn>
                <a:cxn ang="0">
                  <a:pos x="85" y="147"/>
                </a:cxn>
                <a:cxn ang="0">
                  <a:pos x="95" y="163"/>
                </a:cxn>
                <a:cxn ang="0">
                  <a:pos x="307" y="163"/>
                </a:cxn>
                <a:cxn ang="0">
                  <a:pos x="323" y="154"/>
                </a:cxn>
                <a:cxn ang="0">
                  <a:pos x="323" y="129"/>
                </a:cxn>
                <a:cxn ang="0">
                  <a:pos x="314" y="114"/>
                </a:cxn>
                <a:cxn ang="0">
                  <a:pos x="53" y="232"/>
                </a:cxn>
                <a:cxn ang="0">
                  <a:pos x="9" y="205"/>
                </a:cxn>
                <a:cxn ang="0">
                  <a:pos x="0" y="214"/>
                </a:cxn>
                <a:cxn ang="0">
                  <a:pos x="0" y="272"/>
                </a:cxn>
                <a:cxn ang="0">
                  <a:pos x="15" y="274"/>
                </a:cxn>
                <a:cxn ang="0">
                  <a:pos x="58" y="245"/>
                </a:cxn>
                <a:cxn ang="0">
                  <a:pos x="53" y="232"/>
                </a:cxn>
                <a:cxn ang="0">
                  <a:pos x="102" y="214"/>
                </a:cxn>
                <a:cxn ang="0">
                  <a:pos x="91" y="219"/>
                </a:cxn>
                <a:cxn ang="0">
                  <a:pos x="85" y="248"/>
                </a:cxn>
                <a:cxn ang="0">
                  <a:pos x="91" y="261"/>
                </a:cxn>
                <a:cxn ang="0">
                  <a:pos x="307" y="266"/>
                </a:cxn>
                <a:cxn ang="0">
                  <a:pos x="319" y="261"/>
                </a:cxn>
                <a:cxn ang="0">
                  <a:pos x="323" y="232"/>
                </a:cxn>
                <a:cxn ang="0">
                  <a:pos x="319" y="219"/>
                </a:cxn>
                <a:cxn ang="0">
                  <a:pos x="307" y="214"/>
                </a:cxn>
              </a:cxnLst>
              <a:rect l="0" t="0" r="r" b="b"/>
              <a:pathLst>
                <a:path w="323" h="275">
                  <a:moveTo>
                    <a:pt x="53" y="27"/>
                  </a:moveTo>
                  <a:lnTo>
                    <a:pt x="15" y="2"/>
                  </a:lnTo>
                  <a:lnTo>
                    <a:pt x="15" y="2"/>
                  </a:lnTo>
                  <a:lnTo>
                    <a:pt x="9" y="0"/>
                  </a:lnTo>
                  <a:lnTo>
                    <a:pt x="4" y="0"/>
                  </a:lnTo>
                  <a:lnTo>
                    <a:pt x="0" y="4"/>
                  </a:lnTo>
                  <a:lnTo>
                    <a:pt x="0" y="11"/>
                  </a:lnTo>
                  <a:lnTo>
                    <a:pt x="0" y="62"/>
                  </a:lnTo>
                  <a:lnTo>
                    <a:pt x="0" y="62"/>
                  </a:lnTo>
                  <a:lnTo>
                    <a:pt x="0" y="67"/>
                  </a:lnTo>
                  <a:lnTo>
                    <a:pt x="4" y="71"/>
                  </a:lnTo>
                  <a:lnTo>
                    <a:pt x="9" y="71"/>
                  </a:lnTo>
                  <a:lnTo>
                    <a:pt x="15" y="69"/>
                  </a:lnTo>
                  <a:lnTo>
                    <a:pt x="53" y="45"/>
                  </a:lnTo>
                  <a:lnTo>
                    <a:pt x="53" y="45"/>
                  </a:lnTo>
                  <a:lnTo>
                    <a:pt x="58" y="40"/>
                  </a:lnTo>
                  <a:lnTo>
                    <a:pt x="60" y="36"/>
                  </a:lnTo>
                  <a:lnTo>
                    <a:pt x="58" y="31"/>
                  </a:lnTo>
                  <a:lnTo>
                    <a:pt x="53" y="27"/>
                  </a:lnTo>
                  <a:lnTo>
                    <a:pt x="53" y="27"/>
                  </a:lnTo>
                  <a:close/>
                  <a:moveTo>
                    <a:pt x="307" y="11"/>
                  </a:moveTo>
                  <a:lnTo>
                    <a:pt x="102" y="11"/>
                  </a:lnTo>
                  <a:lnTo>
                    <a:pt x="102" y="11"/>
                  </a:lnTo>
                  <a:lnTo>
                    <a:pt x="95" y="11"/>
                  </a:lnTo>
                  <a:lnTo>
                    <a:pt x="91" y="14"/>
                  </a:lnTo>
                  <a:lnTo>
                    <a:pt x="85" y="20"/>
                  </a:lnTo>
                  <a:lnTo>
                    <a:pt x="85" y="27"/>
                  </a:lnTo>
                  <a:lnTo>
                    <a:pt x="85" y="43"/>
                  </a:lnTo>
                  <a:lnTo>
                    <a:pt x="85" y="43"/>
                  </a:lnTo>
                  <a:lnTo>
                    <a:pt x="85" y="51"/>
                  </a:lnTo>
                  <a:lnTo>
                    <a:pt x="91" y="56"/>
                  </a:lnTo>
                  <a:lnTo>
                    <a:pt x="95" y="60"/>
                  </a:lnTo>
                  <a:lnTo>
                    <a:pt x="102" y="62"/>
                  </a:lnTo>
                  <a:lnTo>
                    <a:pt x="307" y="62"/>
                  </a:lnTo>
                  <a:lnTo>
                    <a:pt x="307" y="62"/>
                  </a:lnTo>
                  <a:lnTo>
                    <a:pt x="314" y="60"/>
                  </a:lnTo>
                  <a:lnTo>
                    <a:pt x="319" y="56"/>
                  </a:lnTo>
                  <a:lnTo>
                    <a:pt x="323" y="51"/>
                  </a:lnTo>
                  <a:lnTo>
                    <a:pt x="323" y="43"/>
                  </a:lnTo>
                  <a:lnTo>
                    <a:pt x="323" y="27"/>
                  </a:lnTo>
                  <a:lnTo>
                    <a:pt x="323" y="27"/>
                  </a:lnTo>
                  <a:lnTo>
                    <a:pt x="323" y="20"/>
                  </a:lnTo>
                  <a:lnTo>
                    <a:pt x="319" y="14"/>
                  </a:lnTo>
                  <a:lnTo>
                    <a:pt x="314" y="11"/>
                  </a:lnTo>
                  <a:lnTo>
                    <a:pt x="307" y="11"/>
                  </a:lnTo>
                  <a:lnTo>
                    <a:pt x="307" y="11"/>
                  </a:lnTo>
                  <a:close/>
                  <a:moveTo>
                    <a:pt x="15" y="172"/>
                  </a:moveTo>
                  <a:lnTo>
                    <a:pt x="53" y="147"/>
                  </a:lnTo>
                  <a:lnTo>
                    <a:pt x="53" y="147"/>
                  </a:lnTo>
                  <a:lnTo>
                    <a:pt x="58" y="143"/>
                  </a:lnTo>
                  <a:lnTo>
                    <a:pt x="60" y="138"/>
                  </a:lnTo>
                  <a:lnTo>
                    <a:pt x="58" y="134"/>
                  </a:lnTo>
                  <a:lnTo>
                    <a:pt x="53" y="130"/>
                  </a:lnTo>
                  <a:lnTo>
                    <a:pt x="15" y="112"/>
                  </a:lnTo>
                  <a:lnTo>
                    <a:pt x="15" y="112"/>
                  </a:lnTo>
                  <a:lnTo>
                    <a:pt x="9" y="111"/>
                  </a:lnTo>
                  <a:lnTo>
                    <a:pt x="4" y="111"/>
                  </a:lnTo>
                  <a:lnTo>
                    <a:pt x="0" y="114"/>
                  </a:lnTo>
                  <a:lnTo>
                    <a:pt x="0" y="121"/>
                  </a:lnTo>
                  <a:lnTo>
                    <a:pt x="0" y="163"/>
                  </a:lnTo>
                  <a:lnTo>
                    <a:pt x="0" y="163"/>
                  </a:lnTo>
                  <a:lnTo>
                    <a:pt x="0" y="170"/>
                  </a:lnTo>
                  <a:lnTo>
                    <a:pt x="4" y="172"/>
                  </a:lnTo>
                  <a:lnTo>
                    <a:pt x="9" y="174"/>
                  </a:lnTo>
                  <a:lnTo>
                    <a:pt x="15" y="172"/>
                  </a:lnTo>
                  <a:lnTo>
                    <a:pt x="15" y="172"/>
                  </a:lnTo>
                  <a:close/>
                  <a:moveTo>
                    <a:pt x="307" y="112"/>
                  </a:moveTo>
                  <a:lnTo>
                    <a:pt x="102" y="112"/>
                  </a:lnTo>
                  <a:lnTo>
                    <a:pt x="102" y="112"/>
                  </a:lnTo>
                  <a:lnTo>
                    <a:pt x="95" y="114"/>
                  </a:lnTo>
                  <a:lnTo>
                    <a:pt x="91" y="118"/>
                  </a:lnTo>
                  <a:lnTo>
                    <a:pt x="85" y="123"/>
                  </a:lnTo>
                  <a:lnTo>
                    <a:pt x="85" y="129"/>
                  </a:lnTo>
                  <a:lnTo>
                    <a:pt x="85" y="147"/>
                  </a:lnTo>
                  <a:lnTo>
                    <a:pt x="85" y="147"/>
                  </a:lnTo>
                  <a:lnTo>
                    <a:pt x="85" y="154"/>
                  </a:lnTo>
                  <a:lnTo>
                    <a:pt x="91" y="159"/>
                  </a:lnTo>
                  <a:lnTo>
                    <a:pt x="95" y="163"/>
                  </a:lnTo>
                  <a:lnTo>
                    <a:pt x="102" y="163"/>
                  </a:lnTo>
                  <a:lnTo>
                    <a:pt x="307" y="163"/>
                  </a:lnTo>
                  <a:lnTo>
                    <a:pt x="307" y="163"/>
                  </a:lnTo>
                  <a:lnTo>
                    <a:pt x="314" y="163"/>
                  </a:lnTo>
                  <a:lnTo>
                    <a:pt x="319" y="159"/>
                  </a:lnTo>
                  <a:lnTo>
                    <a:pt x="323" y="154"/>
                  </a:lnTo>
                  <a:lnTo>
                    <a:pt x="323" y="147"/>
                  </a:lnTo>
                  <a:lnTo>
                    <a:pt x="323" y="129"/>
                  </a:lnTo>
                  <a:lnTo>
                    <a:pt x="323" y="129"/>
                  </a:lnTo>
                  <a:lnTo>
                    <a:pt x="323" y="123"/>
                  </a:lnTo>
                  <a:lnTo>
                    <a:pt x="319" y="118"/>
                  </a:lnTo>
                  <a:lnTo>
                    <a:pt x="314" y="114"/>
                  </a:lnTo>
                  <a:lnTo>
                    <a:pt x="307" y="112"/>
                  </a:lnTo>
                  <a:lnTo>
                    <a:pt x="307" y="112"/>
                  </a:lnTo>
                  <a:close/>
                  <a:moveTo>
                    <a:pt x="53" y="232"/>
                  </a:moveTo>
                  <a:lnTo>
                    <a:pt x="15" y="207"/>
                  </a:lnTo>
                  <a:lnTo>
                    <a:pt x="15" y="207"/>
                  </a:lnTo>
                  <a:lnTo>
                    <a:pt x="9" y="205"/>
                  </a:lnTo>
                  <a:lnTo>
                    <a:pt x="4" y="205"/>
                  </a:lnTo>
                  <a:lnTo>
                    <a:pt x="0" y="208"/>
                  </a:lnTo>
                  <a:lnTo>
                    <a:pt x="0" y="214"/>
                  </a:lnTo>
                  <a:lnTo>
                    <a:pt x="0" y="266"/>
                  </a:lnTo>
                  <a:lnTo>
                    <a:pt x="0" y="266"/>
                  </a:lnTo>
                  <a:lnTo>
                    <a:pt x="0" y="272"/>
                  </a:lnTo>
                  <a:lnTo>
                    <a:pt x="4" y="275"/>
                  </a:lnTo>
                  <a:lnTo>
                    <a:pt x="9" y="275"/>
                  </a:lnTo>
                  <a:lnTo>
                    <a:pt x="15" y="274"/>
                  </a:lnTo>
                  <a:lnTo>
                    <a:pt x="53" y="250"/>
                  </a:lnTo>
                  <a:lnTo>
                    <a:pt x="53" y="250"/>
                  </a:lnTo>
                  <a:lnTo>
                    <a:pt x="58" y="245"/>
                  </a:lnTo>
                  <a:lnTo>
                    <a:pt x="60" y="241"/>
                  </a:lnTo>
                  <a:lnTo>
                    <a:pt x="58" y="236"/>
                  </a:lnTo>
                  <a:lnTo>
                    <a:pt x="53" y="232"/>
                  </a:lnTo>
                  <a:lnTo>
                    <a:pt x="53" y="232"/>
                  </a:lnTo>
                  <a:close/>
                  <a:moveTo>
                    <a:pt x="307" y="214"/>
                  </a:moveTo>
                  <a:lnTo>
                    <a:pt x="102" y="214"/>
                  </a:lnTo>
                  <a:lnTo>
                    <a:pt x="102" y="214"/>
                  </a:lnTo>
                  <a:lnTo>
                    <a:pt x="95" y="216"/>
                  </a:lnTo>
                  <a:lnTo>
                    <a:pt x="91" y="219"/>
                  </a:lnTo>
                  <a:lnTo>
                    <a:pt x="85" y="225"/>
                  </a:lnTo>
                  <a:lnTo>
                    <a:pt x="85" y="232"/>
                  </a:lnTo>
                  <a:lnTo>
                    <a:pt x="85" y="248"/>
                  </a:lnTo>
                  <a:lnTo>
                    <a:pt x="85" y="248"/>
                  </a:lnTo>
                  <a:lnTo>
                    <a:pt x="85" y="256"/>
                  </a:lnTo>
                  <a:lnTo>
                    <a:pt x="91" y="261"/>
                  </a:lnTo>
                  <a:lnTo>
                    <a:pt x="95" y="265"/>
                  </a:lnTo>
                  <a:lnTo>
                    <a:pt x="102" y="266"/>
                  </a:lnTo>
                  <a:lnTo>
                    <a:pt x="307" y="266"/>
                  </a:lnTo>
                  <a:lnTo>
                    <a:pt x="307" y="266"/>
                  </a:lnTo>
                  <a:lnTo>
                    <a:pt x="314" y="265"/>
                  </a:lnTo>
                  <a:lnTo>
                    <a:pt x="319" y="261"/>
                  </a:lnTo>
                  <a:lnTo>
                    <a:pt x="323" y="256"/>
                  </a:lnTo>
                  <a:lnTo>
                    <a:pt x="323" y="248"/>
                  </a:lnTo>
                  <a:lnTo>
                    <a:pt x="323" y="232"/>
                  </a:lnTo>
                  <a:lnTo>
                    <a:pt x="323" y="232"/>
                  </a:lnTo>
                  <a:lnTo>
                    <a:pt x="323" y="225"/>
                  </a:lnTo>
                  <a:lnTo>
                    <a:pt x="319" y="219"/>
                  </a:lnTo>
                  <a:lnTo>
                    <a:pt x="314" y="216"/>
                  </a:lnTo>
                  <a:lnTo>
                    <a:pt x="307" y="214"/>
                  </a:lnTo>
                  <a:lnTo>
                    <a:pt x="307" y="214"/>
                  </a:lnTo>
                  <a:close/>
                </a:path>
              </a:pathLst>
            </a:custGeom>
            <a:grpFill/>
            <a:ln w="9525">
              <a:solidFill>
                <a:schemeClr val="bg1"/>
              </a:solidFill>
              <a:round/>
            </a:ln>
          </p:spPr>
          <p:txBody>
            <a:bodyPr lIns="108363" tIns="54181" rIns="108363" bIns="54181"/>
            <a:lstStyle/>
            <a:p>
              <a:pPr eaLnBrk="1" fontAlgn="auto" hangingPunct="1">
                <a:spcBef>
                  <a:spcPts val="0"/>
                </a:spcBef>
                <a:spcAft>
                  <a:spcPts val="0"/>
                </a:spcAft>
                <a:defRPr/>
              </a:pPr>
              <a:endParaRPr lang="en-US" sz="1660">
                <a:solidFill>
                  <a:schemeClr val="tx1">
                    <a:lumMod val="95000"/>
                    <a:lumOff val="5000"/>
                  </a:schemeClr>
                </a:solidFill>
                <a:latin typeface="+mn-lt"/>
                <a:ea typeface="+mn-ea"/>
              </a:endParaRPr>
            </a:p>
          </p:txBody>
        </p:sp>
      </p:grpSp>
      <p:grpSp>
        <p:nvGrpSpPr>
          <p:cNvPr id="47" name="组合 46"/>
          <p:cNvGrpSpPr/>
          <p:nvPr/>
        </p:nvGrpSpPr>
        <p:grpSpPr>
          <a:xfrm>
            <a:off x="7382429" y="2105289"/>
            <a:ext cx="753936" cy="753899"/>
            <a:chOff x="4937249" y="1423425"/>
            <a:chExt cx="636196" cy="636164"/>
          </a:xfrm>
          <a:solidFill>
            <a:schemeClr val="accent1"/>
          </a:solidFill>
        </p:grpSpPr>
        <p:sp>
          <p:nvSpPr>
            <p:cNvPr id="48" name="Rectangle 16"/>
            <p:cNvSpPr/>
            <p:nvPr/>
          </p:nvSpPr>
          <p:spPr>
            <a:xfrm>
              <a:off x="4937249" y="1423425"/>
              <a:ext cx="636196" cy="636164"/>
            </a:xfrm>
            <a:prstGeom prst="ellipse">
              <a:avLst/>
            </a:pr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95">
                <a:solidFill>
                  <a:schemeClr val="tx1">
                    <a:lumMod val="95000"/>
                    <a:lumOff val="5000"/>
                  </a:schemeClr>
                </a:solidFill>
                <a:latin typeface="Lao UI" panose="020B0502040204020203" pitchFamily="34" charset="0"/>
                <a:cs typeface="Lao UI" panose="020B0502040204020203" pitchFamily="34" charset="0"/>
              </a:endParaRPr>
            </a:p>
          </p:txBody>
        </p:sp>
        <p:sp>
          <p:nvSpPr>
            <p:cNvPr id="51" name="Freeform 108"/>
            <p:cNvSpPr>
              <a:spLocks noChangeAspect="1" noEditPoints="1"/>
            </p:cNvSpPr>
            <p:nvPr/>
          </p:nvSpPr>
          <p:spPr bwMode="auto">
            <a:xfrm>
              <a:off x="5110014" y="1561319"/>
              <a:ext cx="288000" cy="382739"/>
            </a:xfrm>
            <a:custGeom>
              <a:avLst/>
              <a:gdLst/>
              <a:ahLst/>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l="0" t="0" r="r" b="b"/>
              <a:pathLst>
                <a:path w="303" h="405">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grpFill/>
            <a:ln w="9525">
              <a:solidFill>
                <a:schemeClr val="bg1"/>
              </a:solidFill>
              <a:round/>
            </a:ln>
          </p:spPr>
          <p:txBody>
            <a:bodyPr lIns="108363" tIns="54181" rIns="108363" bIns="54181"/>
            <a:lstStyle/>
            <a:p>
              <a:pPr eaLnBrk="1" fontAlgn="auto" hangingPunct="1">
                <a:spcBef>
                  <a:spcPts val="0"/>
                </a:spcBef>
                <a:spcAft>
                  <a:spcPts val="0"/>
                </a:spcAft>
                <a:defRPr/>
              </a:pPr>
              <a:endParaRPr lang="en-US" sz="1660">
                <a:solidFill>
                  <a:schemeClr val="tx1">
                    <a:lumMod val="95000"/>
                    <a:lumOff val="5000"/>
                  </a:schemeClr>
                </a:solidFill>
                <a:latin typeface="+mn-lt"/>
                <a:ea typeface="+mn-ea"/>
              </a:endParaRPr>
            </a:p>
          </p:txBody>
        </p:sp>
      </p:grpSp>
      <p:grpSp>
        <p:nvGrpSpPr>
          <p:cNvPr id="40970" name="组合 51"/>
          <p:cNvGrpSpPr/>
          <p:nvPr/>
        </p:nvGrpSpPr>
        <p:grpSpPr bwMode="auto">
          <a:xfrm>
            <a:off x="3394075" y="2111375"/>
            <a:ext cx="3295650" cy="841375"/>
            <a:chOff x="1572182" y="1429104"/>
            <a:chExt cx="2780621" cy="708974"/>
          </a:xfrm>
        </p:grpSpPr>
        <p:sp>
          <p:nvSpPr>
            <p:cNvPr id="53" name="文本框 52"/>
            <p:cNvSpPr txBox="1"/>
            <p:nvPr/>
          </p:nvSpPr>
          <p:spPr>
            <a:xfrm>
              <a:off x="1572182" y="1429104"/>
              <a:ext cx="1798832" cy="262187"/>
            </a:xfrm>
            <a:prstGeom prst="rect">
              <a:avLst/>
            </a:prstGeom>
            <a:noFill/>
          </p:spPr>
          <p:txBody>
            <a:bodyPr>
              <a:spAutoFit/>
            </a:bodyPr>
            <a:lstStyle/>
            <a:p>
              <a:pPr eaLnBrk="1" fontAlgn="auto" hangingPunct="1">
                <a:spcBef>
                  <a:spcPts val="0"/>
                </a:spcBef>
                <a:spcAft>
                  <a:spcPts val="0"/>
                </a:spcAft>
                <a:defRPr/>
              </a:pPr>
              <a:r>
                <a:rPr lang="zh-CN" altLang="en-US" sz="1420" dirty="0">
                  <a:solidFill>
                    <a:schemeClr val="tx1">
                      <a:lumMod val="95000"/>
                      <a:lumOff val="5000"/>
                    </a:schemeClr>
                  </a:solidFill>
                  <a:latin typeface="+mn-lt"/>
                  <a:ea typeface="+mn-ea"/>
                </a:rPr>
                <a:t>示例一</a:t>
              </a:r>
              <a:endParaRPr lang="zh-CN" altLang="en-US" sz="1420" dirty="0">
                <a:solidFill>
                  <a:schemeClr val="tx1">
                    <a:lumMod val="95000"/>
                    <a:lumOff val="5000"/>
                  </a:schemeClr>
                </a:solidFill>
                <a:latin typeface="+mn-lt"/>
                <a:ea typeface="+mn-ea"/>
              </a:endParaRPr>
            </a:p>
          </p:txBody>
        </p:sp>
        <p:sp>
          <p:nvSpPr>
            <p:cNvPr id="54" name="Rectangle 37"/>
            <p:cNvSpPr/>
            <p:nvPr/>
          </p:nvSpPr>
          <p:spPr>
            <a:xfrm>
              <a:off x="1572182" y="1668550"/>
              <a:ext cx="2780621" cy="469528"/>
            </a:xfrm>
            <a:prstGeom prst="rect">
              <a:avLst/>
            </a:prstGeom>
          </p:spPr>
          <p:txBody>
            <a:bodyPr>
              <a:spAutoFit/>
            </a:bodyPr>
            <a:lstStyle/>
            <a:p>
              <a:pPr eaLnBrk="1" fontAlgn="auto" hangingPunct="1">
                <a:lnSpc>
                  <a:spcPct val="150000"/>
                </a:lnSpc>
                <a:spcBef>
                  <a:spcPts val="0"/>
                </a:spcBef>
                <a:spcAft>
                  <a:spcPts val="0"/>
                </a:spcAft>
                <a:defRPr/>
              </a:pPr>
              <a:r>
                <a:rPr lang="zh-CN" altLang="en-US" sz="1065" dirty="0">
                  <a:solidFill>
                    <a:schemeClr val="tx1">
                      <a:lumMod val="95000"/>
                      <a:lumOff val="5000"/>
                    </a:schemeClr>
                  </a:solidFill>
                  <a:latin typeface="微软雅黑" panose="020B0503020204020204" pitchFamily="34" charset="-122"/>
                  <a:ea typeface="+mn-ea"/>
                </a:rPr>
                <a:t>您的内容打在这里，或者通过复制您的文本后在此框中选择粘贴，并选择只保留您的内容打在这里</a:t>
              </a:r>
              <a:endParaRPr lang="en-US" altLang="zh-CN" sz="1065" dirty="0">
                <a:solidFill>
                  <a:schemeClr val="tx1">
                    <a:lumMod val="95000"/>
                    <a:lumOff val="5000"/>
                  </a:schemeClr>
                </a:solidFill>
                <a:latin typeface="Lao UI" panose="020B0502040204020203" pitchFamily="34" charset="0"/>
                <a:ea typeface="Open Sans Light" pitchFamily="34" charset="0"/>
                <a:cs typeface="Lao UI" panose="020B0502040204020203" pitchFamily="34" charset="0"/>
              </a:endParaRPr>
            </a:p>
          </p:txBody>
        </p:sp>
      </p:grpSp>
      <p:grpSp>
        <p:nvGrpSpPr>
          <p:cNvPr id="40971" name="组合 54"/>
          <p:cNvGrpSpPr/>
          <p:nvPr/>
        </p:nvGrpSpPr>
        <p:grpSpPr bwMode="auto">
          <a:xfrm>
            <a:off x="3394075" y="3365500"/>
            <a:ext cx="3295650" cy="855663"/>
            <a:chOff x="1572182" y="1415852"/>
            <a:chExt cx="2780621" cy="722226"/>
          </a:xfrm>
        </p:grpSpPr>
        <p:sp>
          <p:nvSpPr>
            <p:cNvPr id="56" name="文本框 55"/>
            <p:cNvSpPr txBox="1"/>
            <p:nvPr/>
          </p:nvSpPr>
          <p:spPr>
            <a:xfrm>
              <a:off x="1572182" y="1415852"/>
              <a:ext cx="1798832" cy="262627"/>
            </a:xfrm>
            <a:prstGeom prst="rect">
              <a:avLst/>
            </a:prstGeom>
            <a:noFill/>
          </p:spPr>
          <p:txBody>
            <a:bodyPr>
              <a:spAutoFit/>
            </a:bodyPr>
            <a:lstStyle/>
            <a:p>
              <a:pPr eaLnBrk="1" fontAlgn="auto" hangingPunct="1">
                <a:spcBef>
                  <a:spcPts val="0"/>
                </a:spcBef>
                <a:spcAft>
                  <a:spcPts val="0"/>
                </a:spcAft>
                <a:defRPr/>
              </a:pPr>
              <a:r>
                <a:rPr lang="zh-CN" altLang="en-US" sz="1420" dirty="0">
                  <a:solidFill>
                    <a:schemeClr val="tx1">
                      <a:lumMod val="95000"/>
                      <a:lumOff val="5000"/>
                    </a:schemeClr>
                  </a:solidFill>
                  <a:latin typeface="+mn-lt"/>
                  <a:ea typeface="+mn-ea"/>
                </a:rPr>
                <a:t>示例二</a:t>
              </a:r>
              <a:endParaRPr lang="zh-CN" altLang="en-US" sz="1420" dirty="0">
                <a:solidFill>
                  <a:schemeClr val="tx1">
                    <a:lumMod val="95000"/>
                    <a:lumOff val="5000"/>
                  </a:schemeClr>
                </a:solidFill>
                <a:latin typeface="+mn-lt"/>
                <a:ea typeface="+mn-ea"/>
              </a:endParaRPr>
            </a:p>
          </p:txBody>
        </p:sp>
        <p:sp>
          <p:nvSpPr>
            <p:cNvPr id="57" name="Rectangle 37"/>
            <p:cNvSpPr/>
            <p:nvPr/>
          </p:nvSpPr>
          <p:spPr>
            <a:xfrm>
              <a:off x="1572182" y="1667760"/>
              <a:ext cx="2780621" cy="470318"/>
            </a:xfrm>
            <a:prstGeom prst="rect">
              <a:avLst/>
            </a:prstGeom>
          </p:spPr>
          <p:txBody>
            <a:bodyPr>
              <a:spAutoFit/>
            </a:bodyPr>
            <a:lstStyle/>
            <a:p>
              <a:pPr eaLnBrk="1" fontAlgn="auto" hangingPunct="1">
                <a:lnSpc>
                  <a:spcPct val="150000"/>
                </a:lnSpc>
                <a:spcBef>
                  <a:spcPts val="0"/>
                </a:spcBef>
                <a:spcAft>
                  <a:spcPts val="0"/>
                </a:spcAft>
                <a:defRPr/>
              </a:pPr>
              <a:r>
                <a:rPr lang="zh-CN" altLang="en-US" sz="1065" dirty="0">
                  <a:solidFill>
                    <a:schemeClr val="tx1">
                      <a:lumMod val="95000"/>
                      <a:lumOff val="5000"/>
                    </a:schemeClr>
                  </a:solidFill>
                  <a:latin typeface="微软雅黑" panose="020B0503020204020204" pitchFamily="34" charset="-122"/>
                  <a:ea typeface="+mn-ea"/>
                </a:rPr>
                <a:t>您的内容打在这里，或者通过复制您的文本后在此框中选择粘贴，并选择只保留您的内容打在这里</a:t>
              </a:r>
              <a:endParaRPr lang="en-US" altLang="zh-CN" sz="1065" dirty="0">
                <a:solidFill>
                  <a:schemeClr val="tx1">
                    <a:lumMod val="95000"/>
                    <a:lumOff val="5000"/>
                  </a:schemeClr>
                </a:solidFill>
                <a:latin typeface="Lao UI" panose="020B0502040204020203" pitchFamily="34" charset="0"/>
                <a:ea typeface="Open Sans Light" pitchFamily="34" charset="0"/>
                <a:cs typeface="Lao UI" panose="020B0502040204020203" pitchFamily="34" charset="0"/>
              </a:endParaRPr>
            </a:p>
          </p:txBody>
        </p:sp>
      </p:grpSp>
      <p:grpSp>
        <p:nvGrpSpPr>
          <p:cNvPr id="40972" name="组合 57"/>
          <p:cNvGrpSpPr/>
          <p:nvPr/>
        </p:nvGrpSpPr>
        <p:grpSpPr bwMode="auto">
          <a:xfrm>
            <a:off x="3394075" y="4729163"/>
            <a:ext cx="3295650" cy="855662"/>
            <a:chOff x="1572182" y="1415852"/>
            <a:chExt cx="2780621" cy="722226"/>
          </a:xfrm>
        </p:grpSpPr>
        <p:sp>
          <p:nvSpPr>
            <p:cNvPr id="59" name="文本框 58"/>
            <p:cNvSpPr txBox="1"/>
            <p:nvPr/>
          </p:nvSpPr>
          <p:spPr>
            <a:xfrm>
              <a:off x="1572182" y="1415852"/>
              <a:ext cx="1798832" cy="262628"/>
            </a:xfrm>
            <a:prstGeom prst="rect">
              <a:avLst/>
            </a:prstGeom>
            <a:noFill/>
          </p:spPr>
          <p:txBody>
            <a:bodyPr>
              <a:spAutoFit/>
            </a:bodyPr>
            <a:lstStyle/>
            <a:p>
              <a:pPr eaLnBrk="1" fontAlgn="auto" hangingPunct="1">
                <a:spcBef>
                  <a:spcPts val="0"/>
                </a:spcBef>
                <a:spcAft>
                  <a:spcPts val="0"/>
                </a:spcAft>
                <a:defRPr/>
              </a:pPr>
              <a:r>
                <a:rPr lang="zh-CN" altLang="en-US" sz="1420" dirty="0">
                  <a:solidFill>
                    <a:schemeClr val="tx1">
                      <a:lumMod val="95000"/>
                      <a:lumOff val="5000"/>
                    </a:schemeClr>
                  </a:solidFill>
                  <a:latin typeface="+mn-lt"/>
                  <a:ea typeface="+mn-ea"/>
                </a:rPr>
                <a:t>示例三</a:t>
              </a:r>
              <a:endParaRPr lang="zh-CN" altLang="en-US" sz="1420" dirty="0">
                <a:solidFill>
                  <a:schemeClr val="tx1">
                    <a:lumMod val="95000"/>
                    <a:lumOff val="5000"/>
                  </a:schemeClr>
                </a:solidFill>
                <a:latin typeface="+mn-lt"/>
                <a:ea typeface="+mn-ea"/>
              </a:endParaRPr>
            </a:p>
          </p:txBody>
        </p:sp>
        <p:sp>
          <p:nvSpPr>
            <p:cNvPr id="60" name="Rectangle 37"/>
            <p:cNvSpPr/>
            <p:nvPr/>
          </p:nvSpPr>
          <p:spPr>
            <a:xfrm>
              <a:off x="1572182" y="1667760"/>
              <a:ext cx="2780621" cy="470318"/>
            </a:xfrm>
            <a:prstGeom prst="rect">
              <a:avLst/>
            </a:prstGeom>
          </p:spPr>
          <p:txBody>
            <a:bodyPr>
              <a:spAutoFit/>
            </a:bodyPr>
            <a:lstStyle/>
            <a:p>
              <a:pPr eaLnBrk="1" fontAlgn="auto" hangingPunct="1">
                <a:lnSpc>
                  <a:spcPct val="150000"/>
                </a:lnSpc>
                <a:spcBef>
                  <a:spcPts val="0"/>
                </a:spcBef>
                <a:spcAft>
                  <a:spcPts val="0"/>
                </a:spcAft>
                <a:defRPr/>
              </a:pPr>
              <a:r>
                <a:rPr lang="zh-CN" altLang="en-US" sz="1065" dirty="0">
                  <a:solidFill>
                    <a:schemeClr val="tx1">
                      <a:lumMod val="95000"/>
                      <a:lumOff val="5000"/>
                    </a:schemeClr>
                  </a:solidFill>
                  <a:latin typeface="微软雅黑" panose="020B0503020204020204" pitchFamily="34" charset="-122"/>
                  <a:ea typeface="+mn-ea"/>
                </a:rPr>
                <a:t>您的内容打在这里，或者通过复制您的文本后在此框中选择粘贴，并选择只保留您的内容打在这里</a:t>
              </a:r>
              <a:endParaRPr lang="en-US" altLang="zh-CN" sz="1065" dirty="0">
                <a:solidFill>
                  <a:schemeClr val="tx1">
                    <a:lumMod val="95000"/>
                    <a:lumOff val="5000"/>
                  </a:schemeClr>
                </a:solidFill>
                <a:latin typeface="Lao UI" panose="020B0502040204020203" pitchFamily="34" charset="0"/>
                <a:ea typeface="Open Sans Light" pitchFamily="34" charset="0"/>
                <a:cs typeface="Lao UI" panose="020B0502040204020203" pitchFamily="34" charset="0"/>
              </a:endParaRPr>
            </a:p>
          </p:txBody>
        </p:sp>
      </p:grpSp>
      <p:grpSp>
        <p:nvGrpSpPr>
          <p:cNvPr id="40973" name="组合 60"/>
          <p:cNvGrpSpPr/>
          <p:nvPr/>
        </p:nvGrpSpPr>
        <p:grpSpPr bwMode="auto">
          <a:xfrm>
            <a:off x="8305800" y="2174875"/>
            <a:ext cx="3295650" cy="839788"/>
            <a:chOff x="1572182" y="1415852"/>
            <a:chExt cx="2780621" cy="708974"/>
          </a:xfrm>
        </p:grpSpPr>
        <p:sp>
          <p:nvSpPr>
            <p:cNvPr id="62" name="文本框 61"/>
            <p:cNvSpPr txBox="1"/>
            <p:nvPr/>
          </p:nvSpPr>
          <p:spPr>
            <a:xfrm>
              <a:off x="1572182" y="1415852"/>
              <a:ext cx="1798832" cy="262682"/>
            </a:xfrm>
            <a:prstGeom prst="rect">
              <a:avLst/>
            </a:prstGeom>
            <a:noFill/>
          </p:spPr>
          <p:txBody>
            <a:bodyPr>
              <a:spAutoFit/>
            </a:bodyPr>
            <a:lstStyle/>
            <a:p>
              <a:pPr eaLnBrk="1" fontAlgn="auto" hangingPunct="1">
                <a:spcBef>
                  <a:spcPts val="0"/>
                </a:spcBef>
                <a:spcAft>
                  <a:spcPts val="0"/>
                </a:spcAft>
                <a:defRPr/>
              </a:pPr>
              <a:r>
                <a:rPr lang="zh-CN" altLang="en-US" sz="1420" dirty="0">
                  <a:solidFill>
                    <a:schemeClr val="tx1">
                      <a:lumMod val="95000"/>
                      <a:lumOff val="5000"/>
                    </a:schemeClr>
                  </a:solidFill>
                  <a:latin typeface="+mn-lt"/>
                  <a:ea typeface="+mn-ea"/>
                </a:rPr>
                <a:t>示例四</a:t>
              </a:r>
              <a:endParaRPr lang="zh-CN" altLang="en-US" sz="1420" dirty="0">
                <a:solidFill>
                  <a:schemeClr val="tx1">
                    <a:lumMod val="95000"/>
                    <a:lumOff val="5000"/>
                  </a:schemeClr>
                </a:solidFill>
                <a:latin typeface="+mn-lt"/>
                <a:ea typeface="+mn-ea"/>
              </a:endParaRPr>
            </a:p>
          </p:txBody>
        </p:sp>
        <p:sp>
          <p:nvSpPr>
            <p:cNvPr id="63" name="Rectangle 37"/>
            <p:cNvSpPr/>
            <p:nvPr/>
          </p:nvSpPr>
          <p:spPr>
            <a:xfrm>
              <a:off x="1572182" y="1655751"/>
              <a:ext cx="2780621" cy="469075"/>
            </a:xfrm>
            <a:prstGeom prst="rect">
              <a:avLst/>
            </a:prstGeom>
          </p:spPr>
          <p:txBody>
            <a:bodyPr>
              <a:spAutoFit/>
            </a:bodyPr>
            <a:lstStyle/>
            <a:p>
              <a:pPr eaLnBrk="1" fontAlgn="auto" hangingPunct="1">
                <a:lnSpc>
                  <a:spcPct val="150000"/>
                </a:lnSpc>
                <a:spcBef>
                  <a:spcPts val="0"/>
                </a:spcBef>
                <a:spcAft>
                  <a:spcPts val="0"/>
                </a:spcAft>
                <a:defRPr/>
              </a:pPr>
              <a:r>
                <a:rPr lang="zh-CN" altLang="en-US" sz="1065" dirty="0">
                  <a:solidFill>
                    <a:schemeClr val="tx1">
                      <a:lumMod val="95000"/>
                      <a:lumOff val="5000"/>
                    </a:schemeClr>
                  </a:solidFill>
                  <a:latin typeface="微软雅黑" panose="020B0503020204020204" pitchFamily="34" charset="-122"/>
                  <a:ea typeface="+mn-ea"/>
                </a:rPr>
                <a:t>您的内容打在这里，或者通过复制您的文本后在此框中选择粘贴，并选择只保留您的内容打在这里</a:t>
              </a:r>
              <a:endParaRPr lang="en-US" altLang="zh-CN" sz="1065" dirty="0">
                <a:solidFill>
                  <a:schemeClr val="tx1">
                    <a:lumMod val="95000"/>
                    <a:lumOff val="5000"/>
                  </a:schemeClr>
                </a:solidFill>
                <a:latin typeface="Lao UI" panose="020B0502040204020203" pitchFamily="34" charset="0"/>
                <a:ea typeface="Open Sans Light" pitchFamily="34" charset="0"/>
                <a:cs typeface="Lao UI" panose="020B0502040204020203" pitchFamily="34" charset="0"/>
              </a:endParaRPr>
            </a:p>
          </p:txBody>
        </p:sp>
      </p:grpSp>
      <p:grpSp>
        <p:nvGrpSpPr>
          <p:cNvPr id="40974" name="组合 63"/>
          <p:cNvGrpSpPr/>
          <p:nvPr/>
        </p:nvGrpSpPr>
        <p:grpSpPr bwMode="auto">
          <a:xfrm>
            <a:off x="8305800" y="3443288"/>
            <a:ext cx="3295650" cy="855662"/>
            <a:chOff x="1572182" y="1415852"/>
            <a:chExt cx="2780621" cy="722226"/>
          </a:xfrm>
        </p:grpSpPr>
        <p:sp>
          <p:nvSpPr>
            <p:cNvPr id="65" name="文本框 64"/>
            <p:cNvSpPr txBox="1"/>
            <p:nvPr/>
          </p:nvSpPr>
          <p:spPr>
            <a:xfrm>
              <a:off x="1572182" y="1415852"/>
              <a:ext cx="1798832" cy="262628"/>
            </a:xfrm>
            <a:prstGeom prst="rect">
              <a:avLst/>
            </a:prstGeom>
            <a:noFill/>
          </p:spPr>
          <p:txBody>
            <a:bodyPr>
              <a:spAutoFit/>
            </a:bodyPr>
            <a:lstStyle/>
            <a:p>
              <a:pPr eaLnBrk="1" fontAlgn="auto" hangingPunct="1">
                <a:spcBef>
                  <a:spcPts val="0"/>
                </a:spcBef>
                <a:spcAft>
                  <a:spcPts val="0"/>
                </a:spcAft>
                <a:defRPr/>
              </a:pPr>
              <a:r>
                <a:rPr lang="zh-CN" altLang="en-US" sz="1420" dirty="0">
                  <a:solidFill>
                    <a:schemeClr val="tx1">
                      <a:lumMod val="95000"/>
                      <a:lumOff val="5000"/>
                    </a:schemeClr>
                  </a:solidFill>
                  <a:latin typeface="+mn-lt"/>
                  <a:ea typeface="+mn-ea"/>
                </a:rPr>
                <a:t>示例五</a:t>
              </a:r>
              <a:endParaRPr lang="zh-CN" altLang="en-US" sz="1420" dirty="0">
                <a:solidFill>
                  <a:schemeClr val="tx1">
                    <a:lumMod val="95000"/>
                    <a:lumOff val="5000"/>
                  </a:schemeClr>
                </a:solidFill>
                <a:latin typeface="+mn-lt"/>
                <a:ea typeface="+mn-ea"/>
              </a:endParaRPr>
            </a:p>
          </p:txBody>
        </p:sp>
        <p:sp>
          <p:nvSpPr>
            <p:cNvPr id="66" name="Rectangle 37"/>
            <p:cNvSpPr/>
            <p:nvPr/>
          </p:nvSpPr>
          <p:spPr>
            <a:xfrm>
              <a:off x="1572182" y="1667760"/>
              <a:ext cx="2780621" cy="470318"/>
            </a:xfrm>
            <a:prstGeom prst="rect">
              <a:avLst/>
            </a:prstGeom>
          </p:spPr>
          <p:txBody>
            <a:bodyPr>
              <a:spAutoFit/>
            </a:bodyPr>
            <a:lstStyle/>
            <a:p>
              <a:pPr eaLnBrk="1" fontAlgn="auto" hangingPunct="1">
                <a:lnSpc>
                  <a:spcPct val="150000"/>
                </a:lnSpc>
                <a:spcBef>
                  <a:spcPts val="0"/>
                </a:spcBef>
                <a:spcAft>
                  <a:spcPts val="0"/>
                </a:spcAft>
                <a:defRPr/>
              </a:pPr>
              <a:r>
                <a:rPr lang="zh-CN" altLang="en-US" sz="1065" dirty="0">
                  <a:solidFill>
                    <a:schemeClr val="tx1">
                      <a:lumMod val="95000"/>
                      <a:lumOff val="5000"/>
                    </a:schemeClr>
                  </a:solidFill>
                  <a:latin typeface="微软雅黑" panose="020B0503020204020204" pitchFamily="34" charset="-122"/>
                  <a:ea typeface="+mn-ea"/>
                </a:rPr>
                <a:t>您的内容打在这里，或者通过复制您的文本后在此框中选择粘贴，并选择只保留您的内容打在这里</a:t>
              </a:r>
              <a:endParaRPr lang="en-US" altLang="zh-CN" sz="1065" dirty="0">
                <a:solidFill>
                  <a:schemeClr val="tx1">
                    <a:lumMod val="95000"/>
                    <a:lumOff val="5000"/>
                  </a:schemeClr>
                </a:solidFill>
                <a:latin typeface="Lao UI" panose="020B0502040204020203" pitchFamily="34" charset="0"/>
                <a:ea typeface="Open Sans Light" pitchFamily="34" charset="0"/>
                <a:cs typeface="Lao UI" panose="020B0502040204020203" pitchFamily="34" charset="0"/>
              </a:endParaRPr>
            </a:p>
          </p:txBody>
        </p:sp>
      </p:grpSp>
      <p:grpSp>
        <p:nvGrpSpPr>
          <p:cNvPr id="40975" name="组合 66"/>
          <p:cNvGrpSpPr/>
          <p:nvPr/>
        </p:nvGrpSpPr>
        <p:grpSpPr bwMode="auto">
          <a:xfrm>
            <a:off x="8305800" y="4806950"/>
            <a:ext cx="3295650" cy="857250"/>
            <a:chOff x="1572182" y="1415852"/>
            <a:chExt cx="2780621" cy="722226"/>
          </a:xfrm>
        </p:grpSpPr>
        <p:sp>
          <p:nvSpPr>
            <p:cNvPr id="68" name="文本框 67"/>
            <p:cNvSpPr txBox="1"/>
            <p:nvPr/>
          </p:nvSpPr>
          <p:spPr>
            <a:xfrm>
              <a:off x="1572182" y="1415852"/>
              <a:ext cx="1798832" cy="262141"/>
            </a:xfrm>
            <a:prstGeom prst="rect">
              <a:avLst/>
            </a:prstGeom>
            <a:noFill/>
          </p:spPr>
          <p:txBody>
            <a:bodyPr>
              <a:spAutoFit/>
            </a:bodyPr>
            <a:lstStyle/>
            <a:p>
              <a:pPr eaLnBrk="1" fontAlgn="auto" hangingPunct="1">
                <a:spcBef>
                  <a:spcPts val="0"/>
                </a:spcBef>
                <a:spcAft>
                  <a:spcPts val="0"/>
                </a:spcAft>
                <a:defRPr/>
              </a:pPr>
              <a:r>
                <a:rPr lang="zh-CN" altLang="en-US" sz="1420" dirty="0">
                  <a:solidFill>
                    <a:schemeClr val="tx1">
                      <a:lumMod val="95000"/>
                      <a:lumOff val="5000"/>
                    </a:schemeClr>
                  </a:solidFill>
                  <a:latin typeface="+mn-lt"/>
                  <a:ea typeface="+mn-ea"/>
                </a:rPr>
                <a:t>示例六</a:t>
              </a:r>
              <a:endParaRPr lang="zh-CN" altLang="en-US" sz="1420" dirty="0">
                <a:solidFill>
                  <a:schemeClr val="tx1">
                    <a:lumMod val="95000"/>
                    <a:lumOff val="5000"/>
                  </a:schemeClr>
                </a:solidFill>
                <a:latin typeface="+mn-lt"/>
                <a:ea typeface="+mn-ea"/>
              </a:endParaRPr>
            </a:p>
          </p:txBody>
        </p:sp>
        <p:sp>
          <p:nvSpPr>
            <p:cNvPr id="69" name="Rectangle 37"/>
            <p:cNvSpPr/>
            <p:nvPr/>
          </p:nvSpPr>
          <p:spPr>
            <a:xfrm>
              <a:off x="1572182" y="1668632"/>
              <a:ext cx="2780621" cy="469446"/>
            </a:xfrm>
            <a:prstGeom prst="rect">
              <a:avLst/>
            </a:prstGeom>
          </p:spPr>
          <p:txBody>
            <a:bodyPr>
              <a:spAutoFit/>
            </a:bodyPr>
            <a:lstStyle/>
            <a:p>
              <a:pPr eaLnBrk="1" fontAlgn="auto" hangingPunct="1">
                <a:lnSpc>
                  <a:spcPct val="150000"/>
                </a:lnSpc>
                <a:spcBef>
                  <a:spcPts val="0"/>
                </a:spcBef>
                <a:spcAft>
                  <a:spcPts val="0"/>
                </a:spcAft>
                <a:defRPr/>
              </a:pPr>
              <a:r>
                <a:rPr lang="zh-CN" altLang="en-US" sz="1065" dirty="0">
                  <a:solidFill>
                    <a:schemeClr val="tx1">
                      <a:lumMod val="95000"/>
                      <a:lumOff val="5000"/>
                    </a:schemeClr>
                  </a:solidFill>
                  <a:latin typeface="微软雅黑" panose="020B0503020204020204" pitchFamily="34" charset="-122"/>
                  <a:ea typeface="+mn-ea"/>
                </a:rPr>
                <a:t>您的内容打在这里，或者通过复制您的文本后在此框中选择粘贴，并选择只保留您的内容打在这里</a:t>
              </a:r>
              <a:endParaRPr lang="en-US" altLang="zh-CN" sz="1065" dirty="0">
                <a:solidFill>
                  <a:schemeClr val="tx1">
                    <a:lumMod val="95000"/>
                    <a:lumOff val="5000"/>
                  </a:schemeClr>
                </a:solidFill>
                <a:latin typeface="Lao UI" panose="020B0502040204020203" pitchFamily="34" charset="0"/>
                <a:ea typeface="Open Sans Light" pitchFamily="34" charset="0"/>
                <a:cs typeface="Lao UI" panose="020B0502040204020203" pitchFamily="34" charset="0"/>
              </a:endParaRPr>
            </a:p>
          </p:txBody>
        </p:sp>
      </p:grpSp>
      <p:sp>
        <p:nvSpPr>
          <p:cNvPr id="70" name="title_1"/>
          <p:cNvSpPr/>
          <p:nvPr/>
        </p:nvSpPr>
        <p:spPr>
          <a:xfrm>
            <a:off x="188913" y="2181225"/>
            <a:ext cx="1485900" cy="4921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865" dirty="0">
                <a:solidFill>
                  <a:schemeClr val="bg1"/>
                </a:solidFill>
                <a:latin typeface="微软雅黑" panose="020B0503020204020204" pitchFamily="34" charset="-122"/>
                <a:ea typeface="微软雅黑" panose="020B0503020204020204" pitchFamily="34" charset="-122"/>
              </a:rPr>
              <a:t>工作回顾</a:t>
            </a:r>
            <a:endParaRPr lang="zh-CN" altLang="en-US" sz="1865" dirty="0">
              <a:solidFill>
                <a:schemeClr val="bg1"/>
              </a:solidFill>
              <a:latin typeface="微软雅黑" panose="020B0503020204020204" pitchFamily="34" charset="-122"/>
              <a:ea typeface="微软雅黑" panose="020B0503020204020204" pitchFamily="34" charset="-122"/>
            </a:endParaRPr>
          </a:p>
        </p:txBody>
      </p:sp>
      <p:sp>
        <p:nvSpPr>
          <p:cNvPr id="71" name="title_1_green"/>
          <p:cNvSpPr/>
          <p:nvPr/>
        </p:nvSpPr>
        <p:spPr>
          <a:xfrm>
            <a:off x="188913" y="2181225"/>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教学背景</a:t>
            </a:r>
            <a:endParaRPr lang="zh-CN" altLang="en-US" kern="0" dirty="0">
              <a:solidFill>
                <a:sysClr val="windowText" lastClr="000000"/>
              </a:solidFill>
              <a:latin typeface="Calibri" panose="020F0502020204030204"/>
              <a:ea typeface="+mn-ea"/>
            </a:endParaRPr>
          </a:p>
        </p:txBody>
      </p:sp>
      <p:sp>
        <p:nvSpPr>
          <p:cNvPr id="72" name="title_2"/>
          <p:cNvSpPr/>
          <p:nvPr/>
        </p:nvSpPr>
        <p:spPr>
          <a:xfrm>
            <a:off x="188913" y="2792413"/>
            <a:ext cx="1485900" cy="493712"/>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教学分析</a:t>
            </a:r>
            <a:endParaRPr lang="zh-CN" altLang="en-US" kern="0" dirty="0">
              <a:solidFill>
                <a:sysClr val="windowText" lastClr="000000"/>
              </a:solidFill>
              <a:latin typeface="Calibri" panose="020F0502020204030204"/>
              <a:ea typeface="+mn-ea"/>
            </a:endParaRPr>
          </a:p>
        </p:txBody>
      </p:sp>
      <p:sp>
        <p:nvSpPr>
          <p:cNvPr id="73" name="title_3"/>
          <p:cNvSpPr/>
          <p:nvPr/>
        </p:nvSpPr>
        <p:spPr>
          <a:xfrm>
            <a:off x="188913" y="3405188"/>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学法分析</a:t>
            </a:r>
            <a:endParaRPr lang="zh-CN" altLang="en-US" kern="0" dirty="0">
              <a:solidFill>
                <a:sysClr val="windowText" lastClr="000000"/>
              </a:solidFill>
              <a:latin typeface="Calibri" panose="020F0502020204030204"/>
              <a:ea typeface="+mn-ea"/>
            </a:endParaRPr>
          </a:p>
        </p:txBody>
      </p:sp>
      <p:sp>
        <p:nvSpPr>
          <p:cNvPr id="74" name="title_4"/>
          <p:cNvSpPr/>
          <p:nvPr/>
        </p:nvSpPr>
        <p:spPr>
          <a:xfrm>
            <a:off x="188913" y="4017963"/>
            <a:ext cx="1485900"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chemeClr val="bg1"/>
                </a:solidFill>
                <a:latin typeface="Calibri" panose="020F0502020204030204"/>
                <a:ea typeface="+mn-ea"/>
              </a:rPr>
              <a:t>教学过程</a:t>
            </a:r>
            <a:endParaRPr lang="en-US" altLang="zh-CN" kern="0" dirty="0">
              <a:solidFill>
                <a:schemeClr val="bg1"/>
              </a:solidFill>
              <a:latin typeface="Calibri" panose="020F0502020204030204"/>
              <a:ea typeface="+mn-ea"/>
            </a:endParaRPr>
          </a:p>
        </p:txBody>
      </p:sp>
      <p:sp>
        <p:nvSpPr>
          <p:cNvPr id="78" name="title_5"/>
          <p:cNvSpPr/>
          <p:nvPr/>
        </p:nvSpPr>
        <p:spPr>
          <a:xfrm>
            <a:off x="188913" y="4630738"/>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板书设计</a:t>
            </a:r>
            <a:endParaRPr lang="zh-CN" altLang="en-US" kern="0" dirty="0">
              <a:solidFill>
                <a:sysClr val="windowText" lastClr="000000"/>
              </a:solidFill>
              <a:latin typeface="Calibri" panose="020F0502020204030204"/>
              <a:ea typeface="+mn-ea"/>
            </a:endParaRPr>
          </a:p>
        </p:txBody>
      </p:sp>
      <p:sp>
        <p:nvSpPr>
          <p:cNvPr id="82" name="title_6"/>
          <p:cNvSpPr/>
          <p:nvPr/>
        </p:nvSpPr>
        <p:spPr>
          <a:xfrm>
            <a:off x="188913" y="5241925"/>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教学效果</a:t>
            </a:r>
            <a:endParaRPr lang="zh-CN" altLang="en-US" kern="0" dirty="0">
              <a:solidFill>
                <a:sysClr val="windowText" lastClr="000000"/>
              </a:solidFill>
              <a:latin typeface="Calibri" panose="020F0502020204030204"/>
              <a:ea typeface="+mn-ea"/>
            </a:endParaRPr>
          </a:p>
        </p:txBody>
      </p:sp>
      <p:cxnSp>
        <p:nvCxnSpPr>
          <p:cNvPr id="84" name="直接连接符 83"/>
          <p:cNvCxnSpPr/>
          <p:nvPr/>
        </p:nvCxnSpPr>
        <p:spPr>
          <a:xfrm>
            <a:off x="1958975" y="1508125"/>
            <a:ext cx="0" cy="4992688"/>
          </a:xfrm>
          <a:prstGeom prst="line">
            <a:avLst/>
          </a:prstGeom>
          <a:ln w="952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85" name="arrow_游标"/>
          <p:cNvGrpSpPr>
            <a:grpSpLocks noChangeAspect="1"/>
          </p:cNvGrpSpPr>
          <p:nvPr/>
        </p:nvGrpSpPr>
        <p:grpSpPr>
          <a:xfrm rot="10800000" flipH="1">
            <a:off x="1856669" y="4173233"/>
            <a:ext cx="206884" cy="206884"/>
            <a:chOff x="510977" y="1676698"/>
            <a:chExt cx="174686" cy="174686"/>
          </a:xfrm>
          <a:solidFill>
            <a:schemeClr val="bg1"/>
          </a:solidFill>
        </p:grpSpPr>
        <p:sp>
          <p:nvSpPr>
            <p:cNvPr id="86" name="椭圆 85"/>
            <p:cNvSpPr/>
            <p:nvPr/>
          </p:nvSpPr>
          <p:spPr>
            <a:xfrm>
              <a:off x="510977" y="1676698"/>
              <a:ext cx="174686" cy="17468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algn="ctr" eaLnBrk="1" fontAlgn="auto" hangingPunct="1">
                <a:spcBef>
                  <a:spcPts val="0"/>
                </a:spcBef>
                <a:spcAft>
                  <a:spcPts val="0"/>
                </a:spcAft>
                <a:defRPr/>
              </a:pPr>
              <a:endParaRPr lang="zh-CN" altLang="en-US" sz="2400">
                <a:solidFill>
                  <a:schemeClr val="bg1">
                    <a:lumMod val="50000"/>
                  </a:schemeClr>
                </a:solidFill>
              </a:endParaRPr>
            </a:p>
          </p:txBody>
        </p:sp>
        <p:cxnSp>
          <p:nvCxnSpPr>
            <p:cNvPr id="87" name="直接连接符 86"/>
            <p:cNvCxnSpPr/>
            <p:nvPr/>
          </p:nvCxnSpPr>
          <p:spPr>
            <a:xfrm>
              <a:off x="541962" y="1766660"/>
              <a:ext cx="945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rot="2700000">
              <a:off x="579030" y="1740848"/>
              <a:ext cx="756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rot="8100000">
              <a:off x="582566" y="1790770"/>
              <a:ext cx="756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组合 67"/>
          <p:cNvGrpSpPr/>
          <p:nvPr/>
        </p:nvGrpSpPr>
        <p:grpSpPr bwMode="auto">
          <a:xfrm>
            <a:off x="382588" y="1955800"/>
            <a:ext cx="3683000" cy="1247775"/>
            <a:chOff x="219753" y="1976522"/>
            <a:chExt cx="2765362" cy="936931"/>
          </a:xfrm>
        </p:grpSpPr>
        <p:sp>
          <p:nvSpPr>
            <p:cNvPr id="69" name="文本框 38"/>
            <p:cNvSpPr txBox="1"/>
            <p:nvPr/>
          </p:nvSpPr>
          <p:spPr>
            <a:xfrm>
              <a:off x="219753" y="2474788"/>
              <a:ext cx="2741523" cy="438665"/>
            </a:xfrm>
            <a:prstGeom prst="rect">
              <a:avLst/>
            </a:prstGeom>
            <a:noFill/>
          </p:spPr>
          <p:txBody>
            <a:bodyPr>
              <a:spAutoFit/>
            </a:bodyPr>
            <a:lstStyle/>
            <a:p>
              <a:pPr algn="ctr" eaLnBrk="1" fontAlgn="auto" hangingPunct="1">
                <a:spcBef>
                  <a:spcPts val="0"/>
                </a:spcBef>
                <a:spcAft>
                  <a:spcPts val="0"/>
                </a:spcAft>
                <a:defRPr/>
              </a:pPr>
              <a:r>
                <a:rPr lang="en-US" altLang="zh-CN" sz="3195" dirty="0">
                  <a:solidFill>
                    <a:schemeClr val="tx1">
                      <a:lumMod val="85000"/>
                      <a:lumOff val="15000"/>
                    </a:schemeClr>
                  </a:solidFill>
                  <a:latin typeface="+mn-lt"/>
                  <a:ea typeface="+mn-ea"/>
                  <a:cs typeface="Mongolian Baiti" panose="03000500000000000000" pitchFamily="66" charset="0"/>
                </a:rPr>
                <a:t>Lessons Process</a:t>
              </a:r>
              <a:endParaRPr lang="zh-CN" altLang="en-US" sz="3195" dirty="0">
                <a:solidFill>
                  <a:schemeClr val="tx1">
                    <a:lumMod val="85000"/>
                    <a:lumOff val="15000"/>
                  </a:schemeClr>
                </a:solidFill>
                <a:latin typeface="+mn-lt"/>
                <a:ea typeface="+mn-ea"/>
                <a:cs typeface="Mongolian Baiti" panose="03000500000000000000" pitchFamily="66" charset="0"/>
              </a:endParaRPr>
            </a:p>
          </p:txBody>
        </p:sp>
        <p:sp>
          <p:nvSpPr>
            <p:cNvPr id="70" name="文本框 11"/>
            <p:cNvSpPr txBox="1"/>
            <p:nvPr/>
          </p:nvSpPr>
          <p:spPr>
            <a:xfrm>
              <a:off x="832424" y="1976522"/>
              <a:ext cx="2152691" cy="561444"/>
            </a:xfrm>
            <a:prstGeom prst="rect">
              <a:avLst/>
            </a:prstGeom>
            <a:noFill/>
          </p:spPr>
          <p:txBody>
            <a:bodyPr>
              <a:spAutoFit/>
            </a:bodyPr>
            <a:lstStyle/>
            <a:p>
              <a:pPr algn="r" eaLnBrk="1" fontAlgn="auto" hangingPunct="1">
                <a:spcBef>
                  <a:spcPts val="0"/>
                </a:spcBef>
                <a:spcAft>
                  <a:spcPts val="0"/>
                </a:spcAft>
                <a:defRPr/>
              </a:pPr>
              <a:r>
                <a:rPr lang="zh-CN" altLang="en-US" sz="4260" dirty="0">
                  <a:solidFill>
                    <a:schemeClr val="tx1">
                      <a:lumMod val="85000"/>
                      <a:lumOff val="15000"/>
                    </a:schemeClr>
                  </a:solidFill>
                  <a:latin typeface="+mn-ea"/>
                  <a:ea typeface="+mn-ea"/>
                </a:rPr>
                <a:t>说课过程</a:t>
              </a:r>
              <a:endParaRPr lang="zh-CN" altLang="en-US" sz="4260" dirty="0">
                <a:solidFill>
                  <a:schemeClr val="tx1">
                    <a:lumMod val="85000"/>
                    <a:lumOff val="15000"/>
                  </a:schemeClr>
                </a:solidFill>
                <a:latin typeface="+mn-ea"/>
                <a:ea typeface="+mn-ea"/>
              </a:endParaRPr>
            </a:p>
          </p:txBody>
        </p:sp>
      </p:grpSp>
      <p:sp>
        <p:nvSpPr>
          <p:cNvPr id="71" name="文本框 18"/>
          <p:cNvSpPr txBox="1"/>
          <p:nvPr/>
        </p:nvSpPr>
        <p:spPr>
          <a:xfrm>
            <a:off x="5403850" y="2138363"/>
            <a:ext cx="1865313" cy="501650"/>
          </a:xfrm>
          <a:prstGeom prst="rect">
            <a:avLst/>
          </a:prstGeom>
          <a:noFill/>
        </p:spPr>
        <p:txBody>
          <a:bodyPr>
            <a:spAutoFit/>
          </a:bodyPr>
          <a:lstStyle/>
          <a:p>
            <a:pPr eaLnBrk="1" fontAlgn="auto" hangingPunct="1">
              <a:spcBef>
                <a:spcPts val="0"/>
              </a:spcBef>
              <a:spcAft>
                <a:spcPts val="0"/>
              </a:spcAft>
              <a:defRPr/>
            </a:pPr>
            <a:r>
              <a:rPr lang="zh-CN" altLang="en-US" sz="2665" dirty="0">
                <a:solidFill>
                  <a:schemeClr val="tx1">
                    <a:lumMod val="85000"/>
                    <a:lumOff val="15000"/>
                  </a:schemeClr>
                </a:solidFill>
                <a:latin typeface="+mn-ea"/>
                <a:ea typeface="+mn-ea"/>
              </a:rPr>
              <a:t>教学背景</a:t>
            </a:r>
            <a:endParaRPr lang="zh-CN" altLang="en-US" sz="2665" dirty="0">
              <a:solidFill>
                <a:schemeClr val="tx1">
                  <a:lumMod val="85000"/>
                  <a:lumOff val="15000"/>
                </a:schemeClr>
              </a:solidFill>
              <a:latin typeface="+mn-ea"/>
              <a:ea typeface="+mn-ea"/>
            </a:endParaRPr>
          </a:p>
        </p:txBody>
      </p:sp>
      <p:grpSp>
        <p:nvGrpSpPr>
          <p:cNvPr id="6148" name="组合 71"/>
          <p:cNvGrpSpPr/>
          <p:nvPr/>
        </p:nvGrpSpPr>
        <p:grpSpPr bwMode="auto">
          <a:xfrm>
            <a:off x="4851400" y="2049463"/>
            <a:ext cx="542925" cy="666750"/>
            <a:chOff x="3575577" y="2047768"/>
            <a:chExt cx="407510" cy="500226"/>
          </a:xfrm>
        </p:grpSpPr>
        <p:sp>
          <p:nvSpPr>
            <p:cNvPr id="73" name="文本框 16"/>
            <p:cNvSpPr txBox="1"/>
            <p:nvPr/>
          </p:nvSpPr>
          <p:spPr>
            <a:xfrm>
              <a:off x="3575577" y="2047768"/>
              <a:ext cx="277631" cy="500226"/>
            </a:xfrm>
            <a:prstGeom prst="rect">
              <a:avLst/>
            </a:prstGeom>
            <a:noFill/>
          </p:spPr>
          <p:txBody>
            <a:bodyPr wrap="none">
              <a:spAutoFit/>
            </a:bodyPr>
            <a:lstStyle/>
            <a:p>
              <a:pPr algn="ctr" eaLnBrk="1" fontAlgn="auto" hangingPunct="1">
                <a:spcBef>
                  <a:spcPts val="0"/>
                </a:spcBef>
                <a:spcAft>
                  <a:spcPts val="0"/>
                </a:spcAft>
                <a:defRPr/>
              </a:pPr>
              <a:r>
                <a:rPr lang="en-US" altLang="zh-CN" sz="3730" dirty="0">
                  <a:solidFill>
                    <a:schemeClr val="tx1">
                      <a:lumMod val="85000"/>
                      <a:lumOff val="15000"/>
                    </a:schemeClr>
                  </a:solidFill>
                  <a:latin typeface="+mn-ea"/>
                  <a:ea typeface="+mn-ea"/>
                </a:rPr>
                <a:t>1</a:t>
              </a:r>
              <a:endParaRPr lang="zh-CN" altLang="en-US" sz="3730" dirty="0">
                <a:solidFill>
                  <a:schemeClr val="tx1">
                    <a:lumMod val="85000"/>
                    <a:lumOff val="15000"/>
                  </a:schemeClr>
                </a:solidFill>
                <a:latin typeface="+mn-ea"/>
                <a:ea typeface="+mn-ea"/>
              </a:endParaRPr>
            </a:p>
          </p:txBody>
        </p:sp>
        <p:cxnSp>
          <p:nvCxnSpPr>
            <p:cNvPr id="74" name="直接连接符 73"/>
            <p:cNvCxnSpPr/>
            <p:nvPr/>
          </p:nvCxnSpPr>
          <p:spPr>
            <a:xfrm flipH="1">
              <a:off x="3736437" y="2227611"/>
              <a:ext cx="246650" cy="2465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75" name="文本框 21"/>
          <p:cNvSpPr txBox="1"/>
          <p:nvPr/>
        </p:nvSpPr>
        <p:spPr>
          <a:xfrm>
            <a:off x="8848725" y="2171700"/>
            <a:ext cx="1889125" cy="501650"/>
          </a:xfrm>
          <a:prstGeom prst="rect">
            <a:avLst/>
          </a:prstGeom>
          <a:noFill/>
        </p:spPr>
        <p:txBody>
          <a:bodyPr>
            <a:spAutoFit/>
          </a:bodyPr>
          <a:lstStyle/>
          <a:p>
            <a:pPr eaLnBrk="1" fontAlgn="auto" hangingPunct="1">
              <a:spcBef>
                <a:spcPts val="0"/>
              </a:spcBef>
              <a:spcAft>
                <a:spcPts val="0"/>
              </a:spcAft>
              <a:defRPr/>
            </a:pPr>
            <a:r>
              <a:rPr lang="zh-CN" altLang="en-US" sz="2665" dirty="0">
                <a:solidFill>
                  <a:schemeClr val="tx1">
                    <a:lumMod val="85000"/>
                    <a:lumOff val="15000"/>
                  </a:schemeClr>
                </a:solidFill>
                <a:latin typeface="+mn-ea"/>
                <a:ea typeface="+mn-ea"/>
              </a:rPr>
              <a:t>教学过程</a:t>
            </a:r>
            <a:endParaRPr lang="zh-CN" altLang="en-US" sz="2665" dirty="0">
              <a:solidFill>
                <a:schemeClr val="tx1">
                  <a:lumMod val="85000"/>
                  <a:lumOff val="15000"/>
                </a:schemeClr>
              </a:solidFill>
              <a:latin typeface="+mn-ea"/>
              <a:ea typeface="+mn-ea"/>
            </a:endParaRPr>
          </a:p>
        </p:txBody>
      </p:sp>
      <p:grpSp>
        <p:nvGrpSpPr>
          <p:cNvPr id="6150" name="组合 75"/>
          <p:cNvGrpSpPr/>
          <p:nvPr/>
        </p:nvGrpSpPr>
        <p:grpSpPr bwMode="auto">
          <a:xfrm>
            <a:off x="8212138" y="2063750"/>
            <a:ext cx="628650" cy="666750"/>
            <a:chOff x="6098178" y="2057986"/>
            <a:chExt cx="472548" cy="500226"/>
          </a:xfrm>
        </p:grpSpPr>
        <p:sp>
          <p:nvSpPr>
            <p:cNvPr id="77" name="文本框 20"/>
            <p:cNvSpPr txBox="1"/>
            <p:nvPr/>
          </p:nvSpPr>
          <p:spPr>
            <a:xfrm>
              <a:off x="6098178" y="2057986"/>
              <a:ext cx="344864" cy="500226"/>
            </a:xfrm>
            <a:prstGeom prst="rect">
              <a:avLst/>
            </a:prstGeom>
            <a:noFill/>
          </p:spPr>
          <p:txBody>
            <a:bodyPr wrap="none">
              <a:spAutoFit/>
            </a:bodyPr>
            <a:lstStyle/>
            <a:p>
              <a:pPr algn="ctr" eaLnBrk="1" fontAlgn="auto" hangingPunct="1">
                <a:spcBef>
                  <a:spcPts val="0"/>
                </a:spcBef>
                <a:spcAft>
                  <a:spcPts val="0"/>
                </a:spcAft>
                <a:defRPr/>
              </a:pPr>
              <a:r>
                <a:rPr lang="en-US" altLang="zh-CN" sz="3730" dirty="0">
                  <a:solidFill>
                    <a:schemeClr val="tx1">
                      <a:lumMod val="85000"/>
                      <a:lumOff val="15000"/>
                    </a:schemeClr>
                  </a:solidFill>
                  <a:latin typeface="+mn-ea"/>
                  <a:ea typeface="+mn-ea"/>
                </a:rPr>
                <a:t>4</a:t>
              </a:r>
              <a:endParaRPr lang="zh-CN" altLang="en-US" sz="3730" dirty="0">
                <a:solidFill>
                  <a:schemeClr val="tx1">
                    <a:lumMod val="85000"/>
                    <a:lumOff val="15000"/>
                  </a:schemeClr>
                </a:solidFill>
                <a:latin typeface="+mn-ea"/>
                <a:ea typeface="+mn-ea"/>
              </a:endParaRPr>
            </a:p>
          </p:txBody>
        </p:sp>
        <p:cxnSp>
          <p:nvCxnSpPr>
            <p:cNvPr id="78" name="直接连接符 77"/>
            <p:cNvCxnSpPr/>
            <p:nvPr/>
          </p:nvCxnSpPr>
          <p:spPr>
            <a:xfrm flipH="1">
              <a:off x="6323712" y="2227110"/>
              <a:ext cx="247014" cy="2465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79" name="文本框 24"/>
          <p:cNvSpPr txBox="1"/>
          <p:nvPr/>
        </p:nvSpPr>
        <p:spPr>
          <a:xfrm>
            <a:off x="5403850" y="3225800"/>
            <a:ext cx="1865313" cy="501650"/>
          </a:xfrm>
          <a:prstGeom prst="rect">
            <a:avLst/>
          </a:prstGeom>
          <a:noFill/>
        </p:spPr>
        <p:txBody>
          <a:bodyPr>
            <a:spAutoFit/>
          </a:bodyPr>
          <a:lstStyle/>
          <a:p>
            <a:pPr eaLnBrk="1" fontAlgn="auto" hangingPunct="1">
              <a:spcBef>
                <a:spcPts val="0"/>
              </a:spcBef>
              <a:spcAft>
                <a:spcPts val="0"/>
              </a:spcAft>
              <a:defRPr/>
            </a:pPr>
            <a:r>
              <a:rPr lang="zh-CN" altLang="en-US" sz="2665" dirty="0">
                <a:solidFill>
                  <a:schemeClr val="tx1">
                    <a:lumMod val="85000"/>
                    <a:lumOff val="15000"/>
                  </a:schemeClr>
                </a:solidFill>
                <a:latin typeface="+mn-ea"/>
                <a:ea typeface="+mn-ea"/>
              </a:rPr>
              <a:t>教学分析</a:t>
            </a:r>
            <a:endParaRPr lang="zh-CN" altLang="en-US" sz="2665" dirty="0">
              <a:solidFill>
                <a:schemeClr val="tx1">
                  <a:lumMod val="85000"/>
                  <a:lumOff val="15000"/>
                </a:schemeClr>
              </a:solidFill>
              <a:latin typeface="+mn-ea"/>
              <a:ea typeface="+mn-ea"/>
            </a:endParaRPr>
          </a:p>
        </p:txBody>
      </p:sp>
      <p:grpSp>
        <p:nvGrpSpPr>
          <p:cNvPr id="6152" name="组合 79"/>
          <p:cNvGrpSpPr/>
          <p:nvPr/>
        </p:nvGrpSpPr>
        <p:grpSpPr bwMode="auto">
          <a:xfrm>
            <a:off x="4810125" y="3136900"/>
            <a:ext cx="584200" cy="666750"/>
            <a:chOff x="3544885" y="2627150"/>
            <a:chExt cx="438202" cy="500226"/>
          </a:xfrm>
        </p:grpSpPr>
        <p:sp>
          <p:nvSpPr>
            <p:cNvPr id="81" name="文本框 23"/>
            <p:cNvSpPr txBox="1"/>
            <p:nvPr/>
          </p:nvSpPr>
          <p:spPr>
            <a:xfrm>
              <a:off x="3544885" y="2627150"/>
              <a:ext cx="338178" cy="500226"/>
            </a:xfrm>
            <a:prstGeom prst="rect">
              <a:avLst/>
            </a:prstGeom>
            <a:noFill/>
          </p:spPr>
          <p:txBody>
            <a:bodyPr wrap="none">
              <a:spAutoFit/>
            </a:bodyPr>
            <a:lstStyle/>
            <a:p>
              <a:pPr algn="ctr" eaLnBrk="1" fontAlgn="auto" hangingPunct="1">
                <a:spcBef>
                  <a:spcPts val="0"/>
                </a:spcBef>
                <a:spcAft>
                  <a:spcPts val="0"/>
                </a:spcAft>
                <a:defRPr/>
              </a:pPr>
              <a:r>
                <a:rPr lang="en-US" altLang="zh-CN" sz="3730" dirty="0">
                  <a:solidFill>
                    <a:schemeClr val="tx1">
                      <a:lumMod val="85000"/>
                      <a:lumOff val="15000"/>
                    </a:schemeClr>
                  </a:solidFill>
                  <a:latin typeface="+mn-ea"/>
                  <a:ea typeface="+mn-ea"/>
                </a:rPr>
                <a:t>2</a:t>
              </a:r>
              <a:endParaRPr lang="zh-CN" altLang="en-US" sz="3730" dirty="0">
                <a:solidFill>
                  <a:schemeClr val="tx1">
                    <a:lumMod val="85000"/>
                    <a:lumOff val="15000"/>
                  </a:schemeClr>
                </a:solidFill>
                <a:latin typeface="+mn-ea"/>
                <a:ea typeface="+mn-ea"/>
              </a:endParaRPr>
            </a:p>
          </p:txBody>
        </p:sp>
        <p:cxnSp>
          <p:nvCxnSpPr>
            <p:cNvPr id="82" name="直接连接符 81"/>
            <p:cNvCxnSpPr/>
            <p:nvPr/>
          </p:nvCxnSpPr>
          <p:spPr>
            <a:xfrm flipH="1">
              <a:off x="3736599" y="2806994"/>
              <a:ext cx="246488" cy="2465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83" name="文本框 27"/>
          <p:cNvSpPr txBox="1"/>
          <p:nvPr/>
        </p:nvSpPr>
        <p:spPr>
          <a:xfrm>
            <a:off x="8848725" y="3257550"/>
            <a:ext cx="1889125" cy="503238"/>
          </a:xfrm>
          <a:prstGeom prst="rect">
            <a:avLst/>
          </a:prstGeom>
          <a:noFill/>
        </p:spPr>
        <p:txBody>
          <a:bodyPr>
            <a:spAutoFit/>
          </a:bodyPr>
          <a:lstStyle/>
          <a:p>
            <a:pPr eaLnBrk="1" fontAlgn="auto" hangingPunct="1">
              <a:spcBef>
                <a:spcPts val="0"/>
              </a:spcBef>
              <a:spcAft>
                <a:spcPts val="0"/>
              </a:spcAft>
              <a:defRPr/>
            </a:pPr>
            <a:r>
              <a:rPr lang="zh-CN" altLang="en-US" sz="2665" dirty="0">
                <a:solidFill>
                  <a:schemeClr val="tx1">
                    <a:lumMod val="85000"/>
                    <a:lumOff val="15000"/>
                  </a:schemeClr>
                </a:solidFill>
                <a:latin typeface="+mn-ea"/>
                <a:ea typeface="+mn-ea"/>
              </a:rPr>
              <a:t>板书设计</a:t>
            </a:r>
            <a:endParaRPr lang="zh-CN" altLang="en-US" sz="2665" dirty="0">
              <a:solidFill>
                <a:schemeClr val="tx1">
                  <a:lumMod val="85000"/>
                  <a:lumOff val="15000"/>
                </a:schemeClr>
              </a:solidFill>
              <a:latin typeface="+mn-ea"/>
              <a:ea typeface="+mn-ea"/>
            </a:endParaRPr>
          </a:p>
        </p:txBody>
      </p:sp>
      <p:grpSp>
        <p:nvGrpSpPr>
          <p:cNvPr id="6154" name="组合 83"/>
          <p:cNvGrpSpPr/>
          <p:nvPr/>
        </p:nvGrpSpPr>
        <p:grpSpPr bwMode="auto">
          <a:xfrm>
            <a:off x="8215313" y="3149600"/>
            <a:ext cx="625475" cy="666750"/>
            <a:chOff x="6101189" y="2637368"/>
            <a:chExt cx="469537" cy="500226"/>
          </a:xfrm>
        </p:grpSpPr>
        <p:sp>
          <p:nvSpPr>
            <p:cNvPr id="85" name="文本框 26"/>
            <p:cNvSpPr txBox="1"/>
            <p:nvPr/>
          </p:nvSpPr>
          <p:spPr>
            <a:xfrm>
              <a:off x="6101189" y="2637368"/>
              <a:ext cx="338448" cy="500226"/>
            </a:xfrm>
            <a:prstGeom prst="rect">
              <a:avLst/>
            </a:prstGeom>
            <a:noFill/>
          </p:spPr>
          <p:txBody>
            <a:bodyPr wrap="none">
              <a:spAutoFit/>
            </a:bodyPr>
            <a:lstStyle/>
            <a:p>
              <a:pPr algn="ctr" eaLnBrk="1" fontAlgn="auto" hangingPunct="1">
                <a:spcBef>
                  <a:spcPts val="0"/>
                </a:spcBef>
                <a:spcAft>
                  <a:spcPts val="0"/>
                </a:spcAft>
                <a:defRPr/>
              </a:pPr>
              <a:r>
                <a:rPr lang="en-US" altLang="zh-CN" sz="3730" dirty="0">
                  <a:solidFill>
                    <a:schemeClr val="tx1">
                      <a:lumMod val="85000"/>
                      <a:lumOff val="15000"/>
                    </a:schemeClr>
                  </a:solidFill>
                  <a:latin typeface="+mn-ea"/>
                  <a:ea typeface="+mn-ea"/>
                </a:rPr>
                <a:t>5</a:t>
              </a:r>
              <a:endParaRPr lang="zh-CN" altLang="en-US" sz="3730" dirty="0">
                <a:solidFill>
                  <a:schemeClr val="tx1">
                    <a:lumMod val="85000"/>
                    <a:lumOff val="15000"/>
                  </a:schemeClr>
                </a:solidFill>
                <a:latin typeface="+mn-ea"/>
                <a:ea typeface="+mn-ea"/>
              </a:endParaRPr>
            </a:p>
          </p:txBody>
        </p:sp>
        <p:cxnSp>
          <p:nvCxnSpPr>
            <p:cNvPr id="86" name="直接连接符 85"/>
            <p:cNvCxnSpPr/>
            <p:nvPr/>
          </p:nvCxnSpPr>
          <p:spPr>
            <a:xfrm flipH="1">
              <a:off x="6324040" y="2806492"/>
              <a:ext cx="246686" cy="2465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95" name="直接连接符 94"/>
          <p:cNvCxnSpPr/>
          <p:nvPr/>
        </p:nvCxnSpPr>
        <p:spPr>
          <a:xfrm>
            <a:off x="4456113" y="2163763"/>
            <a:ext cx="0" cy="273208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3" name="文本框 24"/>
          <p:cNvSpPr txBox="1"/>
          <p:nvPr/>
        </p:nvSpPr>
        <p:spPr>
          <a:xfrm>
            <a:off x="5403850" y="4237038"/>
            <a:ext cx="1865313" cy="501650"/>
          </a:xfrm>
          <a:prstGeom prst="rect">
            <a:avLst/>
          </a:prstGeom>
          <a:noFill/>
        </p:spPr>
        <p:txBody>
          <a:bodyPr>
            <a:spAutoFit/>
          </a:bodyPr>
          <a:lstStyle/>
          <a:p>
            <a:pPr eaLnBrk="1" fontAlgn="auto" hangingPunct="1">
              <a:spcBef>
                <a:spcPts val="0"/>
              </a:spcBef>
              <a:spcAft>
                <a:spcPts val="0"/>
              </a:spcAft>
              <a:defRPr/>
            </a:pPr>
            <a:r>
              <a:rPr lang="zh-CN" altLang="en-US" sz="2665" dirty="0">
                <a:solidFill>
                  <a:schemeClr val="tx1">
                    <a:lumMod val="85000"/>
                    <a:lumOff val="15000"/>
                  </a:schemeClr>
                </a:solidFill>
                <a:latin typeface="+mn-ea"/>
                <a:ea typeface="+mn-ea"/>
              </a:rPr>
              <a:t>学法分析</a:t>
            </a:r>
            <a:endParaRPr lang="zh-CN" altLang="en-US" sz="2665" dirty="0">
              <a:solidFill>
                <a:schemeClr val="tx1">
                  <a:lumMod val="85000"/>
                  <a:lumOff val="15000"/>
                </a:schemeClr>
              </a:solidFill>
              <a:latin typeface="+mn-ea"/>
              <a:ea typeface="+mn-ea"/>
            </a:endParaRPr>
          </a:p>
        </p:txBody>
      </p:sp>
      <p:grpSp>
        <p:nvGrpSpPr>
          <p:cNvPr id="6157" name="组合 42"/>
          <p:cNvGrpSpPr/>
          <p:nvPr/>
        </p:nvGrpSpPr>
        <p:grpSpPr bwMode="auto">
          <a:xfrm>
            <a:off x="4810125" y="4148138"/>
            <a:ext cx="584200" cy="666750"/>
            <a:chOff x="3544885" y="2627150"/>
            <a:chExt cx="438202" cy="500226"/>
          </a:xfrm>
        </p:grpSpPr>
        <p:sp>
          <p:nvSpPr>
            <p:cNvPr id="44" name="文本框 23"/>
            <p:cNvSpPr txBox="1"/>
            <p:nvPr/>
          </p:nvSpPr>
          <p:spPr>
            <a:xfrm>
              <a:off x="3544885" y="2627150"/>
              <a:ext cx="338178" cy="500226"/>
            </a:xfrm>
            <a:prstGeom prst="rect">
              <a:avLst/>
            </a:prstGeom>
            <a:noFill/>
          </p:spPr>
          <p:txBody>
            <a:bodyPr wrap="none">
              <a:spAutoFit/>
            </a:bodyPr>
            <a:lstStyle/>
            <a:p>
              <a:pPr algn="ctr" eaLnBrk="1" fontAlgn="auto" hangingPunct="1">
                <a:spcBef>
                  <a:spcPts val="0"/>
                </a:spcBef>
                <a:spcAft>
                  <a:spcPts val="0"/>
                </a:spcAft>
                <a:defRPr/>
              </a:pPr>
              <a:r>
                <a:rPr lang="en-US" altLang="zh-CN" sz="3730" dirty="0">
                  <a:solidFill>
                    <a:schemeClr val="tx1">
                      <a:lumMod val="85000"/>
                      <a:lumOff val="15000"/>
                    </a:schemeClr>
                  </a:solidFill>
                  <a:latin typeface="+mn-ea"/>
                  <a:ea typeface="+mn-ea"/>
                </a:rPr>
                <a:t>3</a:t>
              </a:r>
              <a:endParaRPr lang="zh-CN" altLang="en-US" sz="3730" dirty="0">
                <a:solidFill>
                  <a:schemeClr val="tx1">
                    <a:lumMod val="85000"/>
                    <a:lumOff val="15000"/>
                  </a:schemeClr>
                </a:solidFill>
                <a:latin typeface="+mn-ea"/>
                <a:ea typeface="+mn-ea"/>
              </a:endParaRPr>
            </a:p>
          </p:txBody>
        </p:sp>
        <p:cxnSp>
          <p:nvCxnSpPr>
            <p:cNvPr id="45" name="直接连接符 44"/>
            <p:cNvCxnSpPr/>
            <p:nvPr/>
          </p:nvCxnSpPr>
          <p:spPr>
            <a:xfrm flipH="1">
              <a:off x="3736599" y="2806993"/>
              <a:ext cx="246488" cy="2465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46" name="文本框 27"/>
          <p:cNvSpPr txBox="1"/>
          <p:nvPr/>
        </p:nvSpPr>
        <p:spPr>
          <a:xfrm>
            <a:off x="8848725" y="4270375"/>
            <a:ext cx="1889125" cy="501650"/>
          </a:xfrm>
          <a:prstGeom prst="rect">
            <a:avLst/>
          </a:prstGeom>
          <a:noFill/>
        </p:spPr>
        <p:txBody>
          <a:bodyPr>
            <a:spAutoFit/>
          </a:bodyPr>
          <a:lstStyle/>
          <a:p>
            <a:pPr eaLnBrk="1" fontAlgn="auto" hangingPunct="1">
              <a:spcBef>
                <a:spcPts val="0"/>
              </a:spcBef>
              <a:spcAft>
                <a:spcPts val="0"/>
              </a:spcAft>
              <a:defRPr/>
            </a:pPr>
            <a:r>
              <a:rPr lang="zh-CN" altLang="en-US" sz="2665" dirty="0">
                <a:solidFill>
                  <a:schemeClr val="tx1">
                    <a:lumMod val="85000"/>
                    <a:lumOff val="15000"/>
                  </a:schemeClr>
                </a:solidFill>
                <a:latin typeface="+mn-ea"/>
                <a:ea typeface="+mn-ea"/>
              </a:rPr>
              <a:t>教学效果</a:t>
            </a:r>
            <a:endParaRPr lang="zh-CN" altLang="en-US" sz="2665" dirty="0">
              <a:solidFill>
                <a:schemeClr val="tx1">
                  <a:lumMod val="85000"/>
                  <a:lumOff val="15000"/>
                </a:schemeClr>
              </a:solidFill>
              <a:latin typeface="+mn-ea"/>
              <a:ea typeface="+mn-ea"/>
            </a:endParaRPr>
          </a:p>
        </p:txBody>
      </p:sp>
      <p:grpSp>
        <p:nvGrpSpPr>
          <p:cNvPr id="6159" name="组合 46"/>
          <p:cNvGrpSpPr/>
          <p:nvPr/>
        </p:nvGrpSpPr>
        <p:grpSpPr bwMode="auto">
          <a:xfrm>
            <a:off x="8215313" y="4162425"/>
            <a:ext cx="625475" cy="665163"/>
            <a:chOff x="6101188" y="2637368"/>
            <a:chExt cx="469538" cy="500226"/>
          </a:xfrm>
        </p:grpSpPr>
        <p:sp>
          <p:nvSpPr>
            <p:cNvPr id="48" name="文本框 26"/>
            <p:cNvSpPr txBox="1"/>
            <p:nvPr/>
          </p:nvSpPr>
          <p:spPr>
            <a:xfrm>
              <a:off x="6101188" y="2637368"/>
              <a:ext cx="338449" cy="500226"/>
            </a:xfrm>
            <a:prstGeom prst="rect">
              <a:avLst/>
            </a:prstGeom>
            <a:noFill/>
          </p:spPr>
          <p:txBody>
            <a:bodyPr wrap="none">
              <a:spAutoFit/>
            </a:bodyPr>
            <a:lstStyle/>
            <a:p>
              <a:pPr algn="ctr" eaLnBrk="1" fontAlgn="auto" hangingPunct="1">
                <a:spcBef>
                  <a:spcPts val="0"/>
                </a:spcBef>
                <a:spcAft>
                  <a:spcPts val="0"/>
                </a:spcAft>
                <a:defRPr/>
              </a:pPr>
              <a:r>
                <a:rPr lang="en-US" altLang="zh-CN" sz="3730" dirty="0">
                  <a:solidFill>
                    <a:schemeClr val="tx1">
                      <a:lumMod val="85000"/>
                      <a:lumOff val="15000"/>
                    </a:schemeClr>
                  </a:solidFill>
                  <a:latin typeface="+mn-ea"/>
                  <a:ea typeface="+mn-ea"/>
                </a:rPr>
                <a:t>6</a:t>
              </a:r>
              <a:endParaRPr lang="zh-CN" altLang="en-US" sz="3730" dirty="0">
                <a:solidFill>
                  <a:schemeClr val="tx1">
                    <a:lumMod val="85000"/>
                    <a:lumOff val="15000"/>
                  </a:schemeClr>
                </a:solidFill>
                <a:latin typeface="+mn-ea"/>
                <a:ea typeface="+mn-ea"/>
              </a:endParaRPr>
            </a:p>
          </p:txBody>
        </p:sp>
        <p:cxnSp>
          <p:nvCxnSpPr>
            <p:cNvPr id="49" name="直接连接符 48"/>
            <p:cNvCxnSpPr/>
            <p:nvPr/>
          </p:nvCxnSpPr>
          <p:spPr>
            <a:xfrm flipH="1">
              <a:off x="6324039" y="2806896"/>
              <a:ext cx="246687" cy="245934"/>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23875"/>
          </a:xfrm>
          <a:prstGeom prst="rect">
            <a:avLst/>
          </a:prstGeom>
        </p:spPr>
        <p:txBody>
          <a:bodyPr>
            <a:spAutoFit/>
          </a:bodyPr>
          <a:lstStyle/>
          <a:p>
            <a:pPr eaLnBrk="1" fontAlgn="auto" hangingPunct="1">
              <a:spcBef>
                <a:spcPts val="0"/>
              </a:spcBef>
              <a:spcAft>
                <a:spcPts val="0"/>
              </a:spcAft>
              <a:defRPr/>
            </a:pPr>
            <a:r>
              <a:rPr lang="en-US" altLang="zh-CN" sz="2800" dirty="0">
                <a:solidFill>
                  <a:schemeClr val="tx1">
                    <a:lumMod val="85000"/>
                    <a:lumOff val="15000"/>
                  </a:schemeClr>
                </a:solidFill>
                <a:latin typeface="+mn-ea"/>
                <a:ea typeface="+mn-ea"/>
              </a:rPr>
              <a:t>4.8 </a:t>
            </a:r>
            <a:r>
              <a:rPr lang="zh-CN" altLang="en-US" sz="2800" dirty="0">
                <a:solidFill>
                  <a:schemeClr val="tx1">
                    <a:lumMod val="85000"/>
                    <a:lumOff val="15000"/>
                  </a:schemeClr>
                </a:solidFill>
                <a:latin typeface="+mn-ea"/>
                <a:ea typeface="+mn-ea"/>
              </a:rPr>
              <a:t>布置作业</a:t>
            </a:r>
            <a:endParaRPr lang="zh-CN" altLang="en-US" sz="2800" dirty="0">
              <a:solidFill>
                <a:schemeClr val="tx1">
                  <a:lumMod val="85000"/>
                  <a:lumOff val="15000"/>
                </a:schemeClr>
              </a:solidFill>
              <a:latin typeface="+mn-ea"/>
              <a:ea typeface="+mn-ea"/>
            </a:endParaRPr>
          </a:p>
        </p:txBody>
      </p:sp>
      <p:sp>
        <p:nvSpPr>
          <p:cNvPr id="30" name="title_1"/>
          <p:cNvSpPr/>
          <p:nvPr/>
        </p:nvSpPr>
        <p:spPr>
          <a:xfrm>
            <a:off x="188913" y="2181225"/>
            <a:ext cx="1485900" cy="4921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865" dirty="0">
                <a:solidFill>
                  <a:schemeClr val="bg1"/>
                </a:solidFill>
                <a:latin typeface="微软雅黑" panose="020B0503020204020204" pitchFamily="34" charset="-122"/>
                <a:ea typeface="微软雅黑" panose="020B0503020204020204" pitchFamily="34" charset="-122"/>
              </a:rPr>
              <a:t>工作回顾</a:t>
            </a:r>
            <a:endParaRPr lang="zh-CN" altLang="en-US" sz="1865" dirty="0">
              <a:solidFill>
                <a:schemeClr val="bg1"/>
              </a:solidFill>
              <a:latin typeface="微软雅黑" panose="020B0503020204020204" pitchFamily="34" charset="-122"/>
              <a:ea typeface="微软雅黑" panose="020B0503020204020204" pitchFamily="34" charset="-122"/>
            </a:endParaRPr>
          </a:p>
        </p:txBody>
      </p:sp>
      <p:sp>
        <p:nvSpPr>
          <p:cNvPr id="31" name="title_1_green"/>
          <p:cNvSpPr/>
          <p:nvPr/>
        </p:nvSpPr>
        <p:spPr>
          <a:xfrm>
            <a:off x="188913" y="2181225"/>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教学背景</a:t>
            </a:r>
            <a:endParaRPr lang="zh-CN" altLang="en-US" kern="0" dirty="0">
              <a:solidFill>
                <a:sysClr val="windowText" lastClr="000000"/>
              </a:solidFill>
              <a:latin typeface="Calibri" panose="020F0502020204030204"/>
              <a:ea typeface="+mn-ea"/>
            </a:endParaRPr>
          </a:p>
        </p:txBody>
      </p:sp>
      <p:sp>
        <p:nvSpPr>
          <p:cNvPr id="32" name="title_2"/>
          <p:cNvSpPr/>
          <p:nvPr/>
        </p:nvSpPr>
        <p:spPr>
          <a:xfrm>
            <a:off x="188913" y="2792413"/>
            <a:ext cx="1485900" cy="493712"/>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教学分析</a:t>
            </a:r>
            <a:endParaRPr lang="zh-CN" altLang="en-US" kern="0" dirty="0">
              <a:solidFill>
                <a:sysClr val="windowText" lastClr="000000"/>
              </a:solidFill>
              <a:latin typeface="Calibri" panose="020F0502020204030204"/>
              <a:ea typeface="+mn-ea"/>
            </a:endParaRPr>
          </a:p>
        </p:txBody>
      </p:sp>
      <p:sp>
        <p:nvSpPr>
          <p:cNvPr id="33" name="title_3"/>
          <p:cNvSpPr/>
          <p:nvPr/>
        </p:nvSpPr>
        <p:spPr>
          <a:xfrm>
            <a:off x="188913" y="3405188"/>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学法分析</a:t>
            </a:r>
            <a:endParaRPr lang="zh-CN" altLang="en-US" kern="0" dirty="0">
              <a:solidFill>
                <a:sysClr val="windowText" lastClr="000000"/>
              </a:solidFill>
              <a:latin typeface="Calibri" panose="020F0502020204030204"/>
              <a:ea typeface="+mn-ea"/>
            </a:endParaRPr>
          </a:p>
        </p:txBody>
      </p:sp>
      <p:sp>
        <p:nvSpPr>
          <p:cNvPr id="34" name="title_4"/>
          <p:cNvSpPr/>
          <p:nvPr/>
        </p:nvSpPr>
        <p:spPr>
          <a:xfrm>
            <a:off x="188913" y="4017963"/>
            <a:ext cx="1485900"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chemeClr val="bg1"/>
                </a:solidFill>
                <a:latin typeface="Calibri" panose="020F0502020204030204"/>
                <a:ea typeface="+mn-ea"/>
              </a:rPr>
              <a:t>教学过程</a:t>
            </a:r>
            <a:endParaRPr lang="en-US" altLang="zh-CN" kern="0" dirty="0">
              <a:solidFill>
                <a:schemeClr val="bg1"/>
              </a:solidFill>
              <a:latin typeface="Calibri" panose="020F0502020204030204"/>
              <a:ea typeface="+mn-ea"/>
            </a:endParaRPr>
          </a:p>
        </p:txBody>
      </p:sp>
      <p:sp>
        <p:nvSpPr>
          <p:cNvPr id="35" name="title_5"/>
          <p:cNvSpPr/>
          <p:nvPr/>
        </p:nvSpPr>
        <p:spPr>
          <a:xfrm>
            <a:off x="188913" y="4630738"/>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板书设计</a:t>
            </a:r>
            <a:endParaRPr lang="zh-CN" altLang="en-US" kern="0" dirty="0">
              <a:solidFill>
                <a:sysClr val="windowText" lastClr="000000"/>
              </a:solidFill>
              <a:latin typeface="Calibri" panose="020F0502020204030204"/>
              <a:ea typeface="+mn-ea"/>
            </a:endParaRPr>
          </a:p>
        </p:txBody>
      </p:sp>
      <p:sp>
        <p:nvSpPr>
          <p:cNvPr id="36" name="title_6"/>
          <p:cNvSpPr/>
          <p:nvPr/>
        </p:nvSpPr>
        <p:spPr>
          <a:xfrm>
            <a:off x="188913" y="5241925"/>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教学效果</a:t>
            </a:r>
            <a:endParaRPr lang="zh-CN" altLang="en-US" kern="0" dirty="0">
              <a:solidFill>
                <a:sysClr val="windowText" lastClr="000000"/>
              </a:solidFill>
              <a:latin typeface="Calibri" panose="020F0502020204030204"/>
              <a:ea typeface="+mn-ea"/>
            </a:endParaRPr>
          </a:p>
        </p:txBody>
      </p:sp>
      <p:cxnSp>
        <p:nvCxnSpPr>
          <p:cNvPr id="37" name="直接连接符 36"/>
          <p:cNvCxnSpPr/>
          <p:nvPr/>
        </p:nvCxnSpPr>
        <p:spPr>
          <a:xfrm>
            <a:off x="1958975" y="1508125"/>
            <a:ext cx="0" cy="4992688"/>
          </a:xfrm>
          <a:prstGeom prst="line">
            <a:avLst/>
          </a:prstGeom>
          <a:ln w="952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38" name="arrow_游标"/>
          <p:cNvGrpSpPr>
            <a:grpSpLocks noChangeAspect="1"/>
          </p:cNvGrpSpPr>
          <p:nvPr/>
        </p:nvGrpSpPr>
        <p:grpSpPr>
          <a:xfrm rot="10800000" flipH="1">
            <a:off x="1856669" y="4173233"/>
            <a:ext cx="206884" cy="206884"/>
            <a:chOff x="510977" y="1676698"/>
            <a:chExt cx="174686" cy="174686"/>
          </a:xfrm>
          <a:solidFill>
            <a:schemeClr val="bg1"/>
          </a:solidFill>
        </p:grpSpPr>
        <p:sp>
          <p:nvSpPr>
            <p:cNvPr id="39" name="椭圆 38"/>
            <p:cNvSpPr/>
            <p:nvPr/>
          </p:nvSpPr>
          <p:spPr>
            <a:xfrm>
              <a:off x="510977" y="1676698"/>
              <a:ext cx="174686" cy="17468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algn="ctr" eaLnBrk="1" fontAlgn="auto" hangingPunct="1">
                <a:spcBef>
                  <a:spcPts val="0"/>
                </a:spcBef>
                <a:spcAft>
                  <a:spcPts val="0"/>
                </a:spcAft>
                <a:defRPr/>
              </a:pPr>
              <a:endParaRPr lang="zh-CN" altLang="en-US" sz="2400">
                <a:solidFill>
                  <a:schemeClr val="bg1">
                    <a:lumMod val="50000"/>
                  </a:schemeClr>
                </a:solidFill>
              </a:endParaRPr>
            </a:p>
          </p:txBody>
        </p:sp>
        <p:cxnSp>
          <p:nvCxnSpPr>
            <p:cNvPr id="40" name="直接连接符 39"/>
            <p:cNvCxnSpPr/>
            <p:nvPr/>
          </p:nvCxnSpPr>
          <p:spPr>
            <a:xfrm>
              <a:off x="541962" y="1766660"/>
              <a:ext cx="945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rot="2700000">
              <a:off x="579030" y="1740848"/>
              <a:ext cx="756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rot="8100000">
              <a:off x="582566" y="1790770"/>
              <a:ext cx="756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3021" name="组合 33"/>
          <p:cNvGrpSpPr/>
          <p:nvPr/>
        </p:nvGrpSpPr>
        <p:grpSpPr bwMode="auto">
          <a:xfrm>
            <a:off x="2936875" y="1539875"/>
            <a:ext cx="4189413" cy="4352925"/>
            <a:chOff x="839089" y="1022097"/>
            <a:chExt cx="4688114" cy="4871259"/>
          </a:xfrm>
        </p:grpSpPr>
        <p:grpSp>
          <p:nvGrpSpPr>
            <p:cNvPr id="43033" name="组合 34"/>
            <p:cNvGrpSpPr/>
            <p:nvPr/>
          </p:nvGrpSpPr>
          <p:grpSpPr bwMode="auto">
            <a:xfrm rot="-297887">
              <a:off x="2284742" y="1022097"/>
              <a:ext cx="1525579" cy="1510194"/>
              <a:chOff x="3094804" y="1149628"/>
              <a:chExt cx="1786069" cy="1768057"/>
            </a:xfrm>
          </p:grpSpPr>
          <p:cxnSp>
            <p:nvCxnSpPr>
              <p:cNvPr id="46" name="直接连接符 45"/>
              <p:cNvCxnSpPr/>
              <p:nvPr/>
            </p:nvCxnSpPr>
            <p:spPr>
              <a:xfrm rot="297887" flipV="1">
                <a:off x="3094568" y="2225429"/>
                <a:ext cx="842319" cy="601085"/>
              </a:xfrm>
              <a:prstGeom prst="line">
                <a:avLst/>
              </a:prstGeom>
              <a:noFill/>
              <a:ln w="9525" cap="flat">
                <a:solidFill>
                  <a:schemeClr val="accent1"/>
                </a:solidFill>
                <a:prstDash val="solid"/>
                <a:miter lim="400000"/>
              </a:ln>
              <a:effectLst/>
            </p:spPr>
            <p:style>
              <a:lnRef idx="0">
                <a:scrgbClr r="0" g="0" b="0"/>
              </a:lnRef>
              <a:fillRef idx="0">
                <a:scrgbClr r="0" g="0" b="0"/>
              </a:fillRef>
              <a:effectRef idx="0">
                <a:scrgbClr r="0" g="0" b="0"/>
              </a:effectRef>
              <a:fontRef idx="none"/>
            </p:style>
          </p:cxnSp>
          <p:cxnSp>
            <p:nvCxnSpPr>
              <p:cNvPr id="47" name="直接连接符 46"/>
              <p:cNvCxnSpPr/>
              <p:nvPr/>
            </p:nvCxnSpPr>
            <p:spPr>
              <a:xfrm rot="297887">
                <a:off x="4139677" y="2293048"/>
                <a:ext cx="740410" cy="623963"/>
              </a:xfrm>
              <a:prstGeom prst="line">
                <a:avLst/>
              </a:prstGeom>
              <a:noFill/>
              <a:ln w="9525" cap="flat">
                <a:solidFill>
                  <a:schemeClr val="accent1"/>
                </a:solidFill>
                <a:prstDash val="solid"/>
                <a:miter lim="400000"/>
              </a:ln>
              <a:effectLst/>
            </p:spPr>
            <p:style>
              <a:lnRef idx="0">
                <a:scrgbClr r="0" g="0" b="0"/>
              </a:lnRef>
              <a:fillRef idx="0">
                <a:scrgbClr r="0" g="0" b="0"/>
              </a:fillRef>
              <a:effectRef idx="0">
                <a:scrgbClr r="0" g="0" b="0"/>
              </a:effectRef>
              <a:fontRef idx="none"/>
            </p:style>
          </p:cxnSp>
          <p:sp>
            <p:nvSpPr>
              <p:cNvPr id="48" name="椭圆 47"/>
              <p:cNvSpPr/>
              <p:nvPr/>
            </p:nvSpPr>
            <p:spPr>
              <a:xfrm>
                <a:off x="3920179" y="1149628"/>
                <a:ext cx="290506" cy="1304266"/>
              </a:xfrm>
              <a:prstGeom prst="ellipse">
                <a:avLst/>
              </a:prstGeom>
              <a:solidFill>
                <a:schemeClr val="accent1"/>
              </a:solidFill>
              <a:ln>
                <a:solidFill>
                  <a:schemeClr val="accent6">
                    <a:lumMod val="75000"/>
                  </a:schemeClr>
                </a:solidFill>
              </a:ln>
              <a:scene3d>
                <a:camera prst="orthographicFront"/>
                <a:lightRig rig="threePt" dir="t"/>
              </a:scene3d>
              <a:sp3d>
                <a:bevelT w="152400" h="50800" prst="softRound"/>
              </a:sp3d>
            </p:spPr>
            <p:txBody>
              <a:bodyPr anchor="ctr">
                <a:spAutoFit/>
              </a:bodyPr>
              <a:lstStyle/>
              <a:p>
                <a:pPr algn="ctr" eaLnBrk="1" fontAlgn="auto" hangingPunct="1">
                  <a:spcBef>
                    <a:spcPts val="0"/>
                  </a:spcBef>
                  <a:spcAft>
                    <a:spcPts val="0"/>
                  </a:spcAft>
                  <a:defRPr/>
                </a:pPr>
                <a:endParaRPr lang="zh-CN" altLang="en-US" sz="4000" dirty="0">
                  <a:latin typeface="Nexa Light" panose="02000000000000000000" pitchFamily="50" charset="0"/>
                  <a:ea typeface="+mn-ea"/>
                </a:endParaRPr>
              </a:p>
            </p:txBody>
          </p:sp>
        </p:grpSp>
        <p:sp>
          <p:nvSpPr>
            <p:cNvPr id="45" name="矩形 44"/>
            <p:cNvSpPr/>
            <p:nvPr/>
          </p:nvSpPr>
          <p:spPr>
            <a:xfrm>
              <a:off x="839089" y="2464643"/>
              <a:ext cx="4688114" cy="342871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grpSp>
      <p:sp>
        <p:nvSpPr>
          <p:cNvPr id="43022" name="矩形 39"/>
          <p:cNvSpPr>
            <a:spLocks noChangeArrowheads="1"/>
          </p:cNvSpPr>
          <p:nvPr/>
        </p:nvSpPr>
        <p:spPr bwMode="auto">
          <a:xfrm>
            <a:off x="3127375" y="3335338"/>
            <a:ext cx="3716338"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9pPr>
          </a:lstStyle>
          <a:p>
            <a:pPr eaLnBrk="1" hangingPunct="1">
              <a:lnSpc>
                <a:spcPct val="130000"/>
              </a:lnSpc>
              <a:spcBef>
                <a:spcPct val="0"/>
              </a:spcBef>
              <a:buFontTx/>
              <a:buNone/>
            </a:pPr>
            <a:r>
              <a:rPr lang="zh-CN" altLang="en-US" sz="1400">
                <a:solidFill>
                  <a:schemeClr val="bg1"/>
                </a:solidFill>
                <a:latin typeface="微软雅黑 Light" panose="020B0502040204020203" pitchFamily="34" charset="-122"/>
              </a:rPr>
              <a:t>您的内容打在这里，或者通过复制您的文本后，在此框中选择粘贴，并选择只保留文字。您的内容打在这里，或者通过复制您的文本后。</a:t>
            </a:r>
            <a:endParaRPr lang="en-US" altLang="zh-CN" sz="1400">
              <a:solidFill>
                <a:schemeClr val="bg1"/>
              </a:solidFill>
              <a:latin typeface="微软雅黑 Light" panose="020B0502040204020203" pitchFamily="34" charset="-122"/>
            </a:endParaRPr>
          </a:p>
        </p:txBody>
      </p:sp>
      <p:sp>
        <p:nvSpPr>
          <p:cNvPr id="43023" name="矩形 40"/>
          <p:cNvSpPr>
            <a:spLocks noChangeArrowheads="1"/>
          </p:cNvSpPr>
          <p:nvPr/>
        </p:nvSpPr>
        <p:spPr bwMode="auto">
          <a:xfrm>
            <a:off x="3127375" y="4441825"/>
            <a:ext cx="3716338" cy="1466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9pPr>
          </a:lstStyle>
          <a:p>
            <a:pPr eaLnBrk="1" hangingPunct="1">
              <a:lnSpc>
                <a:spcPct val="130000"/>
              </a:lnSpc>
              <a:spcBef>
                <a:spcPct val="0"/>
              </a:spcBef>
              <a:buFontTx/>
              <a:buNone/>
            </a:pPr>
            <a:r>
              <a:rPr lang="zh-CN" altLang="en-US" sz="1400">
                <a:solidFill>
                  <a:schemeClr val="bg1"/>
                </a:solidFill>
                <a:latin typeface="微软雅黑 Light" panose="020B0502040204020203" pitchFamily="34" charset="-122"/>
              </a:rPr>
              <a:t>您的内容打在这里，或者通过复制您的文本后，在此框中选择粘贴，并选择只保留文字。您的内容打在这里，或者通过复制您的文本后。更多模板亮亮图文旗舰店：https://liangliangtuwen.tmall.com</a:t>
            </a:r>
            <a:endParaRPr lang="zh-CN" altLang="en-US" sz="1400">
              <a:solidFill>
                <a:schemeClr val="bg1"/>
              </a:solidFill>
              <a:latin typeface="微软雅黑 Light" panose="020B0502040204020203" pitchFamily="34" charset="-122"/>
            </a:endParaRPr>
          </a:p>
        </p:txBody>
      </p:sp>
      <p:grpSp>
        <p:nvGrpSpPr>
          <p:cNvPr id="43024" name="组合 41"/>
          <p:cNvGrpSpPr/>
          <p:nvPr/>
        </p:nvGrpSpPr>
        <p:grpSpPr bwMode="auto">
          <a:xfrm>
            <a:off x="7996238" y="1722438"/>
            <a:ext cx="3100387" cy="3397250"/>
            <a:chOff x="6502470" y="1199824"/>
            <a:chExt cx="3467440" cy="3800672"/>
          </a:xfrm>
        </p:grpSpPr>
        <p:grpSp>
          <p:nvGrpSpPr>
            <p:cNvPr id="43026" name="组合 42"/>
            <p:cNvGrpSpPr/>
            <p:nvPr/>
          </p:nvGrpSpPr>
          <p:grpSpPr bwMode="auto">
            <a:xfrm rot="-297887">
              <a:off x="7504748" y="1199824"/>
              <a:ext cx="1245953" cy="1339631"/>
              <a:chOff x="3088495" y="1004378"/>
              <a:chExt cx="1784213" cy="1918362"/>
            </a:xfrm>
          </p:grpSpPr>
          <p:cxnSp>
            <p:nvCxnSpPr>
              <p:cNvPr id="54" name="直接连接符 53"/>
              <p:cNvCxnSpPr/>
              <p:nvPr/>
            </p:nvCxnSpPr>
            <p:spPr>
              <a:xfrm rot="297887" flipV="1">
                <a:off x="3088123" y="2329592"/>
                <a:ext cx="854262" cy="498480"/>
              </a:xfrm>
              <a:prstGeom prst="line">
                <a:avLst/>
              </a:prstGeom>
              <a:noFill/>
              <a:ln w="9525" cap="flat">
                <a:solidFill>
                  <a:schemeClr val="accent1"/>
                </a:solidFill>
                <a:prstDash val="solid"/>
                <a:miter lim="400000"/>
              </a:ln>
              <a:effectLst/>
            </p:spPr>
            <p:style>
              <a:lnRef idx="0">
                <a:scrgbClr r="0" g="0" b="0"/>
              </a:lnRef>
              <a:fillRef idx="0">
                <a:scrgbClr r="0" g="0" b="0"/>
              </a:fillRef>
              <a:effectRef idx="0">
                <a:scrgbClr r="0" g="0" b="0"/>
              </a:effectRef>
              <a:fontRef idx="none"/>
            </p:style>
          </p:cxnSp>
          <p:cxnSp>
            <p:nvCxnSpPr>
              <p:cNvPr id="55" name="直接连接符 54"/>
              <p:cNvCxnSpPr/>
              <p:nvPr/>
            </p:nvCxnSpPr>
            <p:spPr>
              <a:xfrm rot="297887">
                <a:off x="4142376" y="2400517"/>
                <a:ext cx="729681" cy="521369"/>
              </a:xfrm>
              <a:prstGeom prst="line">
                <a:avLst/>
              </a:prstGeom>
              <a:noFill/>
              <a:ln w="9525" cap="flat">
                <a:solidFill>
                  <a:schemeClr val="accent1"/>
                </a:solidFill>
                <a:prstDash val="solid"/>
                <a:miter lim="400000"/>
              </a:ln>
              <a:effectLst/>
            </p:spPr>
            <p:style>
              <a:lnRef idx="0">
                <a:scrgbClr r="0" g="0" b="0"/>
              </a:lnRef>
              <a:fillRef idx="0">
                <a:scrgbClr r="0" g="0" b="0"/>
              </a:fillRef>
              <a:effectRef idx="0">
                <a:scrgbClr r="0" g="0" b="0"/>
              </a:effectRef>
              <a:fontRef idx="none"/>
            </p:style>
          </p:cxnSp>
          <p:sp>
            <p:nvSpPr>
              <p:cNvPr id="56" name="椭圆 55"/>
              <p:cNvSpPr/>
              <p:nvPr/>
            </p:nvSpPr>
            <p:spPr>
              <a:xfrm>
                <a:off x="3920179" y="1004378"/>
                <a:ext cx="290506" cy="1594772"/>
              </a:xfrm>
              <a:prstGeom prst="ellipse">
                <a:avLst/>
              </a:prstGeom>
              <a:solidFill>
                <a:schemeClr val="accent1"/>
              </a:solidFill>
              <a:ln>
                <a:solidFill>
                  <a:schemeClr val="accent1"/>
                </a:solidFill>
              </a:ln>
              <a:scene3d>
                <a:camera prst="orthographicFront"/>
                <a:lightRig rig="threePt" dir="t"/>
              </a:scene3d>
              <a:sp3d>
                <a:bevelT w="152400" h="50800" prst="softRound"/>
              </a:sp3d>
            </p:spPr>
            <p:txBody>
              <a:bodyPr anchor="ctr">
                <a:spAutoFit/>
              </a:bodyPr>
              <a:lstStyle/>
              <a:p>
                <a:pPr algn="ctr" eaLnBrk="1" fontAlgn="auto" hangingPunct="1">
                  <a:spcBef>
                    <a:spcPts val="0"/>
                  </a:spcBef>
                  <a:spcAft>
                    <a:spcPts val="0"/>
                  </a:spcAft>
                  <a:defRPr/>
                </a:pPr>
                <a:endParaRPr lang="zh-CN" altLang="en-US" sz="4000" dirty="0">
                  <a:latin typeface="Nexa Light" panose="02000000000000000000" pitchFamily="50" charset="0"/>
                  <a:ea typeface="+mn-ea"/>
                </a:endParaRPr>
              </a:p>
            </p:txBody>
          </p:sp>
        </p:grpSp>
        <p:sp>
          <p:nvSpPr>
            <p:cNvPr id="53" name="矩形 52"/>
            <p:cNvSpPr/>
            <p:nvPr/>
          </p:nvSpPr>
          <p:spPr>
            <a:xfrm>
              <a:off x="6502470" y="2462570"/>
              <a:ext cx="3467440" cy="2537926"/>
            </a:xfrm>
            <a:prstGeom prst="rect">
              <a:avLst/>
            </a:prstGeom>
            <a:solidFill>
              <a:schemeClr val="accent1"/>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grpSp>
      <p:sp>
        <p:nvSpPr>
          <p:cNvPr id="43025" name="矩形 47"/>
          <p:cNvSpPr>
            <a:spLocks noChangeArrowheads="1"/>
          </p:cNvSpPr>
          <p:nvPr/>
        </p:nvSpPr>
        <p:spPr bwMode="auto">
          <a:xfrm>
            <a:off x="8177213" y="3175000"/>
            <a:ext cx="2740025"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9pPr>
          </a:lstStyle>
          <a:p>
            <a:pPr eaLnBrk="1" hangingPunct="1">
              <a:lnSpc>
                <a:spcPct val="130000"/>
              </a:lnSpc>
              <a:spcBef>
                <a:spcPct val="0"/>
              </a:spcBef>
              <a:buFontTx/>
              <a:buNone/>
            </a:pPr>
            <a:r>
              <a:rPr lang="zh-CN" altLang="en-US" sz="1400">
                <a:solidFill>
                  <a:schemeClr val="bg1"/>
                </a:solidFill>
                <a:latin typeface="微软雅黑 Light" panose="020B0502040204020203" pitchFamily="34" charset="-122"/>
              </a:rPr>
              <a:t>您的内容打在这里，或者通过复制您的文本后，在此框中选择粘贴，并选择只保留文字。您的内容打在这里，或者通过复制您的文本后，在此框中选择粘贴，并选择只保留</a:t>
            </a:r>
            <a:endParaRPr lang="en-US" altLang="zh-CN" sz="1400">
              <a:solidFill>
                <a:schemeClr val="bg1"/>
              </a:solidFill>
              <a:latin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40003" y="2509201"/>
            <a:ext cx="4283075" cy="1015663"/>
          </a:xfrm>
          <a:prstGeom prst="rect">
            <a:avLst/>
          </a:prstGeom>
          <a:noFill/>
        </p:spPr>
        <p:txBody>
          <a:bodyPr>
            <a:spAutoFit/>
          </a:bodyPr>
          <a:lstStyle/>
          <a:p>
            <a:pPr eaLnBrk="1" fontAlgn="auto" hangingPunct="1">
              <a:spcBef>
                <a:spcPts val="0"/>
              </a:spcBef>
              <a:spcAft>
                <a:spcPts val="0"/>
              </a:spcAft>
              <a:defRPr/>
            </a:pPr>
            <a:r>
              <a:rPr lang="zh-CN" altLang="en-US" sz="6000" dirty="0" smtClean="0">
                <a:solidFill>
                  <a:schemeClr val="tx1">
                    <a:lumMod val="85000"/>
                    <a:lumOff val="15000"/>
                  </a:schemeClr>
                </a:solidFill>
                <a:latin typeface="+mn-ea"/>
                <a:ea typeface="+mn-ea"/>
              </a:rPr>
              <a:t>板书设计</a:t>
            </a:r>
            <a:endParaRPr lang="zh-CN" altLang="en-US" sz="6000" dirty="0">
              <a:solidFill>
                <a:schemeClr val="tx1">
                  <a:lumMod val="85000"/>
                  <a:lumOff val="15000"/>
                </a:schemeClr>
              </a:solidFill>
              <a:latin typeface="+mn-ea"/>
              <a:ea typeface="+mn-ea"/>
            </a:endParaRPr>
          </a:p>
        </p:txBody>
      </p:sp>
      <p:sp>
        <p:nvSpPr>
          <p:cNvPr id="12" name="文本框 11"/>
          <p:cNvSpPr txBox="1"/>
          <p:nvPr/>
        </p:nvSpPr>
        <p:spPr>
          <a:xfrm>
            <a:off x="4916342" y="3536439"/>
            <a:ext cx="2038255" cy="583493"/>
          </a:xfrm>
          <a:prstGeom prst="rect">
            <a:avLst/>
          </a:prstGeom>
          <a:noFill/>
        </p:spPr>
        <p:txBody>
          <a:bodyPr wrap="square">
            <a:spAutoFit/>
          </a:bodyPr>
          <a:lstStyle/>
          <a:p>
            <a:pPr marL="381000" indent="-381000" eaLnBrk="1" fontAlgn="auto" hangingPunct="1">
              <a:lnSpc>
                <a:spcPct val="150000"/>
              </a:lnSpc>
              <a:spcBef>
                <a:spcPts val="0"/>
              </a:spcBef>
              <a:spcAft>
                <a:spcPts val="0"/>
              </a:spcAft>
              <a:buFont typeface="Wingdings" panose="05000000000000000000" pitchFamily="2" charset="2"/>
              <a:buChar char="Ø"/>
              <a:defRPr/>
            </a:pPr>
            <a:r>
              <a:rPr lang="zh-CN" altLang="en-US" sz="2400" dirty="0" smtClean="0">
                <a:solidFill>
                  <a:schemeClr val="tx1">
                    <a:lumMod val="85000"/>
                    <a:lumOff val="15000"/>
                  </a:schemeClr>
                </a:solidFill>
                <a:latin typeface="+mn-ea"/>
                <a:ea typeface="+mn-ea"/>
              </a:rPr>
              <a:t>添加标题</a:t>
            </a:r>
            <a:endParaRPr lang="en-US" altLang="zh-CN" sz="2400" dirty="0">
              <a:solidFill>
                <a:schemeClr val="tx1">
                  <a:lumMod val="85000"/>
                  <a:lumOff val="15000"/>
                </a:schemeClr>
              </a:solidFill>
              <a:latin typeface="+mn-ea"/>
              <a:ea typeface="+mn-ea"/>
            </a:endParaRPr>
          </a:p>
        </p:txBody>
      </p:sp>
      <p:sp>
        <p:nvSpPr>
          <p:cNvPr id="13" name="文本框 12"/>
          <p:cNvSpPr txBox="1"/>
          <p:nvPr/>
        </p:nvSpPr>
        <p:spPr>
          <a:xfrm>
            <a:off x="6954597" y="3536439"/>
            <a:ext cx="2081273" cy="1200329"/>
          </a:xfrm>
          <a:prstGeom prst="rect">
            <a:avLst/>
          </a:prstGeom>
          <a:noFill/>
        </p:spPr>
        <p:txBody>
          <a:bodyPr wrap="square">
            <a:spAutoFit/>
          </a:bodyPr>
          <a:lstStyle/>
          <a:p>
            <a:pPr marL="381000" indent="-381000" eaLnBrk="1" fontAlgn="auto" hangingPunct="1">
              <a:lnSpc>
                <a:spcPct val="150000"/>
              </a:lnSpc>
              <a:spcBef>
                <a:spcPts val="0"/>
              </a:spcBef>
              <a:spcAft>
                <a:spcPts val="0"/>
              </a:spcAft>
              <a:buFont typeface="Wingdings" panose="05000000000000000000" pitchFamily="2" charset="2"/>
              <a:buChar char="Ø"/>
              <a:defRPr/>
            </a:pPr>
            <a:r>
              <a:rPr lang="zh-CN" altLang="en-US" sz="2400" dirty="0">
                <a:solidFill>
                  <a:schemeClr val="tx1">
                    <a:lumMod val="85000"/>
                    <a:lumOff val="15000"/>
                  </a:schemeClr>
                </a:solidFill>
                <a:latin typeface="+mn-ea"/>
              </a:rPr>
              <a:t>添加标题</a:t>
            </a:r>
            <a:endParaRPr lang="en-US" altLang="zh-CN" sz="2400" dirty="0">
              <a:solidFill>
                <a:schemeClr val="tx1">
                  <a:lumMod val="85000"/>
                  <a:lumOff val="15000"/>
                </a:schemeClr>
              </a:solidFill>
              <a:latin typeface="+mn-ea"/>
            </a:endParaRPr>
          </a:p>
          <a:p>
            <a:pPr marL="381000" indent="-381000" eaLnBrk="1" fontAlgn="auto" hangingPunct="1">
              <a:lnSpc>
                <a:spcPct val="150000"/>
              </a:lnSpc>
              <a:spcBef>
                <a:spcPts val="0"/>
              </a:spcBef>
              <a:spcAft>
                <a:spcPts val="0"/>
              </a:spcAft>
              <a:buFont typeface="Wingdings" panose="05000000000000000000" pitchFamily="2" charset="2"/>
              <a:buChar char="Ø"/>
              <a:defRPr/>
            </a:pPr>
            <a:r>
              <a:rPr lang="zh-CN" altLang="en-US" sz="2400" dirty="0">
                <a:solidFill>
                  <a:schemeClr val="tx1">
                    <a:lumMod val="85000"/>
                    <a:lumOff val="15000"/>
                  </a:schemeClr>
                </a:solidFill>
                <a:latin typeface="+mn-ea"/>
              </a:rPr>
              <a:t>添加标题</a:t>
            </a:r>
            <a:endParaRPr lang="en-US" altLang="zh-CN" sz="2400" dirty="0">
              <a:solidFill>
                <a:schemeClr val="tx1">
                  <a:lumMod val="85000"/>
                  <a:lumOff val="15000"/>
                </a:schemeClr>
              </a:solidFill>
              <a:latin typeface="+mn-ea"/>
            </a:endParaRPr>
          </a:p>
        </p:txBody>
      </p:sp>
      <p:sp>
        <p:nvSpPr>
          <p:cNvPr id="11" name="文本框 10"/>
          <p:cNvSpPr txBox="1"/>
          <p:nvPr/>
        </p:nvSpPr>
        <p:spPr>
          <a:xfrm>
            <a:off x="4916342" y="4083788"/>
            <a:ext cx="1944024" cy="583493"/>
          </a:xfrm>
          <a:prstGeom prst="rect">
            <a:avLst/>
          </a:prstGeom>
          <a:noFill/>
        </p:spPr>
        <p:txBody>
          <a:bodyPr wrap="square">
            <a:spAutoFit/>
          </a:bodyPr>
          <a:lstStyle/>
          <a:p>
            <a:pPr marL="381000" indent="-381000" eaLnBrk="1" fontAlgn="auto" hangingPunct="1">
              <a:lnSpc>
                <a:spcPct val="150000"/>
              </a:lnSpc>
              <a:spcBef>
                <a:spcPts val="0"/>
              </a:spcBef>
              <a:spcAft>
                <a:spcPts val="0"/>
              </a:spcAft>
              <a:buFont typeface="Wingdings" panose="05000000000000000000" pitchFamily="2" charset="2"/>
              <a:buChar char="Ø"/>
              <a:defRPr/>
            </a:pPr>
            <a:r>
              <a:rPr lang="zh-CN" altLang="en-US" sz="2400" dirty="0">
                <a:solidFill>
                  <a:schemeClr val="tx1">
                    <a:lumMod val="85000"/>
                    <a:lumOff val="15000"/>
                  </a:schemeClr>
                </a:solidFill>
                <a:latin typeface="+mn-ea"/>
              </a:rPr>
              <a:t>添加标题</a:t>
            </a:r>
            <a:endParaRPr lang="en-US" altLang="zh-CN" sz="2400" dirty="0">
              <a:solidFill>
                <a:schemeClr val="tx1">
                  <a:lumMod val="85000"/>
                  <a:lumOff val="15000"/>
                </a:schemeClr>
              </a:solidFill>
              <a:latin typeface="+mn-ea"/>
            </a:endParaRPr>
          </a:p>
        </p:txBody>
      </p:sp>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67981" y="1415209"/>
            <a:ext cx="2711659" cy="544279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23875"/>
          </a:xfrm>
          <a:prstGeom prst="rect">
            <a:avLst/>
          </a:prstGeom>
        </p:spPr>
        <p:txBody>
          <a:bodyPr>
            <a:spAutoFit/>
          </a:bodyPr>
          <a:lstStyle/>
          <a:p>
            <a:pPr eaLnBrk="1" fontAlgn="auto" hangingPunct="1">
              <a:spcBef>
                <a:spcPts val="0"/>
              </a:spcBef>
              <a:spcAft>
                <a:spcPts val="0"/>
              </a:spcAft>
              <a:defRPr/>
            </a:pPr>
            <a:r>
              <a:rPr lang="en-US" altLang="zh-CN" sz="2800" dirty="0">
                <a:solidFill>
                  <a:schemeClr val="tx1">
                    <a:lumMod val="85000"/>
                    <a:lumOff val="15000"/>
                  </a:schemeClr>
                </a:solidFill>
                <a:latin typeface="+mn-ea"/>
                <a:ea typeface="+mn-ea"/>
              </a:rPr>
              <a:t>5.1 </a:t>
            </a:r>
            <a:r>
              <a:rPr lang="zh-CN" altLang="en-US" sz="2800" dirty="0">
                <a:solidFill>
                  <a:schemeClr val="tx1">
                    <a:lumMod val="85000"/>
                    <a:lumOff val="15000"/>
                  </a:schemeClr>
                </a:solidFill>
                <a:latin typeface="+mn-ea"/>
                <a:ea typeface="+mn-ea"/>
              </a:rPr>
              <a:t>板书设计</a:t>
            </a:r>
            <a:endParaRPr lang="zh-CN" altLang="en-US" sz="2800" dirty="0">
              <a:solidFill>
                <a:schemeClr val="tx1">
                  <a:lumMod val="85000"/>
                  <a:lumOff val="15000"/>
                </a:schemeClr>
              </a:solidFill>
              <a:latin typeface="+mn-ea"/>
              <a:ea typeface="+mn-ea"/>
            </a:endParaRPr>
          </a:p>
        </p:txBody>
      </p:sp>
      <p:pic>
        <p:nvPicPr>
          <p:cNvPr id="47108" name="Picture 25" descr="图片2"/>
          <p:cNvPicPr>
            <a:picLocks noChangeAspect="1" noChangeArrowheads="1"/>
          </p:cNvPicPr>
          <p:nvPr/>
        </p:nvPicPr>
        <p:blipFill>
          <a:blip r:embed="rId1">
            <a:extLst>
              <a:ext uri="{28A0092B-C50C-407E-A947-70E740481C1C}">
                <a14:useLocalDpi xmlns:a14="http://schemas.microsoft.com/office/drawing/2010/main" val="0"/>
              </a:ext>
            </a:extLst>
          </a:blip>
          <a:srcRect t="10025"/>
          <a:stretch>
            <a:fillRect/>
          </a:stretch>
        </p:blipFill>
        <p:spPr bwMode="auto">
          <a:xfrm>
            <a:off x="2905125" y="1584325"/>
            <a:ext cx="8218488"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_1"/>
          <p:cNvSpPr/>
          <p:nvPr/>
        </p:nvSpPr>
        <p:spPr>
          <a:xfrm>
            <a:off x="188913" y="2181225"/>
            <a:ext cx="1485900" cy="4921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865" dirty="0">
                <a:solidFill>
                  <a:schemeClr val="bg1"/>
                </a:solidFill>
                <a:latin typeface="微软雅黑" panose="020B0503020204020204" pitchFamily="34" charset="-122"/>
                <a:ea typeface="微软雅黑" panose="020B0503020204020204" pitchFamily="34" charset="-122"/>
              </a:rPr>
              <a:t>工作回顾</a:t>
            </a:r>
            <a:endParaRPr lang="zh-CN" altLang="en-US" sz="1865" dirty="0">
              <a:solidFill>
                <a:schemeClr val="bg1"/>
              </a:solidFill>
              <a:latin typeface="微软雅黑" panose="020B0503020204020204" pitchFamily="34" charset="-122"/>
              <a:ea typeface="微软雅黑" panose="020B0503020204020204" pitchFamily="34" charset="-122"/>
            </a:endParaRPr>
          </a:p>
        </p:txBody>
      </p:sp>
      <p:sp>
        <p:nvSpPr>
          <p:cNvPr id="19" name="title_1_green"/>
          <p:cNvSpPr/>
          <p:nvPr/>
        </p:nvSpPr>
        <p:spPr>
          <a:xfrm>
            <a:off x="188913" y="2181225"/>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教学背景</a:t>
            </a:r>
            <a:endParaRPr lang="zh-CN" altLang="en-US" kern="0" dirty="0">
              <a:solidFill>
                <a:sysClr val="windowText" lastClr="000000"/>
              </a:solidFill>
              <a:latin typeface="Calibri" panose="020F0502020204030204"/>
              <a:ea typeface="+mn-ea"/>
            </a:endParaRPr>
          </a:p>
        </p:txBody>
      </p:sp>
      <p:sp>
        <p:nvSpPr>
          <p:cNvPr id="20" name="title_2"/>
          <p:cNvSpPr/>
          <p:nvPr/>
        </p:nvSpPr>
        <p:spPr>
          <a:xfrm>
            <a:off x="188913" y="2792413"/>
            <a:ext cx="1485900" cy="493712"/>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教学分析</a:t>
            </a:r>
            <a:endParaRPr lang="zh-CN" altLang="en-US" kern="0" dirty="0">
              <a:solidFill>
                <a:sysClr val="windowText" lastClr="000000"/>
              </a:solidFill>
              <a:latin typeface="Calibri" panose="020F0502020204030204"/>
              <a:ea typeface="+mn-ea"/>
            </a:endParaRPr>
          </a:p>
        </p:txBody>
      </p:sp>
      <p:sp>
        <p:nvSpPr>
          <p:cNvPr id="21" name="title_3"/>
          <p:cNvSpPr/>
          <p:nvPr/>
        </p:nvSpPr>
        <p:spPr>
          <a:xfrm>
            <a:off x="188913" y="3405188"/>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学法分析</a:t>
            </a:r>
            <a:endParaRPr lang="zh-CN" altLang="en-US" kern="0" dirty="0">
              <a:solidFill>
                <a:sysClr val="windowText" lastClr="000000"/>
              </a:solidFill>
              <a:latin typeface="Calibri" panose="020F0502020204030204"/>
              <a:ea typeface="+mn-ea"/>
            </a:endParaRPr>
          </a:p>
        </p:txBody>
      </p:sp>
      <p:sp>
        <p:nvSpPr>
          <p:cNvPr id="22" name="title_4"/>
          <p:cNvSpPr/>
          <p:nvPr/>
        </p:nvSpPr>
        <p:spPr>
          <a:xfrm>
            <a:off x="188913" y="4017963"/>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教学过程</a:t>
            </a:r>
            <a:endParaRPr lang="en-US" altLang="zh-CN" kern="0" dirty="0">
              <a:solidFill>
                <a:sysClr val="windowText" lastClr="000000"/>
              </a:solidFill>
              <a:latin typeface="Calibri" panose="020F0502020204030204"/>
              <a:ea typeface="+mn-ea"/>
            </a:endParaRPr>
          </a:p>
        </p:txBody>
      </p:sp>
      <p:sp>
        <p:nvSpPr>
          <p:cNvPr id="23" name="title_5"/>
          <p:cNvSpPr/>
          <p:nvPr/>
        </p:nvSpPr>
        <p:spPr>
          <a:xfrm>
            <a:off x="188913" y="4630738"/>
            <a:ext cx="1485900"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chemeClr val="bg1"/>
                </a:solidFill>
                <a:latin typeface="Calibri" panose="020F0502020204030204"/>
                <a:ea typeface="+mn-ea"/>
              </a:rPr>
              <a:t>板书设计</a:t>
            </a:r>
            <a:endParaRPr lang="zh-CN" altLang="en-US" kern="0" dirty="0">
              <a:solidFill>
                <a:schemeClr val="bg1"/>
              </a:solidFill>
              <a:latin typeface="Calibri" panose="020F0502020204030204"/>
              <a:ea typeface="+mn-ea"/>
            </a:endParaRPr>
          </a:p>
        </p:txBody>
      </p:sp>
      <p:sp>
        <p:nvSpPr>
          <p:cNvPr id="24" name="title_6"/>
          <p:cNvSpPr/>
          <p:nvPr/>
        </p:nvSpPr>
        <p:spPr>
          <a:xfrm>
            <a:off x="188913" y="5241925"/>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教学效果</a:t>
            </a:r>
            <a:endParaRPr lang="zh-CN" altLang="en-US" kern="0" dirty="0">
              <a:solidFill>
                <a:sysClr val="windowText" lastClr="000000"/>
              </a:solidFill>
              <a:latin typeface="Calibri" panose="020F0502020204030204"/>
              <a:ea typeface="+mn-ea"/>
            </a:endParaRPr>
          </a:p>
        </p:txBody>
      </p:sp>
      <p:cxnSp>
        <p:nvCxnSpPr>
          <p:cNvPr id="25" name="直接连接符 24"/>
          <p:cNvCxnSpPr/>
          <p:nvPr/>
        </p:nvCxnSpPr>
        <p:spPr>
          <a:xfrm>
            <a:off x="1958975" y="1508125"/>
            <a:ext cx="0" cy="4992688"/>
          </a:xfrm>
          <a:prstGeom prst="line">
            <a:avLst/>
          </a:prstGeom>
          <a:ln w="952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26" name="arrow_游标"/>
          <p:cNvGrpSpPr>
            <a:grpSpLocks noChangeAspect="1"/>
          </p:cNvGrpSpPr>
          <p:nvPr/>
        </p:nvGrpSpPr>
        <p:grpSpPr>
          <a:xfrm rot="10800000" flipH="1">
            <a:off x="1856669" y="4786301"/>
            <a:ext cx="206884" cy="206884"/>
            <a:chOff x="510977" y="1676698"/>
            <a:chExt cx="174686" cy="174686"/>
          </a:xfrm>
          <a:solidFill>
            <a:schemeClr val="bg1"/>
          </a:solidFill>
        </p:grpSpPr>
        <p:sp>
          <p:nvSpPr>
            <p:cNvPr id="27" name="椭圆 26"/>
            <p:cNvSpPr/>
            <p:nvPr/>
          </p:nvSpPr>
          <p:spPr>
            <a:xfrm>
              <a:off x="510977" y="1676698"/>
              <a:ext cx="174686" cy="17468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algn="ctr" eaLnBrk="1" fontAlgn="auto" hangingPunct="1">
                <a:spcBef>
                  <a:spcPts val="0"/>
                </a:spcBef>
                <a:spcAft>
                  <a:spcPts val="0"/>
                </a:spcAft>
                <a:defRPr/>
              </a:pPr>
              <a:endParaRPr lang="zh-CN" altLang="en-US" sz="2400">
                <a:solidFill>
                  <a:schemeClr val="bg1">
                    <a:lumMod val="50000"/>
                  </a:schemeClr>
                </a:solidFill>
              </a:endParaRPr>
            </a:p>
          </p:txBody>
        </p:sp>
        <p:cxnSp>
          <p:nvCxnSpPr>
            <p:cNvPr id="28" name="直接连接符 27"/>
            <p:cNvCxnSpPr/>
            <p:nvPr/>
          </p:nvCxnSpPr>
          <p:spPr>
            <a:xfrm>
              <a:off x="541962" y="1766660"/>
              <a:ext cx="945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2700000">
              <a:off x="579030" y="1740848"/>
              <a:ext cx="756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8100000">
              <a:off x="582566" y="1790770"/>
              <a:ext cx="756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40003" y="2509201"/>
            <a:ext cx="4283075" cy="1015663"/>
          </a:xfrm>
          <a:prstGeom prst="rect">
            <a:avLst/>
          </a:prstGeom>
          <a:noFill/>
        </p:spPr>
        <p:txBody>
          <a:bodyPr>
            <a:spAutoFit/>
          </a:bodyPr>
          <a:lstStyle/>
          <a:p>
            <a:pPr eaLnBrk="1" fontAlgn="auto" hangingPunct="1">
              <a:spcBef>
                <a:spcPts val="0"/>
              </a:spcBef>
              <a:spcAft>
                <a:spcPts val="0"/>
              </a:spcAft>
              <a:defRPr/>
            </a:pPr>
            <a:r>
              <a:rPr lang="zh-CN" altLang="en-US" sz="6000" dirty="0" smtClean="0">
                <a:solidFill>
                  <a:schemeClr val="tx1">
                    <a:lumMod val="85000"/>
                    <a:lumOff val="15000"/>
                  </a:schemeClr>
                </a:solidFill>
                <a:latin typeface="+mn-ea"/>
                <a:ea typeface="+mn-ea"/>
              </a:rPr>
              <a:t>教学效果</a:t>
            </a:r>
            <a:endParaRPr lang="zh-CN" altLang="en-US" sz="6000" dirty="0">
              <a:solidFill>
                <a:schemeClr val="tx1">
                  <a:lumMod val="85000"/>
                  <a:lumOff val="15000"/>
                </a:schemeClr>
              </a:solidFill>
              <a:latin typeface="+mn-ea"/>
              <a:ea typeface="+mn-ea"/>
            </a:endParaRPr>
          </a:p>
        </p:txBody>
      </p:sp>
      <p:sp>
        <p:nvSpPr>
          <p:cNvPr id="12" name="文本框 11"/>
          <p:cNvSpPr txBox="1"/>
          <p:nvPr/>
        </p:nvSpPr>
        <p:spPr>
          <a:xfrm>
            <a:off x="4916342" y="3536439"/>
            <a:ext cx="2038255" cy="583493"/>
          </a:xfrm>
          <a:prstGeom prst="rect">
            <a:avLst/>
          </a:prstGeom>
          <a:noFill/>
        </p:spPr>
        <p:txBody>
          <a:bodyPr wrap="square">
            <a:spAutoFit/>
          </a:bodyPr>
          <a:lstStyle/>
          <a:p>
            <a:pPr marL="381000" indent="-381000" eaLnBrk="1" fontAlgn="auto" hangingPunct="1">
              <a:lnSpc>
                <a:spcPct val="150000"/>
              </a:lnSpc>
              <a:spcBef>
                <a:spcPts val="0"/>
              </a:spcBef>
              <a:spcAft>
                <a:spcPts val="0"/>
              </a:spcAft>
              <a:buFont typeface="Wingdings" panose="05000000000000000000" pitchFamily="2" charset="2"/>
              <a:buChar char="Ø"/>
              <a:defRPr/>
            </a:pPr>
            <a:r>
              <a:rPr lang="zh-CN" altLang="en-US" sz="2400" dirty="0" smtClean="0">
                <a:solidFill>
                  <a:schemeClr val="tx1">
                    <a:lumMod val="85000"/>
                    <a:lumOff val="15000"/>
                  </a:schemeClr>
                </a:solidFill>
                <a:latin typeface="+mn-ea"/>
                <a:ea typeface="+mn-ea"/>
              </a:rPr>
              <a:t>添加标题</a:t>
            </a:r>
            <a:endParaRPr lang="en-US" altLang="zh-CN" sz="2400" dirty="0">
              <a:solidFill>
                <a:schemeClr val="tx1">
                  <a:lumMod val="85000"/>
                  <a:lumOff val="15000"/>
                </a:schemeClr>
              </a:solidFill>
              <a:latin typeface="+mn-ea"/>
              <a:ea typeface="+mn-ea"/>
            </a:endParaRPr>
          </a:p>
        </p:txBody>
      </p:sp>
      <p:sp>
        <p:nvSpPr>
          <p:cNvPr id="13" name="文本框 12"/>
          <p:cNvSpPr txBox="1"/>
          <p:nvPr/>
        </p:nvSpPr>
        <p:spPr>
          <a:xfrm>
            <a:off x="6954597" y="3536439"/>
            <a:ext cx="2081273" cy="1200329"/>
          </a:xfrm>
          <a:prstGeom prst="rect">
            <a:avLst/>
          </a:prstGeom>
          <a:noFill/>
        </p:spPr>
        <p:txBody>
          <a:bodyPr wrap="square">
            <a:spAutoFit/>
          </a:bodyPr>
          <a:lstStyle/>
          <a:p>
            <a:pPr marL="381000" indent="-381000" eaLnBrk="1" fontAlgn="auto" hangingPunct="1">
              <a:lnSpc>
                <a:spcPct val="150000"/>
              </a:lnSpc>
              <a:spcBef>
                <a:spcPts val="0"/>
              </a:spcBef>
              <a:spcAft>
                <a:spcPts val="0"/>
              </a:spcAft>
              <a:buFont typeface="Wingdings" panose="05000000000000000000" pitchFamily="2" charset="2"/>
              <a:buChar char="Ø"/>
              <a:defRPr/>
            </a:pPr>
            <a:r>
              <a:rPr lang="zh-CN" altLang="en-US" sz="2400" dirty="0">
                <a:solidFill>
                  <a:schemeClr val="tx1">
                    <a:lumMod val="85000"/>
                    <a:lumOff val="15000"/>
                  </a:schemeClr>
                </a:solidFill>
                <a:latin typeface="+mn-ea"/>
              </a:rPr>
              <a:t>添加标题</a:t>
            </a:r>
            <a:endParaRPr lang="en-US" altLang="zh-CN" sz="2400" dirty="0">
              <a:solidFill>
                <a:schemeClr val="tx1">
                  <a:lumMod val="85000"/>
                  <a:lumOff val="15000"/>
                </a:schemeClr>
              </a:solidFill>
              <a:latin typeface="+mn-ea"/>
            </a:endParaRPr>
          </a:p>
          <a:p>
            <a:pPr marL="381000" indent="-381000" eaLnBrk="1" fontAlgn="auto" hangingPunct="1">
              <a:lnSpc>
                <a:spcPct val="150000"/>
              </a:lnSpc>
              <a:spcBef>
                <a:spcPts val="0"/>
              </a:spcBef>
              <a:spcAft>
                <a:spcPts val="0"/>
              </a:spcAft>
              <a:buFont typeface="Wingdings" panose="05000000000000000000" pitchFamily="2" charset="2"/>
              <a:buChar char="Ø"/>
              <a:defRPr/>
            </a:pPr>
            <a:r>
              <a:rPr lang="zh-CN" altLang="en-US" sz="2400" dirty="0">
                <a:solidFill>
                  <a:schemeClr val="tx1">
                    <a:lumMod val="85000"/>
                    <a:lumOff val="15000"/>
                  </a:schemeClr>
                </a:solidFill>
                <a:latin typeface="+mn-ea"/>
              </a:rPr>
              <a:t>添加标题</a:t>
            </a:r>
            <a:endParaRPr lang="en-US" altLang="zh-CN" sz="2400" dirty="0">
              <a:solidFill>
                <a:schemeClr val="tx1">
                  <a:lumMod val="85000"/>
                  <a:lumOff val="15000"/>
                </a:schemeClr>
              </a:solidFill>
              <a:latin typeface="+mn-ea"/>
            </a:endParaRPr>
          </a:p>
        </p:txBody>
      </p:sp>
      <p:sp>
        <p:nvSpPr>
          <p:cNvPr id="11" name="文本框 10"/>
          <p:cNvSpPr txBox="1"/>
          <p:nvPr/>
        </p:nvSpPr>
        <p:spPr>
          <a:xfrm>
            <a:off x="4916342" y="4083788"/>
            <a:ext cx="1944024" cy="583493"/>
          </a:xfrm>
          <a:prstGeom prst="rect">
            <a:avLst/>
          </a:prstGeom>
          <a:noFill/>
        </p:spPr>
        <p:txBody>
          <a:bodyPr wrap="square">
            <a:spAutoFit/>
          </a:bodyPr>
          <a:lstStyle/>
          <a:p>
            <a:pPr marL="381000" indent="-381000" eaLnBrk="1" fontAlgn="auto" hangingPunct="1">
              <a:lnSpc>
                <a:spcPct val="150000"/>
              </a:lnSpc>
              <a:spcBef>
                <a:spcPts val="0"/>
              </a:spcBef>
              <a:spcAft>
                <a:spcPts val="0"/>
              </a:spcAft>
              <a:buFont typeface="Wingdings" panose="05000000000000000000" pitchFamily="2" charset="2"/>
              <a:buChar char="Ø"/>
              <a:defRPr/>
            </a:pPr>
            <a:r>
              <a:rPr lang="zh-CN" altLang="en-US" sz="2400" dirty="0">
                <a:solidFill>
                  <a:schemeClr val="tx1">
                    <a:lumMod val="85000"/>
                    <a:lumOff val="15000"/>
                  </a:schemeClr>
                </a:solidFill>
                <a:latin typeface="+mn-ea"/>
              </a:rPr>
              <a:t>添加标题</a:t>
            </a:r>
            <a:endParaRPr lang="en-US" altLang="zh-CN" sz="2400" dirty="0">
              <a:solidFill>
                <a:schemeClr val="tx1">
                  <a:lumMod val="85000"/>
                  <a:lumOff val="15000"/>
                </a:schemeClr>
              </a:solidFill>
              <a:latin typeface="+mn-ea"/>
            </a:endParaRPr>
          </a:p>
        </p:txBody>
      </p:sp>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67981" y="1415209"/>
            <a:ext cx="2711659" cy="544279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23875"/>
          </a:xfrm>
          <a:prstGeom prst="rect">
            <a:avLst/>
          </a:prstGeom>
        </p:spPr>
        <p:txBody>
          <a:bodyPr>
            <a:spAutoFit/>
          </a:bodyPr>
          <a:lstStyle/>
          <a:p>
            <a:pPr eaLnBrk="1" fontAlgn="auto" hangingPunct="1">
              <a:spcBef>
                <a:spcPts val="0"/>
              </a:spcBef>
              <a:spcAft>
                <a:spcPts val="0"/>
              </a:spcAft>
              <a:defRPr/>
            </a:pPr>
            <a:r>
              <a:rPr lang="en-US" altLang="zh-CN" sz="2800" dirty="0">
                <a:solidFill>
                  <a:schemeClr val="tx1">
                    <a:lumMod val="85000"/>
                    <a:lumOff val="15000"/>
                  </a:schemeClr>
                </a:solidFill>
                <a:latin typeface="+mn-ea"/>
                <a:ea typeface="+mn-ea"/>
              </a:rPr>
              <a:t>6.1 </a:t>
            </a:r>
            <a:r>
              <a:rPr lang="zh-CN" altLang="en-US" sz="2800" dirty="0">
                <a:solidFill>
                  <a:schemeClr val="tx1">
                    <a:lumMod val="85000"/>
                    <a:lumOff val="15000"/>
                  </a:schemeClr>
                </a:solidFill>
                <a:latin typeface="+mn-ea"/>
                <a:ea typeface="+mn-ea"/>
              </a:rPr>
              <a:t>教学效果</a:t>
            </a:r>
            <a:endParaRPr lang="zh-CN" altLang="en-US" sz="2800" dirty="0">
              <a:solidFill>
                <a:schemeClr val="tx1">
                  <a:lumMod val="85000"/>
                  <a:lumOff val="15000"/>
                </a:schemeClr>
              </a:solidFill>
              <a:latin typeface="+mn-ea"/>
              <a:ea typeface="+mn-ea"/>
            </a:endParaRPr>
          </a:p>
        </p:txBody>
      </p:sp>
      <p:sp>
        <p:nvSpPr>
          <p:cNvPr id="30" name="title_1"/>
          <p:cNvSpPr/>
          <p:nvPr/>
        </p:nvSpPr>
        <p:spPr>
          <a:xfrm>
            <a:off x="188913" y="2181225"/>
            <a:ext cx="1485900" cy="4921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865" dirty="0">
                <a:solidFill>
                  <a:schemeClr val="bg1"/>
                </a:solidFill>
                <a:latin typeface="微软雅黑" panose="020B0503020204020204" pitchFamily="34" charset="-122"/>
                <a:ea typeface="微软雅黑" panose="020B0503020204020204" pitchFamily="34" charset="-122"/>
              </a:rPr>
              <a:t>工作回顾</a:t>
            </a:r>
            <a:endParaRPr lang="zh-CN" altLang="en-US" sz="1865" dirty="0">
              <a:solidFill>
                <a:schemeClr val="bg1"/>
              </a:solidFill>
              <a:latin typeface="微软雅黑" panose="020B0503020204020204" pitchFamily="34" charset="-122"/>
              <a:ea typeface="微软雅黑" panose="020B0503020204020204" pitchFamily="34" charset="-122"/>
            </a:endParaRPr>
          </a:p>
        </p:txBody>
      </p:sp>
      <p:sp>
        <p:nvSpPr>
          <p:cNvPr id="32" name="title_1_green"/>
          <p:cNvSpPr/>
          <p:nvPr/>
        </p:nvSpPr>
        <p:spPr>
          <a:xfrm>
            <a:off x="188913" y="2181225"/>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教学背景</a:t>
            </a:r>
            <a:endParaRPr lang="zh-CN" altLang="en-US" kern="0" dirty="0">
              <a:solidFill>
                <a:sysClr val="windowText" lastClr="000000"/>
              </a:solidFill>
              <a:latin typeface="Calibri" panose="020F0502020204030204"/>
              <a:ea typeface="+mn-ea"/>
            </a:endParaRPr>
          </a:p>
        </p:txBody>
      </p:sp>
      <p:sp>
        <p:nvSpPr>
          <p:cNvPr id="33" name="title_2"/>
          <p:cNvSpPr/>
          <p:nvPr/>
        </p:nvSpPr>
        <p:spPr>
          <a:xfrm>
            <a:off x="188913" y="2792413"/>
            <a:ext cx="1485900" cy="493712"/>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教学分析</a:t>
            </a:r>
            <a:endParaRPr lang="zh-CN" altLang="en-US" kern="0" dirty="0">
              <a:solidFill>
                <a:sysClr val="windowText" lastClr="000000"/>
              </a:solidFill>
              <a:latin typeface="Calibri" panose="020F0502020204030204"/>
              <a:ea typeface="+mn-ea"/>
            </a:endParaRPr>
          </a:p>
        </p:txBody>
      </p:sp>
      <p:sp>
        <p:nvSpPr>
          <p:cNvPr id="34" name="title_3"/>
          <p:cNvSpPr/>
          <p:nvPr/>
        </p:nvSpPr>
        <p:spPr>
          <a:xfrm>
            <a:off x="188913" y="3405188"/>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学法分析</a:t>
            </a:r>
            <a:endParaRPr lang="zh-CN" altLang="en-US" kern="0" dirty="0">
              <a:solidFill>
                <a:sysClr val="windowText" lastClr="000000"/>
              </a:solidFill>
              <a:latin typeface="Calibri" panose="020F0502020204030204"/>
              <a:ea typeface="+mn-ea"/>
            </a:endParaRPr>
          </a:p>
        </p:txBody>
      </p:sp>
      <p:sp>
        <p:nvSpPr>
          <p:cNvPr id="35" name="title_4"/>
          <p:cNvSpPr/>
          <p:nvPr/>
        </p:nvSpPr>
        <p:spPr>
          <a:xfrm>
            <a:off x="188913" y="4017963"/>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教学过程</a:t>
            </a:r>
            <a:endParaRPr lang="en-US" altLang="zh-CN" kern="0" dirty="0">
              <a:solidFill>
                <a:sysClr val="windowText" lastClr="000000"/>
              </a:solidFill>
              <a:latin typeface="Calibri" panose="020F0502020204030204"/>
              <a:ea typeface="+mn-ea"/>
            </a:endParaRPr>
          </a:p>
        </p:txBody>
      </p:sp>
      <p:sp>
        <p:nvSpPr>
          <p:cNvPr id="36" name="title_5"/>
          <p:cNvSpPr/>
          <p:nvPr/>
        </p:nvSpPr>
        <p:spPr>
          <a:xfrm>
            <a:off x="188913" y="4630738"/>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板书设计</a:t>
            </a:r>
            <a:endParaRPr lang="zh-CN" altLang="en-US" kern="0" dirty="0">
              <a:solidFill>
                <a:sysClr val="windowText" lastClr="000000"/>
              </a:solidFill>
              <a:latin typeface="Calibri" panose="020F0502020204030204"/>
              <a:ea typeface="+mn-ea"/>
            </a:endParaRPr>
          </a:p>
        </p:txBody>
      </p:sp>
      <p:sp>
        <p:nvSpPr>
          <p:cNvPr id="37" name="title_6"/>
          <p:cNvSpPr/>
          <p:nvPr/>
        </p:nvSpPr>
        <p:spPr>
          <a:xfrm>
            <a:off x="188913" y="5241925"/>
            <a:ext cx="1485900"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chemeClr val="bg1"/>
                </a:solidFill>
                <a:latin typeface="Calibri" panose="020F0502020204030204"/>
                <a:ea typeface="+mn-ea"/>
              </a:rPr>
              <a:t>教学效果</a:t>
            </a:r>
            <a:endParaRPr lang="zh-CN" altLang="en-US" kern="0" dirty="0">
              <a:solidFill>
                <a:schemeClr val="bg1"/>
              </a:solidFill>
              <a:latin typeface="Calibri" panose="020F0502020204030204"/>
              <a:ea typeface="+mn-ea"/>
            </a:endParaRPr>
          </a:p>
        </p:txBody>
      </p:sp>
      <p:cxnSp>
        <p:nvCxnSpPr>
          <p:cNvPr id="38" name="直接连接符 37"/>
          <p:cNvCxnSpPr/>
          <p:nvPr/>
        </p:nvCxnSpPr>
        <p:spPr>
          <a:xfrm>
            <a:off x="1958975" y="1508125"/>
            <a:ext cx="0" cy="4992688"/>
          </a:xfrm>
          <a:prstGeom prst="line">
            <a:avLst/>
          </a:prstGeom>
          <a:ln w="952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39" name="arrow_游标"/>
          <p:cNvGrpSpPr>
            <a:grpSpLocks noChangeAspect="1"/>
          </p:cNvGrpSpPr>
          <p:nvPr/>
        </p:nvGrpSpPr>
        <p:grpSpPr>
          <a:xfrm rot="10800000" flipH="1">
            <a:off x="1856669" y="5388970"/>
            <a:ext cx="206884" cy="206884"/>
            <a:chOff x="510977" y="1676698"/>
            <a:chExt cx="174686" cy="174686"/>
          </a:xfrm>
          <a:solidFill>
            <a:schemeClr val="bg1"/>
          </a:solidFill>
        </p:grpSpPr>
        <p:sp>
          <p:nvSpPr>
            <p:cNvPr id="40" name="椭圆 39"/>
            <p:cNvSpPr/>
            <p:nvPr/>
          </p:nvSpPr>
          <p:spPr>
            <a:xfrm>
              <a:off x="510977" y="1676698"/>
              <a:ext cx="174686" cy="17468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algn="ctr" eaLnBrk="1" fontAlgn="auto" hangingPunct="1">
                <a:spcBef>
                  <a:spcPts val="0"/>
                </a:spcBef>
                <a:spcAft>
                  <a:spcPts val="0"/>
                </a:spcAft>
                <a:defRPr/>
              </a:pPr>
              <a:endParaRPr lang="zh-CN" altLang="en-US" sz="2400">
                <a:solidFill>
                  <a:schemeClr val="bg1">
                    <a:lumMod val="50000"/>
                  </a:schemeClr>
                </a:solidFill>
              </a:endParaRPr>
            </a:p>
          </p:txBody>
        </p:sp>
        <p:cxnSp>
          <p:nvCxnSpPr>
            <p:cNvPr id="41" name="直接连接符 40"/>
            <p:cNvCxnSpPr/>
            <p:nvPr/>
          </p:nvCxnSpPr>
          <p:spPr>
            <a:xfrm>
              <a:off x="541962" y="1766660"/>
              <a:ext cx="945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rot="2700000">
              <a:off x="579030" y="1740848"/>
              <a:ext cx="756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rot="8100000">
              <a:off x="582566" y="1790770"/>
              <a:ext cx="756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4" name="文本框 1"/>
          <p:cNvSpPr txBox="1">
            <a:spLocks noChangeArrowheads="1"/>
          </p:cNvSpPr>
          <p:nvPr/>
        </p:nvSpPr>
        <p:spPr bwMode="auto">
          <a:xfrm>
            <a:off x="5884863" y="1671638"/>
            <a:ext cx="1984375" cy="460375"/>
          </a:xfrm>
          <a:prstGeom prst="rect">
            <a:avLst/>
          </a:prstGeom>
          <a:noFill/>
          <a:ln w="9525">
            <a:solidFill>
              <a:schemeClr val="tx1">
                <a:lumMod val="95000"/>
                <a:lumOff val="5000"/>
              </a:schemeClr>
            </a:solidFill>
            <a:miter lim="800000"/>
          </a:ln>
        </p:spPr>
        <p:txBody>
          <a:bodyPr>
            <a:spAutoFit/>
          </a:bodyPr>
          <a:lstStyle/>
          <a:p>
            <a:pPr algn="ctr" eaLnBrk="1" fontAlgn="auto" hangingPunct="1">
              <a:spcBef>
                <a:spcPts val="0"/>
              </a:spcBef>
              <a:spcAft>
                <a:spcPts val="0"/>
              </a:spcAft>
              <a:defRPr/>
            </a:pPr>
            <a:r>
              <a:rPr lang="zh-CN" altLang="en-US" sz="2400" dirty="0">
                <a:solidFill>
                  <a:schemeClr val="tx1">
                    <a:lumMod val="95000"/>
                    <a:lumOff val="5000"/>
                  </a:schemeClr>
                </a:solidFill>
                <a:latin typeface="+mn-lt"/>
                <a:ea typeface="+mn-ea"/>
              </a:rPr>
              <a:t>教学效果</a:t>
            </a:r>
            <a:endParaRPr lang="zh-CN" altLang="en-US" sz="2400" dirty="0">
              <a:solidFill>
                <a:schemeClr val="tx1">
                  <a:lumMod val="95000"/>
                  <a:lumOff val="5000"/>
                </a:schemeClr>
              </a:solidFill>
              <a:latin typeface="+mn-lt"/>
              <a:ea typeface="+mn-ea"/>
            </a:endParaRPr>
          </a:p>
        </p:txBody>
      </p:sp>
      <p:sp>
        <p:nvSpPr>
          <p:cNvPr id="45" name="文本框 16"/>
          <p:cNvSpPr txBox="1">
            <a:spLocks noChangeArrowheads="1"/>
          </p:cNvSpPr>
          <p:nvPr/>
        </p:nvSpPr>
        <p:spPr bwMode="auto">
          <a:xfrm>
            <a:off x="3095625" y="2703513"/>
            <a:ext cx="1697038" cy="338137"/>
          </a:xfrm>
          <a:prstGeom prst="rect">
            <a:avLst/>
          </a:prstGeom>
          <a:noFill/>
          <a:ln w="9525">
            <a:solidFill>
              <a:schemeClr val="tx1">
                <a:lumMod val="95000"/>
                <a:lumOff val="5000"/>
              </a:schemeClr>
            </a:solidFill>
            <a:miter lim="800000"/>
          </a:ln>
        </p:spPr>
        <p:txBody>
          <a:bodyPr>
            <a:spAutoFit/>
          </a:bodyPr>
          <a:lstStyle/>
          <a:p>
            <a:pPr algn="ctr" eaLnBrk="1" fontAlgn="auto" hangingPunct="1">
              <a:spcBef>
                <a:spcPts val="0"/>
              </a:spcBef>
              <a:spcAft>
                <a:spcPts val="0"/>
              </a:spcAft>
              <a:defRPr/>
            </a:pPr>
            <a:r>
              <a:rPr lang="zh-CN" altLang="en-US" sz="1600" dirty="0">
                <a:solidFill>
                  <a:schemeClr val="tx1">
                    <a:lumMod val="95000"/>
                    <a:lumOff val="5000"/>
                  </a:schemeClr>
                </a:solidFill>
                <a:latin typeface="+mn-lt"/>
                <a:ea typeface="+mn-ea"/>
              </a:rPr>
              <a:t>解决问题为目的</a:t>
            </a:r>
            <a:endParaRPr lang="zh-CN" altLang="en-US" sz="1600" dirty="0">
              <a:solidFill>
                <a:schemeClr val="tx1">
                  <a:lumMod val="95000"/>
                  <a:lumOff val="5000"/>
                </a:schemeClr>
              </a:solidFill>
              <a:latin typeface="+mn-lt"/>
              <a:ea typeface="+mn-ea"/>
            </a:endParaRPr>
          </a:p>
        </p:txBody>
      </p:sp>
      <p:sp>
        <p:nvSpPr>
          <p:cNvPr id="46" name="文本框 18"/>
          <p:cNvSpPr txBox="1">
            <a:spLocks noChangeArrowheads="1"/>
          </p:cNvSpPr>
          <p:nvPr/>
        </p:nvSpPr>
        <p:spPr bwMode="auto">
          <a:xfrm>
            <a:off x="6035675" y="2703513"/>
            <a:ext cx="1695450" cy="338137"/>
          </a:xfrm>
          <a:prstGeom prst="rect">
            <a:avLst/>
          </a:prstGeom>
          <a:noFill/>
          <a:ln w="9525">
            <a:solidFill>
              <a:schemeClr val="tx1">
                <a:lumMod val="95000"/>
                <a:lumOff val="5000"/>
              </a:schemeClr>
            </a:solidFill>
            <a:miter lim="800000"/>
          </a:ln>
        </p:spPr>
        <p:txBody>
          <a:bodyPr>
            <a:spAutoFit/>
          </a:bodyPr>
          <a:lstStyle/>
          <a:p>
            <a:pPr algn="ctr" eaLnBrk="1" fontAlgn="auto" hangingPunct="1">
              <a:spcBef>
                <a:spcPts val="0"/>
              </a:spcBef>
              <a:spcAft>
                <a:spcPts val="0"/>
              </a:spcAft>
              <a:defRPr/>
            </a:pPr>
            <a:r>
              <a:rPr lang="zh-CN" altLang="en-US" sz="1600" dirty="0">
                <a:solidFill>
                  <a:schemeClr val="tx1">
                    <a:lumMod val="95000"/>
                    <a:lumOff val="5000"/>
                  </a:schemeClr>
                </a:solidFill>
                <a:latin typeface="+mn-lt"/>
                <a:ea typeface="+mn-ea"/>
              </a:rPr>
              <a:t>独立思考为前提</a:t>
            </a:r>
            <a:endParaRPr lang="zh-CN" altLang="en-US" sz="1600" dirty="0">
              <a:solidFill>
                <a:schemeClr val="tx1">
                  <a:lumMod val="95000"/>
                  <a:lumOff val="5000"/>
                </a:schemeClr>
              </a:solidFill>
              <a:latin typeface="+mn-lt"/>
              <a:ea typeface="+mn-ea"/>
            </a:endParaRPr>
          </a:p>
        </p:txBody>
      </p:sp>
      <p:sp>
        <p:nvSpPr>
          <p:cNvPr id="47" name="文本框 19"/>
          <p:cNvSpPr txBox="1">
            <a:spLocks noChangeArrowheads="1"/>
          </p:cNvSpPr>
          <p:nvPr/>
        </p:nvSpPr>
        <p:spPr bwMode="auto">
          <a:xfrm>
            <a:off x="9159875" y="2703513"/>
            <a:ext cx="1697038" cy="338137"/>
          </a:xfrm>
          <a:prstGeom prst="rect">
            <a:avLst/>
          </a:prstGeom>
          <a:noFill/>
          <a:ln w="9525">
            <a:solidFill>
              <a:schemeClr val="tx1">
                <a:lumMod val="95000"/>
                <a:lumOff val="5000"/>
              </a:schemeClr>
            </a:solidFill>
            <a:miter lim="800000"/>
          </a:ln>
        </p:spPr>
        <p:txBody>
          <a:bodyPr>
            <a:spAutoFit/>
          </a:bodyPr>
          <a:lstStyle/>
          <a:p>
            <a:pPr algn="ctr" eaLnBrk="1" fontAlgn="auto" hangingPunct="1">
              <a:spcBef>
                <a:spcPts val="0"/>
              </a:spcBef>
              <a:spcAft>
                <a:spcPts val="0"/>
              </a:spcAft>
              <a:defRPr/>
            </a:pPr>
            <a:r>
              <a:rPr lang="zh-CN" altLang="en-US" sz="1600" dirty="0">
                <a:solidFill>
                  <a:schemeClr val="tx1">
                    <a:lumMod val="95000"/>
                    <a:lumOff val="5000"/>
                  </a:schemeClr>
                </a:solidFill>
                <a:latin typeface="+mn-lt"/>
                <a:ea typeface="+mn-ea"/>
              </a:rPr>
              <a:t>小组合作为基础</a:t>
            </a:r>
            <a:endParaRPr lang="zh-CN" altLang="en-US" sz="1600" dirty="0">
              <a:solidFill>
                <a:schemeClr val="tx1">
                  <a:lumMod val="95000"/>
                  <a:lumOff val="5000"/>
                </a:schemeClr>
              </a:solidFill>
              <a:latin typeface="+mn-lt"/>
              <a:ea typeface="+mn-ea"/>
            </a:endParaRPr>
          </a:p>
        </p:txBody>
      </p:sp>
      <p:sp>
        <p:nvSpPr>
          <p:cNvPr id="48" name="矩形 47"/>
          <p:cNvSpPr/>
          <p:nvPr/>
        </p:nvSpPr>
        <p:spPr>
          <a:xfrm>
            <a:off x="2836863" y="3438525"/>
            <a:ext cx="2206625" cy="2382838"/>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schemeClr val="tx1">
                  <a:lumMod val="95000"/>
                  <a:lumOff val="5000"/>
                </a:schemeClr>
              </a:solidFill>
            </a:endParaRPr>
          </a:p>
        </p:txBody>
      </p:sp>
      <p:sp>
        <p:nvSpPr>
          <p:cNvPr id="49" name="矩形 48"/>
          <p:cNvSpPr/>
          <p:nvPr/>
        </p:nvSpPr>
        <p:spPr>
          <a:xfrm>
            <a:off x="5781675" y="3438525"/>
            <a:ext cx="2208213" cy="2382838"/>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schemeClr val="tx1">
                  <a:lumMod val="95000"/>
                  <a:lumOff val="5000"/>
                </a:schemeClr>
              </a:solidFill>
            </a:endParaRPr>
          </a:p>
        </p:txBody>
      </p:sp>
      <p:sp>
        <p:nvSpPr>
          <p:cNvPr id="50" name="矩形 49"/>
          <p:cNvSpPr/>
          <p:nvPr/>
        </p:nvSpPr>
        <p:spPr>
          <a:xfrm>
            <a:off x="8905875" y="3438525"/>
            <a:ext cx="2205038" cy="2382838"/>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schemeClr val="tx1">
                  <a:lumMod val="95000"/>
                  <a:lumOff val="5000"/>
                </a:schemeClr>
              </a:solidFill>
            </a:endParaRPr>
          </a:p>
        </p:txBody>
      </p:sp>
      <p:sp>
        <p:nvSpPr>
          <p:cNvPr id="51" name="文本框 28"/>
          <p:cNvSpPr txBox="1">
            <a:spLocks noChangeArrowheads="1"/>
          </p:cNvSpPr>
          <p:nvPr/>
        </p:nvSpPr>
        <p:spPr bwMode="auto">
          <a:xfrm>
            <a:off x="2836863" y="3446463"/>
            <a:ext cx="2206625"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015365" eaLnBrk="1" fontAlgn="auto" hangingPunct="1">
              <a:lnSpc>
                <a:spcPct val="150000"/>
              </a:lnSpc>
              <a:spcBef>
                <a:spcPts val="0"/>
              </a:spcBef>
              <a:spcAft>
                <a:spcPts val="0"/>
              </a:spcAft>
              <a:buClr>
                <a:srgbClr val="E84E2D"/>
              </a:buClr>
              <a:defRPr/>
            </a:pPr>
            <a:r>
              <a:rPr lang="en-US" altLang="zh-CN" sz="1400" dirty="0">
                <a:latin typeface="+mj-ea"/>
                <a:ea typeface="+mn-ea"/>
              </a:rPr>
              <a:t>1</a:t>
            </a:r>
            <a:r>
              <a:rPr lang="zh-CN" altLang="zh-CN" sz="1400" dirty="0">
                <a:latin typeface="+mj-ea"/>
                <a:ea typeface="+mn-ea"/>
              </a:rPr>
              <a:t>、</a:t>
            </a:r>
            <a:r>
              <a:rPr lang="zh-CN" altLang="en-US" sz="1400" dirty="0">
                <a:latin typeface="+mj-ea"/>
                <a:ea typeface="+mn-ea"/>
              </a:rPr>
              <a:t>添加相关的描述文字</a:t>
            </a:r>
            <a:endParaRPr lang="en-US" altLang="zh-CN" sz="1400" dirty="0">
              <a:latin typeface="+mj-ea"/>
              <a:ea typeface="+mn-ea"/>
            </a:endParaRPr>
          </a:p>
          <a:p>
            <a:pPr defTabSz="1015365" eaLnBrk="1" fontAlgn="auto" hangingPunct="1">
              <a:lnSpc>
                <a:spcPct val="150000"/>
              </a:lnSpc>
              <a:spcBef>
                <a:spcPts val="0"/>
              </a:spcBef>
              <a:spcAft>
                <a:spcPts val="0"/>
              </a:spcAft>
              <a:buClr>
                <a:srgbClr val="E84E2D"/>
              </a:buClr>
              <a:defRPr/>
            </a:pPr>
            <a:r>
              <a:rPr lang="en-US" altLang="zh-CN" sz="1400" dirty="0">
                <a:latin typeface="+mj-ea"/>
                <a:ea typeface="+mn-ea"/>
              </a:rPr>
              <a:t>2</a:t>
            </a:r>
            <a:r>
              <a:rPr lang="zh-CN" altLang="en-US" sz="1400" dirty="0">
                <a:latin typeface="+mj-ea"/>
                <a:ea typeface="+mn-ea"/>
              </a:rPr>
              <a:t>、添加相关的描述文字</a:t>
            </a:r>
            <a:endParaRPr lang="en-US" altLang="zh-CN" sz="1400" dirty="0">
              <a:latin typeface="+mj-ea"/>
              <a:ea typeface="+mn-ea"/>
            </a:endParaRPr>
          </a:p>
          <a:p>
            <a:pPr defTabSz="1015365" eaLnBrk="1" fontAlgn="auto" hangingPunct="1">
              <a:lnSpc>
                <a:spcPct val="150000"/>
              </a:lnSpc>
              <a:spcBef>
                <a:spcPts val="0"/>
              </a:spcBef>
              <a:spcAft>
                <a:spcPts val="0"/>
              </a:spcAft>
              <a:buClr>
                <a:srgbClr val="E84E2D"/>
              </a:buClr>
              <a:defRPr/>
            </a:pPr>
            <a:r>
              <a:rPr lang="en-US" altLang="zh-CN" sz="1400" dirty="0">
                <a:latin typeface="+mj-ea"/>
                <a:ea typeface="+mn-ea"/>
              </a:rPr>
              <a:t>3</a:t>
            </a:r>
            <a:r>
              <a:rPr lang="zh-CN" altLang="en-US" sz="1400" dirty="0">
                <a:latin typeface="+mj-ea"/>
                <a:ea typeface="+mn-ea"/>
              </a:rPr>
              <a:t>、添加相关的描述文字</a:t>
            </a:r>
            <a:endParaRPr lang="en-US" altLang="zh-CN" sz="1400" dirty="0">
              <a:latin typeface="+mj-ea"/>
              <a:ea typeface="+mn-ea"/>
            </a:endParaRPr>
          </a:p>
          <a:p>
            <a:pPr defTabSz="1015365" eaLnBrk="1" fontAlgn="auto" hangingPunct="1">
              <a:lnSpc>
                <a:spcPct val="150000"/>
              </a:lnSpc>
              <a:spcBef>
                <a:spcPts val="0"/>
              </a:spcBef>
              <a:spcAft>
                <a:spcPts val="0"/>
              </a:spcAft>
              <a:buClr>
                <a:srgbClr val="E84E2D"/>
              </a:buClr>
              <a:defRPr/>
            </a:pPr>
            <a:r>
              <a:rPr lang="en-US" altLang="zh-CN" sz="1400" dirty="0">
                <a:latin typeface="+mj-ea"/>
                <a:ea typeface="+mn-ea"/>
              </a:rPr>
              <a:t>4</a:t>
            </a:r>
            <a:r>
              <a:rPr lang="zh-CN" altLang="en-US" sz="1400" dirty="0">
                <a:latin typeface="+mj-ea"/>
                <a:ea typeface="+mn-ea"/>
              </a:rPr>
              <a:t>、添加相关的描述文字</a:t>
            </a:r>
            <a:endParaRPr lang="en-US" altLang="zh-CN" sz="1400" dirty="0">
              <a:latin typeface="+mj-ea"/>
              <a:ea typeface="+mn-ea"/>
            </a:endParaRPr>
          </a:p>
          <a:p>
            <a:pPr defTabSz="1015365" eaLnBrk="1" fontAlgn="auto" hangingPunct="1">
              <a:lnSpc>
                <a:spcPct val="150000"/>
              </a:lnSpc>
              <a:spcBef>
                <a:spcPts val="0"/>
              </a:spcBef>
              <a:spcAft>
                <a:spcPts val="0"/>
              </a:spcAft>
              <a:buClr>
                <a:srgbClr val="E84E2D"/>
              </a:buClr>
              <a:defRPr/>
            </a:pPr>
            <a:r>
              <a:rPr lang="en-US" altLang="zh-CN" sz="1400" dirty="0">
                <a:latin typeface="+mj-ea"/>
                <a:ea typeface="+mn-ea"/>
              </a:rPr>
              <a:t>5</a:t>
            </a:r>
            <a:r>
              <a:rPr lang="zh-CN" altLang="en-US" sz="1400" dirty="0">
                <a:latin typeface="+mj-ea"/>
                <a:ea typeface="+mn-ea"/>
              </a:rPr>
              <a:t>、添加相关的描述文字</a:t>
            </a:r>
            <a:endParaRPr lang="en-US" altLang="zh-CN" sz="1400" dirty="0">
              <a:latin typeface="+mj-ea"/>
              <a:ea typeface="+mn-ea"/>
            </a:endParaRPr>
          </a:p>
          <a:p>
            <a:pPr defTabSz="1015365" eaLnBrk="1" fontAlgn="auto" hangingPunct="1">
              <a:lnSpc>
                <a:spcPct val="150000"/>
              </a:lnSpc>
              <a:spcBef>
                <a:spcPts val="0"/>
              </a:spcBef>
              <a:spcAft>
                <a:spcPts val="0"/>
              </a:spcAft>
              <a:buClr>
                <a:srgbClr val="E84E2D"/>
              </a:buClr>
              <a:defRPr/>
            </a:pPr>
            <a:r>
              <a:rPr lang="en-US" altLang="zh-CN" sz="1400" dirty="0">
                <a:latin typeface="+mj-ea"/>
                <a:ea typeface="+mn-ea"/>
              </a:rPr>
              <a:t>6</a:t>
            </a:r>
            <a:r>
              <a:rPr lang="zh-CN" altLang="en-US" sz="1400" dirty="0">
                <a:latin typeface="+mj-ea"/>
                <a:ea typeface="+mn-ea"/>
              </a:rPr>
              <a:t>、添加相关的描述文字</a:t>
            </a:r>
            <a:endParaRPr lang="en-US" altLang="zh-CN" sz="1400" dirty="0">
              <a:latin typeface="+mj-ea"/>
              <a:ea typeface="+mn-ea"/>
            </a:endParaRPr>
          </a:p>
        </p:txBody>
      </p:sp>
      <p:sp>
        <p:nvSpPr>
          <p:cNvPr id="52" name="文本框 29"/>
          <p:cNvSpPr txBox="1">
            <a:spLocks noChangeArrowheads="1"/>
          </p:cNvSpPr>
          <p:nvPr/>
        </p:nvSpPr>
        <p:spPr bwMode="auto">
          <a:xfrm>
            <a:off x="5781675" y="3503613"/>
            <a:ext cx="2298700"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015365" eaLnBrk="1" fontAlgn="auto" hangingPunct="1">
              <a:lnSpc>
                <a:spcPct val="150000"/>
              </a:lnSpc>
              <a:spcBef>
                <a:spcPts val="0"/>
              </a:spcBef>
              <a:spcAft>
                <a:spcPts val="0"/>
              </a:spcAft>
              <a:buClr>
                <a:srgbClr val="E84E2D"/>
              </a:buClr>
              <a:defRPr/>
            </a:pPr>
            <a:r>
              <a:rPr lang="en-US" altLang="zh-CN" sz="1400" dirty="0">
                <a:latin typeface="+mj-ea"/>
                <a:ea typeface="+mn-ea"/>
              </a:rPr>
              <a:t>1</a:t>
            </a:r>
            <a:r>
              <a:rPr lang="zh-CN" altLang="zh-CN" sz="1400" dirty="0">
                <a:latin typeface="+mj-ea"/>
                <a:ea typeface="+mn-ea"/>
              </a:rPr>
              <a:t>、</a:t>
            </a:r>
            <a:r>
              <a:rPr lang="zh-CN" altLang="en-US" sz="1400" dirty="0">
                <a:latin typeface="+mj-ea"/>
                <a:ea typeface="+mn-ea"/>
              </a:rPr>
              <a:t>添加相关的描述文字</a:t>
            </a:r>
            <a:endParaRPr lang="en-US" altLang="zh-CN" sz="1400" dirty="0">
              <a:latin typeface="+mj-ea"/>
              <a:ea typeface="+mn-ea"/>
            </a:endParaRPr>
          </a:p>
          <a:p>
            <a:pPr defTabSz="1015365" eaLnBrk="1" fontAlgn="auto" hangingPunct="1">
              <a:lnSpc>
                <a:spcPct val="150000"/>
              </a:lnSpc>
              <a:spcBef>
                <a:spcPts val="0"/>
              </a:spcBef>
              <a:spcAft>
                <a:spcPts val="0"/>
              </a:spcAft>
              <a:buClr>
                <a:srgbClr val="E84E2D"/>
              </a:buClr>
              <a:defRPr/>
            </a:pPr>
            <a:r>
              <a:rPr lang="en-US" altLang="zh-CN" sz="1400" dirty="0">
                <a:latin typeface="+mj-ea"/>
                <a:ea typeface="+mn-ea"/>
              </a:rPr>
              <a:t>2</a:t>
            </a:r>
            <a:r>
              <a:rPr lang="zh-CN" altLang="en-US" sz="1400" dirty="0">
                <a:latin typeface="+mj-ea"/>
                <a:ea typeface="+mn-ea"/>
              </a:rPr>
              <a:t>、添加相关的描述文字</a:t>
            </a:r>
            <a:endParaRPr lang="en-US" altLang="zh-CN" sz="1400" dirty="0">
              <a:latin typeface="+mj-ea"/>
              <a:ea typeface="+mn-ea"/>
            </a:endParaRPr>
          </a:p>
          <a:p>
            <a:pPr defTabSz="1015365" eaLnBrk="1" fontAlgn="auto" hangingPunct="1">
              <a:lnSpc>
                <a:spcPct val="150000"/>
              </a:lnSpc>
              <a:spcBef>
                <a:spcPts val="0"/>
              </a:spcBef>
              <a:spcAft>
                <a:spcPts val="0"/>
              </a:spcAft>
              <a:buClr>
                <a:srgbClr val="E84E2D"/>
              </a:buClr>
              <a:defRPr/>
            </a:pPr>
            <a:r>
              <a:rPr lang="en-US" altLang="zh-CN" sz="1400" dirty="0">
                <a:latin typeface="+mj-ea"/>
                <a:ea typeface="+mn-ea"/>
              </a:rPr>
              <a:t>3</a:t>
            </a:r>
            <a:r>
              <a:rPr lang="zh-CN" altLang="en-US" sz="1400" dirty="0">
                <a:latin typeface="+mj-ea"/>
                <a:ea typeface="+mn-ea"/>
              </a:rPr>
              <a:t>、添加相关的描述文字</a:t>
            </a:r>
            <a:endParaRPr lang="en-US" altLang="zh-CN" sz="1400" dirty="0">
              <a:latin typeface="+mj-ea"/>
              <a:ea typeface="+mn-ea"/>
            </a:endParaRPr>
          </a:p>
          <a:p>
            <a:pPr defTabSz="1015365" eaLnBrk="1" fontAlgn="auto" hangingPunct="1">
              <a:lnSpc>
                <a:spcPct val="150000"/>
              </a:lnSpc>
              <a:spcBef>
                <a:spcPts val="0"/>
              </a:spcBef>
              <a:spcAft>
                <a:spcPts val="0"/>
              </a:spcAft>
              <a:buClr>
                <a:srgbClr val="E84E2D"/>
              </a:buClr>
              <a:defRPr/>
            </a:pPr>
            <a:r>
              <a:rPr lang="en-US" altLang="zh-CN" sz="1400" dirty="0">
                <a:latin typeface="+mj-ea"/>
                <a:ea typeface="+mn-ea"/>
              </a:rPr>
              <a:t>4</a:t>
            </a:r>
            <a:r>
              <a:rPr lang="zh-CN" altLang="en-US" sz="1400" dirty="0">
                <a:latin typeface="+mj-ea"/>
                <a:ea typeface="+mn-ea"/>
              </a:rPr>
              <a:t>、添加相关的描述文字</a:t>
            </a:r>
            <a:endParaRPr lang="en-US" altLang="zh-CN" sz="1400" dirty="0">
              <a:latin typeface="+mj-ea"/>
              <a:ea typeface="+mn-ea"/>
            </a:endParaRPr>
          </a:p>
          <a:p>
            <a:pPr defTabSz="1015365" eaLnBrk="1" fontAlgn="auto" hangingPunct="1">
              <a:lnSpc>
                <a:spcPct val="150000"/>
              </a:lnSpc>
              <a:spcBef>
                <a:spcPts val="0"/>
              </a:spcBef>
              <a:spcAft>
                <a:spcPts val="0"/>
              </a:spcAft>
              <a:buClr>
                <a:srgbClr val="E84E2D"/>
              </a:buClr>
              <a:defRPr/>
            </a:pPr>
            <a:r>
              <a:rPr lang="en-US" altLang="zh-CN" sz="1400" dirty="0">
                <a:latin typeface="+mj-ea"/>
                <a:ea typeface="+mn-ea"/>
              </a:rPr>
              <a:t>5</a:t>
            </a:r>
            <a:r>
              <a:rPr lang="zh-CN" altLang="en-US" sz="1400" dirty="0">
                <a:latin typeface="+mj-ea"/>
                <a:ea typeface="+mn-ea"/>
              </a:rPr>
              <a:t>、添加相关的描述文字</a:t>
            </a:r>
            <a:endParaRPr lang="en-US" altLang="zh-CN" sz="1400" dirty="0">
              <a:latin typeface="+mj-ea"/>
              <a:ea typeface="+mn-ea"/>
            </a:endParaRPr>
          </a:p>
          <a:p>
            <a:pPr defTabSz="1015365" eaLnBrk="1" fontAlgn="auto" hangingPunct="1">
              <a:lnSpc>
                <a:spcPct val="150000"/>
              </a:lnSpc>
              <a:spcBef>
                <a:spcPts val="0"/>
              </a:spcBef>
              <a:spcAft>
                <a:spcPts val="0"/>
              </a:spcAft>
              <a:buClr>
                <a:srgbClr val="E84E2D"/>
              </a:buClr>
              <a:defRPr/>
            </a:pPr>
            <a:r>
              <a:rPr lang="en-US" altLang="zh-CN" sz="1400" dirty="0">
                <a:latin typeface="+mj-ea"/>
                <a:ea typeface="+mn-ea"/>
              </a:rPr>
              <a:t>6</a:t>
            </a:r>
            <a:r>
              <a:rPr lang="zh-CN" altLang="en-US" sz="1400" dirty="0">
                <a:latin typeface="+mj-ea"/>
                <a:ea typeface="+mn-ea"/>
              </a:rPr>
              <a:t>、添加相关的描述文字</a:t>
            </a:r>
            <a:endParaRPr lang="en-US" altLang="zh-CN" sz="1400" dirty="0">
              <a:latin typeface="+mj-ea"/>
              <a:ea typeface="+mn-ea"/>
            </a:endParaRPr>
          </a:p>
        </p:txBody>
      </p:sp>
      <p:sp>
        <p:nvSpPr>
          <p:cNvPr id="53" name="文本框 30"/>
          <p:cNvSpPr txBox="1">
            <a:spLocks noChangeArrowheads="1"/>
          </p:cNvSpPr>
          <p:nvPr/>
        </p:nvSpPr>
        <p:spPr bwMode="auto">
          <a:xfrm>
            <a:off x="8905875" y="3436938"/>
            <a:ext cx="2205038"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015365" eaLnBrk="1" fontAlgn="auto" hangingPunct="1">
              <a:lnSpc>
                <a:spcPct val="150000"/>
              </a:lnSpc>
              <a:spcBef>
                <a:spcPts val="0"/>
              </a:spcBef>
              <a:spcAft>
                <a:spcPts val="0"/>
              </a:spcAft>
              <a:buClr>
                <a:srgbClr val="E84E2D"/>
              </a:buClr>
              <a:defRPr/>
            </a:pPr>
            <a:r>
              <a:rPr lang="en-US" altLang="zh-CN" sz="1400" dirty="0">
                <a:latin typeface="+mj-ea"/>
                <a:ea typeface="+mn-ea"/>
              </a:rPr>
              <a:t>1</a:t>
            </a:r>
            <a:r>
              <a:rPr lang="zh-CN" altLang="zh-CN" sz="1400" dirty="0">
                <a:latin typeface="+mj-ea"/>
                <a:ea typeface="+mn-ea"/>
              </a:rPr>
              <a:t>、</a:t>
            </a:r>
            <a:r>
              <a:rPr lang="zh-CN" altLang="en-US" sz="1400" dirty="0">
                <a:latin typeface="+mj-ea"/>
                <a:ea typeface="+mn-ea"/>
              </a:rPr>
              <a:t>添加相关的描述文字</a:t>
            </a:r>
            <a:endParaRPr lang="en-US" altLang="zh-CN" sz="1400" dirty="0">
              <a:latin typeface="+mj-ea"/>
              <a:ea typeface="+mn-ea"/>
            </a:endParaRPr>
          </a:p>
          <a:p>
            <a:pPr defTabSz="1015365" eaLnBrk="1" fontAlgn="auto" hangingPunct="1">
              <a:lnSpc>
                <a:spcPct val="150000"/>
              </a:lnSpc>
              <a:spcBef>
                <a:spcPts val="0"/>
              </a:spcBef>
              <a:spcAft>
                <a:spcPts val="0"/>
              </a:spcAft>
              <a:buClr>
                <a:srgbClr val="E84E2D"/>
              </a:buClr>
              <a:defRPr/>
            </a:pPr>
            <a:r>
              <a:rPr lang="en-US" altLang="zh-CN" sz="1400" dirty="0">
                <a:latin typeface="+mj-ea"/>
                <a:ea typeface="+mn-ea"/>
              </a:rPr>
              <a:t>2</a:t>
            </a:r>
            <a:r>
              <a:rPr lang="zh-CN" altLang="en-US" sz="1400" dirty="0">
                <a:latin typeface="+mj-ea"/>
                <a:ea typeface="+mn-ea"/>
              </a:rPr>
              <a:t>、添加相关的描述文字</a:t>
            </a:r>
            <a:endParaRPr lang="en-US" altLang="zh-CN" sz="1400" dirty="0">
              <a:latin typeface="+mj-ea"/>
              <a:ea typeface="+mn-ea"/>
            </a:endParaRPr>
          </a:p>
          <a:p>
            <a:pPr defTabSz="1015365" eaLnBrk="1" fontAlgn="auto" hangingPunct="1">
              <a:lnSpc>
                <a:spcPct val="150000"/>
              </a:lnSpc>
              <a:spcBef>
                <a:spcPts val="0"/>
              </a:spcBef>
              <a:spcAft>
                <a:spcPts val="0"/>
              </a:spcAft>
              <a:buClr>
                <a:srgbClr val="E84E2D"/>
              </a:buClr>
              <a:defRPr/>
            </a:pPr>
            <a:r>
              <a:rPr lang="en-US" altLang="zh-CN" sz="1400" dirty="0">
                <a:latin typeface="+mj-ea"/>
                <a:ea typeface="+mn-ea"/>
              </a:rPr>
              <a:t>3</a:t>
            </a:r>
            <a:r>
              <a:rPr lang="zh-CN" altLang="en-US" sz="1400" dirty="0">
                <a:latin typeface="+mj-ea"/>
                <a:ea typeface="+mn-ea"/>
              </a:rPr>
              <a:t>、添加相关的描述文字</a:t>
            </a:r>
            <a:endParaRPr lang="en-US" altLang="zh-CN" sz="1400" dirty="0">
              <a:latin typeface="+mj-ea"/>
              <a:ea typeface="+mn-ea"/>
            </a:endParaRPr>
          </a:p>
          <a:p>
            <a:pPr defTabSz="1015365" eaLnBrk="1" fontAlgn="auto" hangingPunct="1">
              <a:lnSpc>
                <a:spcPct val="150000"/>
              </a:lnSpc>
              <a:spcBef>
                <a:spcPts val="0"/>
              </a:spcBef>
              <a:spcAft>
                <a:spcPts val="0"/>
              </a:spcAft>
              <a:buClr>
                <a:srgbClr val="E84E2D"/>
              </a:buClr>
              <a:defRPr/>
            </a:pPr>
            <a:r>
              <a:rPr lang="en-US" altLang="zh-CN" sz="1400" dirty="0">
                <a:latin typeface="+mj-ea"/>
                <a:ea typeface="+mn-ea"/>
              </a:rPr>
              <a:t>4</a:t>
            </a:r>
            <a:r>
              <a:rPr lang="zh-CN" altLang="en-US" sz="1400" dirty="0">
                <a:latin typeface="+mj-ea"/>
                <a:ea typeface="+mn-ea"/>
              </a:rPr>
              <a:t>、添加相关的描述文字</a:t>
            </a:r>
            <a:endParaRPr lang="en-US" altLang="zh-CN" sz="1400" dirty="0">
              <a:latin typeface="+mj-ea"/>
              <a:ea typeface="+mn-ea"/>
            </a:endParaRPr>
          </a:p>
          <a:p>
            <a:pPr defTabSz="1015365" eaLnBrk="1" fontAlgn="auto" hangingPunct="1">
              <a:lnSpc>
                <a:spcPct val="150000"/>
              </a:lnSpc>
              <a:spcBef>
                <a:spcPts val="0"/>
              </a:spcBef>
              <a:spcAft>
                <a:spcPts val="0"/>
              </a:spcAft>
              <a:buClr>
                <a:srgbClr val="E84E2D"/>
              </a:buClr>
              <a:defRPr/>
            </a:pPr>
            <a:r>
              <a:rPr lang="en-US" altLang="zh-CN" sz="1400" dirty="0">
                <a:latin typeface="+mj-ea"/>
                <a:ea typeface="+mn-ea"/>
              </a:rPr>
              <a:t>5</a:t>
            </a:r>
            <a:r>
              <a:rPr lang="zh-CN" altLang="en-US" sz="1400" dirty="0">
                <a:latin typeface="+mj-ea"/>
                <a:ea typeface="+mn-ea"/>
              </a:rPr>
              <a:t>、添加相关的描述文字</a:t>
            </a:r>
            <a:endParaRPr lang="en-US" altLang="zh-CN" sz="1400" dirty="0">
              <a:latin typeface="+mj-ea"/>
              <a:ea typeface="+mn-ea"/>
            </a:endParaRPr>
          </a:p>
          <a:p>
            <a:pPr defTabSz="1015365" eaLnBrk="1" fontAlgn="auto" hangingPunct="1">
              <a:lnSpc>
                <a:spcPct val="150000"/>
              </a:lnSpc>
              <a:spcBef>
                <a:spcPts val="0"/>
              </a:spcBef>
              <a:spcAft>
                <a:spcPts val="0"/>
              </a:spcAft>
              <a:buClr>
                <a:srgbClr val="E84E2D"/>
              </a:buClr>
              <a:defRPr/>
            </a:pPr>
            <a:r>
              <a:rPr lang="en-US" altLang="zh-CN" sz="1400" dirty="0">
                <a:latin typeface="+mj-ea"/>
                <a:ea typeface="+mn-ea"/>
              </a:rPr>
              <a:t>6</a:t>
            </a:r>
            <a:r>
              <a:rPr lang="zh-CN" altLang="en-US" sz="1400" dirty="0">
                <a:latin typeface="+mj-ea"/>
                <a:ea typeface="+mn-ea"/>
              </a:rPr>
              <a:t>、添加相关的描述文字</a:t>
            </a:r>
            <a:endParaRPr lang="en-US" altLang="zh-CN" sz="1400" dirty="0">
              <a:latin typeface="+mj-ea"/>
              <a:ea typeface="+mn-ea"/>
            </a:endParaRPr>
          </a:p>
        </p:txBody>
      </p:sp>
      <p:cxnSp>
        <p:nvCxnSpPr>
          <p:cNvPr id="54" name="直接连接符 53"/>
          <p:cNvCxnSpPr>
            <a:stCxn id="44" idx="2"/>
            <a:endCxn id="45" idx="0"/>
          </p:cNvCxnSpPr>
          <p:nvPr/>
        </p:nvCxnSpPr>
        <p:spPr>
          <a:xfrm flipH="1">
            <a:off x="3944938" y="2132013"/>
            <a:ext cx="2932112" cy="571500"/>
          </a:xfrm>
          <a:prstGeom prst="line">
            <a:avLst/>
          </a:prstGeom>
          <a:ln w="95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44" idx="2"/>
            <a:endCxn id="46" idx="0"/>
          </p:cNvCxnSpPr>
          <p:nvPr/>
        </p:nvCxnSpPr>
        <p:spPr>
          <a:xfrm>
            <a:off x="6877050" y="2132013"/>
            <a:ext cx="6350" cy="571500"/>
          </a:xfrm>
          <a:prstGeom prst="line">
            <a:avLst/>
          </a:prstGeom>
          <a:ln w="95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44" idx="2"/>
            <a:endCxn id="47" idx="0"/>
          </p:cNvCxnSpPr>
          <p:nvPr/>
        </p:nvCxnSpPr>
        <p:spPr>
          <a:xfrm>
            <a:off x="6877050" y="2132013"/>
            <a:ext cx="3132138" cy="571500"/>
          </a:xfrm>
          <a:prstGeom prst="line">
            <a:avLst/>
          </a:prstGeom>
          <a:ln w="95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45" idx="2"/>
            <a:endCxn id="51" idx="0"/>
          </p:cNvCxnSpPr>
          <p:nvPr/>
        </p:nvCxnSpPr>
        <p:spPr>
          <a:xfrm flipH="1">
            <a:off x="3940175" y="3041650"/>
            <a:ext cx="4763" cy="404813"/>
          </a:xfrm>
          <a:prstGeom prst="line">
            <a:avLst/>
          </a:prstGeom>
          <a:ln w="95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46" idx="2"/>
            <a:endCxn id="49" idx="0"/>
          </p:cNvCxnSpPr>
          <p:nvPr/>
        </p:nvCxnSpPr>
        <p:spPr>
          <a:xfrm>
            <a:off x="6883400" y="3041650"/>
            <a:ext cx="1588" cy="396875"/>
          </a:xfrm>
          <a:prstGeom prst="line">
            <a:avLst/>
          </a:prstGeom>
          <a:ln w="95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a:stCxn id="47" idx="2"/>
            <a:endCxn id="53" idx="0"/>
          </p:cNvCxnSpPr>
          <p:nvPr/>
        </p:nvCxnSpPr>
        <p:spPr>
          <a:xfrm>
            <a:off x="10009188" y="3041650"/>
            <a:ext cx="0" cy="395288"/>
          </a:xfrm>
          <a:prstGeom prst="line">
            <a:avLst/>
          </a:prstGeom>
          <a:ln w="95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2" name="文本框 208"/>
          <p:cNvSpPr txBox="1">
            <a:spLocks noChangeArrowheads="1"/>
          </p:cNvSpPr>
          <p:nvPr/>
        </p:nvSpPr>
        <p:spPr bwMode="auto">
          <a:xfrm>
            <a:off x="3679825" y="2032000"/>
            <a:ext cx="4832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algn="ctr" eaLnBrk="1" fontAlgn="auto" hangingPunct="1">
              <a:spcBef>
                <a:spcPts val="0"/>
              </a:spcBef>
              <a:spcAft>
                <a:spcPts val="0"/>
              </a:spcAft>
              <a:defRPr/>
            </a:pPr>
            <a:r>
              <a:rPr lang="zh-CN" altLang="en-US" sz="7200" dirty="0">
                <a:ln w="12700">
                  <a:noFill/>
                </a:ln>
                <a:solidFill>
                  <a:schemeClr val="accent1"/>
                </a:solidFill>
                <a:latin typeface="+mn-ea"/>
                <a:ea typeface="+mn-ea"/>
              </a:rPr>
              <a:t>谢谢大家</a:t>
            </a:r>
            <a:endParaRPr lang="zh-CN" altLang="en-US" sz="7200" dirty="0">
              <a:ln w="12700">
                <a:noFill/>
              </a:ln>
              <a:solidFill>
                <a:schemeClr val="accent1"/>
              </a:solidFill>
              <a:latin typeface="+mn-ea"/>
              <a:ea typeface="+mn-ea"/>
            </a:endParaRPr>
          </a:p>
        </p:txBody>
      </p:sp>
      <p:sp>
        <p:nvSpPr>
          <p:cNvPr id="4" name="WordArt 5"/>
          <p:cNvSpPr>
            <a:spLocks noChangeArrowheads="1" noChangeShapeType="1" noTextEdit="1"/>
          </p:cNvSpPr>
          <p:nvPr/>
        </p:nvSpPr>
        <p:spPr bwMode="ltGray">
          <a:xfrm>
            <a:off x="3124736" y="3624740"/>
            <a:ext cx="5942528" cy="803870"/>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lstStyle/>
          <a:p>
            <a:pPr algn="ctr"/>
            <a:r>
              <a:rPr lang="zh-CN" altLang="en-US" sz="3600" kern="10" dirty="0">
                <a:solidFill>
                  <a:schemeClr val="accent1"/>
                </a:solidFill>
                <a:latin typeface="黑体" panose="02010609060101010101" charset="-122"/>
              </a:rPr>
              <a:t>希望各位评委老师给予批评和指导</a:t>
            </a:r>
            <a:endParaRPr lang="zh-CN" altLang="en-US" sz="3600" kern="10" dirty="0">
              <a:solidFill>
                <a:schemeClr val="accent1"/>
              </a:solidFill>
              <a:latin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40003" y="2509201"/>
            <a:ext cx="4283075" cy="1015663"/>
          </a:xfrm>
          <a:prstGeom prst="rect">
            <a:avLst/>
          </a:prstGeom>
          <a:noFill/>
        </p:spPr>
        <p:txBody>
          <a:bodyPr>
            <a:spAutoFit/>
          </a:bodyPr>
          <a:lstStyle/>
          <a:p>
            <a:pPr eaLnBrk="1" fontAlgn="auto" hangingPunct="1">
              <a:spcBef>
                <a:spcPts val="0"/>
              </a:spcBef>
              <a:spcAft>
                <a:spcPts val="0"/>
              </a:spcAft>
              <a:defRPr/>
            </a:pPr>
            <a:r>
              <a:rPr lang="zh-CN" altLang="en-US" sz="6000" dirty="0">
                <a:solidFill>
                  <a:schemeClr val="tx1">
                    <a:lumMod val="85000"/>
                    <a:lumOff val="15000"/>
                  </a:schemeClr>
                </a:solidFill>
                <a:latin typeface="+mn-ea"/>
                <a:ea typeface="+mn-ea"/>
              </a:rPr>
              <a:t>教学背景</a:t>
            </a:r>
            <a:endParaRPr lang="zh-CN" altLang="en-US" sz="6000" dirty="0">
              <a:solidFill>
                <a:schemeClr val="tx1">
                  <a:lumMod val="85000"/>
                  <a:lumOff val="15000"/>
                </a:schemeClr>
              </a:solidFill>
              <a:latin typeface="+mn-ea"/>
              <a:ea typeface="+mn-ea"/>
            </a:endParaRPr>
          </a:p>
        </p:txBody>
      </p:sp>
      <p:sp>
        <p:nvSpPr>
          <p:cNvPr id="12" name="文本框 11"/>
          <p:cNvSpPr txBox="1"/>
          <p:nvPr/>
        </p:nvSpPr>
        <p:spPr>
          <a:xfrm>
            <a:off x="4916342" y="3536439"/>
            <a:ext cx="2038255" cy="583493"/>
          </a:xfrm>
          <a:prstGeom prst="rect">
            <a:avLst/>
          </a:prstGeom>
          <a:noFill/>
        </p:spPr>
        <p:txBody>
          <a:bodyPr wrap="square">
            <a:spAutoFit/>
          </a:bodyPr>
          <a:lstStyle/>
          <a:p>
            <a:pPr marL="381000" indent="-381000" eaLnBrk="1" fontAlgn="auto" hangingPunct="1">
              <a:lnSpc>
                <a:spcPct val="150000"/>
              </a:lnSpc>
              <a:spcBef>
                <a:spcPts val="0"/>
              </a:spcBef>
              <a:spcAft>
                <a:spcPts val="0"/>
              </a:spcAft>
              <a:buFont typeface="Wingdings" panose="05000000000000000000" pitchFamily="2" charset="2"/>
              <a:buChar char="Ø"/>
              <a:defRPr/>
            </a:pPr>
            <a:r>
              <a:rPr lang="zh-CN" altLang="en-US" sz="2400" dirty="0">
                <a:solidFill>
                  <a:schemeClr val="tx1">
                    <a:lumMod val="85000"/>
                    <a:lumOff val="15000"/>
                  </a:schemeClr>
                </a:solidFill>
                <a:latin typeface="+mn-ea"/>
                <a:ea typeface="+mn-ea"/>
              </a:rPr>
              <a:t>地位作用</a:t>
            </a:r>
            <a:endParaRPr lang="en-US" altLang="zh-CN" sz="2400" dirty="0">
              <a:solidFill>
                <a:schemeClr val="tx1">
                  <a:lumMod val="85000"/>
                  <a:lumOff val="15000"/>
                </a:schemeClr>
              </a:solidFill>
              <a:latin typeface="+mn-ea"/>
              <a:ea typeface="+mn-ea"/>
            </a:endParaRPr>
          </a:p>
        </p:txBody>
      </p:sp>
      <p:sp>
        <p:nvSpPr>
          <p:cNvPr id="13" name="文本框 12"/>
          <p:cNvSpPr txBox="1"/>
          <p:nvPr/>
        </p:nvSpPr>
        <p:spPr>
          <a:xfrm>
            <a:off x="6954597" y="3536439"/>
            <a:ext cx="2081273" cy="1200329"/>
          </a:xfrm>
          <a:prstGeom prst="rect">
            <a:avLst/>
          </a:prstGeom>
          <a:noFill/>
        </p:spPr>
        <p:txBody>
          <a:bodyPr wrap="square">
            <a:spAutoFit/>
          </a:bodyPr>
          <a:lstStyle/>
          <a:p>
            <a:pPr marL="381000" indent="-381000" eaLnBrk="1" fontAlgn="auto" hangingPunct="1">
              <a:lnSpc>
                <a:spcPct val="150000"/>
              </a:lnSpc>
              <a:spcBef>
                <a:spcPts val="0"/>
              </a:spcBef>
              <a:spcAft>
                <a:spcPts val="0"/>
              </a:spcAft>
              <a:buFont typeface="Wingdings" panose="05000000000000000000" pitchFamily="2" charset="2"/>
              <a:buChar char="Ø"/>
              <a:defRPr/>
            </a:pPr>
            <a:r>
              <a:rPr lang="zh-CN" altLang="en-US" sz="2400" dirty="0">
                <a:solidFill>
                  <a:schemeClr val="tx1">
                    <a:lumMod val="85000"/>
                    <a:lumOff val="15000"/>
                  </a:schemeClr>
                </a:solidFill>
                <a:latin typeface="+mn-ea"/>
                <a:ea typeface="+mn-ea"/>
              </a:rPr>
              <a:t>教学目标</a:t>
            </a:r>
            <a:endParaRPr lang="en-US" altLang="zh-CN" sz="2400" dirty="0">
              <a:solidFill>
                <a:schemeClr val="tx1">
                  <a:lumMod val="85000"/>
                  <a:lumOff val="15000"/>
                </a:schemeClr>
              </a:solidFill>
              <a:latin typeface="+mn-ea"/>
              <a:ea typeface="+mn-ea"/>
            </a:endParaRPr>
          </a:p>
          <a:p>
            <a:pPr marL="381000" indent="-381000" eaLnBrk="1" fontAlgn="auto" hangingPunct="1">
              <a:lnSpc>
                <a:spcPct val="150000"/>
              </a:lnSpc>
              <a:spcBef>
                <a:spcPts val="0"/>
              </a:spcBef>
              <a:spcAft>
                <a:spcPts val="0"/>
              </a:spcAft>
              <a:buFont typeface="Wingdings" panose="05000000000000000000" pitchFamily="2" charset="2"/>
              <a:buChar char="Ø"/>
              <a:defRPr/>
            </a:pPr>
            <a:r>
              <a:rPr lang="zh-CN" altLang="en-US" sz="2400" dirty="0">
                <a:solidFill>
                  <a:schemeClr val="tx1">
                    <a:lumMod val="85000"/>
                    <a:lumOff val="15000"/>
                  </a:schemeClr>
                </a:solidFill>
                <a:latin typeface="+mn-ea"/>
                <a:ea typeface="+mn-ea"/>
              </a:rPr>
              <a:t>教学重点</a:t>
            </a:r>
            <a:endParaRPr lang="en-US" altLang="zh-CN" sz="2400" dirty="0">
              <a:solidFill>
                <a:schemeClr val="tx1">
                  <a:lumMod val="85000"/>
                  <a:lumOff val="15000"/>
                </a:schemeClr>
              </a:solidFill>
              <a:latin typeface="+mn-ea"/>
              <a:ea typeface="+mn-ea"/>
            </a:endParaRPr>
          </a:p>
        </p:txBody>
      </p:sp>
      <p:sp>
        <p:nvSpPr>
          <p:cNvPr id="11" name="文本框 10"/>
          <p:cNvSpPr txBox="1"/>
          <p:nvPr/>
        </p:nvSpPr>
        <p:spPr>
          <a:xfrm>
            <a:off x="4916342" y="4083788"/>
            <a:ext cx="1944024" cy="583493"/>
          </a:xfrm>
          <a:prstGeom prst="rect">
            <a:avLst/>
          </a:prstGeom>
          <a:noFill/>
        </p:spPr>
        <p:txBody>
          <a:bodyPr wrap="square">
            <a:spAutoFit/>
          </a:bodyPr>
          <a:lstStyle/>
          <a:p>
            <a:pPr marL="381000" indent="-381000" eaLnBrk="1" fontAlgn="auto" hangingPunct="1">
              <a:lnSpc>
                <a:spcPct val="150000"/>
              </a:lnSpc>
              <a:spcBef>
                <a:spcPts val="0"/>
              </a:spcBef>
              <a:spcAft>
                <a:spcPts val="0"/>
              </a:spcAft>
              <a:buFont typeface="Wingdings" panose="05000000000000000000" pitchFamily="2" charset="2"/>
              <a:buChar char="Ø"/>
              <a:defRPr/>
            </a:pPr>
            <a:r>
              <a:rPr lang="zh-CN" altLang="en-US" sz="2400" dirty="0">
                <a:solidFill>
                  <a:schemeClr val="tx1">
                    <a:lumMod val="85000"/>
                    <a:lumOff val="15000"/>
                  </a:schemeClr>
                </a:solidFill>
                <a:latin typeface="+mn-ea"/>
                <a:ea typeface="+mn-ea"/>
              </a:rPr>
              <a:t>学情分析</a:t>
            </a:r>
            <a:endParaRPr lang="en-US" altLang="zh-CN" sz="2400" dirty="0">
              <a:solidFill>
                <a:schemeClr val="tx1">
                  <a:lumMod val="85000"/>
                  <a:lumOff val="15000"/>
                </a:schemeClr>
              </a:solidFill>
              <a:latin typeface="+mn-ea"/>
              <a:ea typeface="+mn-ea"/>
            </a:endParaRPr>
          </a:p>
        </p:txBody>
      </p:sp>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67981" y="1415209"/>
            <a:ext cx="2711659" cy="544279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23875"/>
          </a:xfrm>
          <a:prstGeom prst="rect">
            <a:avLst/>
          </a:prstGeom>
        </p:spPr>
        <p:txBody>
          <a:bodyPr>
            <a:spAutoFit/>
          </a:bodyPr>
          <a:lstStyle/>
          <a:p>
            <a:pPr eaLnBrk="1" fontAlgn="auto" hangingPunct="1">
              <a:spcBef>
                <a:spcPts val="0"/>
              </a:spcBef>
              <a:spcAft>
                <a:spcPts val="0"/>
              </a:spcAft>
              <a:defRPr/>
            </a:pPr>
            <a:r>
              <a:rPr lang="en-US" altLang="zh-CN" sz="2800" dirty="0">
                <a:solidFill>
                  <a:schemeClr val="tx1">
                    <a:lumMod val="85000"/>
                    <a:lumOff val="15000"/>
                  </a:schemeClr>
                </a:solidFill>
                <a:latin typeface="+mn-ea"/>
                <a:ea typeface="+mn-ea"/>
              </a:rPr>
              <a:t>1.1 </a:t>
            </a:r>
            <a:r>
              <a:rPr lang="zh-CN" altLang="en-US" sz="2800" dirty="0">
                <a:solidFill>
                  <a:schemeClr val="tx1">
                    <a:lumMod val="85000"/>
                    <a:lumOff val="15000"/>
                  </a:schemeClr>
                </a:solidFill>
                <a:latin typeface="+mn-ea"/>
                <a:ea typeface="+mn-ea"/>
              </a:rPr>
              <a:t>在教材中的地位和作用</a:t>
            </a:r>
            <a:endParaRPr lang="zh-CN" altLang="en-US" sz="2800" dirty="0">
              <a:solidFill>
                <a:schemeClr val="tx1">
                  <a:lumMod val="85000"/>
                  <a:lumOff val="15000"/>
                </a:schemeClr>
              </a:solidFill>
              <a:latin typeface="+mn-ea"/>
              <a:ea typeface="+mn-ea"/>
            </a:endParaRPr>
          </a:p>
        </p:txBody>
      </p:sp>
      <p:sp>
        <p:nvSpPr>
          <p:cNvPr id="22" name="title_1"/>
          <p:cNvSpPr/>
          <p:nvPr/>
        </p:nvSpPr>
        <p:spPr>
          <a:xfrm>
            <a:off x="188913" y="2181225"/>
            <a:ext cx="1485900" cy="4921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865" dirty="0">
                <a:solidFill>
                  <a:schemeClr val="bg1"/>
                </a:solidFill>
                <a:latin typeface="微软雅黑" panose="020B0503020204020204" pitchFamily="34" charset="-122"/>
                <a:ea typeface="微软雅黑" panose="020B0503020204020204" pitchFamily="34" charset="-122"/>
              </a:rPr>
              <a:t>工作回顾</a:t>
            </a:r>
            <a:endParaRPr lang="zh-CN" altLang="en-US" sz="1865" dirty="0">
              <a:solidFill>
                <a:schemeClr val="bg1"/>
              </a:solidFill>
              <a:latin typeface="微软雅黑" panose="020B0503020204020204" pitchFamily="34" charset="-122"/>
              <a:ea typeface="微软雅黑" panose="020B0503020204020204" pitchFamily="34" charset="-122"/>
            </a:endParaRPr>
          </a:p>
        </p:txBody>
      </p:sp>
      <p:sp>
        <p:nvSpPr>
          <p:cNvPr id="23" name="title_1_green"/>
          <p:cNvSpPr/>
          <p:nvPr/>
        </p:nvSpPr>
        <p:spPr>
          <a:xfrm>
            <a:off x="188913" y="2181225"/>
            <a:ext cx="1485900"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chemeClr val="bg1"/>
                </a:solidFill>
                <a:latin typeface="Calibri" panose="020F0502020204030204"/>
                <a:ea typeface="+mn-ea"/>
              </a:rPr>
              <a:t>教学背景</a:t>
            </a:r>
            <a:endParaRPr lang="zh-CN" altLang="en-US" kern="0" dirty="0">
              <a:solidFill>
                <a:schemeClr val="bg1"/>
              </a:solidFill>
              <a:latin typeface="Calibri" panose="020F0502020204030204"/>
              <a:ea typeface="+mn-ea"/>
            </a:endParaRPr>
          </a:p>
        </p:txBody>
      </p:sp>
      <p:sp>
        <p:nvSpPr>
          <p:cNvPr id="24" name="title_2"/>
          <p:cNvSpPr/>
          <p:nvPr/>
        </p:nvSpPr>
        <p:spPr>
          <a:xfrm>
            <a:off x="188913" y="2792413"/>
            <a:ext cx="1485900" cy="493712"/>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教学分析</a:t>
            </a:r>
            <a:endParaRPr lang="zh-CN" altLang="en-US" kern="0" dirty="0">
              <a:solidFill>
                <a:sysClr val="windowText" lastClr="000000"/>
              </a:solidFill>
              <a:latin typeface="Calibri" panose="020F0502020204030204"/>
              <a:ea typeface="+mn-ea"/>
            </a:endParaRPr>
          </a:p>
        </p:txBody>
      </p:sp>
      <p:sp>
        <p:nvSpPr>
          <p:cNvPr id="25" name="title_3"/>
          <p:cNvSpPr/>
          <p:nvPr/>
        </p:nvSpPr>
        <p:spPr>
          <a:xfrm>
            <a:off x="188913" y="3405188"/>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学法分析</a:t>
            </a:r>
            <a:endParaRPr lang="zh-CN" altLang="en-US" kern="0" dirty="0">
              <a:solidFill>
                <a:sysClr val="windowText" lastClr="000000"/>
              </a:solidFill>
              <a:latin typeface="Calibri" panose="020F0502020204030204"/>
              <a:ea typeface="+mn-ea"/>
            </a:endParaRPr>
          </a:p>
        </p:txBody>
      </p:sp>
      <p:sp>
        <p:nvSpPr>
          <p:cNvPr id="26" name="title_4"/>
          <p:cNvSpPr/>
          <p:nvPr/>
        </p:nvSpPr>
        <p:spPr>
          <a:xfrm>
            <a:off x="188913" y="4017963"/>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教学过程</a:t>
            </a:r>
            <a:endParaRPr lang="en-US" altLang="zh-CN" kern="0" dirty="0">
              <a:solidFill>
                <a:sysClr val="windowText" lastClr="000000"/>
              </a:solidFill>
              <a:latin typeface="Calibri" panose="020F0502020204030204"/>
              <a:ea typeface="+mn-ea"/>
            </a:endParaRPr>
          </a:p>
        </p:txBody>
      </p:sp>
      <p:sp>
        <p:nvSpPr>
          <p:cNvPr id="27" name="title_5"/>
          <p:cNvSpPr/>
          <p:nvPr/>
        </p:nvSpPr>
        <p:spPr>
          <a:xfrm>
            <a:off x="188913" y="4630738"/>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板书设计</a:t>
            </a:r>
            <a:endParaRPr lang="zh-CN" altLang="en-US" kern="0" dirty="0">
              <a:solidFill>
                <a:sysClr val="windowText" lastClr="000000"/>
              </a:solidFill>
              <a:latin typeface="Calibri" panose="020F0502020204030204"/>
              <a:ea typeface="+mn-ea"/>
            </a:endParaRPr>
          </a:p>
        </p:txBody>
      </p:sp>
      <p:sp>
        <p:nvSpPr>
          <p:cNvPr id="28" name="title_6"/>
          <p:cNvSpPr/>
          <p:nvPr/>
        </p:nvSpPr>
        <p:spPr>
          <a:xfrm>
            <a:off x="188913" y="5241925"/>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教学效果</a:t>
            </a:r>
            <a:endParaRPr lang="zh-CN" altLang="en-US" kern="0" dirty="0">
              <a:solidFill>
                <a:sysClr val="windowText" lastClr="000000"/>
              </a:solidFill>
              <a:latin typeface="Calibri" panose="020F0502020204030204"/>
              <a:ea typeface="+mn-ea"/>
            </a:endParaRPr>
          </a:p>
        </p:txBody>
      </p:sp>
      <p:cxnSp>
        <p:nvCxnSpPr>
          <p:cNvPr id="29" name="直接连接符 28"/>
          <p:cNvCxnSpPr/>
          <p:nvPr/>
        </p:nvCxnSpPr>
        <p:spPr>
          <a:xfrm>
            <a:off x="1958975" y="1508125"/>
            <a:ext cx="0" cy="4992688"/>
          </a:xfrm>
          <a:prstGeom prst="line">
            <a:avLst/>
          </a:prstGeom>
          <a:ln w="952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30" name="arrow_游标"/>
          <p:cNvGrpSpPr>
            <a:grpSpLocks noChangeAspect="1"/>
          </p:cNvGrpSpPr>
          <p:nvPr/>
        </p:nvGrpSpPr>
        <p:grpSpPr>
          <a:xfrm rot="10800000" flipH="1">
            <a:off x="1856669" y="2323641"/>
            <a:ext cx="206884" cy="206884"/>
            <a:chOff x="510977" y="1676698"/>
            <a:chExt cx="174686" cy="174686"/>
          </a:xfrm>
          <a:solidFill>
            <a:schemeClr val="bg1"/>
          </a:solidFill>
        </p:grpSpPr>
        <p:sp>
          <p:nvSpPr>
            <p:cNvPr id="31" name="椭圆 30"/>
            <p:cNvSpPr/>
            <p:nvPr/>
          </p:nvSpPr>
          <p:spPr>
            <a:xfrm>
              <a:off x="510977" y="1676698"/>
              <a:ext cx="174686" cy="17468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algn="ctr" eaLnBrk="1" fontAlgn="auto" hangingPunct="1">
                <a:spcBef>
                  <a:spcPts val="0"/>
                </a:spcBef>
                <a:spcAft>
                  <a:spcPts val="0"/>
                </a:spcAft>
                <a:defRPr/>
              </a:pPr>
              <a:endParaRPr lang="zh-CN" altLang="en-US" sz="2400">
                <a:solidFill>
                  <a:schemeClr val="bg1">
                    <a:lumMod val="50000"/>
                  </a:schemeClr>
                </a:solidFill>
              </a:endParaRPr>
            </a:p>
          </p:txBody>
        </p:sp>
        <p:cxnSp>
          <p:nvCxnSpPr>
            <p:cNvPr id="32" name="直接连接符 31"/>
            <p:cNvCxnSpPr/>
            <p:nvPr/>
          </p:nvCxnSpPr>
          <p:spPr>
            <a:xfrm>
              <a:off x="541962" y="1766660"/>
              <a:ext cx="945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rot="2700000">
              <a:off x="579030" y="1740848"/>
              <a:ext cx="756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rot="8100000">
              <a:off x="582566" y="1790770"/>
              <a:ext cx="756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253" name="组合 34"/>
          <p:cNvGrpSpPr/>
          <p:nvPr/>
        </p:nvGrpSpPr>
        <p:grpSpPr bwMode="auto">
          <a:xfrm>
            <a:off x="5581650" y="3705225"/>
            <a:ext cx="2211388" cy="2095500"/>
            <a:chOff x="3065829" y="2668267"/>
            <a:chExt cx="1872107" cy="1761728"/>
          </a:xfrm>
        </p:grpSpPr>
        <p:sp>
          <p:nvSpPr>
            <p:cNvPr id="36" name="椭圆 35"/>
            <p:cNvSpPr/>
            <p:nvPr/>
          </p:nvSpPr>
          <p:spPr>
            <a:xfrm>
              <a:off x="3115555" y="2668267"/>
              <a:ext cx="1761903" cy="17617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mn-ea"/>
              </a:endParaRPr>
            </a:p>
          </p:txBody>
        </p:sp>
        <p:sp>
          <p:nvSpPr>
            <p:cNvPr id="37" name="椭圆 36"/>
            <p:cNvSpPr/>
            <p:nvPr/>
          </p:nvSpPr>
          <p:spPr>
            <a:xfrm>
              <a:off x="4463525" y="2761692"/>
              <a:ext cx="119611" cy="1187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85000"/>
                    <a:lumOff val="15000"/>
                  </a:schemeClr>
                </a:solidFill>
                <a:latin typeface="+mn-ea"/>
              </a:endParaRPr>
            </a:p>
          </p:txBody>
        </p:sp>
        <p:sp>
          <p:nvSpPr>
            <p:cNvPr id="43" name="椭圆 42"/>
            <p:cNvSpPr/>
            <p:nvPr/>
          </p:nvSpPr>
          <p:spPr>
            <a:xfrm>
              <a:off x="3460947" y="2761692"/>
              <a:ext cx="119611" cy="1187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85000"/>
                    <a:lumOff val="15000"/>
                  </a:schemeClr>
                </a:solidFill>
                <a:latin typeface="+mn-ea"/>
              </a:endParaRPr>
            </a:p>
          </p:txBody>
        </p:sp>
        <p:sp>
          <p:nvSpPr>
            <p:cNvPr id="44" name="椭圆 43"/>
            <p:cNvSpPr/>
            <p:nvPr/>
          </p:nvSpPr>
          <p:spPr>
            <a:xfrm>
              <a:off x="3065829" y="3493076"/>
              <a:ext cx="119611" cy="1187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85000"/>
                    <a:lumOff val="15000"/>
                  </a:schemeClr>
                </a:solidFill>
                <a:latin typeface="+mn-ea"/>
              </a:endParaRPr>
            </a:p>
          </p:txBody>
        </p:sp>
        <p:sp>
          <p:nvSpPr>
            <p:cNvPr id="45" name="椭圆 44"/>
            <p:cNvSpPr/>
            <p:nvPr/>
          </p:nvSpPr>
          <p:spPr>
            <a:xfrm>
              <a:off x="4818325" y="3493076"/>
              <a:ext cx="119611" cy="1187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85000"/>
                    <a:lumOff val="15000"/>
                  </a:schemeClr>
                </a:solidFill>
                <a:latin typeface="+mn-ea"/>
              </a:endParaRPr>
            </a:p>
          </p:txBody>
        </p:sp>
        <p:sp>
          <p:nvSpPr>
            <p:cNvPr id="46" name="椭圆 45"/>
            <p:cNvSpPr/>
            <p:nvPr/>
          </p:nvSpPr>
          <p:spPr>
            <a:xfrm>
              <a:off x="4442022" y="4224460"/>
              <a:ext cx="119611" cy="1187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85000"/>
                    <a:lumOff val="15000"/>
                  </a:schemeClr>
                </a:solidFill>
                <a:latin typeface="+mn-ea"/>
              </a:endParaRPr>
            </a:p>
          </p:txBody>
        </p:sp>
        <p:sp>
          <p:nvSpPr>
            <p:cNvPr id="47" name="椭圆 46"/>
            <p:cNvSpPr/>
            <p:nvPr/>
          </p:nvSpPr>
          <p:spPr>
            <a:xfrm>
              <a:off x="3439444" y="4201772"/>
              <a:ext cx="119611" cy="1187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85000"/>
                    <a:lumOff val="15000"/>
                  </a:schemeClr>
                </a:solidFill>
                <a:latin typeface="+mn-ea"/>
              </a:endParaRPr>
            </a:p>
          </p:txBody>
        </p:sp>
        <p:grpSp>
          <p:nvGrpSpPr>
            <p:cNvPr id="10273" name="组合 47"/>
            <p:cNvGrpSpPr/>
            <p:nvPr/>
          </p:nvGrpSpPr>
          <p:grpSpPr bwMode="auto">
            <a:xfrm>
              <a:off x="3269293" y="2943616"/>
              <a:ext cx="1465545" cy="1202499"/>
              <a:chOff x="3269293" y="2943616"/>
              <a:chExt cx="1465545" cy="1202499"/>
            </a:xfrm>
          </p:grpSpPr>
          <p:sp>
            <p:nvSpPr>
              <p:cNvPr id="49" name="任意多边形 48"/>
              <p:cNvSpPr/>
              <p:nvPr/>
            </p:nvSpPr>
            <p:spPr>
              <a:xfrm>
                <a:off x="4007930" y="2955215"/>
                <a:ext cx="426028" cy="589912"/>
              </a:xfrm>
              <a:custGeom>
                <a:avLst/>
                <a:gdLst>
                  <a:gd name="connsiteX0" fmla="*/ 0 w 425885"/>
                  <a:gd name="connsiteY0" fmla="*/ 588724 h 588724"/>
                  <a:gd name="connsiteX1" fmla="*/ 425885 w 425885"/>
                  <a:gd name="connsiteY1" fmla="*/ 0 h 588724"/>
                </a:gdLst>
                <a:ahLst/>
                <a:cxnLst>
                  <a:cxn ang="0">
                    <a:pos x="connsiteX0" y="connsiteY0"/>
                  </a:cxn>
                  <a:cxn ang="0">
                    <a:pos x="connsiteX1" y="connsiteY1"/>
                  </a:cxn>
                </a:cxnLst>
                <a:rect l="l" t="t" r="r" b="b"/>
                <a:pathLst>
                  <a:path w="425885" h="588724">
                    <a:moveTo>
                      <a:pt x="0" y="588724"/>
                    </a:moveTo>
                    <a:lnTo>
                      <a:pt x="425885" y="0"/>
                    </a:lnTo>
                  </a:path>
                </a:pathLst>
              </a:custGeom>
              <a:noFill/>
              <a:ln w="38100">
                <a:solidFill>
                  <a:schemeClr val="accent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mn-ea"/>
                </a:endParaRPr>
              </a:p>
            </p:txBody>
          </p:sp>
          <p:sp>
            <p:nvSpPr>
              <p:cNvPr id="50" name="任意多边形 49"/>
              <p:cNvSpPr/>
              <p:nvPr/>
            </p:nvSpPr>
            <p:spPr>
              <a:xfrm>
                <a:off x="3995834" y="3545127"/>
                <a:ext cx="739166" cy="0"/>
              </a:xfrm>
              <a:custGeom>
                <a:avLst/>
                <a:gdLst>
                  <a:gd name="connsiteX0" fmla="*/ 0 w 739035"/>
                  <a:gd name="connsiteY0" fmla="*/ 0 h 0"/>
                  <a:gd name="connsiteX1" fmla="*/ 739035 w 739035"/>
                  <a:gd name="connsiteY1" fmla="*/ 0 h 0"/>
                </a:gdLst>
                <a:ahLst/>
                <a:cxnLst>
                  <a:cxn ang="0">
                    <a:pos x="connsiteX0" y="connsiteY0"/>
                  </a:cxn>
                  <a:cxn ang="0">
                    <a:pos x="connsiteX1" y="connsiteY1"/>
                  </a:cxn>
                </a:cxnLst>
                <a:rect l="l" t="t" r="r" b="b"/>
                <a:pathLst>
                  <a:path w="739035">
                    <a:moveTo>
                      <a:pt x="0" y="0"/>
                    </a:moveTo>
                    <a:lnTo>
                      <a:pt x="739035" y="0"/>
                    </a:lnTo>
                  </a:path>
                </a:pathLst>
              </a:custGeom>
              <a:noFill/>
              <a:ln w="38100">
                <a:solidFill>
                  <a:schemeClr val="accent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mn-ea"/>
                </a:endParaRPr>
              </a:p>
            </p:txBody>
          </p:sp>
          <p:sp>
            <p:nvSpPr>
              <p:cNvPr id="51" name="任意多边形 50"/>
              <p:cNvSpPr/>
              <p:nvPr/>
            </p:nvSpPr>
            <p:spPr>
              <a:xfrm>
                <a:off x="3593997" y="2943203"/>
                <a:ext cx="413933" cy="588578"/>
              </a:xfrm>
              <a:custGeom>
                <a:avLst/>
                <a:gdLst>
                  <a:gd name="connsiteX0" fmla="*/ 413359 w 413359"/>
                  <a:gd name="connsiteY0" fmla="*/ 588724 h 588724"/>
                  <a:gd name="connsiteX1" fmla="*/ 0 w 413359"/>
                  <a:gd name="connsiteY1" fmla="*/ 0 h 588724"/>
                </a:gdLst>
                <a:ahLst/>
                <a:cxnLst>
                  <a:cxn ang="0">
                    <a:pos x="connsiteX0" y="connsiteY0"/>
                  </a:cxn>
                  <a:cxn ang="0">
                    <a:pos x="connsiteX1" y="connsiteY1"/>
                  </a:cxn>
                </a:cxnLst>
                <a:rect l="l" t="t" r="r" b="b"/>
                <a:pathLst>
                  <a:path w="413359" h="588724">
                    <a:moveTo>
                      <a:pt x="413359" y="588724"/>
                    </a:moveTo>
                    <a:lnTo>
                      <a:pt x="0" y="0"/>
                    </a:lnTo>
                  </a:path>
                </a:pathLst>
              </a:custGeom>
              <a:noFill/>
              <a:ln w="38100">
                <a:solidFill>
                  <a:schemeClr val="accent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mn-ea"/>
                </a:endParaRPr>
              </a:p>
            </p:txBody>
          </p:sp>
          <p:sp>
            <p:nvSpPr>
              <p:cNvPr id="52" name="任意多边形 51"/>
              <p:cNvSpPr/>
              <p:nvPr/>
            </p:nvSpPr>
            <p:spPr>
              <a:xfrm>
                <a:off x="3268764" y="3557139"/>
                <a:ext cx="727070" cy="0"/>
              </a:xfrm>
              <a:custGeom>
                <a:avLst/>
                <a:gdLst>
                  <a:gd name="connsiteX0" fmla="*/ 726510 w 726510"/>
                  <a:gd name="connsiteY0" fmla="*/ 0 h 0"/>
                  <a:gd name="connsiteX1" fmla="*/ 0 w 726510"/>
                  <a:gd name="connsiteY1" fmla="*/ 0 h 0"/>
                </a:gdLst>
                <a:ahLst/>
                <a:cxnLst>
                  <a:cxn ang="0">
                    <a:pos x="connsiteX0" y="connsiteY0"/>
                  </a:cxn>
                  <a:cxn ang="0">
                    <a:pos x="connsiteX1" y="connsiteY1"/>
                  </a:cxn>
                </a:cxnLst>
                <a:rect l="l" t="t" r="r" b="b"/>
                <a:pathLst>
                  <a:path w="726510">
                    <a:moveTo>
                      <a:pt x="726510" y="0"/>
                    </a:moveTo>
                    <a:lnTo>
                      <a:pt x="0" y="0"/>
                    </a:lnTo>
                  </a:path>
                </a:pathLst>
              </a:custGeom>
              <a:noFill/>
              <a:ln w="38100">
                <a:solidFill>
                  <a:schemeClr val="accent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mn-ea"/>
                </a:endParaRPr>
              </a:p>
            </p:txBody>
          </p:sp>
          <p:sp>
            <p:nvSpPr>
              <p:cNvPr id="53" name="任意多边形 52"/>
              <p:cNvSpPr/>
              <p:nvPr/>
            </p:nvSpPr>
            <p:spPr>
              <a:xfrm>
                <a:off x="3581901" y="3569151"/>
                <a:ext cx="426029" cy="576566"/>
              </a:xfrm>
              <a:custGeom>
                <a:avLst/>
                <a:gdLst>
                  <a:gd name="connsiteX0" fmla="*/ 425885 w 425885"/>
                  <a:gd name="connsiteY0" fmla="*/ 0 h 576197"/>
                  <a:gd name="connsiteX1" fmla="*/ 0 w 425885"/>
                  <a:gd name="connsiteY1" fmla="*/ 576197 h 576197"/>
                </a:gdLst>
                <a:ahLst/>
                <a:cxnLst>
                  <a:cxn ang="0">
                    <a:pos x="connsiteX0" y="connsiteY0"/>
                  </a:cxn>
                  <a:cxn ang="0">
                    <a:pos x="connsiteX1" y="connsiteY1"/>
                  </a:cxn>
                </a:cxnLst>
                <a:rect l="l" t="t" r="r" b="b"/>
                <a:pathLst>
                  <a:path w="425885" h="576197">
                    <a:moveTo>
                      <a:pt x="425885" y="0"/>
                    </a:moveTo>
                    <a:lnTo>
                      <a:pt x="0" y="576197"/>
                    </a:lnTo>
                  </a:path>
                </a:pathLst>
              </a:custGeom>
              <a:noFill/>
              <a:ln w="38100">
                <a:solidFill>
                  <a:schemeClr val="accent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mn-ea"/>
                </a:endParaRPr>
              </a:p>
            </p:txBody>
          </p:sp>
          <p:sp>
            <p:nvSpPr>
              <p:cNvPr id="54" name="任意多边形 53"/>
              <p:cNvSpPr/>
              <p:nvPr/>
            </p:nvSpPr>
            <p:spPr>
              <a:xfrm>
                <a:off x="4020025" y="3569151"/>
                <a:ext cx="389742" cy="576566"/>
              </a:xfrm>
              <a:custGeom>
                <a:avLst/>
                <a:gdLst>
                  <a:gd name="connsiteX0" fmla="*/ 0 w 388307"/>
                  <a:gd name="connsiteY0" fmla="*/ 0 h 576197"/>
                  <a:gd name="connsiteX1" fmla="*/ 388307 w 388307"/>
                  <a:gd name="connsiteY1" fmla="*/ 576197 h 576197"/>
                </a:gdLst>
                <a:ahLst/>
                <a:cxnLst>
                  <a:cxn ang="0">
                    <a:pos x="connsiteX0" y="connsiteY0"/>
                  </a:cxn>
                  <a:cxn ang="0">
                    <a:pos x="connsiteX1" y="connsiteY1"/>
                  </a:cxn>
                </a:cxnLst>
                <a:rect l="l" t="t" r="r" b="b"/>
                <a:pathLst>
                  <a:path w="388307" h="576197">
                    <a:moveTo>
                      <a:pt x="0" y="0"/>
                    </a:moveTo>
                    <a:lnTo>
                      <a:pt x="388307" y="576197"/>
                    </a:lnTo>
                  </a:path>
                </a:pathLst>
              </a:custGeom>
              <a:noFill/>
              <a:ln w="38100">
                <a:solidFill>
                  <a:schemeClr val="accent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mn-ea"/>
                </a:endParaRPr>
              </a:p>
            </p:txBody>
          </p:sp>
        </p:grpSp>
      </p:grpSp>
      <p:grpSp>
        <p:nvGrpSpPr>
          <p:cNvPr id="10254" name="组合 54"/>
          <p:cNvGrpSpPr/>
          <p:nvPr/>
        </p:nvGrpSpPr>
        <p:grpSpPr bwMode="auto">
          <a:xfrm>
            <a:off x="2617788" y="1855788"/>
            <a:ext cx="9101137" cy="1411287"/>
            <a:chOff x="2954338" y="1279908"/>
            <a:chExt cx="7704887" cy="1185618"/>
          </a:xfrm>
        </p:grpSpPr>
        <p:sp>
          <p:nvSpPr>
            <p:cNvPr id="56" name="矩形 55"/>
            <p:cNvSpPr>
              <a:spLocks noChangeArrowheads="1"/>
            </p:cNvSpPr>
            <p:nvPr/>
          </p:nvSpPr>
          <p:spPr bwMode="auto">
            <a:xfrm>
              <a:off x="2954338" y="1574645"/>
              <a:ext cx="7704887" cy="89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fontAlgn="auto" hangingPunct="1">
                <a:lnSpc>
                  <a:spcPct val="150000"/>
                </a:lnSpc>
                <a:spcBef>
                  <a:spcPts val="0"/>
                </a:spcBef>
                <a:spcAft>
                  <a:spcPts val="0"/>
                </a:spcAft>
                <a:defRPr/>
              </a:pPr>
              <a:r>
                <a:rPr lang="zh-CN" altLang="en-US" sz="1400" dirty="0">
                  <a:solidFill>
                    <a:sysClr val="windowText" lastClr="000000"/>
                  </a:solidFill>
                  <a:latin typeface="+mn-ea"/>
                  <a:ea typeface="+mn-ea"/>
                </a:rPr>
                <a:t>您的内容打在这里，或者通过复制您的文本后，在此框中选择粘贴，并选择只保留文字。您的内容打在这里，或者通过复制您的文本后，在此框中选择粘贴，并选择只保留文字。您的内容打在这里，或者通过复制您的文本后，在更多模板亮亮图文旗舰店：https://liangliangtuwen.tmall.com</a:t>
              </a:r>
              <a:endParaRPr lang="zh-CN" altLang="en-US" sz="1400" dirty="0">
                <a:solidFill>
                  <a:sysClr val="windowText" lastClr="000000"/>
                </a:solidFill>
                <a:latin typeface="+mn-ea"/>
                <a:ea typeface="+mn-ea"/>
              </a:endParaRPr>
            </a:p>
          </p:txBody>
        </p:sp>
        <p:sp>
          <p:nvSpPr>
            <p:cNvPr id="57" name="矩形 56"/>
            <p:cNvSpPr/>
            <p:nvPr/>
          </p:nvSpPr>
          <p:spPr>
            <a:xfrm>
              <a:off x="2963745" y="1279908"/>
              <a:ext cx="1735045" cy="336081"/>
            </a:xfrm>
            <a:prstGeom prst="rect">
              <a:avLst/>
            </a:prstGeom>
          </p:spPr>
          <p:txBody>
            <a:bodyPr>
              <a:spAutoFit/>
            </a:bodyPr>
            <a:lstStyle/>
            <a:p>
              <a:pPr eaLnBrk="1" fontAlgn="auto" hangingPunct="1">
                <a:spcBef>
                  <a:spcPts val="0"/>
                </a:spcBef>
                <a:spcAft>
                  <a:spcPts val="0"/>
                </a:spcAft>
                <a:defRPr/>
              </a:pPr>
              <a:r>
                <a:rPr lang="zh-CN" altLang="en-US" sz="2000" dirty="0">
                  <a:latin typeface="+mn-ea"/>
                  <a:ea typeface="+mn-ea"/>
                </a:rPr>
                <a:t>地位与作用</a:t>
              </a:r>
              <a:endParaRPr lang="zh-CN" altLang="en-US" sz="2000" dirty="0">
                <a:latin typeface="+mn-ea"/>
                <a:ea typeface="+mn-ea"/>
              </a:endParaRPr>
            </a:p>
          </p:txBody>
        </p:sp>
      </p:grpSp>
      <p:grpSp>
        <p:nvGrpSpPr>
          <p:cNvPr id="10255" name="组合 57"/>
          <p:cNvGrpSpPr/>
          <p:nvPr/>
        </p:nvGrpSpPr>
        <p:grpSpPr bwMode="auto">
          <a:xfrm>
            <a:off x="6127750" y="4195763"/>
            <a:ext cx="1106488" cy="1114425"/>
            <a:chOff x="3254772" y="2872916"/>
            <a:chExt cx="936104" cy="936104"/>
          </a:xfrm>
        </p:grpSpPr>
        <p:sp>
          <p:nvSpPr>
            <p:cNvPr id="59" name="椭圆 58"/>
            <p:cNvSpPr/>
            <p:nvPr/>
          </p:nvSpPr>
          <p:spPr>
            <a:xfrm>
              <a:off x="3254772" y="2872916"/>
              <a:ext cx="936104" cy="9361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mn-ea"/>
              </a:endParaRPr>
            </a:p>
          </p:txBody>
        </p:sp>
        <p:sp>
          <p:nvSpPr>
            <p:cNvPr id="60" name="矩形 59"/>
            <p:cNvSpPr/>
            <p:nvPr/>
          </p:nvSpPr>
          <p:spPr>
            <a:xfrm>
              <a:off x="3469659" y="3187618"/>
              <a:ext cx="580196" cy="297366"/>
            </a:xfrm>
            <a:prstGeom prst="rect">
              <a:avLst/>
            </a:prstGeom>
          </p:spPr>
          <p:txBody>
            <a:bodyPr wrap="none">
              <a:spAutoFit/>
            </a:bodyPr>
            <a:lstStyle/>
            <a:p>
              <a:pPr eaLnBrk="1" fontAlgn="auto" hangingPunct="1">
                <a:spcBef>
                  <a:spcPts val="0"/>
                </a:spcBef>
                <a:spcAft>
                  <a:spcPts val="0"/>
                </a:spcAft>
                <a:defRPr/>
              </a:pPr>
              <a:r>
                <a:rPr lang="zh-CN" altLang="en-US" sz="1700" dirty="0">
                  <a:solidFill>
                    <a:schemeClr val="bg1"/>
                  </a:solidFill>
                  <a:latin typeface="+mn-ea"/>
                  <a:ea typeface="+mn-ea"/>
                </a:rPr>
                <a:t>标题</a:t>
              </a:r>
              <a:r>
                <a:rPr lang="en-US" altLang="zh-CN" sz="1700" dirty="0">
                  <a:solidFill>
                    <a:schemeClr val="bg1"/>
                  </a:solidFill>
                  <a:latin typeface="+mn-ea"/>
                  <a:ea typeface="+mn-ea"/>
                </a:rPr>
                <a:t> </a:t>
              </a:r>
              <a:endParaRPr lang="zh-CN" altLang="en-US" sz="1700" dirty="0">
                <a:solidFill>
                  <a:schemeClr val="bg1"/>
                </a:solidFill>
                <a:latin typeface="+mn-ea"/>
                <a:ea typeface="+mn-ea"/>
              </a:endParaRPr>
            </a:p>
          </p:txBody>
        </p:sp>
      </p:grpSp>
      <p:grpSp>
        <p:nvGrpSpPr>
          <p:cNvPr id="10256" name="组合 60"/>
          <p:cNvGrpSpPr/>
          <p:nvPr/>
        </p:nvGrpSpPr>
        <p:grpSpPr bwMode="auto">
          <a:xfrm>
            <a:off x="8026400" y="4183063"/>
            <a:ext cx="2346325" cy="1366837"/>
            <a:chOff x="789157" y="3505487"/>
            <a:chExt cx="1985951" cy="1148508"/>
          </a:xfrm>
        </p:grpSpPr>
        <p:sp>
          <p:nvSpPr>
            <p:cNvPr id="62" name="TextBox 35"/>
            <p:cNvSpPr txBox="1"/>
            <p:nvPr/>
          </p:nvSpPr>
          <p:spPr>
            <a:xfrm>
              <a:off x="789157" y="3505487"/>
              <a:ext cx="937885" cy="310804"/>
            </a:xfrm>
            <a:prstGeom prst="rect">
              <a:avLst/>
            </a:prstGeom>
            <a:noFill/>
          </p:spPr>
          <p:txBody>
            <a:bodyPr wrap="none">
              <a:spAutoFit/>
            </a:bodyPr>
            <a:lstStyle/>
            <a:p>
              <a:pPr eaLnBrk="1" fontAlgn="auto" hangingPunct="1">
                <a:spcBef>
                  <a:spcPts val="0"/>
                </a:spcBef>
                <a:spcAft>
                  <a:spcPts val="0"/>
                </a:spcAft>
                <a:defRPr/>
              </a:pPr>
              <a:r>
                <a:rPr lang="zh-CN" altLang="en-US" dirty="0">
                  <a:latin typeface="+mn-ea"/>
                  <a:ea typeface="+mn-ea"/>
                </a:rPr>
                <a:t>添加标题</a:t>
              </a:r>
              <a:endParaRPr lang="zh-CN" altLang="en-US" dirty="0">
                <a:latin typeface="+mn-ea"/>
                <a:ea typeface="+mn-ea"/>
              </a:endParaRPr>
            </a:p>
          </p:txBody>
        </p:sp>
        <p:sp>
          <p:nvSpPr>
            <p:cNvPr id="63" name="矩形 62"/>
            <p:cNvSpPr/>
            <p:nvPr/>
          </p:nvSpPr>
          <p:spPr>
            <a:xfrm>
              <a:off x="812000" y="3800284"/>
              <a:ext cx="1963108" cy="853711"/>
            </a:xfrm>
            <a:prstGeom prst="rect">
              <a:avLst/>
            </a:prstGeom>
          </p:spPr>
          <p:txBody>
            <a:bodyPr>
              <a:spAutoFit/>
            </a:bodyPr>
            <a:lstStyle/>
            <a:p>
              <a:pPr algn="r" eaLnBrk="1" fontAlgn="auto" hangingPunct="1">
                <a:lnSpc>
                  <a:spcPts val="2370"/>
                </a:lnSpc>
                <a:spcBef>
                  <a:spcPts val="0"/>
                </a:spcBef>
                <a:spcAft>
                  <a:spcPts val="0"/>
                </a:spcAft>
                <a:defRPr/>
              </a:pPr>
              <a:r>
                <a:rPr lang="zh-CN" altLang="en-US" sz="1400" dirty="0">
                  <a:solidFill>
                    <a:sysClr val="windowText" lastClr="000000"/>
                  </a:solidFill>
                  <a:latin typeface="+mn-ea"/>
                  <a:ea typeface="+mn-ea"/>
                </a:rPr>
                <a:t>您的内容打在这里，或者通过复制您的文本后，在此框中选择粘贴，并选择只保留</a:t>
              </a:r>
              <a:endParaRPr lang="en-US" altLang="zh-CN" sz="1400" dirty="0">
                <a:solidFill>
                  <a:schemeClr val="tx1">
                    <a:lumMod val="75000"/>
                    <a:lumOff val="25000"/>
                  </a:schemeClr>
                </a:solidFill>
                <a:latin typeface="+mn-ea"/>
                <a:ea typeface="+mn-ea"/>
              </a:endParaRPr>
            </a:p>
          </p:txBody>
        </p:sp>
      </p:grpSp>
      <p:grpSp>
        <p:nvGrpSpPr>
          <p:cNvPr id="10257" name="组合 63"/>
          <p:cNvGrpSpPr/>
          <p:nvPr/>
        </p:nvGrpSpPr>
        <p:grpSpPr bwMode="auto">
          <a:xfrm>
            <a:off x="2919413" y="4194175"/>
            <a:ext cx="2319337" cy="1355725"/>
            <a:chOff x="812496" y="3514973"/>
            <a:chExt cx="1962612" cy="1139022"/>
          </a:xfrm>
        </p:grpSpPr>
        <p:sp>
          <p:nvSpPr>
            <p:cNvPr id="65" name="TextBox 38"/>
            <p:cNvSpPr txBox="1"/>
            <p:nvPr/>
          </p:nvSpPr>
          <p:spPr>
            <a:xfrm>
              <a:off x="864886" y="3514973"/>
              <a:ext cx="937648" cy="310764"/>
            </a:xfrm>
            <a:prstGeom prst="rect">
              <a:avLst/>
            </a:prstGeom>
            <a:noFill/>
          </p:spPr>
          <p:txBody>
            <a:bodyPr wrap="none">
              <a:spAutoFit/>
            </a:bodyPr>
            <a:lstStyle/>
            <a:p>
              <a:pPr eaLnBrk="1" fontAlgn="auto" hangingPunct="1">
                <a:spcBef>
                  <a:spcPts val="0"/>
                </a:spcBef>
                <a:spcAft>
                  <a:spcPts val="0"/>
                </a:spcAft>
                <a:defRPr/>
              </a:pPr>
              <a:r>
                <a:rPr lang="zh-CN" altLang="en-US" dirty="0">
                  <a:latin typeface="+mn-ea"/>
                  <a:ea typeface="+mn-ea"/>
                </a:rPr>
                <a:t>添加标题</a:t>
              </a:r>
              <a:endParaRPr lang="zh-CN" altLang="en-US" dirty="0">
                <a:latin typeface="+mn-ea"/>
                <a:ea typeface="+mn-ea"/>
              </a:endParaRPr>
            </a:p>
          </p:txBody>
        </p:sp>
        <p:sp>
          <p:nvSpPr>
            <p:cNvPr id="66" name="矩形 65"/>
            <p:cNvSpPr/>
            <p:nvPr/>
          </p:nvSpPr>
          <p:spPr>
            <a:xfrm>
              <a:off x="812496" y="3800395"/>
              <a:ext cx="1962612" cy="853600"/>
            </a:xfrm>
            <a:prstGeom prst="rect">
              <a:avLst/>
            </a:prstGeom>
          </p:spPr>
          <p:txBody>
            <a:bodyPr>
              <a:spAutoFit/>
            </a:bodyPr>
            <a:lstStyle/>
            <a:p>
              <a:pPr algn="r" eaLnBrk="1" fontAlgn="auto" hangingPunct="1">
                <a:lnSpc>
                  <a:spcPts val="2370"/>
                </a:lnSpc>
                <a:spcBef>
                  <a:spcPts val="0"/>
                </a:spcBef>
                <a:spcAft>
                  <a:spcPts val="0"/>
                </a:spcAft>
                <a:defRPr/>
              </a:pPr>
              <a:r>
                <a:rPr lang="zh-CN" altLang="en-US" sz="1400" dirty="0">
                  <a:solidFill>
                    <a:sysClr val="windowText" lastClr="000000"/>
                  </a:solidFill>
                  <a:latin typeface="+mn-ea"/>
                  <a:ea typeface="+mn-ea"/>
                </a:rPr>
                <a:t>您的内容打在这里，或者通过复制您的文本后，在此框中选择粘贴，并选择只保留</a:t>
              </a:r>
              <a:endParaRPr lang="en-US" altLang="zh-CN" sz="1400" dirty="0">
                <a:solidFill>
                  <a:schemeClr val="tx1">
                    <a:lumMod val="75000"/>
                    <a:lumOff val="25000"/>
                  </a:schemeClr>
                </a:solidFill>
                <a:latin typeface="+mn-ea"/>
                <a:ea typeface="+mn-ea"/>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23875"/>
          </a:xfrm>
          <a:prstGeom prst="rect">
            <a:avLst/>
          </a:prstGeom>
        </p:spPr>
        <p:txBody>
          <a:bodyPr>
            <a:spAutoFit/>
          </a:bodyPr>
          <a:lstStyle/>
          <a:p>
            <a:pPr eaLnBrk="1" fontAlgn="auto" hangingPunct="1">
              <a:spcBef>
                <a:spcPts val="0"/>
              </a:spcBef>
              <a:spcAft>
                <a:spcPts val="0"/>
              </a:spcAft>
              <a:defRPr/>
            </a:pPr>
            <a:r>
              <a:rPr lang="en-US" altLang="zh-CN" sz="2800" dirty="0">
                <a:solidFill>
                  <a:schemeClr val="tx1">
                    <a:lumMod val="85000"/>
                    <a:lumOff val="15000"/>
                  </a:schemeClr>
                </a:solidFill>
                <a:latin typeface="+mn-ea"/>
                <a:ea typeface="+mn-ea"/>
              </a:rPr>
              <a:t>1.2 </a:t>
            </a:r>
            <a:r>
              <a:rPr lang="zh-CN" altLang="en-US" sz="2800" dirty="0">
                <a:solidFill>
                  <a:schemeClr val="tx1">
                    <a:lumMod val="85000"/>
                    <a:lumOff val="15000"/>
                  </a:schemeClr>
                </a:solidFill>
                <a:latin typeface="+mn-ea"/>
                <a:ea typeface="+mn-ea"/>
              </a:rPr>
              <a:t>学情分析</a:t>
            </a:r>
            <a:endParaRPr lang="zh-CN" altLang="en-US" sz="2800" dirty="0">
              <a:solidFill>
                <a:schemeClr val="tx1">
                  <a:lumMod val="85000"/>
                  <a:lumOff val="15000"/>
                </a:schemeClr>
              </a:solidFill>
              <a:latin typeface="+mn-ea"/>
              <a:ea typeface="+mn-ea"/>
            </a:endParaRPr>
          </a:p>
        </p:txBody>
      </p:sp>
      <p:sp>
        <p:nvSpPr>
          <p:cNvPr id="30" name="title_1"/>
          <p:cNvSpPr/>
          <p:nvPr/>
        </p:nvSpPr>
        <p:spPr>
          <a:xfrm>
            <a:off x="188913" y="2181225"/>
            <a:ext cx="1485900" cy="4921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865" dirty="0">
                <a:solidFill>
                  <a:schemeClr val="bg1"/>
                </a:solidFill>
                <a:latin typeface="微软雅黑" panose="020B0503020204020204" pitchFamily="34" charset="-122"/>
                <a:ea typeface="微软雅黑" panose="020B0503020204020204" pitchFamily="34" charset="-122"/>
              </a:rPr>
              <a:t>工作回顾</a:t>
            </a:r>
            <a:endParaRPr lang="zh-CN" altLang="en-US" sz="1865" dirty="0">
              <a:solidFill>
                <a:schemeClr val="bg1"/>
              </a:solidFill>
              <a:latin typeface="微软雅黑" panose="020B0503020204020204" pitchFamily="34" charset="-122"/>
              <a:ea typeface="微软雅黑" panose="020B0503020204020204" pitchFamily="34" charset="-122"/>
            </a:endParaRPr>
          </a:p>
        </p:txBody>
      </p:sp>
      <p:sp>
        <p:nvSpPr>
          <p:cNvPr id="31" name="title_1_green"/>
          <p:cNvSpPr/>
          <p:nvPr/>
        </p:nvSpPr>
        <p:spPr>
          <a:xfrm>
            <a:off x="188913" y="2181225"/>
            <a:ext cx="1485900"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chemeClr val="bg1"/>
                </a:solidFill>
                <a:latin typeface="Calibri" panose="020F0502020204030204"/>
                <a:ea typeface="+mn-ea"/>
              </a:rPr>
              <a:t>教学背景</a:t>
            </a:r>
            <a:endParaRPr lang="zh-CN" altLang="en-US" kern="0" dirty="0">
              <a:solidFill>
                <a:schemeClr val="bg1"/>
              </a:solidFill>
              <a:latin typeface="Calibri" panose="020F0502020204030204"/>
              <a:ea typeface="+mn-ea"/>
            </a:endParaRPr>
          </a:p>
        </p:txBody>
      </p:sp>
      <p:sp>
        <p:nvSpPr>
          <p:cNvPr id="32" name="title_2"/>
          <p:cNvSpPr/>
          <p:nvPr/>
        </p:nvSpPr>
        <p:spPr>
          <a:xfrm>
            <a:off x="188913" y="2792413"/>
            <a:ext cx="1485900" cy="493712"/>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教学分析</a:t>
            </a:r>
            <a:endParaRPr lang="zh-CN" altLang="en-US" kern="0" dirty="0">
              <a:solidFill>
                <a:sysClr val="windowText" lastClr="000000"/>
              </a:solidFill>
              <a:latin typeface="Calibri" panose="020F0502020204030204"/>
              <a:ea typeface="+mn-ea"/>
            </a:endParaRPr>
          </a:p>
        </p:txBody>
      </p:sp>
      <p:sp>
        <p:nvSpPr>
          <p:cNvPr id="33" name="title_3"/>
          <p:cNvSpPr/>
          <p:nvPr/>
        </p:nvSpPr>
        <p:spPr>
          <a:xfrm>
            <a:off x="188913" y="3405188"/>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学法分析</a:t>
            </a:r>
            <a:endParaRPr lang="zh-CN" altLang="en-US" kern="0" dirty="0">
              <a:solidFill>
                <a:sysClr val="windowText" lastClr="000000"/>
              </a:solidFill>
              <a:latin typeface="Calibri" panose="020F0502020204030204"/>
              <a:ea typeface="+mn-ea"/>
            </a:endParaRPr>
          </a:p>
        </p:txBody>
      </p:sp>
      <p:sp>
        <p:nvSpPr>
          <p:cNvPr id="34" name="title_4"/>
          <p:cNvSpPr/>
          <p:nvPr/>
        </p:nvSpPr>
        <p:spPr>
          <a:xfrm>
            <a:off x="188913" y="4017963"/>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教学过程</a:t>
            </a:r>
            <a:endParaRPr lang="en-US" altLang="zh-CN" kern="0" dirty="0">
              <a:solidFill>
                <a:sysClr val="windowText" lastClr="000000"/>
              </a:solidFill>
              <a:latin typeface="Calibri" panose="020F0502020204030204"/>
              <a:ea typeface="+mn-ea"/>
            </a:endParaRPr>
          </a:p>
        </p:txBody>
      </p:sp>
      <p:sp>
        <p:nvSpPr>
          <p:cNvPr id="35" name="title_5"/>
          <p:cNvSpPr/>
          <p:nvPr/>
        </p:nvSpPr>
        <p:spPr>
          <a:xfrm>
            <a:off x="188913" y="4630738"/>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板书设计</a:t>
            </a:r>
            <a:endParaRPr lang="zh-CN" altLang="en-US" kern="0" dirty="0">
              <a:solidFill>
                <a:sysClr val="windowText" lastClr="000000"/>
              </a:solidFill>
              <a:latin typeface="Calibri" panose="020F0502020204030204"/>
              <a:ea typeface="+mn-ea"/>
            </a:endParaRPr>
          </a:p>
        </p:txBody>
      </p:sp>
      <p:sp>
        <p:nvSpPr>
          <p:cNvPr id="36" name="title_6"/>
          <p:cNvSpPr/>
          <p:nvPr/>
        </p:nvSpPr>
        <p:spPr>
          <a:xfrm>
            <a:off x="188913" y="5241925"/>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教学效果</a:t>
            </a:r>
            <a:endParaRPr lang="zh-CN" altLang="en-US" kern="0" dirty="0">
              <a:solidFill>
                <a:sysClr val="windowText" lastClr="000000"/>
              </a:solidFill>
              <a:latin typeface="Calibri" panose="020F0502020204030204"/>
              <a:ea typeface="+mn-ea"/>
            </a:endParaRPr>
          </a:p>
        </p:txBody>
      </p:sp>
      <p:cxnSp>
        <p:nvCxnSpPr>
          <p:cNvPr id="37" name="直接连接符 36"/>
          <p:cNvCxnSpPr/>
          <p:nvPr/>
        </p:nvCxnSpPr>
        <p:spPr>
          <a:xfrm>
            <a:off x="1958975" y="1508125"/>
            <a:ext cx="0" cy="4992688"/>
          </a:xfrm>
          <a:prstGeom prst="line">
            <a:avLst/>
          </a:prstGeom>
          <a:ln w="952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43" name="arrow_游标"/>
          <p:cNvGrpSpPr>
            <a:grpSpLocks noChangeAspect="1"/>
          </p:cNvGrpSpPr>
          <p:nvPr/>
        </p:nvGrpSpPr>
        <p:grpSpPr>
          <a:xfrm rot="10800000" flipH="1">
            <a:off x="1856669" y="2323641"/>
            <a:ext cx="206884" cy="206884"/>
            <a:chOff x="510977" y="1676698"/>
            <a:chExt cx="174686" cy="174686"/>
          </a:xfrm>
          <a:solidFill>
            <a:schemeClr val="bg1"/>
          </a:solidFill>
        </p:grpSpPr>
        <p:sp>
          <p:nvSpPr>
            <p:cNvPr id="44" name="椭圆 43"/>
            <p:cNvSpPr/>
            <p:nvPr/>
          </p:nvSpPr>
          <p:spPr>
            <a:xfrm>
              <a:off x="510977" y="1676698"/>
              <a:ext cx="174686" cy="17468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algn="ctr" eaLnBrk="1" fontAlgn="auto" hangingPunct="1">
                <a:spcBef>
                  <a:spcPts val="0"/>
                </a:spcBef>
                <a:spcAft>
                  <a:spcPts val="0"/>
                </a:spcAft>
                <a:defRPr/>
              </a:pPr>
              <a:endParaRPr lang="zh-CN" altLang="en-US" sz="2400">
                <a:solidFill>
                  <a:schemeClr val="bg1">
                    <a:lumMod val="50000"/>
                  </a:schemeClr>
                </a:solidFill>
              </a:endParaRPr>
            </a:p>
          </p:txBody>
        </p:sp>
        <p:cxnSp>
          <p:nvCxnSpPr>
            <p:cNvPr id="45" name="直接连接符 44"/>
            <p:cNvCxnSpPr/>
            <p:nvPr/>
          </p:nvCxnSpPr>
          <p:spPr>
            <a:xfrm>
              <a:off x="541962" y="1766660"/>
              <a:ext cx="945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2700000">
              <a:off x="579030" y="1740848"/>
              <a:ext cx="756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rot="8100000">
              <a:off x="582566" y="1790770"/>
              <a:ext cx="756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8" name="AutoShape 4"/>
          <p:cNvSpPr>
            <a:spLocks noChangeArrowheads="1"/>
          </p:cNvSpPr>
          <p:nvPr/>
        </p:nvSpPr>
        <p:spPr bwMode="auto">
          <a:xfrm>
            <a:off x="2647950" y="2063750"/>
            <a:ext cx="2501900" cy="858838"/>
          </a:xfrm>
          <a:prstGeom prst="downArrowCallout">
            <a:avLst>
              <a:gd name="adj1" fmla="val 72692"/>
              <a:gd name="adj2" fmla="val 36346"/>
              <a:gd name="adj3" fmla="val 14028"/>
              <a:gd name="adj4" fmla="val 85940"/>
            </a:avLst>
          </a:prstGeom>
          <a:solidFill>
            <a:schemeClr val="accent1"/>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zh-CN" sz="5400">
              <a:solidFill>
                <a:schemeClr val="bg1"/>
              </a:solidFill>
              <a:latin typeface="+mn-ea"/>
              <a:ea typeface="+mn-ea"/>
            </a:endParaRPr>
          </a:p>
        </p:txBody>
      </p:sp>
      <p:sp>
        <p:nvSpPr>
          <p:cNvPr id="39" name="AutoShape 7"/>
          <p:cNvSpPr>
            <a:spLocks noChangeArrowheads="1"/>
          </p:cNvSpPr>
          <p:nvPr/>
        </p:nvSpPr>
        <p:spPr bwMode="auto">
          <a:xfrm>
            <a:off x="5849938" y="2063750"/>
            <a:ext cx="2503487" cy="858838"/>
          </a:xfrm>
          <a:prstGeom prst="downArrowCallout">
            <a:avLst>
              <a:gd name="adj1" fmla="val 72692"/>
              <a:gd name="adj2" fmla="val 36346"/>
              <a:gd name="adj3" fmla="val 14060"/>
              <a:gd name="adj4" fmla="val 85940"/>
            </a:avLst>
          </a:prstGeom>
          <a:solidFill>
            <a:schemeClr val="accent1"/>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zh-CN" sz="5400">
              <a:solidFill>
                <a:schemeClr val="bg1"/>
              </a:solidFill>
              <a:latin typeface="+mn-ea"/>
              <a:ea typeface="+mn-ea"/>
            </a:endParaRPr>
          </a:p>
        </p:txBody>
      </p:sp>
      <p:sp>
        <p:nvSpPr>
          <p:cNvPr id="40" name="AutoShape 10"/>
          <p:cNvSpPr>
            <a:spLocks noChangeArrowheads="1"/>
          </p:cNvSpPr>
          <p:nvPr/>
        </p:nvSpPr>
        <p:spPr bwMode="auto">
          <a:xfrm>
            <a:off x="9077325" y="2063750"/>
            <a:ext cx="2503488" cy="858838"/>
          </a:xfrm>
          <a:prstGeom prst="downArrowCallout">
            <a:avLst>
              <a:gd name="adj1" fmla="val 72692"/>
              <a:gd name="adj2" fmla="val 36346"/>
              <a:gd name="adj3" fmla="val 14060"/>
              <a:gd name="adj4" fmla="val 85940"/>
            </a:avLst>
          </a:prstGeom>
          <a:solidFill>
            <a:schemeClr val="accent1"/>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zh-CN" sz="5400">
              <a:solidFill>
                <a:schemeClr val="bg1"/>
              </a:solidFill>
              <a:latin typeface="+mn-ea"/>
              <a:ea typeface="+mn-ea"/>
            </a:endParaRPr>
          </a:p>
        </p:txBody>
      </p:sp>
      <p:sp>
        <p:nvSpPr>
          <p:cNvPr id="41" name="Rectangle 13"/>
          <p:cNvSpPr>
            <a:spLocks noChangeArrowheads="1"/>
          </p:cNvSpPr>
          <p:nvPr/>
        </p:nvSpPr>
        <p:spPr bwMode="auto">
          <a:xfrm rot="10800000">
            <a:off x="2647950" y="3157538"/>
            <a:ext cx="2501900" cy="2814637"/>
          </a:xfrm>
          <a:prstGeom prst="rect">
            <a:avLst/>
          </a:prstGeom>
          <a:noFill/>
          <a:ln w="3175">
            <a:solidFill>
              <a:schemeClr val="bg1">
                <a:lumMod val="75000"/>
              </a:schemeClr>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endParaRPr lang="zh-CN" altLang="en-US" sz="1600">
              <a:latin typeface="+mn-ea"/>
              <a:ea typeface="+mn-ea"/>
            </a:endParaRPr>
          </a:p>
        </p:txBody>
      </p:sp>
      <p:sp>
        <p:nvSpPr>
          <p:cNvPr id="42" name="Rectangle 18"/>
          <p:cNvSpPr>
            <a:spLocks noChangeArrowheads="1"/>
          </p:cNvSpPr>
          <p:nvPr/>
        </p:nvSpPr>
        <p:spPr bwMode="auto">
          <a:xfrm rot="10800000">
            <a:off x="5849938" y="3157538"/>
            <a:ext cx="2503487" cy="2814637"/>
          </a:xfrm>
          <a:prstGeom prst="rect">
            <a:avLst/>
          </a:prstGeom>
          <a:noFill/>
          <a:ln w="3175">
            <a:solidFill>
              <a:schemeClr val="bg1">
                <a:lumMod val="75000"/>
              </a:schemeClr>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endParaRPr lang="zh-CN" altLang="en-US" sz="1600">
              <a:latin typeface="+mn-ea"/>
              <a:ea typeface="+mn-ea"/>
            </a:endParaRPr>
          </a:p>
        </p:txBody>
      </p:sp>
      <p:sp>
        <p:nvSpPr>
          <p:cNvPr id="48" name="Rectangle 23"/>
          <p:cNvSpPr>
            <a:spLocks noChangeArrowheads="1"/>
          </p:cNvSpPr>
          <p:nvPr/>
        </p:nvSpPr>
        <p:spPr bwMode="auto">
          <a:xfrm rot="10800000">
            <a:off x="9077325" y="3157538"/>
            <a:ext cx="2503488" cy="2814637"/>
          </a:xfrm>
          <a:prstGeom prst="rect">
            <a:avLst/>
          </a:prstGeom>
          <a:noFill/>
          <a:ln w="3175">
            <a:solidFill>
              <a:schemeClr val="bg1">
                <a:lumMod val="75000"/>
              </a:schemeClr>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endParaRPr lang="zh-CN" altLang="en-US" sz="1600">
              <a:latin typeface="+mn-ea"/>
              <a:ea typeface="+mn-ea"/>
            </a:endParaRPr>
          </a:p>
        </p:txBody>
      </p:sp>
      <p:sp>
        <p:nvSpPr>
          <p:cNvPr id="12307" name="文本框 83"/>
          <p:cNvSpPr txBox="1">
            <a:spLocks noChangeArrowheads="1"/>
          </p:cNvSpPr>
          <p:nvPr/>
        </p:nvSpPr>
        <p:spPr bwMode="auto">
          <a:xfrm>
            <a:off x="3225800" y="2209800"/>
            <a:ext cx="1416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2445">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Light" panose="020B0502040204020203" pitchFamily="34" charset="-122"/>
              </a:defRPr>
            </a:lvl1pPr>
            <a:lvl2pPr marL="742950" indent="-285750" defTabSz="512445">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Light" panose="020B0502040204020203" pitchFamily="34" charset="-122"/>
              </a:defRPr>
            </a:lvl2pPr>
            <a:lvl3pPr marL="1143000" indent="-228600" defTabSz="512445">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Light" panose="020B0502040204020203" pitchFamily="34" charset="-122"/>
              </a:defRPr>
            </a:lvl3pPr>
            <a:lvl4pPr marL="1600200" indent="-228600" defTabSz="512445">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4pPr>
            <a:lvl5pPr marL="2057400" indent="-228600" defTabSz="512445">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5pPr>
            <a:lvl6pPr marL="2514600" indent="-228600" defTabSz="512445"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6pPr>
            <a:lvl7pPr marL="2971800" indent="-228600" defTabSz="512445"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7pPr>
            <a:lvl8pPr marL="3429000" indent="-228600" defTabSz="512445"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8pPr>
            <a:lvl9pPr marL="3886200" indent="-228600" defTabSz="512445"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9pPr>
          </a:lstStyle>
          <a:p>
            <a:pPr algn="ctr" eaLnBrk="1" hangingPunct="1">
              <a:lnSpc>
                <a:spcPct val="100000"/>
              </a:lnSpc>
              <a:spcBef>
                <a:spcPct val="0"/>
              </a:spcBef>
              <a:buFontTx/>
              <a:buNone/>
            </a:pPr>
            <a:r>
              <a:rPr lang="zh-CN" altLang="en-US" sz="2400">
                <a:solidFill>
                  <a:schemeClr val="bg1"/>
                </a:solidFill>
              </a:rPr>
              <a:t>学习状况</a:t>
            </a:r>
            <a:endParaRPr lang="zh-CN" altLang="en-US" sz="2400">
              <a:solidFill>
                <a:schemeClr val="bg1"/>
              </a:solidFill>
            </a:endParaRPr>
          </a:p>
        </p:txBody>
      </p:sp>
      <p:sp>
        <p:nvSpPr>
          <p:cNvPr id="12308" name="文本框 83"/>
          <p:cNvSpPr txBox="1">
            <a:spLocks noChangeArrowheads="1"/>
          </p:cNvSpPr>
          <p:nvPr/>
        </p:nvSpPr>
        <p:spPr bwMode="auto">
          <a:xfrm>
            <a:off x="6437313" y="2209800"/>
            <a:ext cx="14144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2445">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Light" panose="020B0502040204020203" pitchFamily="34" charset="-122"/>
              </a:defRPr>
            </a:lvl1pPr>
            <a:lvl2pPr marL="742950" indent="-285750" defTabSz="512445">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Light" panose="020B0502040204020203" pitchFamily="34" charset="-122"/>
              </a:defRPr>
            </a:lvl2pPr>
            <a:lvl3pPr marL="1143000" indent="-228600" defTabSz="512445">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Light" panose="020B0502040204020203" pitchFamily="34" charset="-122"/>
              </a:defRPr>
            </a:lvl3pPr>
            <a:lvl4pPr marL="1600200" indent="-228600" defTabSz="512445">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4pPr>
            <a:lvl5pPr marL="2057400" indent="-228600" defTabSz="512445">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5pPr>
            <a:lvl6pPr marL="2514600" indent="-228600" defTabSz="512445"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6pPr>
            <a:lvl7pPr marL="2971800" indent="-228600" defTabSz="512445"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7pPr>
            <a:lvl8pPr marL="3429000" indent="-228600" defTabSz="512445"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8pPr>
            <a:lvl9pPr marL="3886200" indent="-228600" defTabSz="512445"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9pPr>
          </a:lstStyle>
          <a:p>
            <a:pPr eaLnBrk="1" hangingPunct="1">
              <a:lnSpc>
                <a:spcPct val="100000"/>
              </a:lnSpc>
              <a:spcBef>
                <a:spcPct val="0"/>
              </a:spcBef>
              <a:buFontTx/>
              <a:buNone/>
            </a:pPr>
            <a:r>
              <a:rPr lang="zh-CN" altLang="en-US" sz="2400">
                <a:solidFill>
                  <a:schemeClr val="bg1"/>
                </a:solidFill>
              </a:rPr>
              <a:t>学生情况</a:t>
            </a:r>
            <a:endParaRPr lang="zh-CN" altLang="en-US" sz="2400">
              <a:solidFill>
                <a:schemeClr val="bg1"/>
              </a:solidFill>
            </a:endParaRPr>
          </a:p>
        </p:txBody>
      </p:sp>
      <p:sp>
        <p:nvSpPr>
          <p:cNvPr id="12309" name="文本框 83"/>
          <p:cNvSpPr txBox="1">
            <a:spLocks noChangeArrowheads="1"/>
          </p:cNvSpPr>
          <p:nvPr/>
        </p:nvSpPr>
        <p:spPr bwMode="auto">
          <a:xfrm>
            <a:off x="9612313" y="2209800"/>
            <a:ext cx="1416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2445">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Light" panose="020B0502040204020203" pitchFamily="34" charset="-122"/>
              </a:defRPr>
            </a:lvl1pPr>
            <a:lvl2pPr marL="742950" indent="-285750" defTabSz="512445">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Light" panose="020B0502040204020203" pitchFamily="34" charset="-122"/>
              </a:defRPr>
            </a:lvl2pPr>
            <a:lvl3pPr marL="1143000" indent="-228600" defTabSz="512445">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Light" panose="020B0502040204020203" pitchFamily="34" charset="-122"/>
              </a:defRPr>
            </a:lvl3pPr>
            <a:lvl4pPr marL="1600200" indent="-228600" defTabSz="512445">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4pPr>
            <a:lvl5pPr marL="2057400" indent="-228600" defTabSz="512445">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5pPr>
            <a:lvl6pPr marL="2514600" indent="-228600" defTabSz="512445"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6pPr>
            <a:lvl7pPr marL="2971800" indent="-228600" defTabSz="512445"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7pPr>
            <a:lvl8pPr marL="3429000" indent="-228600" defTabSz="512445"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8pPr>
            <a:lvl9pPr marL="3886200" indent="-228600" defTabSz="512445"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9pPr>
          </a:lstStyle>
          <a:p>
            <a:pPr eaLnBrk="1" hangingPunct="1">
              <a:lnSpc>
                <a:spcPct val="100000"/>
              </a:lnSpc>
              <a:spcBef>
                <a:spcPct val="0"/>
              </a:spcBef>
              <a:buFontTx/>
              <a:buNone/>
            </a:pPr>
            <a:r>
              <a:rPr lang="zh-CN" altLang="en-US" sz="2400">
                <a:solidFill>
                  <a:schemeClr val="bg1"/>
                </a:solidFill>
              </a:rPr>
              <a:t>解决对策</a:t>
            </a:r>
            <a:endParaRPr lang="zh-CN" altLang="en-US" sz="2400">
              <a:solidFill>
                <a:schemeClr val="bg1"/>
              </a:solidFill>
            </a:endParaRPr>
          </a:p>
        </p:txBody>
      </p:sp>
      <p:sp>
        <p:nvSpPr>
          <p:cNvPr id="52" name="矩形 13"/>
          <p:cNvSpPr>
            <a:spLocks noChangeArrowheads="1"/>
          </p:cNvSpPr>
          <p:nvPr/>
        </p:nvSpPr>
        <p:spPr bwMode="auto">
          <a:xfrm>
            <a:off x="2697163" y="3300413"/>
            <a:ext cx="2397125"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3895" eaLnBrk="1" fontAlgn="auto" hangingPunct="1">
              <a:lnSpc>
                <a:spcPct val="150000"/>
              </a:lnSpc>
              <a:spcBef>
                <a:spcPts val="0"/>
              </a:spcBef>
              <a:spcAft>
                <a:spcPts val="0"/>
              </a:spcAft>
              <a:defRPr/>
            </a:pPr>
            <a:r>
              <a:rPr lang="zh-CN" altLang="en-US" sz="1200" dirty="0">
                <a:solidFill>
                  <a:schemeClr val="tx1">
                    <a:lumMod val="85000"/>
                    <a:lumOff val="15000"/>
                  </a:schemeClr>
                </a:solidFill>
                <a:latin typeface="微软雅黑 Light" panose="020B0502040204020203"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a:t>
            </a:r>
            <a:endParaRPr lang="zh-CN" altLang="en-US" sz="1200" dirty="0">
              <a:solidFill>
                <a:schemeClr val="tx1">
                  <a:lumMod val="85000"/>
                  <a:lumOff val="15000"/>
                </a:schemeClr>
              </a:solidFill>
              <a:sym typeface="Arial" panose="020B0604020202020204" pitchFamily="34" charset="0"/>
            </a:endParaRPr>
          </a:p>
        </p:txBody>
      </p:sp>
      <p:sp>
        <p:nvSpPr>
          <p:cNvPr id="53" name="矩形 13"/>
          <p:cNvSpPr>
            <a:spLocks noChangeArrowheads="1"/>
          </p:cNvSpPr>
          <p:nvPr/>
        </p:nvSpPr>
        <p:spPr bwMode="auto">
          <a:xfrm>
            <a:off x="5918200" y="3300413"/>
            <a:ext cx="2395538"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3895" eaLnBrk="1" fontAlgn="auto" hangingPunct="1">
              <a:lnSpc>
                <a:spcPct val="150000"/>
              </a:lnSpc>
              <a:spcBef>
                <a:spcPts val="0"/>
              </a:spcBef>
              <a:spcAft>
                <a:spcPts val="0"/>
              </a:spcAft>
              <a:defRPr/>
            </a:pPr>
            <a:r>
              <a:rPr lang="zh-CN" altLang="en-US" sz="1200" dirty="0">
                <a:solidFill>
                  <a:schemeClr val="tx1">
                    <a:lumMod val="85000"/>
                    <a:lumOff val="15000"/>
                  </a:schemeClr>
                </a:solidFill>
                <a:latin typeface="微软雅黑 Light" panose="020B0502040204020203"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a:t>
            </a:r>
            <a:endParaRPr lang="zh-CN" altLang="en-US" sz="1200" dirty="0">
              <a:solidFill>
                <a:schemeClr val="tx1">
                  <a:lumMod val="85000"/>
                  <a:lumOff val="15000"/>
                </a:schemeClr>
              </a:solidFill>
              <a:sym typeface="Arial" panose="020B0604020202020204" pitchFamily="34" charset="0"/>
            </a:endParaRPr>
          </a:p>
        </p:txBody>
      </p:sp>
      <p:sp>
        <p:nvSpPr>
          <p:cNvPr id="54" name="矩形 13"/>
          <p:cNvSpPr>
            <a:spLocks noChangeArrowheads="1"/>
          </p:cNvSpPr>
          <p:nvPr/>
        </p:nvSpPr>
        <p:spPr bwMode="auto">
          <a:xfrm>
            <a:off x="9131300" y="3300413"/>
            <a:ext cx="2395538"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3895" eaLnBrk="1" fontAlgn="auto" hangingPunct="1">
              <a:lnSpc>
                <a:spcPct val="150000"/>
              </a:lnSpc>
              <a:spcBef>
                <a:spcPts val="0"/>
              </a:spcBef>
              <a:spcAft>
                <a:spcPts val="0"/>
              </a:spcAft>
              <a:defRPr/>
            </a:pPr>
            <a:r>
              <a:rPr lang="zh-CN" altLang="en-US" sz="1200" dirty="0">
                <a:solidFill>
                  <a:schemeClr val="tx1">
                    <a:lumMod val="85000"/>
                    <a:lumOff val="15000"/>
                  </a:schemeClr>
                </a:solidFill>
                <a:latin typeface="微软雅黑 Light" panose="020B0502040204020203"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a:t>
            </a:r>
            <a:endParaRPr lang="zh-CN" altLang="en-US" sz="1200" dirty="0">
              <a:solidFill>
                <a:schemeClr val="tx1">
                  <a:lumMod val="85000"/>
                  <a:lumOff val="15000"/>
                </a:schemeClr>
              </a:solidFill>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23875"/>
          </a:xfrm>
          <a:prstGeom prst="rect">
            <a:avLst/>
          </a:prstGeom>
        </p:spPr>
        <p:txBody>
          <a:bodyPr>
            <a:spAutoFit/>
          </a:bodyPr>
          <a:lstStyle/>
          <a:p>
            <a:pPr eaLnBrk="1" fontAlgn="auto" hangingPunct="1">
              <a:spcBef>
                <a:spcPts val="0"/>
              </a:spcBef>
              <a:spcAft>
                <a:spcPts val="0"/>
              </a:spcAft>
              <a:defRPr/>
            </a:pPr>
            <a:r>
              <a:rPr lang="en-US" altLang="zh-CN" sz="2800" dirty="0">
                <a:solidFill>
                  <a:schemeClr val="tx1">
                    <a:lumMod val="85000"/>
                    <a:lumOff val="15000"/>
                  </a:schemeClr>
                </a:solidFill>
                <a:latin typeface="+mn-ea"/>
                <a:ea typeface="+mn-ea"/>
              </a:rPr>
              <a:t>1.3 </a:t>
            </a:r>
            <a:r>
              <a:rPr lang="zh-CN" altLang="en-US" sz="2800" dirty="0">
                <a:solidFill>
                  <a:schemeClr val="tx1">
                    <a:lumMod val="85000"/>
                    <a:lumOff val="15000"/>
                  </a:schemeClr>
                </a:solidFill>
                <a:latin typeface="+mn-ea"/>
                <a:ea typeface="+mn-ea"/>
              </a:rPr>
              <a:t>教学目标</a:t>
            </a:r>
            <a:endParaRPr lang="zh-CN" altLang="en-US" sz="2800" dirty="0">
              <a:solidFill>
                <a:schemeClr val="tx1">
                  <a:lumMod val="85000"/>
                  <a:lumOff val="15000"/>
                </a:schemeClr>
              </a:solidFill>
              <a:latin typeface="+mn-ea"/>
              <a:ea typeface="+mn-ea"/>
            </a:endParaRPr>
          </a:p>
        </p:txBody>
      </p:sp>
      <p:sp>
        <p:nvSpPr>
          <p:cNvPr id="33" name="title_1"/>
          <p:cNvSpPr/>
          <p:nvPr/>
        </p:nvSpPr>
        <p:spPr>
          <a:xfrm>
            <a:off x="188913" y="2181225"/>
            <a:ext cx="1485900" cy="4921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865" dirty="0">
                <a:solidFill>
                  <a:schemeClr val="bg1"/>
                </a:solidFill>
                <a:latin typeface="微软雅黑" panose="020B0503020204020204" pitchFamily="34" charset="-122"/>
                <a:ea typeface="微软雅黑" panose="020B0503020204020204" pitchFamily="34" charset="-122"/>
              </a:rPr>
              <a:t>工作回顾</a:t>
            </a:r>
            <a:endParaRPr lang="zh-CN" altLang="en-US" sz="1865" dirty="0">
              <a:solidFill>
                <a:schemeClr val="bg1"/>
              </a:solidFill>
              <a:latin typeface="微软雅黑" panose="020B0503020204020204" pitchFamily="34" charset="-122"/>
              <a:ea typeface="微软雅黑" panose="020B0503020204020204" pitchFamily="34" charset="-122"/>
            </a:endParaRPr>
          </a:p>
        </p:txBody>
      </p:sp>
      <p:sp>
        <p:nvSpPr>
          <p:cNvPr id="34" name="title_1_green"/>
          <p:cNvSpPr/>
          <p:nvPr/>
        </p:nvSpPr>
        <p:spPr>
          <a:xfrm>
            <a:off x="188913" y="2181225"/>
            <a:ext cx="1485900"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chemeClr val="bg1"/>
                </a:solidFill>
                <a:latin typeface="Calibri" panose="020F0502020204030204"/>
                <a:ea typeface="+mn-ea"/>
              </a:rPr>
              <a:t>教学背景</a:t>
            </a:r>
            <a:endParaRPr lang="zh-CN" altLang="en-US" kern="0" dirty="0">
              <a:solidFill>
                <a:schemeClr val="bg1"/>
              </a:solidFill>
              <a:latin typeface="Calibri" panose="020F0502020204030204"/>
              <a:ea typeface="+mn-ea"/>
            </a:endParaRPr>
          </a:p>
        </p:txBody>
      </p:sp>
      <p:sp>
        <p:nvSpPr>
          <p:cNvPr id="35" name="title_2"/>
          <p:cNvSpPr/>
          <p:nvPr/>
        </p:nvSpPr>
        <p:spPr>
          <a:xfrm>
            <a:off x="188913" y="2792413"/>
            <a:ext cx="1485900" cy="493712"/>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教学分析</a:t>
            </a:r>
            <a:endParaRPr lang="zh-CN" altLang="en-US" kern="0" dirty="0">
              <a:solidFill>
                <a:sysClr val="windowText" lastClr="000000"/>
              </a:solidFill>
              <a:latin typeface="Calibri" panose="020F0502020204030204"/>
              <a:ea typeface="+mn-ea"/>
            </a:endParaRPr>
          </a:p>
        </p:txBody>
      </p:sp>
      <p:sp>
        <p:nvSpPr>
          <p:cNvPr id="36" name="title_3"/>
          <p:cNvSpPr/>
          <p:nvPr/>
        </p:nvSpPr>
        <p:spPr>
          <a:xfrm>
            <a:off x="188913" y="3405188"/>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学法分析</a:t>
            </a:r>
            <a:endParaRPr lang="zh-CN" altLang="en-US" kern="0" dirty="0">
              <a:solidFill>
                <a:sysClr val="windowText" lastClr="000000"/>
              </a:solidFill>
              <a:latin typeface="Calibri" panose="020F0502020204030204"/>
              <a:ea typeface="+mn-ea"/>
            </a:endParaRPr>
          </a:p>
        </p:txBody>
      </p:sp>
      <p:sp>
        <p:nvSpPr>
          <p:cNvPr id="37" name="title_4"/>
          <p:cNvSpPr/>
          <p:nvPr/>
        </p:nvSpPr>
        <p:spPr>
          <a:xfrm>
            <a:off x="188913" y="4017963"/>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教学过程</a:t>
            </a:r>
            <a:endParaRPr lang="en-US" altLang="zh-CN" kern="0" dirty="0">
              <a:solidFill>
                <a:sysClr val="windowText" lastClr="000000"/>
              </a:solidFill>
              <a:latin typeface="Calibri" panose="020F0502020204030204"/>
              <a:ea typeface="+mn-ea"/>
            </a:endParaRPr>
          </a:p>
        </p:txBody>
      </p:sp>
      <p:sp>
        <p:nvSpPr>
          <p:cNvPr id="38" name="title_5"/>
          <p:cNvSpPr/>
          <p:nvPr/>
        </p:nvSpPr>
        <p:spPr>
          <a:xfrm>
            <a:off x="188913" y="4630738"/>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板书设计</a:t>
            </a:r>
            <a:endParaRPr lang="zh-CN" altLang="en-US" kern="0" dirty="0">
              <a:solidFill>
                <a:sysClr val="windowText" lastClr="000000"/>
              </a:solidFill>
              <a:latin typeface="Calibri" panose="020F0502020204030204"/>
              <a:ea typeface="+mn-ea"/>
            </a:endParaRPr>
          </a:p>
        </p:txBody>
      </p:sp>
      <p:sp>
        <p:nvSpPr>
          <p:cNvPr id="39" name="title_6"/>
          <p:cNvSpPr/>
          <p:nvPr/>
        </p:nvSpPr>
        <p:spPr>
          <a:xfrm>
            <a:off x="188913" y="5241925"/>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教学效果</a:t>
            </a:r>
            <a:endParaRPr lang="zh-CN" altLang="en-US" kern="0" dirty="0">
              <a:solidFill>
                <a:sysClr val="windowText" lastClr="000000"/>
              </a:solidFill>
              <a:latin typeface="Calibri" panose="020F0502020204030204"/>
              <a:ea typeface="+mn-ea"/>
            </a:endParaRPr>
          </a:p>
        </p:txBody>
      </p:sp>
      <p:cxnSp>
        <p:nvCxnSpPr>
          <p:cNvPr id="40" name="直接连接符 39"/>
          <p:cNvCxnSpPr/>
          <p:nvPr/>
        </p:nvCxnSpPr>
        <p:spPr>
          <a:xfrm>
            <a:off x="1958975" y="1508125"/>
            <a:ext cx="0" cy="4992688"/>
          </a:xfrm>
          <a:prstGeom prst="line">
            <a:avLst/>
          </a:prstGeom>
          <a:ln w="952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46" name="arrow_游标"/>
          <p:cNvGrpSpPr>
            <a:grpSpLocks noChangeAspect="1"/>
          </p:cNvGrpSpPr>
          <p:nvPr/>
        </p:nvGrpSpPr>
        <p:grpSpPr>
          <a:xfrm rot="10800000" flipH="1">
            <a:off x="1856669" y="2323641"/>
            <a:ext cx="206884" cy="206884"/>
            <a:chOff x="510977" y="1676698"/>
            <a:chExt cx="174686" cy="174686"/>
          </a:xfrm>
          <a:solidFill>
            <a:schemeClr val="bg1"/>
          </a:solidFill>
        </p:grpSpPr>
        <p:sp>
          <p:nvSpPr>
            <p:cNvPr id="47" name="椭圆 46"/>
            <p:cNvSpPr/>
            <p:nvPr/>
          </p:nvSpPr>
          <p:spPr>
            <a:xfrm>
              <a:off x="510977" y="1676698"/>
              <a:ext cx="174686" cy="17468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algn="ctr" eaLnBrk="1" fontAlgn="auto" hangingPunct="1">
                <a:spcBef>
                  <a:spcPts val="0"/>
                </a:spcBef>
                <a:spcAft>
                  <a:spcPts val="0"/>
                </a:spcAft>
                <a:defRPr/>
              </a:pPr>
              <a:endParaRPr lang="zh-CN" altLang="en-US" sz="2400">
                <a:solidFill>
                  <a:schemeClr val="bg1">
                    <a:lumMod val="50000"/>
                  </a:schemeClr>
                </a:solidFill>
              </a:endParaRPr>
            </a:p>
          </p:txBody>
        </p:sp>
        <p:cxnSp>
          <p:nvCxnSpPr>
            <p:cNvPr id="48" name="直接连接符 47"/>
            <p:cNvCxnSpPr/>
            <p:nvPr/>
          </p:nvCxnSpPr>
          <p:spPr>
            <a:xfrm>
              <a:off x="541962" y="1766660"/>
              <a:ext cx="945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rot="2700000">
              <a:off x="579030" y="1740848"/>
              <a:ext cx="756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rot="8100000">
              <a:off x="582566" y="1790770"/>
              <a:ext cx="756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Oval 3"/>
          <p:cNvSpPr>
            <a:spLocks noChangeArrowheads="1"/>
          </p:cNvSpPr>
          <p:nvPr/>
        </p:nvSpPr>
        <p:spPr bwMode="auto">
          <a:xfrm rot="3600000">
            <a:off x="7125494" y="1613694"/>
            <a:ext cx="3311525" cy="3309937"/>
          </a:xfrm>
          <a:prstGeom prst="ellipse">
            <a:avLst/>
          </a:prstGeom>
          <a:noFill/>
          <a:ln w="9525">
            <a:solidFill>
              <a:schemeClr val="accent1"/>
            </a:solidFill>
            <a:round/>
          </a:ln>
          <a:effectLst/>
        </p:spPr>
        <p:txBody>
          <a:bodyPr wrap="none" anchor="ctr"/>
          <a:lstStyle/>
          <a:p>
            <a:pPr eaLnBrk="1" fontAlgn="auto" hangingPunct="1">
              <a:spcBef>
                <a:spcPts val="0"/>
              </a:spcBef>
              <a:spcAft>
                <a:spcPts val="0"/>
              </a:spcAft>
              <a:defRPr/>
            </a:pPr>
            <a:endParaRPr lang="zh-CN" altLang="en-US" sz="1600">
              <a:latin typeface="+mn-ea"/>
              <a:ea typeface="+mn-ea"/>
            </a:endParaRPr>
          </a:p>
        </p:txBody>
      </p:sp>
      <p:sp>
        <p:nvSpPr>
          <p:cNvPr id="42" name="Oval 4"/>
          <p:cNvSpPr>
            <a:spLocks noChangeArrowheads="1"/>
          </p:cNvSpPr>
          <p:nvPr/>
        </p:nvSpPr>
        <p:spPr bwMode="auto">
          <a:xfrm rot="3600000">
            <a:off x="3798094" y="1613694"/>
            <a:ext cx="3311525" cy="3309937"/>
          </a:xfrm>
          <a:prstGeom prst="ellipse">
            <a:avLst/>
          </a:prstGeom>
          <a:noFill/>
          <a:ln w="9525">
            <a:solidFill>
              <a:schemeClr val="accent1"/>
            </a:solidFill>
            <a:round/>
          </a:ln>
          <a:effectLst/>
        </p:spPr>
        <p:txBody>
          <a:bodyPr wrap="none" anchor="ctr"/>
          <a:lstStyle/>
          <a:p>
            <a:pPr eaLnBrk="1" fontAlgn="auto" hangingPunct="1">
              <a:spcBef>
                <a:spcPts val="0"/>
              </a:spcBef>
              <a:spcAft>
                <a:spcPts val="0"/>
              </a:spcAft>
              <a:defRPr/>
            </a:pPr>
            <a:endParaRPr lang="zh-CN" altLang="en-US" sz="1600">
              <a:latin typeface="+mn-ea"/>
              <a:ea typeface="+mn-ea"/>
            </a:endParaRPr>
          </a:p>
        </p:txBody>
      </p:sp>
      <p:sp>
        <p:nvSpPr>
          <p:cNvPr id="43" name="Line 5"/>
          <p:cNvSpPr>
            <a:spLocks noChangeShapeType="1"/>
          </p:cNvSpPr>
          <p:nvPr/>
        </p:nvSpPr>
        <p:spPr bwMode="auto">
          <a:xfrm>
            <a:off x="4414838" y="3270250"/>
            <a:ext cx="1841500" cy="0"/>
          </a:xfrm>
          <a:prstGeom prst="line">
            <a:avLst/>
          </a:prstGeom>
          <a:noFill/>
          <a:ln w="19050">
            <a:solidFill>
              <a:schemeClr val="accent1"/>
            </a:solidFill>
            <a:rou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zh-CN" altLang="en-US" sz="1600">
              <a:latin typeface="+mn-ea"/>
              <a:ea typeface="+mn-ea"/>
            </a:endParaRPr>
          </a:p>
        </p:txBody>
      </p:sp>
      <p:sp>
        <p:nvSpPr>
          <p:cNvPr id="44" name="Line 6"/>
          <p:cNvSpPr>
            <a:spLocks noChangeShapeType="1"/>
          </p:cNvSpPr>
          <p:nvPr/>
        </p:nvSpPr>
        <p:spPr bwMode="auto">
          <a:xfrm>
            <a:off x="7986713" y="3270250"/>
            <a:ext cx="1841500" cy="0"/>
          </a:xfrm>
          <a:prstGeom prst="line">
            <a:avLst/>
          </a:prstGeom>
          <a:noFill/>
          <a:ln w="19050">
            <a:solidFill>
              <a:schemeClr val="accent1"/>
            </a:solidFill>
            <a:rou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zh-CN" altLang="en-US" sz="1600">
              <a:latin typeface="+mn-ea"/>
              <a:ea typeface="+mn-ea"/>
            </a:endParaRPr>
          </a:p>
        </p:txBody>
      </p:sp>
      <p:sp>
        <p:nvSpPr>
          <p:cNvPr id="45" name="Rectangle 7"/>
          <p:cNvSpPr>
            <a:spLocks noChangeArrowheads="1"/>
          </p:cNvSpPr>
          <p:nvPr/>
        </p:nvSpPr>
        <p:spPr bwMode="auto">
          <a:xfrm>
            <a:off x="4160838" y="2441575"/>
            <a:ext cx="236696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r>
              <a:rPr lang="zh-CN" sz="1600">
                <a:latin typeface="+mn-ea"/>
                <a:ea typeface="+mn-ea"/>
              </a:rPr>
              <a:t>单击此处添加</a:t>
            </a:r>
            <a:endParaRPr lang="zh-CN" sz="1600">
              <a:latin typeface="+mn-ea"/>
              <a:ea typeface="+mn-ea"/>
            </a:endParaRPr>
          </a:p>
          <a:p>
            <a:pPr algn="ctr" eaLnBrk="1" fontAlgn="auto" hangingPunct="1">
              <a:spcBef>
                <a:spcPts val="0"/>
              </a:spcBef>
              <a:spcAft>
                <a:spcPts val="0"/>
              </a:spcAft>
              <a:defRPr/>
            </a:pPr>
            <a:r>
              <a:rPr lang="zh-CN" sz="1600">
                <a:latin typeface="+mn-ea"/>
                <a:ea typeface="+mn-ea"/>
              </a:rPr>
              <a:t>段落文字内容</a:t>
            </a:r>
            <a:endParaRPr lang="zh-CN" sz="1600">
              <a:latin typeface="+mn-ea"/>
              <a:ea typeface="+mn-ea"/>
            </a:endParaRPr>
          </a:p>
        </p:txBody>
      </p:sp>
      <p:sp>
        <p:nvSpPr>
          <p:cNvPr id="51" name="Rectangle 8"/>
          <p:cNvSpPr>
            <a:spLocks noChangeArrowheads="1"/>
          </p:cNvSpPr>
          <p:nvPr/>
        </p:nvSpPr>
        <p:spPr bwMode="auto">
          <a:xfrm>
            <a:off x="4160838" y="3270250"/>
            <a:ext cx="2366962"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r>
              <a:rPr lang="zh-CN" sz="1600">
                <a:latin typeface="+mn-ea"/>
                <a:ea typeface="+mn-ea"/>
              </a:rPr>
              <a:t>单击此处添加</a:t>
            </a:r>
            <a:endParaRPr lang="zh-CN" sz="1600">
              <a:latin typeface="+mn-ea"/>
              <a:ea typeface="+mn-ea"/>
            </a:endParaRPr>
          </a:p>
          <a:p>
            <a:pPr algn="ctr" eaLnBrk="1" fontAlgn="auto" hangingPunct="1">
              <a:spcBef>
                <a:spcPts val="0"/>
              </a:spcBef>
              <a:spcAft>
                <a:spcPts val="0"/>
              </a:spcAft>
              <a:defRPr/>
            </a:pPr>
            <a:r>
              <a:rPr lang="zh-CN" sz="1600">
                <a:latin typeface="+mn-ea"/>
                <a:ea typeface="+mn-ea"/>
              </a:rPr>
              <a:t>段落文字内容</a:t>
            </a:r>
            <a:endParaRPr lang="zh-CN" sz="1600">
              <a:latin typeface="+mn-ea"/>
              <a:ea typeface="+mn-ea"/>
            </a:endParaRPr>
          </a:p>
        </p:txBody>
      </p:sp>
      <p:sp>
        <p:nvSpPr>
          <p:cNvPr id="52" name="Rectangle 9"/>
          <p:cNvSpPr>
            <a:spLocks noChangeArrowheads="1"/>
          </p:cNvSpPr>
          <p:nvPr/>
        </p:nvSpPr>
        <p:spPr bwMode="auto">
          <a:xfrm>
            <a:off x="7662863" y="2441575"/>
            <a:ext cx="236696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r>
              <a:rPr lang="zh-CN" sz="1600">
                <a:latin typeface="+mn-ea"/>
                <a:ea typeface="+mn-ea"/>
              </a:rPr>
              <a:t>单击此处添加</a:t>
            </a:r>
            <a:endParaRPr lang="zh-CN" sz="1600">
              <a:latin typeface="+mn-ea"/>
              <a:ea typeface="+mn-ea"/>
            </a:endParaRPr>
          </a:p>
          <a:p>
            <a:pPr algn="ctr" eaLnBrk="1" fontAlgn="auto" hangingPunct="1">
              <a:spcBef>
                <a:spcPts val="0"/>
              </a:spcBef>
              <a:spcAft>
                <a:spcPts val="0"/>
              </a:spcAft>
              <a:defRPr/>
            </a:pPr>
            <a:r>
              <a:rPr lang="zh-CN" sz="1600">
                <a:latin typeface="+mn-ea"/>
                <a:ea typeface="+mn-ea"/>
              </a:rPr>
              <a:t>段落文字内容</a:t>
            </a:r>
            <a:endParaRPr lang="zh-CN" sz="1600">
              <a:latin typeface="+mn-ea"/>
              <a:ea typeface="+mn-ea"/>
            </a:endParaRPr>
          </a:p>
        </p:txBody>
      </p:sp>
      <p:sp>
        <p:nvSpPr>
          <p:cNvPr id="53" name="Rectangle 10"/>
          <p:cNvSpPr>
            <a:spLocks noChangeArrowheads="1"/>
          </p:cNvSpPr>
          <p:nvPr/>
        </p:nvSpPr>
        <p:spPr bwMode="auto">
          <a:xfrm>
            <a:off x="7662863" y="3270250"/>
            <a:ext cx="2366962"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r>
              <a:rPr lang="zh-CN" sz="1600">
                <a:latin typeface="+mn-ea"/>
                <a:ea typeface="+mn-ea"/>
              </a:rPr>
              <a:t>单击此处添加</a:t>
            </a:r>
            <a:endParaRPr lang="zh-CN" sz="1600">
              <a:latin typeface="+mn-ea"/>
              <a:ea typeface="+mn-ea"/>
            </a:endParaRPr>
          </a:p>
          <a:p>
            <a:pPr algn="ctr" eaLnBrk="1" fontAlgn="auto" hangingPunct="1">
              <a:spcBef>
                <a:spcPts val="0"/>
              </a:spcBef>
              <a:spcAft>
                <a:spcPts val="0"/>
              </a:spcAft>
              <a:defRPr/>
            </a:pPr>
            <a:r>
              <a:rPr lang="zh-CN" sz="1600">
                <a:latin typeface="+mn-ea"/>
                <a:ea typeface="+mn-ea"/>
              </a:rPr>
              <a:t>段落文字内容</a:t>
            </a:r>
            <a:endParaRPr lang="zh-CN" sz="1600">
              <a:latin typeface="+mn-ea"/>
              <a:ea typeface="+mn-ea"/>
            </a:endParaRPr>
          </a:p>
        </p:txBody>
      </p:sp>
      <p:grpSp>
        <p:nvGrpSpPr>
          <p:cNvPr id="14357" name="Group 14"/>
          <p:cNvGrpSpPr/>
          <p:nvPr/>
        </p:nvGrpSpPr>
        <p:grpSpPr bwMode="auto">
          <a:xfrm>
            <a:off x="3089275" y="2620963"/>
            <a:ext cx="1292225" cy="1266825"/>
            <a:chOff x="0" y="0"/>
            <a:chExt cx="1042" cy="1019"/>
          </a:xfrm>
        </p:grpSpPr>
        <p:pic>
          <p:nvPicPr>
            <p:cNvPr id="14368" name="Picture 15" descr="circuler_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Oval 16"/>
            <p:cNvSpPr>
              <a:spLocks noChangeArrowheads="1"/>
            </p:cNvSpPr>
            <p:nvPr/>
          </p:nvSpPr>
          <p:spPr bwMode="auto">
            <a:xfrm>
              <a:off x="0" y="0"/>
              <a:ext cx="1036" cy="1019"/>
            </a:xfrm>
            <a:prstGeom prst="ellipse">
              <a:avLst/>
            </a:prstGeom>
            <a:solidFill>
              <a:schemeClr val="accent1"/>
            </a:solidFill>
            <a:ln w="19050">
              <a:solidFill>
                <a:schemeClr val="bg1"/>
              </a:solidFill>
              <a:rou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endParaRPr lang="zh-CN" altLang="en-US" sz="1600">
                <a:latin typeface="+mn-ea"/>
                <a:ea typeface="+mn-ea"/>
              </a:endParaRPr>
            </a:p>
          </p:txBody>
        </p:sp>
      </p:grpSp>
      <p:sp>
        <p:nvSpPr>
          <p:cNvPr id="57" name="Rectangle 18"/>
          <p:cNvSpPr>
            <a:spLocks noChangeArrowheads="1"/>
          </p:cNvSpPr>
          <p:nvPr/>
        </p:nvSpPr>
        <p:spPr bwMode="auto">
          <a:xfrm>
            <a:off x="3108325" y="2854325"/>
            <a:ext cx="12588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r>
              <a:rPr lang="zh-CN" altLang="en-US" sz="1600" dirty="0" smtClean="0">
                <a:solidFill>
                  <a:schemeClr val="bg1"/>
                </a:solidFill>
                <a:latin typeface="+mn-ea"/>
                <a:ea typeface="+mn-ea"/>
              </a:rPr>
              <a:t>知识目标</a:t>
            </a:r>
            <a:endParaRPr lang="zh-CN" sz="1600" dirty="0">
              <a:solidFill>
                <a:schemeClr val="bg1"/>
              </a:solidFill>
              <a:latin typeface="+mn-ea"/>
              <a:ea typeface="+mn-ea"/>
            </a:endParaRPr>
          </a:p>
        </p:txBody>
      </p:sp>
      <p:grpSp>
        <p:nvGrpSpPr>
          <p:cNvPr id="14359" name="Group 20"/>
          <p:cNvGrpSpPr/>
          <p:nvPr/>
        </p:nvGrpSpPr>
        <p:grpSpPr bwMode="auto">
          <a:xfrm>
            <a:off x="9867900" y="2620963"/>
            <a:ext cx="1290638" cy="1266825"/>
            <a:chOff x="0" y="0"/>
            <a:chExt cx="1042" cy="1019"/>
          </a:xfrm>
        </p:grpSpPr>
        <p:pic>
          <p:nvPicPr>
            <p:cNvPr id="14366" name="Picture 21" descr="circuler_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Oval 22"/>
            <p:cNvSpPr>
              <a:spLocks noChangeArrowheads="1"/>
            </p:cNvSpPr>
            <p:nvPr/>
          </p:nvSpPr>
          <p:spPr bwMode="auto">
            <a:xfrm>
              <a:off x="0" y="0"/>
              <a:ext cx="1036" cy="1019"/>
            </a:xfrm>
            <a:prstGeom prst="ellipse">
              <a:avLst/>
            </a:prstGeom>
            <a:solidFill>
              <a:schemeClr val="accent1"/>
            </a:solidFill>
            <a:ln w="19050">
              <a:solidFill>
                <a:schemeClr val="bg1"/>
              </a:solidFill>
              <a:rou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endParaRPr lang="zh-CN" altLang="en-US" sz="1600">
                <a:latin typeface="+mn-ea"/>
                <a:ea typeface="+mn-ea"/>
              </a:endParaRPr>
            </a:p>
          </p:txBody>
        </p:sp>
      </p:grpSp>
      <p:sp>
        <p:nvSpPr>
          <p:cNvPr id="61" name="Rectangle 24"/>
          <p:cNvSpPr>
            <a:spLocks noChangeArrowheads="1"/>
          </p:cNvSpPr>
          <p:nvPr/>
        </p:nvSpPr>
        <p:spPr bwMode="auto">
          <a:xfrm>
            <a:off x="9896475" y="2854325"/>
            <a:ext cx="12588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r>
              <a:rPr lang="zh-CN" altLang="en-US" sz="1600" dirty="0" smtClean="0">
                <a:solidFill>
                  <a:schemeClr val="bg1"/>
                </a:solidFill>
                <a:latin typeface="+mn-ea"/>
                <a:ea typeface="+mn-ea"/>
              </a:rPr>
              <a:t>情感目标</a:t>
            </a:r>
            <a:endParaRPr lang="zh-CN" sz="1600" dirty="0">
              <a:solidFill>
                <a:schemeClr val="bg1"/>
              </a:solidFill>
              <a:latin typeface="+mn-ea"/>
              <a:ea typeface="+mn-ea"/>
            </a:endParaRPr>
          </a:p>
        </p:txBody>
      </p:sp>
      <p:grpSp>
        <p:nvGrpSpPr>
          <p:cNvPr id="14361" name="Group 26"/>
          <p:cNvGrpSpPr/>
          <p:nvPr/>
        </p:nvGrpSpPr>
        <p:grpSpPr bwMode="auto">
          <a:xfrm>
            <a:off x="6389688" y="2495550"/>
            <a:ext cx="1552575" cy="1517650"/>
            <a:chOff x="0" y="0"/>
            <a:chExt cx="1042" cy="1019"/>
          </a:xfrm>
        </p:grpSpPr>
        <p:pic>
          <p:nvPicPr>
            <p:cNvPr id="14364" name="Picture 27" descr="circuler_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Oval 28"/>
            <p:cNvSpPr>
              <a:spLocks noChangeArrowheads="1"/>
            </p:cNvSpPr>
            <p:nvPr/>
          </p:nvSpPr>
          <p:spPr bwMode="auto">
            <a:xfrm>
              <a:off x="0" y="0"/>
              <a:ext cx="1035" cy="1019"/>
            </a:xfrm>
            <a:prstGeom prst="ellipse">
              <a:avLst/>
            </a:prstGeom>
            <a:solidFill>
              <a:schemeClr val="accent1"/>
            </a:solidFill>
            <a:ln w="19050">
              <a:solidFill>
                <a:schemeClr val="bg1"/>
              </a:solidFill>
              <a:rou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endParaRPr lang="zh-CN" altLang="en-US" sz="1600">
                <a:latin typeface="+mn-ea"/>
                <a:ea typeface="+mn-ea"/>
              </a:endParaRPr>
            </a:p>
          </p:txBody>
        </p:sp>
      </p:grpSp>
      <p:sp>
        <p:nvSpPr>
          <p:cNvPr id="65" name="Rectangle 30"/>
          <p:cNvSpPr>
            <a:spLocks noChangeArrowheads="1"/>
          </p:cNvSpPr>
          <p:nvPr/>
        </p:nvSpPr>
        <p:spPr bwMode="auto">
          <a:xfrm>
            <a:off x="6550025" y="2854325"/>
            <a:ext cx="12588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r>
              <a:rPr lang="zh-CN" altLang="en-US" sz="1600" dirty="0" smtClean="0">
                <a:solidFill>
                  <a:schemeClr val="bg1"/>
                </a:solidFill>
                <a:latin typeface="+mn-ea"/>
                <a:ea typeface="+mn-ea"/>
              </a:rPr>
              <a:t>能力目标</a:t>
            </a:r>
            <a:endParaRPr lang="zh-CN" sz="1600" dirty="0">
              <a:solidFill>
                <a:schemeClr val="bg1"/>
              </a:solidFill>
              <a:latin typeface="+mn-ea"/>
              <a:ea typeface="+mn-ea"/>
            </a:endParaRPr>
          </a:p>
        </p:txBody>
      </p:sp>
      <p:sp>
        <p:nvSpPr>
          <p:cNvPr id="66" name="Rectangle 9"/>
          <p:cNvSpPr/>
          <p:nvPr/>
        </p:nvSpPr>
        <p:spPr>
          <a:xfrm>
            <a:off x="2471738" y="5465763"/>
            <a:ext cx="9018587" cy="739775"/>
          </a:xfrm>
          <a:prstGeom prst="rect">
            <a:avLst/>
          </a:prstGeom>
        </p:spPr>
        <p:txBody>
          <a:bodyPr>
            <a:spAutoFit/>
          </a:bodyPr>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algn="ctr" eaLnBrk="1" hangingPunct="1">
              <a:lnSpc>
                <a:spcPct val="150000"/>
              </a:lnSpc>
            </a:pPr>
            <a:r>
              <a:rPr lang="zh-CN" altLang="en-US" sz="1400">
                <a:solidFill>
                  <a:srgbClr val="0D0D0D"/>
                </a:solidFill>
                <a:latin typeface="微软雅黑 Light" panose="020B0502040204020203" pitchFamily="34" charset="-122"/>
              </a:rPr>
              <a:t>您的内容打在这里，或者通过复制您的文本后，在此框中选择粘贴，并选择只保留文字；您的内容打在这里，或者通过复制您的文本后，在此框中选择粘贴，并选择只保留文字；您的内容打在这里，或者通过</a:t>
            </a:r>
            <a:endParaRPr lang="id-ID" altLang="zh-CN" sz="1400">
              <a:solidFill>
                <a:srgbClr val="0D0D0D"/>
              </a:solidFill>
              <a:latin typeface="微软雅黑 Light" panose="020B0502040204020203" pitchFamily="34" charset="-122"/>
              <a:ea typeface="Open Sans Light"/>
              <a:cs typeface="Open Sans Light"/>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23875"/>
          </a:xfrm>
          <a:prstGeom prst="rect">
            <a:avLst/>
          </a:prstGeom>
        </p:spPr>
        <p:txBody>
          <a:bodyPr>
            <a:spAutoFit/>
          </a:bodyPr>
          <a:lstStyle/>
          <a:p>
            <a:pPr eaLnBrk="1" fontAlgn="auto" hangingPunct="1">
              <a:spcBef>
                <a:spcPts val="0"/>
              </a:spcBef>
              <a:spcAft>
                <a:spcPts val="0"/>
              </a:spcAft>
              <a:defRPr/>
            </a:pPr>
            <a:r>
              <a:rPr lang="en-US" altLang="zh-CN" sz="2800" dirty="0">
                <a:solidFill>
                  <a:schemeClr val="tx1">
                    <a:lumMod val="85000"/>
                    <a:lumOff val="15000"/>
                  </a:schemeClr>
                </a:solidFill>
                <a:latin typeface="+mn-ea"/>
                <a:ea typeface="+mn-ea"/>
              </a:rPr>
              <a:t>1.4 </a:t>
            </a:r>
            <a:r>
              <a:rPr lang="zh-CN" altLang="en-US" sz="2800" dirty="0">
                <a:solidFill>
                  <a:schemeClr val="tx1">
                    <a:lumMod val="85000"/>
                    <a:lumOff val="15000"/>
                  </a:schemeClr>
                </a:solidFill>
                <a:latin typeface="+mn-ea"/>
                <a:ea typeface="+mn-ea"/>
              </a:rPr>
              <a:t>教学重点</a:t>
            </a:r>
            <a:endParaRPr lang="zh-CN" altLang="en-US" sz="2800" dirty="0">
              <a:solidFill>
                <a:schemeClr val="tx1">
                  <a:lumMod val="85000"/>
                  <a:lumOff val="15000"/>
                </a:schemeClr>
              </a:solidFill>
              <a:latin typeface="+mn-ea"/>
              <a:ea typeface="+mn-ea"/>
            </a:endParaRPr>
          </a:p>
        </p:txBody>
      </p:sp>
      <p:sp>
        <p:nvSpPr>
          <p:cNvPr id="54" name="title_1"/>
          <p:cNvSpPr/>
          <p:nvPr/>
        </p:nvSpPr>
        <p:spPr>
          <a:xfrm>
            <a:off x="188913" y="2181225"/>
            <a:ext cx="1485900" cy="4921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865" dirty="0">
                <a:solidFill>
                  <a:schemeClr val="bg1"/>
                </a:solidFill>
                <a:latin typeface="微软雅黑" panose="020B0503020204020204" pitchFamily="34" charset="-122"/>
                <a:ea typeface="微软雅黑" panose="020B0503020204020204" pitchFamily="34" charset="-122"/>
              </a:rPr>
              <a:t>工作回顾</a:t>
            </a:r>
            <a:endParaRPr lang="zh-CN" altLang="en-US" sz="1865" dirty="0">
              <a:solidFill>
                <a:schemeClr val="bg1"/>
              </a:solidFill>
              <a:latin typeface="微软雅黑" panose="020B0503020204020204" pitchFamily="34" charset="-122"/>
              <a:ea typeface="微软雅黑" panose="020B0503020204020204" pitchFamily="34" charset="-122"/>
            </a:endParaRPr>
          </a:p>
        </p:txBody>
      </p:sp>
      <p:sp>
        <p:nvSpPr>
          <p:cNvPr id="55" name="title_1_green"/>
          <p:cNvSpPr/>
          <p:nvPr/>
        </p:nvSpPr>
        <p:spPr>
          <a:xfrm>
            <a:off x="188913" y="2181225"/>
            <a:ext cx="1485900" cy="492125"/>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chemeClr val="bg1"/>
                </a:solidFill>
                <a:latin typeface="Calibri" panose="020F0502020204030204"/>
                <a:ea typeface="+mn-ea"/>
              </a:rPr>
              <a:t>教学背景</a:t>
            </a:r>
            <a:endParaRPr lang="zh-CN" altLang="en-US" kern="0" dirty="0">
              <a:solidFill>
                <a:schemeClr val="bg1"/>
              </a:solidFill>
              <a:latin typeface="Calibri" panose="020F0502020204030204"/>
              <a:ea typeface="+mn-ea"/>
            </a:endParaRPr>
          </a:p>
        </p:txBody>
      </p:sp>
      <p:sp>
        <p:nvSpPr>
          <p:cNvPr id="56" name="title_2"/>
          <p:cNvSpPr/>
          <p:nvPr/>
        </p:nvSpPr>
        <p:spPr>
          <a:xfrm>
            <a:off x="188913" y="2792413"/>
            <a:ext cx="1485900" cy="493712"/>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教学分析</a:t>
            </a:r>
            <a:endParaRPr lang="zh-CN" altLang="en-US" kern="0" dirty="0">
              <a:solidFill>
                <a:sysClr val="windowText" lastClr="000000"/>
              </a:solidFill>
              <a:latin typeface="Calibri" panose="020F0502020204030204"/>
              <a:ea typeface="+mn-ea"/>
            </a:endParaRPr>
          </a:p>
        </p:txBody>
      </p:sp>
      <p:sp>
        <p:nvSpPr>
          <p:cNvPr id="57" name="title_3"/>
          <p:cNvSpPr/>
          <p:nvPr/>
        </p:nvSpPr>
        <p:spPr>
          <a:xfrm>
            <a:off x="188913" y="3405188"/>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学法分析</a:t>
            </a:r>
            <a:endParaRPr lang="zh-CN" altLang="en-US" kern="0" dirty="0">
              <a:solidFill>
                <a:sysClr val="windowText" lastClr="000000"/>
              </a:solidFill>
              <a:latin typeface="Calibri" panose="020F0502020204030204"/>
              <a:ea typeface="+mn-ea"/>
            </a:endParaRPr>
          </a:p>
        </p:txBody>
      </p:sp>
      <p:sp>
        <p:nvSpPr>
          <p:cNvPr id="58" name="title_4"/>
          <p:cNvSpPr/>
          <p:nvPr/>
        </p:nvSpPr>
        <p:spPr>
          <a:xfrm>
            <a:off x="188913" y="4017963"/>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教学过程</a:t>
            </a:r>
            <a:endParaRPr lang="en-US" altLang="zh-CN" kern="0" dirty="0">
              <a:solidFill>
                <a:sysClr val="windowText" lastClr="000000"/>
              </a:solidFill>
              <a:latin typeface="Calibri" panose="020F0502020204030204"/>
              <a:ea typeface="+mn-ea"/>
            </a:endParaRPr>
          </a:p>
        </p:txBody>
      </p:sp>
      <p:sp>
        <p:nvSpPr>
          <p:cNvPr id="59" name="title_5"/>
          <p:cNvSpPr/>
          <p:nvPr/>
        </p:nvSpPr>
        <p:spPr>
          <a:xfrm>
            <a:off x="188913" y="4630738"/>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板书设计</a:t>
            </a:r>
            <a:endParaRPr lang="zh-CN" altLang="en-US" kern="0" dirty="0">
              <a:solidFill>
                <a:sysClr val="windowText" lastClr="000000"/>
              </a:solidFill>
              <a:latin typeface="Calibri" panose="020F0502020204030204"/>
              <a:ea typeface="+mn-ea"/>
            </a:endParaRPr>
          </a:p>
        </p:txBody>
      </p:sp>
      <p:sp>
        <p:nvSpPr>
          <p:cNvPr id="60" name="title_6"/>
          <p:cNvSpPr/>
          <p:nvPr/>
        </p:nvSpPr>
        <p:spPr>
          <a:xfrm>
            <a:off x="188913" y="5241925"/>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教学效果</a:t>
            </a:r>
            <a:endParaRPr lang="zh-CN" altLang="en-US" kern="0" dirty="0">
              <a:solidFill>
                <a:sysClr val="windowText" lastClr="000000"/>
              </a:solidFill>
              <a:latin typeface="Calibri" panose="020F0502020204030204"/>
              <a:ea typeface="+mn-ea"/>
            </a:endParaRPr>
          </a:p>
        </p:txBody>
      </p:sp>
      <p:cxnSp>
        <p:nvCxnSpPr>
          <p:cNvPr id="61" name="直接连接符 60"/>
          <p:cNvCxnSpPr/>
          <p:nvPr/>
        </p:nvCxnSpPr>
        <p:spPr>
          <a:xfrm>
            <a:off x="1958975" y="1508125"/>
            <a:ext cx="0" cy="4992688"/>
          </a:xfrm>
          <a:prstGeom prst="line">
            <a:avLst/>
          </a:prstGeom>
          <a:ln w="952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67" name="arrow_游标"/>
          <p:cNvGrpSpPr>
            <a:grpSpLocks noChangeAspect="1"/>
          </p:cNvGrpSpPr>
          <p:nvPr/>
        </p:nvGrpSpPr>
        <p:grpSpPr>
          <a:xfrm rot="10800000" flipH="1">
            <a:off x="1856669" y="2323641"/>
            <a:ext cx="206884" cy="206884"/>
            <a:chOff x="510977" y="1676698"/>
            <a:chExt cx="174686" cy="174686"/>
          </a:xfrm>
          <a:solidFill>
            <a:schemeClr val="bg1"/>
          </a:solidFill>
        </p:grpSpPr>
        <p:sp>
          <p:nvSpPr>
            <p:cNvPr id="68" name="椭圆 67"/>
            <p:cNvSpPr/>
            <p:nvPr/>
          </p:nvSpPr>
          <p:spPr>
            <a:xfrm>
              <a:off x="510977" y="1676698"/>
              <a:ext cx="174686" cy="17468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algn="ctr" eaLnBrk="1" fontAlgn="auto" hangingPunct="1">
                <a:spcBef>
                  <a:spcPts val="0"/>
                </a:spcBef>
                <a:spcAft>
                  <a:spcPts val="0"/>
                </a:spcAft>
                <a:defRPr/>
              </a:pPr>
              <a:endParaRPr lang="zh-CN" altLang="en-US" sz="2400">
                <a:solidFill>
                  <a:schemeClr val="bg1">
                    <a:lumMod val="50000"/>
                  </a:schemeClr>
                </a:solidFill>
              </a:endParaRPr>
            </a:p>
          </p:txBody>
        </p:sp>
        <p:cxnSp>
          <p:nvCxnSpPr>
            <p:cNvPr id="69" name="直接连接符 68"/>
            <p:cNvCxnSpPr/>
            <p:nvPr/>
          </p:nvCxnSpPr>
          <p:spPr>
            <a:xfrm>
              <a:off x="541962" y="1766660"/>
              <a:ext cx="945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rot="2700000">
              <a:off x="579030" y="1740848"/>
              <a:ext cx="756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rot="8100000">
              <a:off x="582566" y="1790770"/>
              <a:ext cx="756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6" name="Oval 5"/>
          <p:cNvSpPr>
            <a:spLocks noChangeArrowheads="1"/>
          </p:cNvSpPr>
          <p:nvPr/>
        </p:nvSpPr>
        <p:spPr bwMode="auto">
          <a:xfrm>
            <a:off x="6105525" y="2660650"/>
            <a:ext cx="1931988" cy="1917700"/>
          </a:xfrm>
          <a:prstGeom prst="ellipse">
            <a:avLst/>
          </a:prstGeom>
          <a:solidFill>
            <a:schemeClr val="accent1"/>
          </a:solidFill>
          <a:ln w="19050" cap="rnd">
            <a:solidFill>
              <a:srgbClr val="808080"/>
            </a:solidFill>
            <a:prstDash val="sysDot"/>
            <a:rou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r>
              <a:rPr lang="zh-CN" altLang="en-US" sz="2800" dirty="0" smtClean="0">
                <a:solidFill>
                  <a:schemeClr val="bg1"/>
                </a:solidFill>
                <a:latin typeface="+mn-ea"/>
                <a:ea typeface="+mn-ea"/>
              </a:rPr>
              <a:t>点击此处</a:t>
            </a:r>
            <a:endParaRPr lang="en-US" altLang="zh-CN" sz="2800" dirty="0" smtClean="0">
              <a:solidFill>
                <a:schemeClr val="bg1"/>
              </a:solidFill>
              <a:latin typeface="+mn-ea"/>
              <a:ea typeface="+mn-ea"/>
            </a:endParaRPr>
          </a:p>
          <a:p>
            <a:pPr algn="ctr" eaLnBrk="1" fontAlgn="auto" hangingPunct="1">
              <a:spcBef>
                <a:spcPts val="0"/>
              </a:spcBef>
              <a:spcAft>
                <a:spcPts val="0"/>
              </a:spcAft>
              <a:defRPr/>
            </a:pPr>
            <a:r>
              <a:rPr lang="zh-CN" altLang="en-US" sz="2800" dirty="0" smtClean="0">
                <a:solidFill>
                  <a:schemeClr val="bg1"/>
                </a:solidFill>
                <a:latin typeface="+mn-ea"/>
                <a:ea typeface="+mn-ea"/>
              </a:rPr>
              <a:t>添加标题</a:t>
            </a:r>
            <a:endParaRPr lang="zh-CN" sz="2800" dirty="0">
              <a:solidFill>
                <a:schemeClr val="bg1"/>
              </a:solidFill>
              <a:latin typeface="+mn-ea"/>
              <a:ea typeface="+mn-ea"/>
            </a:endParaRPr>
          </a:p>
        </p:txBody>
      </p:sp>
      <p:sp>
        <p:nvSpPr>
          <p:cNvPr id="16398" name="未知"/>
          <p:cNvSpPr/>
          <p:nvPr/>
        </p:nvSpPr>
        <p:spPr bwMode="auto">
          <a:xfrm rot="5400000">
            <a:off x="4665663" y="2290763"/>
            <a:ext cx="3646487" cy="2300287"/>
          </a:xfrm>
          <a:custGeom>
            <a:avLst/>
            <a:gdLst>
              <a:gd name="T0" fmla="*/ 286886 w 2848"/>
              <a:gd name="T1" fmla="*/ 620240 h 1795"/>
              <a:gd name="T2" fmla="*/ 295851 w 2848"/>
              <a:gd name="T3" fmla="*/ 752233 h 1795"/>
              <a:gd name="T4" fmla="*/ 315062 w 2848"/>
              <a:gd name="T5" fmla="*/ 880382 h 1795"/>
              <a:gd name="T6" fmla="*/ 341958 w 2848"/>
              <a:gd name="T7" fmla="*/ 1005968 h 1795"/>
              <a:gd name="T8" fmla="*/ 377818 w 2848"/>
              <a:gd name="T9" fmla="*/ 1128990 h 1795"/>
              <a:gd name="T10" fmla="*/ 421363 w 2848"/>
              <a:gd name="T11" fmla="*/ 1246887 h 1795"/>
              <a:gd name="T12" fmla="*/ 475154 w 2848"/>
              <a:gd name="T13" fmla="*/ 1360940 h 1795"/>
              <a:gd name="T14" fmla="*/ 536630 w 2848"/>
              <a:gd name="T15" fmla="*/ 1469866 h 1795"/>
              <a:gd name="T16" fmla="*/ 604509 w 2848"/>
              <a:gd name="T17" fmla="*/ 1573667 h 1795"/>
              <a:gd name="T18" fmla="*/ 680073 w 2848"/>
              <a:gd name="T19" fmla="*/ 1672341 h 1795"/>
              <a:gd name="T20" fmla="*/ 762040 w 2848"/>
              <a:gd name="T21" fmla="*/ 1764608 h 1795"/>
              <a:gd name="T22" fmla="*/ 851692 w 2848"/>
              <a:gd name="T23" fmla="*/ 1851749 h 1795"/>
              <a:gd name="T24" fmla="*/ 946467 w 2848"/>
              <a:gd name="T25" fmla="*/ 1932483 h 1795"/>
              <a:gd name="T26" fmla="*/ 1046364 w 2848"/>
              <a:gd name="T27" fmla="*/ 2005528 h 1795"/>
              <a:gd name="T28" fmla="*/ 1152666 w 2848"/>
              <a:gd name="T29" fmla="*/ 2072165 h 1795"/>
              <a:gd name="T30" fmla="*/ 1262809 w 2848"/>
              <a:gd name="T31" fmla="*/ 2129832 h 1795"/>
              <a:gd name="T32" fmla="*/ 1378076 w 2848"/>
              <a:gd name="T33" fmla="*/ 2181092 h 1795"/>
              <a:gd name="T34" fmla="*/ 1497185 w 2848"/>
              <a:gd name="T35" fmla="*/ 2222099 h 1795"/>
              <a:gd name="T36" fmla="*/ 1621417 w 2848"/>
              <a:gd name="T37" fmla="*/ 2256699 h 1795"/>
              <a:gd name="T38" fmla="*/ 1748210 w 2848"/>
              <a:gd name="T39" fmla="*/ 2281048 h 1795"/>
              <a:gd name="T40" fmla="*/ 1878845 w 2848"/>
              <a:gd name="T41" fmla="*/ 2293863 h 1795"/>
              <a:gd name="T42" fmla="*/ 2009481 w 2848"/>
              <a:gd name="T43" fmla="*/ 2300270 h 1795"/>
              <a:gd name="T44" fmla="*/ 2151643 w 2848"/>
              <a:gd name="T45" fmla="*/ 2293863 h 1795"/>
              <a:gd name="T46" fmla="*/ 2359123 w 2848"/>
              <a:gd name="T47" fmla="*/ 2264388 h 1795"/>
              <a:gd name="T48" fmla="*/ 2557637 w 2848"/>
              <a:gd name="T49" fmla="*/ 2210566 h 1795"/>
              <a:gd name="T50" fmla="*/ 2744625 w 2848"/>
              <a:gd name="T51" fmla="*/ 2134958 h 1795"/>
              <a:gd name="T52" fmla="*/ 2921368 w 2848"/>
              <a:gd name="T53" fmla="*/ 2040128 h 1795"/>
              <a:gd name="T54" fmla="*/ 3084021 w 2848"/>
              <a:gd name="T55" fmla="*/ 1923513 h 1795"/>
              <a:gd name="T56" fmla="*/ 3233868 w 2848"/>
              <a:gd name="T57" fmla="*/ 1790238 h 1795"/>
              <a:gd name="T58" fmla="*/ 3364504 w 2848"/>
              <a:gd name="T59" fmla="*/ 1640304 h 1795"/>
              <a:gd name="T60" fmla="*/ 3478489 w 2848"/>
              <a:gd name="T61" fmla="*/ 1477555 h 1795"/>
              <a:gd name="T62" fmla="*/ 3573264 w 2848"/>
              <a:gd name="T63" fmla="*/ 1300710 h 1795"/>
              <a:gd name="T64" fmla="*/ 3647547 w 2848"/>
              <a:gd name="T65" fmla="*/ 1111050 h 1795"/>
              <a:gd name="T66" fmla="*/ 3484893 w 2848"/>
              <a:gd name="T67" fmla="*/ 1273799 h 1795"/>
              <a:gd name="T68" fmla="*/ 3446471 w 2848"/>
              <a:gd name="T69" fmla="*/ 1285332 h 1795"/>
              <a:gd name="T70" fmla="*/ 3420856 w 2848"/>
              <a:gd name="T71" fmla="*/ 1280206 h 1795"/>
              <a:gd name="T72" fmla="*/ 3092987 w 2848"/>
              <a:gd name="T73" fmla="*/ 959834 h 1795"/>
              <a:gd name="T74" fmla="*/ 3060968 w 2848"/>
              <a:gd name="T75" fmla="*/ 1041849 h 1795"/>
              <a:gd name="T76" fmla="*/ 3000773 w 2848"/>
              <a:gd name="T77" fmla="*/ 1159746 h 1795"/>
              <a:gd name="T78" fmla="*/ 2927771 w 2848"/>
              <a:gd name="T79" fmla="*/ 1268673 h 1795"/>
              <a:gd name="T80" fmla="*/ 2843242 w 2848"/>
              <a:gd name="T81" fmla="*/ 1366066 h 1795"/>
              <a:gd name="T82" fmla="*/ 2748468 w 2848"/>
              <a:gd name="T83" fmla="*/ 1455770 h 1795"/>
              <a:gd name="T84" fmla="*/ 2643447 w 2848"/>
              <a:gd name="T85" fmla="*/ 1535222 h 1795"/>
              <a:gd name="T86" fmla="*/ 2530742 w 2848"/>
              <a:gd name="T87" fmla="*/ 1600578 h 1795"/>
              <a:gd name="T88" fmla="*/ 2410352 w 2848"/>
              <a:gd name="T89" fmla="*/ 1654400 h 1795"/>
              <a:gd name="T90" fmla="*/ 2282278 w 2848"/>
              <a:gd name="T91" fmla="*/ 1691563 h 1795"/>
              <a:gd name="T92" fmla="*/ 2149081 w 2848"/>
              <a:gd name="T93" fmla="*/ 1715912 h 1795"/>
              <a:gd name="T94" fmla="*/ 2009481 w 2848"/>
              <a:gd name="T95" fmla="*/ 1724882 h 1795"/>
              <a:gd name="T96" fmla="*/ 1892933 w 2848"/>
              <a:gd name="T97" fmla="*/ 1719756 h 1795"/>
              <a:gd name="T98" fmla="*/ 1722595 w 2848"/>
              <a:gd name="T99" fmla="*/ 1689000 h 1795"/>
              <a:gd name="T100" fmla="*/ 1563783 w 2848"/>
              <a:gd name="T101" fmla="*/ 1633897 h 1795"/>
              <a:gd name="T102" fmla="*/ 1413937 w 2848"/>
              <a:gd name="T103" fmla="*/ 1558289 h 1795"/>
              <a:gd name="T104" fmla="*/ 1279459 w 2848"/>
              <a:gd name="T105" fmla="*/ 1462177 h 1795"/>
              <a:gd name="T106" fmla="*/ 1160350 w 2848"/>
              <a:gd name="T107" fmla="*/ 1348125 h 1795"/>
              <a:gd name="T108" fmla="*/ 1056610 w 2848"/>
              <a:gd name="T109" fmla="*/ 1218695 h 1795"/>
              <a:gd name="T110" fmla="*/ 973362 w 2848"/>
              <a:gd name="T111" fmla="*/ 1075168 h 1795"/>
              <a:gd name="T112" fmla="*/ 913167 w 2848"/>
              <a:gd name="T113" fmla="*/ 917545 h 1795"/>
              <a:gd name="T114" fmla="*/ 874745 w 2848"/>
              <a:gd name="T115" fmla="*/ 750952 h 1795"/>
              <a:gd name="T116" fmla="*/ 861938 w 2848"/>
              <a:gd name="T117" fmla="*/ 575388 h 1795"/>
              <a:gd name="T118" fmla="*/ 0 w 2848"/>
              <a:gd name="T119" fmla="*/ 575388 h 1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48"/>
              <a:gd name="T181" fmla="*/ 0 h 1795"/>
              <a:gd name="T182" fmla="*/ 2848 w 2848"/>
              <a:gd name="T183" fmla="*/ 1795 h 17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48" h="1795">
                <a:moveTo>
                  <a:pt x="224" y="449"/>
                </a:moveTo>
                <a:lnTo>
                  <a:pt x="224" y="449"/>
                </a:lnTo>
                <a:lnTo>
                  <a:pt x="224" y="484"/>
                </a:lnTo>
                <a:lnTo>
                  <a:pt x="226" y="519"/>
                </a:lnTo>
                <a:lnTo>
                  <a:pt x="228" y="553"/>
                </a:lnTo>
                <a:lnTo>
                  <a:pt x="231" y="587"/>
                </a:lnTo>
                <a:lnTo>
                  <a:pt x="235" y="620"/>
                </a:lnTo>
                <a:lnTo>
                  <a:pt x="240" y="654"/>
                </a:lnTo>
                <a:lnTo>
                  <a:pt x="246" y="687"/>
                </a:lnTo>
                <a:lnTo>
                  <a:pt x="252" y="720"/>
                </a:lnTo>
                <a:lnTo>
                  <a:pt x="259" y="754"/>
                </a:lnTo>
                <a:lnTo>
                  <a:pt x="267" y="785"/>
                </a:lnTo>
                <a:lnTo>
                  <a:pt x="275" y="817"/>
                </a:lnTo>
                <a:lnTo>
                  <a:pt x="285" y="849"/>
                </a:lnTo>
                <a:lnTo>
                  <a:pt x="295" y="881"/>
                </a:lnTo>
                <a:lnTo>
                  <a:pt x="306" y="912"/>
                </a:lnTo>
                <a:lnTo>
                  <a:pt x="318" y="942"/>
                </a:lnTo>
                <a:lnTo>
                  <a:pt x="329" y="973"/>
                </a:lnTo>
                <a:lnTo>
                  <a:pt x="342" y="1003"/>
                </a:lnTo>
                <a:lnTo>
                  <a:pt x="357" y="1032"/>
                </a:lnTo>
                <a:lnTo>
                  <a:pt x="371" y="1062"/>
                </a:lnTo>
                <a:lnTo>
                  <a:pt x="386" y="1090"/>
                </a:lnTo>
                <a:lnTo>
                  <a:pt x="403" y="1118"/>
                </a:lnTo>
                <a:lnTo>
                  <a:pt x="419" y="1147"/>
                </a:lnTo>
                <a:lnTo>
                  <a:pt x="436" y="1174"/>
                </a:lnTo>
                <a:lnTo>
                  <a:pt x="453" y="1201"/>
                </a:lnTo>
                <a:lnTo>
                  <a:pt x="472" y="1228"/>
                </a:lnTo>
                <a:lnTo>
                  <a:pt x="491" y="1254"/>
                </a:lnTo>
                <a:lnTo>
                  <a:pt x="511" y="1280"/>
                </a:lnTo>
                <a:lnTo>
                  <a:pt x="531" y="1305"/>
                </a:lnTo>
                <a:lnTo>
                  <a:pt x="553" y="1330"/>
                </a:lnTo>
                <a:lnTo>
                  <a:pt x="574" y="1353"/>
                </a:lnTo>
                <a:lnTo>
                  <a:pt x="595" y="1377"/>
                </a:lnTo>
                <a:lnTo>
                  <a:pt x="618" y="1401"/>
                </a:lnTo>
                <a:lnTo>
                  <a:pt x="641" y="1423"/>
                </a:lnTo>
                <a:lnTo>
                  <a:pt x="665" y="1445"/>
                </a:lnTo>
                <a:lnTo>
                  <a:pt x="690" y="1467"/>
                </a:lnTo>
                <a:lnTo>
                  <a:pt x="713" y="1487"/>
                </a:lnTo>
                <a:lnTo>
                  <a:pt x="739" y="1508"/>
                </a:lnTo>
                <a:lnTo>
                  <a:pt x="764" y="1527"/>
                </a:lnTo>
                <a:lnTo>
                  <a:pt x="791" y="1546"/>
                </a:lnTo>
                <a:lnTo>
                  <a:pt x="817" y="1565"/>
                </a:lnTo>
                <a:lnTo>
                  <a:pt x="844" y="1582"/>
                </a:lnTo>
                <a:lnTo>
                  <a:pt x="872" y="1600"/>
                </a:lnTo>
                <a:lnTo>
                  <a:pt x="900" y="1617"/>
                </a:lnTo>
                <a:lnTo>
                  <a:pt x="928" y="1632"/>
                </a:lnTo>
                <a:lnTo>
                  <a:pt x="957" y="1647"/>
                </a:lnTo>
                <a:lnTo>
                  <a:pt x="986" y="1662"/>
                </a:lnTo>
                <a:lnTo>
                  <a:pt x="1016" y="1676"/>
                </a:lnTo>
                <a:lnTo>
                  <a:pt x="1046" y="1689"/>
                </a:lnTo>
                <a:lnTo>
                  <a:pt x="1076" y="1702"/>
                </a:lnTo>
                <a:lnTo>
                  <a:pt x="1106" y="1714"/>
                </a:lnTo>
                <a:lnTo>
                  <a:pt x="1138" y="1724"/>
                </a:lnTo>
                <a:lnTo>
                  <a:pt x="1169" y="1734"/>
                </a:lnTo>
                <a:lnTo>
                  <a:pt x="1201" y="1743"/>
                </a:lnTo>
                <a:lnTo>
                  <a:pt x="1233" y="1752"/>
                </a:lnTo>
                <a:lnTo>
                  <a:pt x="1266" y="1761"/>
                </a:lnTo>
                <a:lnTo>
                  <a:pt x="1299" y="1768"/>
                </a:lnTo>
                <a:lnTo>
                  <a:pt x="1332" y="1774"/>
                </a:lnTo>
                <a:lnTo>
                  <a:pt x="1365" y="1780"/>
                </a:lnTo>
                <a:lnTo>
                  <a:pt x="1398" y="1784"/>
                </a:lnTo>
                <a:lnTo>
                  <a:pt x="1432" y="1788"/>
                </a:lnTo>
                <a:lnTo>
                  <a:pt x="1467" y="1790"/>
                </a:lnTo>
                <a:lnTo>
                  <a:pt x="1501" y="1793"/>
                </a:lnTo>
                <a:lnTo>
                  <a:pt x="1535" y="1794"/>
                </a:lnTo>
                <a:lnTo>
                  <a:pt x="1569" y="1795"/>
                </a:lnTo>
                <a:lnTo>
                  <a:pt x="1625" y="1794"/>
                </a:lnTo>
                <a:lnTo>
                  <a:pt x="1680" y="1790"/>
                </a:lnTo>
                <a:lnTo>
                  <a:pt x="1735" y="1784"/>
                </a:lnTo>
                <a:lnTo>
                  <a:pt x="1789" y="1777"/>
                </a:lnTo>
                <a:lnTo>
                  <a:pt x="1842" y="1767"/>
                </a:lnTo>
                <a:lnTo>
                  <a:pt x="1894" y="1755"/>
                </a:lnTo>
                <a:lnTo>
                  <a:pt x="1946" y="1742"/>
                </a:lnTo>
                <a:lnTo>
                  <a:pt x="1997" y="1725"/>
                </a:lnTo>
                <a:lnTo>
                  <a:pt x="2046" y="1708"/>
                </a:lnTo>
                <a:lnTo>
                  <a:pt x="2096" y="1688"/>
                </a:lnTo>
                <a:lnTo>
                  <a:pt x="2143" y="1666"/>
                </a:lnTo>
                <a:lnTo>
                  <a:pt x="2191" y="1643"/>
                </a:lnTo>
                <a:lnTo>
                  <a:pt x="2237" y="1618"/>
                </a:lnTo>
                <a:lnTo>
                  <a:pt x="2281" y="1592"/>
                </a:lnTo>
                <a:lnTo>
                  <a:pt x="2325" y="1562"/>
                </a:lnTo>
                <a:lnTo>
                  <a:pt x="2368" y="1533"/>
                </a:lnTo>
                <a:lnTo>
                  <a:pt x="2408" y="1501"/>
                </a:lnTo>
                <a:lnTo>
                  <a:pt x="2448" y="1468"/>
                </a:lnTo>
                <a:lnTo>
                  <a:pt x="2487" y="1434"/>
                </a:lnTo>
                <a:lnTo>
                  <a:pt x="2525" y="1397"/>
                </a:lnTo>
                <a:lnTo>
                  <a:pt x="2560" y="1359"/>
                </a:lnTo>
                <a:lnTo>
                  <a:pt x="2594" y="1322"/>
                </a:lnTo>
                <a:lnTo>
                  <a:pt x="2627" y="1280"/>
                </a:lnTo>
                <a:lnTo>
                  <a:pt x="2658" y="1239"/>
                </a:lnTo>
                <a:lnTo>
                  <a:pt x="2689" y="1196"/>
                </a:lnTo>
                <a:lnTo>
                  <a:pt x="2716" y="1153"/>
                </a:lnTo>
                <a:lnTo>
                  <a:pt x="2743" y="1108"/>
                </a:lnTo>
                <a:lnTo>
                  <a:pt x="2768" y="1062"/>
                </a:lnTo>
                <a:lnTo>
                  <a:pt x="2790" y="1015"/>
                </a:lnTo>
                <a:lnTo>
                  <a:pt x="2812" y="966"/>
                </a:lnTo>
                <a:lnTo>
                  <a:pt x="2832" y="918"/>
                </a:lnTo>
                <a:lnTo>
                  <a:pt x="2848" y="867"/>
                </a:lnTo>
                <a:lnTo>
                  <a:pt x="2728" y="987"/>
                </a:lnTo>
                <a:lnTo>
                  <a:pt x="2721" y="994"/>
                </a:lnTo>
                <a:lnTo>
                  <a:pt x="2711" y="999"/>
                </a:lnTo>
                <a:lnTo>
                  <a:pt x="2702" y="1002"/>
                </a:lnTo>
                <a:lnTo>
                  <a:pt x="2691" y="1003"/>
                </a:lnTo>
                <a:lnTo>
                  <a:pt x="2681" y="1002"/>
                </a:lnTo>
                <a:lnTo>
                  <a:pt x="2671" y="999"/>
                </a:lnTo>
                <a:lnTo>
                  <a:pt x="2662" y="994"/>
                </a:lnTo>
                <a:lnTo>
                  <a:pt x="2653" y="987"/>
                </a:lnTo>
                <a:lnTo>
                  <a:pt x="2415" y="749"/>
                </a:lnTo>
                <a:lnTo>
                  <a:pt x="2403" y="782"/>
                </a:lnTo>
                <a:lnTo>
                  <a:pt x="2390" y="813"/>
                </a:lnTo>
                <a:lnTo>
                  <a:pt x="2375" y="844"/>
                </a:lnTo>
                <a:lnTo>
                  <a:pt x="2359" y="875"/>
                </a:lnTo>
                <a:lnTo>
                  <a:pt x="2343" y="905"/>
                </a:lnTo>
                <a:lnTo>
                  <a:pt x="2325" y="933"/>
                </a:lnTo>
                <a:lnTo>
                  <a:pt x="2306" y="961"/>
                </a:lnTo>
                <a:lnTo>
                  <a:pt x="2286" y="990"/>
                </a:lnTo>
                <a:lnTo>
                  <a:pt x="2265" y="1016"/>
                </a:lnTo>
                <a:lnTo>
                  <a:pt x="2243" y="1042"/>
                </a:lnTo>
                <a:lnTo>
                  <a:pt x="2220" y="1066"/>
                </a:lnTo>
                <a:lnTo>
                  <a:pt x="2196" y="1091"/>
                </a:lnTo>
                <a:lnTo>
                  <a:pt x="2172" y="1114"/>
                </a:lnTo>
                <a:lnTo>
                  <a:pt x="2146" y="1136"/>
                </a:lnTo>
                <a:lnTo>
                  <a:pt x="2120" y="1157"/>
                </a:lnTo>
                <a:lnTo>
                  <a:pt x="2093" y="1179"/>
                </a:lnTo>
                <a:lnTo>
                  <a:pt x="2064" y="1198"/>
                </a:lnTo>
                <a:lnTo>
                  <a:pt x="2036" y="1215"/>
                </a:lnTo>
                <a:lnTo>
                  <a:pt x="2006" y="1233"/>
                </a:lnTo>
                <a:lnTo>
                  <a:pt x="1976" y="1249"/>
                </a:lnTo>
                <a:lnTo>
                  <a:pt x="1945" y="1264"/>
                </a:lnTo>
                <a:lnTo>
                  <a:pt x="1914" y="1278"/>
                </a:lnTo>
                <a:lnTo>
                  <a:pt x="1882" y="1291"/>
                </a:lnTo>
                <a:lnTo>
                  <a:pt x="1849" y="1301"/>
                </a:lnTo>
                <a:lnTo>
                  <a:pt x="1816" y="1312"/>
                </a:lnTo>
                <a:lnTo>
                  <a:pt x="1782" y="1320"/>
                </a:lnTo>
                <a:lnTo>
                  <a:pt x="1748" y="1329"/>
                </a:lnTo>
                <a:lnTo>
                  <a:pt x="1713" y="1334"/>
                </a:lnTo>
                <a:lnTo>
                  <a:pt x="1678" y="1339"/>
                </a:lnTo>
                <a:lnTo>
                  <a:pt x="1643" y="1343"/>
                </a:lnTo>
                <a:lnTo>
                  <a:pt x="1606" y="1345"/>
                </a:lnTo>
                <a:lnTo>
                  <a:pt x="1569" y="1346"/>
                </a:lnTo>
                <a:lnTo>
                  <a:pt x="1523" y="1345"/>
                </a:lnTo>
                <a:lnTo>
                  <a:pt x="1478" y="1342"/>
                </a:lnTo>
                <a:lnTo>
                  <a:pt x="1434" y="1336"/>
                </a:lnTo>
                <a:lnTo>
                  <a:pt x="1389" y="1327"/>
                </a:lnTo>
                <a:lnTo>
                  <a:pt x="1345" y="1318"/>
                </a:lnTo>
                <a:lnTo>
                  <a:pt x="1303" y="1306"/>
                </a:lnTo>
                <a:lnTo>
                  <a:pt x="1261" y="1292"/>
                </a:lnTo>
                <a:lnTo>
                  <a:pt x="1221" y="1275"/>
                </a:lnTo>
                <a:lnTo>
                  <a:pt x="1181" y="1258"/>
                </a:lnTo>
                <a:lnTo>
                  <a:pt x="1142" y="1238"/>
                </a:lnTo>
                <a:lnTo>
                  <a:pt x="1104" y="1216"/>
                </a:lnTo>
                <a:lnTo>
                  <a:pt x="1069" y="1193"/>
                </a:lnTo>
                <a:lnTo>
                  <a:pt x="1033" y="1168"/>
                </a:lnTo>
                <a:lnTo>
                  <a:pt x="999" y="1141"/>
                </a:lnTo>
                <a:lnTo>
                  <a:pt x="966" y="1114"/>
                </a:lnTo>
                <a:lnTo>
                  <a:pt x="935" y="1083"/>
                </a:lnTo>
                <a:lnTo>
                  <a:pt x="906" y="1052"/>
                </a:lnTo>
                <a:lnTo>
                  <a:pt x="877" y="1019"/>
                </a:lnTo>
                <a:lnTo>
                  <a:pt x="850" y="986"/>
                </a:lnTo>
                <a:lnTo>
                  <a:pt x="825" y="951"/>
                </a:lnTo>
                <a:lnTo>
                  <a:pt x="803" y="914"/>
                </a:lnTo>
                <a:lnTo>
                  <a:pt x="781" y="876"/>
                </a:lnTo>
                <a:lnTo>
                  <a:pt x="760" y="839"/>
                </a:lnTo>
                <a:lnTo>
                  <a:pt x="743" y="798"/>
                </a:lnTo>
                <a:lnTo>
                  <a:pt x="727" y="757"/>
                </a:lnTo>
                <a:lnTo>
                  <a:pt x="713" y="716"/>
                </a:lnTo>
                <a:lnTo>
                  <a:pt x="700" y="673"/>
                </a:lnTo>
                <a:lnTo>
                  <a:pt x="691" y="630"/>
                </a:lnTo>
                <a:lnTo>
                  <a:pt x="683" y="586"/>
                </a:lnTo>
                <a:lnTo>
                  <a:pt x="677" y="541"/>
                </a:lnTo>
                <a:lnTo>
                  <a:pt x="674" y="495"/>
                </a:lnTo>
                <a:lnTo>
                  <a:pt x="673" y="449"/>
                </a:lnTo>
                <a:lnTo>
                  <a:pt x="897" y="449"/>
                </a:lnTo>
                <a:lnTo>
                  <a:pt x="449" y="0"/>
                </a:lnTo>
                <a:lnTo>
                  <a:pt x="0" y="449"/>
                </a:lnTo>
                <a:lnTo>
                  <a:pt x="224" y="44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16399" name="未知"/>
          <p:cNvSpPr>
            <a:spLocks noChangeAspect="1"/>
          </p:cNvSpPr>
          <p:nvPr/>
        </p:nvSpPr>
        <p:spPr bwMode="auto">
          <a:xfrm rot="5400000">
            <a:off x="5814219" y="2664619"/>
            <a:ext cx="3648075" cy="2300287"/>
          </a:xfrm>
          <a:custGeom>
            <a:avLst/>
            <a:gdLst>
              <a:gd name="T0" fmla="*/ 3359381 w 2849"/>
              <a:gd name="T1" fmla="*/ 1680030 h 1794"/>
              <a:gd name="T2" fmla="*/ 3352977 w 2849"/>
              <a:gd name="T3" fmla="*/ 1548037 h 1794"/>
              <a:gd name="T4" fmla="*/ 3333766 w 2849"/>
              <a:gd name="T5" fmla="*/ 1417325 h 1794"/>
              <a:gd name="T6" fmla="*/ 3306870 w 2849"/>
              <a:gd name="T7" fmla="*/ 1291739 h 1794"/>
              <a:gd name="T8" fmla="*/ 3271010 w 2849"/>
              <a:gd name="T9" fmla="*/ 1171279 h 1794"/>
              <a:gd name="T10" fmla="*/ 3224903 w 2849"/>
              <a:gd name="T11" fmla="*/ 1053382 h 1794"/>
              <a:gd name="T12" fmla="*/ 3172393 w 2849"/>
              <a:gd name="T13" fmla="*/ 938049 h 1794"/>
              <a:gd name="T14" fmla="*/ 3112198 w 2849"/>
              <a:gd name="T15" fmla="*/ 829122 h 1794"/>
              <a:gd name="T16" fmla="*/ 3044319 w 2849"/>
              <a:gd name="T17" fmla="*/ 726603 h 1794"/>
              <a:gd name="T18" fmla="*/ 2968755 w 2849"/>
              <a:gd name="T19" fmla="*/ 626647 h 1794"/>
              <a:gd name="T20" fmla="*/ 2885507 w 2849"/>
              <a:gd name="T21" fmla="*/ 534380 h 1794"/>
              <a:gd name="T22" fmla="*/ 2795855 w 2849"/>
              <a:gd name="T23" fmla="*/ 448521 h 1794"/>
              <a:gd name="T24" fmla="*/ 2702361 w 2849"/>
              <a:gd name="T25" fmla="*/ 367787 h 1794"/>
              <a:gd name="T26" fmla="*/ 2601183 w 2849"/>
              <a:gd name="T27" fmla="*/ 293461 h 1794"/>
              <a:gd name="T28" fmla="*/ 2494881 w 2849"/>
              <a:gd name="T29" fmla="*/ 228105 h 1794"/>
              <a:gd name="T30" fmla="*/ 2384738 w 2849"/>
              <a:gd name="T31" fmla="*/ 169156 h 1794"/>
              <a:gd name="T32" fmla="*/ 2269471 w 2849"/>
              <a:gd name="T33" fmla="*/ 119178 h 1794"/>
              <a:gd name="T34" fmla="*/ 2150362 w 2849"/>
              <a:gd name="T35" fmla="*/ 76889 h 1794"/>
              <a:gd name="T36" fmla="*/ 2027411 w 2849"/>
              <a:gd name="T37" fmla="*/ 43571 h 1794"/>
              <a:gd name="T38" fmla="*/ 1900618 w 2849"/>
              <a:gd name="T39" fmla="*/ 19222 h 1794"/>
              <a:gd name="T40" fmla="*/ 1769983 w 2849"/>
              <a:gd name="T41" fmla="*/ 5126 h 1794"/>
              <a:gd name="T42" fmla="*/ 1636786 w 2849"/>
              <a:gd name="T43" fmla="*/ 0 h 1794"/>
              <a:gd name="T44" fmla="*/ 1494623 w 2849"/>
              <a:gd name="T45" fmla="*/ 5126 h 1794"/>
              <a:gd name="T46" fmla="*/ 1289705 w 2849"/>
              <a:gd name="T47" fmla="*/ 34600 h 1794"/>
              <a:gd name="T48" fmla="*/ 1091190 w 2849"/>
              <a:gd name="T49" fmla="*/ 87141 h 1794"/>
              <a:gd name="T50" fmla="*/ 901641 w 2849"/>
              <a:gd name="T51" fmla="*/ 164030 h 1794"/>
              <a:gd name="T52" fmla="*/ 727460 w 2849"/>
              <a:gd name="T53" fmla="*/ 260142 h 1794"/>
              <a:gd name="T54" fmla="*/ 563526 w 2849"/>
              <a:gd name="T55" fmla="*/ 375476 h 1794"/>
              <a:gd name="T56" fmla="*/ 414960 w 2849"/>
              <a:gd name="T57" fmla="*/ 508750 h 1794"/>
              <a:gd name="T58" fmla="*/ 284324 w 2849"/>
              <a:gd name="T59" fmla="*/ 658684 h 1794"/>
              <a:gd name="T60" fmla="*/ 169058 w 2849"/>
              <a:gd name="T61" fmla="*/ 821433 h 1794"/>
              <a:gd name="T62" fmla="*/ 73002 w 2849"/>
              <a:gd name="T63" fmla="*/ 998279 h 1794"/>
              <a:gd name="T64" fmla="*/ 0 w 2849"/>
              <a:gd name="T65" fmla="*/ 1187939 h 1794"/>
              <a:gd name="T66" fmla="*/ 163935 w 2849"/>
              <a:gd name="T67" fmla="*/ 1026471 h 1794"/>
              <a:gd name="T68" fmla="*/ 202357 w 2849"/>
              <a:gd name="T69" fmla="*/ 1013656 h 1794"/>
              <a:gd name="T70" fmla="*/ 227972 w 2849"/>
              <a:gd name="T71" fmla="*/ 1018782 h 1794"/>
              <a:gd name="T72" fmla="*/ 554560 w 2849"/>
              <a:gd name="T73" fmla="*/ 1339154 h 1794"/>
              <a:gd name="T74" fmla="*/ 587860 w 2849"/>
              <a:gd name="T75" fmla="*/ 1257139 h 1794"/>
              <a:gd name="T76" fmla="*/ 648054 w 2849"/>
              <a:gd name="T77" fmla="*/ 1140524 h 1794"/>
              <a:gd name="T78" fmla="*/ 721057 w 2849"/>
              <a:gd name="T79" fmla="*/ 1031597 h 1794"/>
              <a:gd name="T80" fmla="*/ 804305 w 2849"/>
              <a:gd name="T81" fmla="*/ 931641 h 1794"/>
              <a:gd name="T82" fmla="*/ 899079 w 2849"/>
              <a:gd name="T83" fmla="*/ 843219 h 1794"/>
              <a:gd name="T84" fmla="*/ 1004100 w 2849"/>
              <a:gd name="T85" fmla="*/ 763766 h 1794"/>
              <a:gd name="T86" fmla="*/ 1116805 w 2849"/>
              <a:gd name="T87" fmla="*/ 699692 h 1794"/>
              <a:gd name="T88" fmla="*/ 1238475 w 2849"/>
              <a:gd name="T89" fmla="*/ 645870 h 1794"/>
              <a:gd name="T90" fmla="*/ 1365269 w 2849"/>
              <a:gd name="T91" fmla="*/ 606143 h 1794"/>
              <a:gd name="T92" fmla="*/ 1499746 w 2849"/>
              <a:gd name="T93" fmla="*/ 583077 h 1794"/>
              <a:gd name="T94" fmla="*/ 1636786 w 2849"/>
              <a:gd name="T95" fmla="*/ 574106 h 1794"/>
              <a:gd name="T96" fmla="*/ 1755894 w 2849"/>
              <a:gd name="T97" fmla="*/ 579232 h 1794"/>
              <a:gd name="T98" fmla="*/ 1924952 w 2849"/>
              <a:gd name="T99" fmla="*/ 609988 h 1794"/>
              <a:gd name="T100" fmla="*/ 2085045 w 2849"/>
              <a:gd name="T101" fmla="*/ 663810 h 1794"/>
              <a:gd name="T102" fmla="*/ 2233610 w 2849"/>
              <a:gd name="T103" fmla="*/ 739418 h 1794"/>
              <a:gd name="T104" fmla="*/ 2369369 w 2849"/>
              <a:gd name="T105" fmla="*/ 836811 h 1794"/>
              <a:gd name="T106" fmla="*/ 2488478 w 2849"/>
              <a:gd name="T107" fmla="*/ 950863 h 1794"/>
              <a:gd name="T108" fmla="*/ 2589656 w 2849"/>
              <a:gd name="T109" fmla="*/ 1080294 h 1794"/>
              <a:gd name="T110" fmla="*/ 2672904 w 2849"/>
              <a:gd name="T111" fmla="*/ 1225102 h 1794"/>
              <a:gd name="T112" fmla="*/ 2735660 w 2849"/>
              <a:gd name="T113" fmla="*/ 1381443 h 1794"/>
              <a:gd name="T114" fmla="*/ 2772802 w 2849"/>
              <a:gd name="T115" fmla="*/ 1548037 h 1794"/>
              <a:gd name="T116" fmla="*/ 2786890 w 2849"/>
              <a:gd name="T117" fmla="*/ 1723600 h 1794"/>
              <a:gd name="T118" fmla="*/ 3648828 w 2849"/>
              <a:gd name="T119" fmla="*/ 1723600 h 17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49"/>
              <a:gd name="T181" fmla="*/ 0 h 1794"/>
              <a:gd name="T182" fmla="*/ 2849 w 2849"/>
              <a:gd name="T183" fmla="*/ 1794 h 17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49" h="1794">
                <a:moveTo>
                  <a:pt x="2625" y="1345"/>
                </a:moveTo>
                <a:lnTo>
                  <a:pt x="2625" y="1345"/>
                </a:lnTo>
                <a:lnTo>
                  <a:pt x="2623" y="1311"/>
                </a:lnTo>
                <a:lnTo>
                  <a:pt x="2622" y="1276"/>
                </a:lnTo>
                <a:lnTo>
                  <a:pt x="2620" y="1242"/>
                </a:lnTo>
                <a:lnTo>
                  <a:pt x="2618" y="1208"/>
                </a:lnTo>
                <a:lnTo>
                  <a:pt x="2614" y="1174"/>
                </a:lnTo>
                <a:lnTo>
                  <a:pt x="2609" y="1141"/>
                </a:lnTo>
                <a:lnTo>
                  <a:pt x="2603" y="1106"/>
                </a:lnTo>
                <a:lnTo>
                  <a:pt x="2597" y="1075"/>
                </a:lnTo>
                <a:lnTo>
                  <a:pt x="2590" y="1041"/>
                </a:lnTo>
                <a:lnTo>
                  <a:pt x="2582" y="1008"/>
                </a:lnTo>
                <a:lnTo>
                  <a:pt x="2574" y="977"/>
                </a:lnTo>
                <a:lnTo>
                  <a:pt x="2564" y="945"/>
                </a:lnTo>
                <a:lnTo>
                  <a:pt x="2554" y="914"/>
                </a:lnTo>
                <a:lnTo>
                  <a:pt x="2543" y="882"/>
                </a:lnTo>
                <a:lnTo>
                  <a:pt x="2531" y="851"/>
                </a:lnTo>
                <a:lnTo>
                  <a:pt x="2518" y="822"/>
                </a:lnTo>
                <a:lnTo>
                  <a:pt x="2505" y="791"/>
                </a:lnTo>
                <a:lnTo>
                  <a:pt x="2491" y="762"/>
                </a:lnTo>
                <a:lnTo>
                  <a:pt x="2477" y="732"/>
                </a:lnTo>
                <a:lnTo>
                  <a:pt x="2462" y="704"/>
                </a:lnTo>
                <a:lnTo>
                  <a:pt x="2446" y="675"/>
                </a:lnTo>
                <a:lnTo>
                  <a:pt x="2430" y="647"/>
                </a:lnTo>
                <a:lnTo>
                  <a:pt x="2412" y="620"/>
                </a:lnTo>
                <a:lnTo>
                  <a:pt x="2394" y="593"/>
                </a:lnTo>
                <a:lnTo>
                  <a:pt x="2377" y="567"/>
                </a:lnTo>
                <a:lnTo>
                  <a:pt x="2357" y="540"/>
                </a:lnTo>
                <a:lnTo>
                  <a:pt x="2338" y="515"/>
                </a:lnTo>
                <a:lnTo>
                  <a:pt x="2318" y="489"/>
                </a:lnTo>
                <a:lnTo>
                  <a:pt x="2296" y="464"/>
                </a:lnTo>
                <a:lnTo>
                  <a:pt x="2275" y="440"/>
                </a:lnTo>
                <a:lnTo>
                  <a:pt x="2253" y="417"/>
                </a:lnTo>
                <a:lnTo>
                  <a:pt x="2230" y="393"/>
                </a:lnTo>
                <a:lnTo>
                  <a:pt x="2207" y="371"/>
                </a:lnTo>
                <a:lnTo>
                  <a:pt x="2183" y="350"/>
                </a:lnTo>
                <a:lnTo>
                  <a:pt x="2159" y="328"/>
                </a:lnTo>
                <a:lnTo>
                  <a:pt x="2135" y="307"/>
                </a:lnTo>
                <a:lnTo>
                  <a:pt x="2110" y="287"/>
                </a:lnTo>
                <a:lnTo>
                  <a:pt x="2084" y="267"/>
                </a:lnTo>
                <a:lnTo>
                  <a:pt x="2058" y="248"/>
                </a:lnTo>
                <a:lnTo>
                  <a:pt x="2031" y="229"/>
                </a:lnTo>
                <a:lnTo>
                  <a:pt x="2003" y="211"/>
                </a:lnTo>
                <a:lnTo>
                  <a:pt x="1976" y="195"/>
                </a:lnTo>
                <a:lnTo>
                  <a:pt x="1948" y="178"/>
                </a:lnTo>
                <a:lnTo>
                  <a:pt x="1920" y="162"/>
                </a:lnTo>
                <a:lnTo>
                  <a:pt x="1891" y="146"/>
                </a:lnTo>
                <a:lnTo>
                  <a:pt x="1862" y="132"/>
                </a:lnTo>
                <a:lnTo>
                  <a:pt x="1832" y="118"/>
                </a:lnTo>
                <a:lnTo>
                  <a:pt x="1803" y="105"/>
                </a:lnTo>
                <a:lnTo>
                  <a:pt x="1772" y="93"/>
                </a:lnTo>
                <a:lnTo>
                  <a:pt x="1741" y="81"/>
                </a:lnTo>
                <a:lnTo>
                  <a:pt x="1711" y="71"/>
                </a:lnTo>
                <a:lnTo>
                  <a:pt x="1679" y="60"/>
                </a:lnTo>
                <a:lnTo>
                  <a:pt x="1647" y="51"/>
                </a:lnTo>
                <a:lnTo>
                  <a:pt x="1615" y="43"/>
                </a:lnTo>
                <a:lnTo>
                  <a:pt x="1583" y="34"/>
                </a:lnTo>
                <a:lnTo>
                  <a:pt x="1550" y="27"/>
                </a:lnTo>
                <a:lnTo>
                  <a:pt x="1517" y="20"/>
                </a:lnTo>
                <a:lnTo>
                  <a:pt x="1484" y="15"/>
                </a:lnTo>
                <a:lnTo>
                  <a:pt x="1450" y="11"/>
                </a:lnTo>
                <a:lnTo>
                  <a:pt x="1417" y="7"/>
                </a:lnTo>
                <a:lnTo>
                  <a:pt x="1382" y="4"/>
                </a:lnTo>
                <a:lnTo>
                  <a:pt x="1348" y="1"/>
                </a:lnTo>
                <a:lnTo>
                  <a:pt x="1314" y="0"/>
                </a:lnTo>
                <a:lnTo>
                  <a:pt x="1278" y="0"/>
                </a:lnTo>
                <a:lnTo>
                  <a:pt x="1223" y="1"/>
                </a:lnTo>
                <a:lnTo>
                  <a:pt x="1167" y="4"/>
                </a:lnTo>
                <a:lnTo>
                  <a:pt x="1113" y="9"/>
                </a:lnTo>
                <a:lnTo>
                  <a:pt x="1060" y="18"/>
                </a:lnTo>
                <a:lnTo>
                  <a:pt x="1007" y="27"/>
                </a:lnTo>
                <a:lnTo>
                  <a:pt x="954" y="39"/>
                </a:lnTo>
                <a:lnTo>
                  <a:pt x="903" y="53"/>
                </a:lnTo>
                <a:lnTo>
                  <a:pt x="852" y="68"/>
                </a:lnTo>
                <a:lnTo>
                  <a:pt x="801" y="86"/>
                </a:lnTo>
                <a:lnTo>
                  <a:pt x="753" y="106"/>
                </a:lnTo>
                <a:lnTo>
                  <a:pt x="704" y="128"/>
                </a:lnTo>
                <a:lnTo>
                  <a:pt x="658" y="151"/>
                </a:lnTo>
                <a:lnTo>
                  <a:pt x="612" y="176"/>
                </a:lnTo>
                <a:lnTo>
                  <a:pt x="568" y="203"/>
                </a:lnTo>
                <a:lnTo>
                  <a:pt x="524" y="231"/>
                </a:lnTo>
                <a:lnTo>
                  <a:pt x="481" y="261"/>
                </a:lnTo>
                <a:lnTo>
                  <a:pt x="440" y="293"/>
                </a:lnTo>
                <a:lnTo>
                  <a:pt x="400" y="326"/>
                </a:lnTo>
                <a:lnTo>
                  <a:pt x="362" y="361"/>
                </a:lnTo>
                <a:lnTo>
                  <a:pt x="324" y="397"/>
                </a:lnTo>
                <a:lnTo>
                  <a:pt x="289" y="435"/>
                </a:lnTo>
                <a:lnTo>
                  <a:pt x="255" y="473"/>
                </a:lnTo>
                <a:lnTo>
                  <a:pt x="222" y="514"/>
                </a:lnTo>
                <a:lnTo>
                  <a:pt x="190" y="555"/>
                </a:lnTo>
                <a:lnTo>
                  <a:pt x="160" y="597"/>
                </a:lnTo>
                <a:lnTo>
                  <a:pt x="132" y="641"/>
                </a:lnTo>
                <a:lnTo>
                  <a:pt x="106" y="686"/>
                </a:lnTo>
                <a:lnTo>
                  <a:pt x="81" y="732"/>
                </a:lnTo>
                <a:lnTo>
                  <a:pt x="57" y="779"/>
                </a:lnTo>
                <a:lnTo>
                  <a:pt x="36" y="828"/>
                </a:lnTo>
                <a:lnTo>
                  <a:pt x="17" y="877"/>
                </a:lnTo>
                <a:lnTo>
                  <a:pt x="0" y="927"/>
                </a:lnTo>
                <a:lnTo>
                  <a:pt x="120" y="806"/>
                </a:lnTo>
                <a:lnTo>
                  <a:pt x="128" y="801"/>
                </a:lnTo>
                <a:lnTo>
                  <a:pt x="138" y="795"/>
                </a:lnTo>
                <a:lnTo>
                  <a:pt x="147" y="792"/>
                </a:lnTo>
                <a:lnTo>
                  <a:pt x="158" y="791"/>
                </a:lnTo>
                <a:lnTo>
                  <a:pt x="167" y="792"/>
                </a:lnTo>
                <a:lnTo>
                  <a:pt x="178" y="795"/>
                </a:lnTo>
                <a:lnTo>
                  <a:pt x="186" y="801"/>
                </a:lnTo>
                <a:lnTo>
                  <a:pt x="194" y="806"/>
                </a:lnTo>
                <a:lnTo>
                  <a:pt x="433" y="1045"/>
                </a:lnTo>
                <a:lnTo>
                  <a:pt x="446" y="1013"/>
                </a:lnTo>
                <a:lnTo>
                  <a:pt x="459" y="981"/>
                </a:lnTo>
                <a:lnTo>
                  <a:pt x="473" y="951"/>
                </a:lnTo>
                <a:lnTo>
                  <a:pt x="488" y="920"/>
                </a:lnTo>
                <a:lnTo>
                  <a:pt x="506" y="890"/>
                </a:lnTo>
                <a:lnTo>
                  <a:pt x="524" y="861"/>
                </a:lnTo>
                <a:lnTo>
                  <a:pt x="543" y="832"/>
                </a:lnTo>
                <a:lnTo>
                  <a:pt x="563" y="805"/>
                </a:lnTo>
                <a:lnTo>
                  <a:pt x="584" y="778"/>
                </a:lnTo>
                <a:lnTo>
                  <a:pt x="605" y="752"/>
                </a:lnTo>
                <a:lnTo>
                  <a:pt x="628" y="727"/>
                </a:lnTo>
                <a:lnTo>
                  <a:pt x="653" y="704"/>
                </a:lnTo>
                <a:lnTo>
                  <a:pt x="677" y="680"/>
                </a:lnTo>
                <a:lnTo>
                  <a:pt x="702" y="658"/>
                </a:lnTo>
                <a:lnTo>
                  <a:pt x="729" y="636"/>
                </a:lnTo>
                <a:lnTo>
                  <a:pt x="756" y="616"/>
                </a:lnTo>
                <a:lnTo>
                  <a:pt x="784" y="596"/>
                </a:lnTo>
                <a:lnTo>
                  <a:pt x="813" y="579"/>
                </a:lnTo>
                <a:lnTo>
                  <a:pt x="843" y="561"/>
                </a:lnTo>
                <a:lnTo>
                  <a:pt x="872" y="546"/>
                </a:lnTo>
                <a:lnTo>
                  <a:pt x="903" y="530"/>
                </a:lnTo>
                <a:lnTo>
                  <a:pt x="935" y="516"/>
                </a:lnTo>
                <a:lnTo>
                  <a:pt x="967" y="504"/>
                </a:lnTo>
                <a:lnTo>
                  <a:pt x="1000" y="492"/>
                </a:lnTo>
                <a:lnTo>
                  <a:pt x="1033" y="482"/>
                </a:lnTo>
                <a:lnTo>
                  <a:pt x="1066" y="473"/>
                </a:lnTo>
                <a:lnTo>
                  <a:pt x="1100" y="465"/>
                </a:lnTo>
                <a:lnTo>
                  <a:pt x="1136" y="459"/>
                </a:lnTo>
                <a:lnTo>
                  <a:pt x="1171" y="455"/>
                </a:lnTo>
                <a:lnTo>
                  <a:pt x="1206" y="451"/>
                </a:lnTo>
                <a:lnTo>
                  <a:pt x="1242" y="449"/>
                </a:lnTo>
                <a:lnTo>
                  <a:pt x="1278" y="448"/>
                </a:lnTo>
                <a:lnTo>
                  <a:pt x="1324" y="449"/>
                </a:lnTo>
                <a:lnTo>
                  <a:pt x="1371" y="452"/>
                </a:lnTo>
                <a:lnTo>
                  <a:pt x="1415" y="458"/>
                </a:lnTo>
                <a:lnTo>
                  <a:pt x="1459" y="466"/>
                </a:lnTo>
                <a:lnTo>
                  <a:pt x="1503" y="476"/>
                </a:lnTo>
                <a:lnTo>
                  <a:pt x="1545" y="489"/>
                </a:lnTo>
                <a:lnTo>
                  <a:pt x="1587" y="503"/>
                </a:lnTo>
                <a:lnTo>
                  <a:pt x="1628" y="518"/>
                </a:lnTo>
                <a:lnTo>
                  <a:pt x="1668" y="536"/>
                </a:lnTo>
                <a:lnTo>
                  <a:pt x="1706" y="556"/>
                </a:lnTo>
                <a:lnTo>
                  <a:pt x="1744" y="577"/>
                </a:lnTo>
                <a:lnTo>
                  <a:pt x="1780" y="601"/>
                </a:lnTo>
                <a:lnTo>
                  <a:pt x="1816" y="626"/>
                </a:lnTo>
                <a:lnTo>
                  <a:pt x="1850" y="653"/>
                </a:lnTo>
                <a:lnTo>
                  <a:pt x="1882" y="681"/>
                </a:lnTo>
                <a:lnTo>
                  <a:pt x="1913" y="711"/>
                </a:lnTo>
                <a:lnTo>
                  <a:pt x="1943" y="742"/>
                </a:lnTo>
                <a:lnTo>
                  <a:pt x="1970" y="775"/>
                </a:lnTo>
                <a:lnTo>
                  <a:pt x="1998" y="809"/>
                </a:lnTo>
                <a:lnTo>
                  <a:pt x="2022" y="843"/>
                </a:lnTo>
                <a:lnTo>
                  <a:pt x="2046" y="880"/>
                </a:lnTo>
                <a:lnTo>
                  <a:pt x="2067" y="917"/>
                </a:lnTo>
                <a:lnTo>
                  <a:pt x="2087" y="956"/>
                </a:lnTo>
                <a:lnTo>
                  <a:pt x="2105" y="995"/>
                </a:lnTo>
                <a:lnTo>
                  <a:pt x="2122" y="1037"/>
                </a:lnTo>
                <a:lnTo>
                  <a:pt x="2136" y="1078"/>
                </a:lnTo>
                <a:lnTo>
                  <a:pt x="2148" y="1121"/>
                </a:lnTo>
                <a:lnTo>
                  <a:pt x="2158" y="1164"/>
                </a:lnTo>
                <a:lnTo>
                  <a:pt x="2165" y="1208"/>
                </a:lnTo>
                <a:lnTo>
                  <a:pt x="2171" y="1254"/>
                </a:lnTo>
                <a:lnTo>
                  <a:pt x="2175" y="1299"/>
                </a:lnTo>
                <a:lnTo>
                  <a:pt x="2176" y="1345"/>
                </a:lnTo>
                <a:lnTo>
                  <a:pt x="1952" y="1345"/>
                </a:lnTo>
                <a:lnTo>
                  <a:pt x="2400" y="1794"/>
                </a:lnTo>
                <a:lnTo>
                  <a:pt x="2849" y="1345"/>
                </a:lnTo>
                <a:lnTo>
                  <a:pt x="2625" y="134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16400" name="WordArt 9"/>
          <p:cNvSpPr>
            <a:spLocks noChangeArrowheads="1" noChangeShapeType="1"/>
          </p:cNvSpPr>
          <p:nvPr/>
        </p:nvSpPr>
        <p:spPr bwMode="auto">
          <a:xfrm rot="5400000">
            <a:off x="5957888" y="2419350"/>
            <a:ext cx="2593975" cy="2454275"/>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3041511"/>
              </a:avLst>
            </a:prstTxWarp>
          </a:bodyPr>
          <a:lstStyle/>
          <a:p>
            <a:pPr algn="ctr"/>
            <a:r>
              <a:rPr lang="zh-CN" altLang="en-US" sz="1000" kern="10">
                <a:solidFill>
                  <a:schemeClr val="bg1"/>
                </a:solidFill>
                <a:latin typeface="+mn-ea"/>
                <a:ea typeface="+mn-ea"/>
                <a:cs typeface="+mn-ea"/>
              </a:rPr>
              <a:t>单击此处添加标题文字</a:t>
            </a:r>
            <a:endParaRPr lang="zh-CN" altLang="en-US" sz="1000" kern="10">
              <a:solidFill>
                <a:schemeClr val="bg1"/>
              </a:solidFill>
              <a:latin typeface="+mn-ea"/>
              <a:ea typeface="+mn-ea"/>
              <a:cs typeface="+mn-ea"/>
            </a:endParaRPr>
          </a:p>
        </p:txBody>
      </p:sp>
      <p:sp>
        <p:nvSpPr>
          <p:cNvPr id="16401" name="WordArt 10"/>
          <p:cNvSpPr>
            <a:spLocks noChangeArrowheads="1" noChangeShapeType="1"/>
          </p:cNvSpPr>
          <p:nvPr/>
        </p:nvSpPr>
        <p:spPr bwMode="auto">
          <a:xfrm rot="-5400000">
            <a:off x="5514181" y="2545557"/>
            <a:ext cx="2289175" cy="2132012"/>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2275840"/>
              </a:avLst>
            </a:prstTxWarp>
          </a:bodyPr>
          <a:lstStyle/>
          <a:p>
            <a:pPr algn="ctr"/>
            <a:r>
              <a:rPr lang="zh-CN" altLang="en-US" sz="1000" kern="10">
                <a:solidFill>
                  <a:schemeClr val="bg1"/>
                </a:solidFill>
                <a:latin typeface="+mn-ea"/>
                <a:ea typeface="+mn-ea"/>
                <a:cs typeface="+mn-ea"/>
              </a:rPr>
              <a:t>单击此处添加标题文字</a:t>
            </a:r>
            <a:endParaRPr lang="zh-CN" altLang="en-US" sz="1000" kern="10">
              <a:solidFill>
                <a:schemeClr val="bg1"/>
              </a:solidFill>
              <a:latin typeface="+mn-ea"/>
              <a:ea typeface="+mn-ea"/>
              <a:cs typeface="+mn-ea"/>
            </a:endParaRPr>
          </a:p>
        </p:txBody>
      </p:sp>
      <p:sp>
        <p:nvSpPr>
          <p:cNvPr id="92" name="Text Placeholder 32"/>
          <p:cNvSpPr txBox="1"/>
          <p:nvPr/>
        </p:nvSpPr>
        <p:spPr>
          <a:xfrm>
            <a:off x="9131300" y="2679700"/>
            <a:ext cx="2547938" cy="83978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lnSpc>
                <a:spcPct val="150000"/>
              </a:lnSpc>
              <a:spcAft>
                <a:spcPts val="0"/>
              </a:spcAft>
              <a:buFont typeface="Arial" panose="020B0604020202020204" pitchFamily="34" charset="0"/>
              <a:buNone/>
              <a:defRPr/>
            </a:pPr>
            <a:r>
              <a:rPr lang="zh-CN" altLang="en-US" sz="1050" dirty="0">
                <a:solidFill>
                  <a:sysClr val="windowText" lastClr="000000"/>
                </a:solidFill>
                <a:latin typeface="微软雅黑 Light" panose="020B0502040204020203" pitchFamily="34" charset="-122"/>
              </a:rPr>
              <a:t>您的内容打在这里，或者通过复制您的文本后，在此框中选择粘贴，并选择只保留</a:t>
            </a:r>
            <a:r>
              <a:rPr lang="zh-CN" altLang="en-US" sz="1050" dirty="0" smtClean="0">
                <a:solidFill>
                  <a:sysClr val="windowText" lastClr="000000"/>
                </a:solidFill>
                <a:latin typeface="微软雅黑 Light" panose="020B0502040204020203" pitchFamily="34" charset="-122"/>
              </a:rPr>
              <a:t>文字</a:t>
            </a:r>
            <a:r>
              <a:rPr lang="zh-CN" altLang="en-US" sz="1050" dirty="0">
                <a:solidFill>
                  <a:sysClr val="windowText" lastClr="000000"/>
                </a:solidFill>
                <a:latin typeface="微软雅黑 Light" panose="020B0502040204020203" pitchFamily="34" charset="-122"/>
              </a:rPr>
              <a:t>。您的内容打在这里，或者通过复制</a:t>
            </a:r>
            <a:endParaRPr lang="en-US" sz="1050" dirty="0">
              <a:solidFill>
                <a:schemeClr val="tx1">
                  <a:lumMod val="65000"/>
                  <a:lumOff val="35000"/>
                </a:schemeClr>
              </a:solidFill>
              <a:latin typeface="Lato Light" panose="020F0302020204030203" pitchFamily="34" charset="0"/>
            </a:endParaRPr>
          </a:p>
        </p:txBody>
      </p:sp>
      <p:sp>
        <p:nvSpPr>
          <p:cNvPr id="93" name="Text Placeholder 33"/>
          <p:cNvSpPr txBox="1"/>
          <p:nvPr/>
        </p:nvSpPr>
        <p:spPr>
          <a:xfrm>
            <a:off x="9118600" y="2438400"/>
            <a:ext cx="1765300" cy="24130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zh-CN" altLang="en-US" sz="1400" dirty="0" smtClean="0">
                <a:solidFill>
                  <a:schemeClr val="tx1">
                    <a:lumMod val="95000"/>
                    <a:lumOff val="5000"/>
                  </a:schemeClr>
                </a:solidFill>
                <a:latin typeface="Lato Bold" panose="020F0802020204030203" pitchFamily="34" charset="0"/>
              </a:rPr>
              <a:t>添加文字标题</a:t>
            </a:r>
            <a:endParaRPr lang="en-AU" sz="1400" dirty="0">
              <a:solidFill>
                <a:schemeClr val="tx1">
                  <a:lumMod val="95000"/>
                  <a:lumOff val="5000"/>
                </a:schemeClr>
              </a:solidFill>
              <a:latin typeface="Lato Bold" panose="020F0802020204030203" pitchFamily="34" charset="0"/>
            </a:endParaRPr>
          </a:p>
        </p:txBody>
      </p:sp>
      <p:sp>
        <p:nvSpPr>
          <p:cNvPr id="94" name="Text Placeholder 32"/>
          <p:cNvSpPr txBox="1"/>
          <p:nvPr/>
        </p:nvSpPr>
        <p:spPr>
          <a:xfrm>
            <a:off x="9131300" y="4302125"/>
            <a:ext cx="2547938" cy="85407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lnSpc>
                <a:spcPct val="150000"/>
              </a:lnSpc>
              <a:spcAft>
                <a:spcPts val="0"/>
              </a:spcAft>
              <a:buFont typeface="Arial" panose="020B0604020202020204" pitchFamily="34" charset="0"/>
              <a:buNone/>
              <a:defRPr/>
            </a:pPr>
            <a:r>
              <a:rPr lang="zh-CN" altLang="en-US" sz="1050" dirty="0">
                <a:solidFill>
                  <a:sysClr val="windowText" lastClr="000000"/>
                </a:solidFill>
                <a:latin typeface="微软雅黑 Light" panose="020B0502040204020203" pitchFamily="34" charset="-122"/>
              </a:rPr>
              <a:t>您的内容打在这里，或者通过复制您的文本后，在此框中选择粘贴，并选择只保留文字。您的内容打在这里，或者通过复制</a:t>
            </a:r>
            <a:endParaRPr lang="en-US" altLang="zh-CN" sz="1050" dirty="0">
              <a:solidFill>
                <a:schemeClr val="tx1">
                  <a:lumMod val="65000"/>
                  <a:lumOff val="35000"/>
                </a:schemeClr>
              </a:solidFill>
              <a:latin typeface="Lato Light" panose="020F0302020204030203" pitchFamily="34" charset="0"/>
            </a:endParaRPr>
          </a:p>
          <a:p>
            <a:pPr marL="0" indent="0" fontAlgn="auto">
              <a:lnSpc>
                <a:spcPct val="150000"/>
              </a:lnSpc>
              <a:spcAft>
                <a:spcPts val="0"/>
              </a:spcAft>
              <a:buFont typeface="Arial" panose="020B0604020202020204" pitchFamily="34" charset="0"/>
              <a:buNone/>
              <a:defRPr/>
            </a:pPr>
            <a:endParaRPr lang="en-US" altLang="zh-CN" sz="1050" dirty="0">
              <a:solidFill>
                <a:schemeClr val="tx1">
                  <a:lumMod val="65000"/>
                  <a:lumOff val="35000"/>
                </a:schemeClr>
              </a:solidFill>
              <a:latin typeface="Lato Light" panose="020F0302020204030203" pitchFamily="34" charset="0"/>
            </a:endParaRPr>
          </a:p>
        </p:txBody>
      </p:sp>
      <p:sp>
        <p:nvSpPr>
          <p:cNvPr id="95" name="Text Placeholder 33"/>
          <p:cNvSpPr txBox="1"/>
          <p:nvPr/>
        </p:nvSpPr>
        <p:spPr>
          <a:xfrm>
            <a:off x="9118600" y="4076700"/>
            <a:ext cx="1765300" cy="24288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zh-CN" altLang="en-US" sz="1400">
                <a:solidFill>
                  <a:schemeClr val="tx1">
                    <a:lumMod val="95000"/>
                    <a:lumOff val="5000"/>
                  </a:schemeClr>
                </a:solidFill>
                <a:latin typeface="Lato Bold" panose="020F0802020204030203" pitchFamily="34" charset="0"/>
              </a:rPr>
              <a:t>添加文字标题</a:t>
            </a:r>
            <a:endParaRPr lang="en-AU" altLang="zh-CN" sz="1400" dirty="0">
              <a:solidFill>
                <a:schemeClr val="tx1">
                  <a:lumMod val="95000"/>
                  <a:lumOff val="5000"/>
                </a:schemeClr>
              </a:solidFill>
              <a:latin typeface="Lato Bold" panose="020F0802020204030203" pitchFamily="34" charset="0"/>
            </a:endParaRPr>
          </a:p>
        </p:txBody>
      </p:sp>
      <p:sp>
        <p:nvSpPr>
          <p:cNvPr id="96" name="Text Placeholder 32"/>
          <p:cNvSpPr txBox="1"/>
          <p:nvPr/>
        </p:nvSpPr>
        <p:spPr>
          <a:xfrm>
            <a:off x="2462213" y="2590800"/>
            <a:ext cx="2547937" cy="83978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fontAlgn="auto">
              <a:lnSpc>
                <a:spcPct val="150000"/>
              </a:lnSpc>
              <a:spcAft>
                <a:spcPts val="0"/>
              </a:spcAft>
              <a:buFont typeface="Arial" panose="020B0604020202020204" pitchFamily="34" charset="0"/>
              <a:buNone/>
              <a:defRPr/>
            </a:pPr>
            <a:r>
              <a:rPr lang="zh-CN" altLang="en-US" sz="1050" dirty="0">
                <a:solidFill>
                  <a:sysClr val="windowText" lastClr="000000"/>
                </a:solidFill>
                <a:latin typeface="微软雅黑 Light" panose="020B0502040204020203" pitchFamily="34" charset="-122"/>
              </a:rPr>
              <a:t>您的内容打在这里，或者通过复制您的文本后，在此框中选择粘贴，并选择只保留</a:t>
            </a:r>
            <a:r>
              <a:rPr lang="zh-CN" altLang="en-US" sz="1050" dirty="0" smtClean="0">
                <a:solidFill>
                  <a:sysClr val="windowText" lastClr="000000"/>
                </a:solidFill>
                <a:latin typeface="微软雅黑 Light" panose="020B0502040204020203" pitchFamily="34" charset="-122"/>
              </a:rPr>
              <a:t>文字</a:t>
            </a:r>
            <a:r>
              <a:rPr lang="zh-CN" altLang="en-US" sz="1050" dirty="0">
                <a:solidFill>
                  <a:sysClr val="windowText" lastClr="000000"/>
                </a:solidFill>
                <a:latin typeface="微软雅黑 Light" panose="020B0502040204020203" pitchFamily="34" charset="-122"/>
              </a:rPr>
              <a:t>。您的内容打在这里，或者通过复制</a:t>
            </a:r>
            <a:endParaRPr lang="en-US" sz="1050" dirty="0">
              <a:solidFill>
                <a:schemeClr val="tx1">
                  <a:lumMod val="65000"/>
                  <a:lumOff val="35000"/>
                </a:schemeClr>
              </a:solidFill>
              <a:latin typeface="Lato Light" panose="020F0302020204030203" pitchFamily="34" charset="0"/>
            </a:endParaRPr>
          </a:p>
        </p:txBody>
      </p:sp>
      <p:sp>
        <p:nvSpPr>
          <p:cNvPr id="97" name="Text Placeholder 33"/>
          <p:cNvSpPr txBox="1"/>
          <p:nvPr/>
        </p:nvSpPr>
        <p:spPr>
          <a:xfrm>
            <a:off x="3244850" y="2349500"/>
            <a:ext cx="1765300" cy="24130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fontAlgn="auto">
              <a:spcAft>
                <a:spcPts val="0"/>
              </a:spcAft>
              <a:buFont typeface="Arial" panose="020B0604020202020204" pitchFamily="34" charset="0"/>
              <a:buNone/>
              <a:defRPr/>
            </a:pPr>
            <a:r>
              <a:rPr lang="zh-CN" altLang="en-US" sz="1400" dirty="0" smtClean="0">
                <a:solidFill>
                  <a:schemeClr val="tx1">
                    <a:lumMod val="95000"/>
                    <a:lumOff val="5000"/>
                  </a:schemeClr>
                </a:solidFill>
                <a:latin typeface="Lato Bold" panose="020F0802020204030203" pitchFamily="34" charset="0"/>
              </a:rPr>
              <a:t>添加文字标题</a:t>
            </a:r>
            <a:endParaRPr lang="en-AU" sz="1400" dirty="0">
              <a:solidFill>
                <a:schemeClr val="tx1">
                  <a:lumMod val="95000"/>
                  <a:lumOff val="5000"/>
                </a:schemeClr>
              </a:solidFill>
              <a:latin typeface="Lato Bold" panose="020F0802020204030203" pitchFamily="34" charset="0"/>
            </a:endParaRPr>
          </a:p>
        </p:txBody>
      </p:sp>
      <p:sp>
        <p:nvSpPr>
          <p:cNvPr id="98" name="Text Placeholder 32"/>
          <p:cNvSpPr txBox="1"/>
          <p:nvPr/>
        </p:nvSpPr>
        <p:spPr>
          <a:xfrm>
            <a:off x="2462213" y="4213225"/>
            <a:ext cx="2547937" cy="85407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fontAlgn="auto">
              <a:lnSpc>
                <a:spcPct val="150000"/>
              </a:lnSpc>
              <a:spcAft>
                <a:spcPts val="0"/>
              </a:spcAft>
              <a:buFont typeface="Arial" panose="020B0604020202020204" pitchFamily="34" charset="0"/>
              <a:buNone/>
              <a:defRPr/>
            </a:pPr>
            <a:r>
              <a:rPr lang="zh-CN" altLang="en-US" sz="1050" dirty="0">
                <a:solidFill>
                  <a:sysClr val="windowText" lastClr="000000"/>
                </a:solidFill>
                <a:latin typeface="微软雅黑 Light" panose="020B0502040204020203" pitchFamily="34" charset="-122"/>
              </a:rPr>
              <a:t>您的内容打在这里，或者通过复制您的文本后，在此框中选择粘贴，并选择只保留文字。您的内容打在这里，或者通过复制</a:t>
            </a:r>
            <a:endParaRPr lang="en-US" altLang="zh-CN" sz="1050" dirty="0">
              <a:solidFill>
                <a:schemeClr val="tx1">
                  <a:lumMod val="65000"/>
                  <a:lumOff val="35000"/>
                </a:schemeClr>
              </a:solidFill>
              <a:latin typeface="Lato Light" panose="020F0302020204030203" pitchFamily="34" charset="0"/>
            </a:endParaRPr>
          </a:p>
          <a:p>
            <a:pPr marL="0" indent="0" algn="r" fontAlgn="auto">
              <a:lnSpc>
                <a:spcPct val="150000"/>
              </a:lnSpc>
              <a:spcAft>
                <a:spcPts val="0"/>
              </a:spcAft>
              <a:buFont typeface="Arial" panose="020B0604020202020204" pitchFamily="34" charset="0"/>
              <a:buNone/>
              <a:defRPr/>
            </a:pPr>
            <a:endParaRPr lang="en-US" altLang="zh-CN" sz="1050" dirty="0">
              <a:solidFill>
                <a:schemeClr val="tx1">
                  <a:lumMod val="65000"/>
                  <a:lumOff val="35000"/>
                </a:schemeClr>
              </a:solidFill>
              <a:latin typeface="Lato Light" panose="020F0302020204030203" pitchFamily="34" charset="0"/>
            </a:endParaRPr>
          </a:p>
        </p:txBody>
      </p:sp>
      <p:sp>
        <p:nvSpPr>
          <p:cNvPr id="99" name="Text Placeholder 33"/>
          <p:cNvSpPr txBox="1"/>
          <p:nvPr/>
        </p:nvSpPr>
        <p:spPr>
          <a:xfrm>
            <a:off x="3244850" y="3987800"/>
            <a:ext cx="1765300" cy="24288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fontAlgn="auto">
              <a:spcAft>
                <a:spcPts val="0"/>
              </a:spcAft>
              <a:buFont typeface="Arial" panose="020B0604020202020204" pitchFamily="34" charset="0"/>
              <a:buNone/>
              <a:defRPr/>
            </a:pPr>
            <a:r>
              <a:rPr lang="zh-CN" altLang="en-US" sz="1400">
                <a:solidFill>
                  <a:schemeClr val="tx1">
                    <a:lumMod val="95000"/>
                    <a:lumOff val="5000"/>
                  </a:schemeClr>
                </a:solidFill>
                <a:latin typeface="Lato Bold" panose="020F0802020204030203" pitchFamily="34" charset="0"/>
              </a:rPr>
              <a:t>添加文字标题</a:t>
            </a:r>
            <a:endParaRPr lang="en-AU" altLang="zh-CN" sz="1400" dirty="0">
              <a:solidFill>
                <a:schemeClr val="tx1">
                  <a:lumMod val="95000"/>
                  <a:lumOff val="5000"/>
                </a:schemeClr>
              </a:solidFill>
              <a:latin typeface="Lato Bold" panose="020F0802020204030203"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40003" y="2509201"/>
            <a:ext cx="4283075" cy="1015663"/>
          </a:xfrm>
          <a:prstGeom prst="rect">
            <a:avLst/>
          </a:prstGeom>
          <a:noFill/>
        </p:spPr>
        <p:txBody>
          <a:bodyPr>
            <a:spAutoFit/>
          </a:bodyPr>
          <a:lstStyle/>
          <a:p>
            <a:pPr eaLnBrk="1" fontAlgn="auto" hangingPunct="1">
              <a:spcBef>
                <a:spcPts val="0"/>
              </a:spcBef>
              <a:spcAft>
                <a:spcPts val="0"/>
              </a:spcAft>
              <a:defRPr/>
            </a:pPr>
            <a:r>
              <a:rPr lang="zh-CN" altLang="en-US" sz="6000" dirty="0" smtClean="0">
                <a:solidFill>
                  <a:schemeClr val="tx1">
                    <a:lumMod val="85000"/>
                    <a:lumOff val="15000"/>
                  </a:schemeClr>
                </a:solidFill>
                <a:latin typeface="+mn-ea"/>
                <a:ea typeface="+mn-ea"/>
              </a:rPr>
              <a:t>教学分析</a:t>
            </a:r>
            <a:endParaRPr lang="zh-CN" altLang="en-US" sz="6000" dirty="0">
              <a:solidFill>
                <a:schemeClr val="tx1">
                  <a:lumMod val="85000"/>
                  <a:lumOff val="15000"/>
                </a:schemeClr>
              </a:solidFill>
              <a:latin typeface="+mn-ea"/>
              <a:ea typeface="+mn-ea"/>
            </a:endParaRPr>
          </a:p>
        </p:txBody>
      </p:sp>
      <p:sp>
        <p:nvSpPr>
          <p:cNvPr id="12" name="文本框 11"/>
          <p:cNvSpPr txBox="1"/>
          <p:nvPr/>
        </p:nvSpPr>
        <p:spPr>
          <a:xfrm>
            <a:off x="4916342" y="3536439"/>
            <a:ext cx="2038255" cy="583493"/>
          </a:xfrm>
          <a:prstGeom prst="rect">
            <a:avLst/>
          </a:prstGeom>
          <a:noFill/>
        </p:spPr>
        <p:txBody>
          <a:bodyPr wrap="square">
            <a:spAutoFit/>
          </a:bodyPr>
          <a:lstStyle/>
          <a:p>
            <a:pPr marL="381000" indent="-381000" eaLnBrk="1" fontAlgn="auto" hangingPunct="1">
              <a:lnSpc>
                <a:spcPct val="150000"/>
              </a:lnSpc>
              <a:spcBef>
                <a:spcPts val="0"/>
              </a:spcBef>
              <a:spcAft>
                <a:spcPts val="0"/>
              </a:spcAft>
              <a:buFont typeface="Wingdings" panose="05000000000000000000" pitchFamily="2" charset="2"/>
              <a:buChar char="Ø"/>
              <a:defRPr/>
            </a:pPr>
            <a:r>
              <a:rPr lang="zh-CN" altLang="en-US" sz="2400" dirty="0" smtClean="0">
                <a:solidFill>
                  <a:schemeClr val="tx1">
                    <a:lumMod val="85000"/>
                    <a:lumOff val="15000"/>
                  </a:schemeClr>
                </a:solidFill>
                <a:latin typeface="+mn-ea"/>
                <a:ea typeface="+mn-ea"/>
              </a:rPr>
              <a:t>添加标题</a:t>
            </a:r>
            <a:endParaRPr lang="en-US" altLang="zh-CN" sz="2400" dirty="0">
              <a:solidFill>
                <a:schemeClr val="tx1">
                  <a:lumMod val="85000"/>
                  <a:lumOff val="15000"/>
                </a:schemeClr>
              </a:solidFill>
              <a:latin typeface="+mn-ea"/>
              <a:ea typeface="+mn-ea"/>
            </a:endParaRPr>
          </a:p>
        </p:txBody>
      </p:sp>
      <p:sp>
        <p:nvSpPr>
          <p:cNvPr id="13" name="文本框 12"/>
          <p:cNvSpPr txBox="1"/>
          <p:nvPr/>
        </p:nvSpPr>
        <p:spPr>
          <a:xfrm>
            <a:off x="6954597" y="3536439"/>
            <a:ext cx="2081273" cy="1200329"/>
          </a:xfrm>
          <a:prstGeom prst="rect">
            <a:avLst/>
          </a:prstGeom>
          <a:noFill/>
        </p:spPr>
        <p:txBody>
          <a:bodyPr wrap="square">
            <a:spAutoFit/>
          </a:bodyPr>
          <a:lstStyle/>
          <a:p>
            <a:pPr marL="381000" indent="-381000" eaLnBrk="1" fontAlgn="auto" hangingPunct="1">
              <a:lnSpc>
                <a:spcPct val="150000"/>
              </a:lnSpc>
              <a:spcBef>
                <a:spcPts val="0"/>
              </a:spcBef>
              <a:spcAft>
                <a:spcPts val="0"/>
              </a:spcAft>
              <a:buFont typeface="Wingdings" panose="05000000000000000000" pitchFamily="2" charset="2"/>
              <a:buChar char="Ø"/>
              <a:defRPr/>
            </a:pPr>
            <a:r>
              <a:rPr lang="zh-CN" altLang="en-US" sz="2400" dirty="0">
                <a:solidFill>
                  <a:schemeClr val="tx1">
                    <a:lumMod val="85000"/>
                    <a:lumOff val="15000"/>
                  </a:schemeClr>
                </a:solidFill>
                <a:latin typeface="+mn-ea"/>
              </a:rPr>
              <a:t>添加标题</a:t>
            </a:r>
            <a:endParaRPr lang="en-US" altLang="zh-CN" sz="2400" dirty="0">
              <a:solidFill>
                <a:schemeClr val="tx1">
                  <a:lumMod val="85000"/>
                  <a:lumOff val="15000"/>
                </a:schemeClr>
              </a:solidFill>
              <a:latin typeface="+mn-ea"/>
            </a:endParaRPr>
          </a:p>
          <a:p>
            <a:pPr marL="381000" indent="-381000" eaLnBrk="1" fontAlgn="auto" hangingPunct="1">
              <a:lnSpc>
                <a:spcPct val="150000"/>
              </a:lnSpc>
              <a:spcBef>
                <a:spcPts val="0"/>
              </a:spcBef>
              <a:spcAft>
                <a:spcPts val="0"/>
              </a:spcAft>
              <a:buFont typeface="Wingdings" panose="05000000000000000000" pitchFamily="2" charset="2"/>
              <a:buChar char="Ø"/>
              <a:defRPr/>
            </a:pPr>
            <a:r>
              <a:rPr lang="zh-CN" altLang="en-US" sz="2400" dirty="0">
                <a:solidFill>
                  <a:schemeClr val="tx1">
                    <a:lumMod val="85000"/>
                    <a:lumOff val="15000"/>
                  </a:schemeClr>
                </a:solidFill>
                <a:latin typeface="+mn-ea"/>
              </a:rPr>
              <a:t>添加标题</a:t>
            </a:r>
            <a:endParaRPr lang="en-US" altLang="zh-CN" sz="2400" dirty="0">
              <a:solidFill>
                <a:schemeClr val="tx1">
                  <a:lumMod val="85000"/>
                  <a:lumOff val="15000"/>
                </a:schemeClr>
              </a:solidFill>
              <a:latin typeface="+mn-ea"/>
            </a:endParaRPr>
          </a:p>
        </p:txBody>
      </p:sp>
      <p:sp>
        <p:nvSpPr>
          <p:cNvPr id="11" name="文本框 10"/>
          <p:cNvSpPr txBox="1"/>
          <p:nvPr/>
        </p:nvSpPr>
        <p:spPr>
          <a:xfrm>
            <a:off x="4916342" y="4083788"/>
            <a:ext cx="1944024" cy="583493"/>
          </a:xfrm>
          <a:prstGeom prst="rect">
            <a:avLst/>
          </a:prstGeom>
          <a:noFill/>
        </p:spPr>
        <p:txBody>
          <a:bodyPr wrap="square">
            <a:spAutoFit/>
          </a:bodyPr>
          <a:lstStyle/>
          <a:p>
            <a:pPr marL="381000" indent="-381000" eaLnBrk="1" fontAlgn="auto" hangingPunct="1">
              <a:lnSpc>
                <a:spcPct val="150000"/>
              </a:lnSpc>
              <a:spcBef>
                <a:spcPts val="0"/>
              </a:spcBef>
              <a:spcAft>
                <a:spcPts val="0"/>
              </a:spcAft>
              <a:buFont typeface="Wingdings" panose="05000000000000000000" pitchFamily="2" charset="2"/>
              <a:buChar char="Ø"/>
              <a:defRPr/>
            </a:pPr>
            <a:r>
              <a:rPr lang="zh-CN" altLang="en-US" sz="2400" dirty="0">
                <a:solidFill>
                  <a:schemeClr val="tx1">
                    <a:lumMod val="85000"/>
                    <a:lumOff val="15000"/>
                  </a:schemeClr>
                </a:solidFill>
                <a:latin typeface="+mn-ea"/>
              </a:rPr>
              <a:t>添加标题</a:t>
            </a:r>
            <a:endParaRPr lang="en-US" altLang="zh-CN" sz="2400" dirty="0">
              <a:solidFill>
                <a:schemeClr val="tx1">
                  <a:lumMod val="85000"/>
                  <a:lumOff val="15000"/>
                </a:schemeClr>
              </a:solidFill>
              <a:latin typeface="+mn-ea"/>
            </a:endParaRPr>
          </a:p>
        </p:txBody>
      </p:sp>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67981" y="1415209"/>
            <a:ext cx="2711659" cy="544279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275" y="1047750"/>
            <a:ext cx="11855450"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9" name="关于我们"/>
          <p:cNvSpPr/>
          <p:nvPr/>
        </p:nvSpPr>
        <p:spPr>
          <a:xfrm>
            <a:off x="142875" y="446088"/>
            <a:ext cx="4692650" cy="523875"/>
          </a:xfrm>
          <a:prstGeom prst="rect">
            <a:avLst/>
          </a:prstGeom>
        </p:spPr>
        <p:txBody>
          <a:bodyPr>
            <a:spAutoFit/>
          </a:bodyPr>
          <a:lstStyle/>
          <a:p>
            <a:pPr eaLnBrk="1" fontAlgn="auto" hangingPunct="1">
              <a:spcBef>
                <a:spcPts val="0"/>
              </a:spcBef>
              <a:spcAft>
                <a:spcPts val="0"/>
              </a:spcAft>
              <a:defRPr/>
            </a:pPr>
            <a:r>
              <a:rPr lang="en-US" altLang="zh-CN" sz="2800" dirty="0">
                <a:solidFill>
                  <a:schemeClr val="tx1">
                    <a:lumMod val="85000"/>
                    <a:lumOff val="15000"/>
                  </a:schemeClr>
                </a:solidFill>
                <a:latin typeface="+mn-ea"/>
                <a:ea typeface="+mn-ea"/>
              </a:rPr>
              <a:t>2.1 </a:t>
            </a:r>
            <a:r>
              <a:rPr lang="zh-CN" altLang="en-US" sz="2800" dirty="0">
                <a:solidFill>
                  <a:schemeClr val="tx1">
                    <a:lumMod val="85000"/>
                    <a:lumOff val="15000"/>
                  </a:schemeClr>
                </a:solidFill>
                <a:latin typeface="+mn-ea"/>
                <a:ea typeface="+mn-ea"/>
              </a:rPr>
              <a:t>教法分析</a:t>
            </a:r>
            <a:endParaRPr lang="zh-CN" altLang="en-US" sz="2800" dirty="0">
              <a:solidFill>
                <a:schemeClr val="tx1">
                  <a:lumMod val="85000"/>
                  <a:lumOff val="15000"/>
                </a:schemeClr>
              </a:solidFill>
              <a:latin typeface="+mn-ea"/>
              <a:ea typeface="+mn-ea"/>
            </a:endParaRPr>
          </a:p>
        </p:txBody>
      </p:sp>
      <p:sp>
        <p:nvSpPr>
          <p:cNvPr id="35" name="title_1"/>
          <p:cNvSpPr/>
          <p:nvPr/>
        </p:nvSpPr>
        <p:spPr>
          <a:xfrm>
            <a:off x="188913" y="2181225"/>
            <a:ext cx="1485900" cy="4921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865" dirty="0">
                <a:solidFill>
                  <a:schemeClr val="bg1"/>
                </a:solidFill>
                <a:latin typeface="微软雅黑" panose="020B0503020204020204" pitchFamily="34" charset="-122"/>
                <a:ea typeface="微软雅黑" panose="020B0503020204020204" pitchFamily="34" charset="-122"/>
              </a:rPr>
              <a:t>工作回顾</a:t>
            </a:r>
            <a:endParaRPr lang="zh-CN" altLang="en-US" sz="1865" dirty="0">
              <a:solidFill>
                <a:schemeClr val="bg1"/>
              </a:solidFill>
              <a:latin typeface="微软雅黑" panose="020B0503020204020204" pitchFamily="34" charset="-122"/>
              <a:ea typeface="微软雅黑" panose="020B0503020204020204" pitchFamily="34" charset="-122"/>
            </a:endParaRPr>
          </a:p>
        </p:txBody>
      </p:sp>
      <p:sp>
        <p:nvSpPr>
          <p:cNvPr id="36" name="title_1_green"/>
          <p:cNvSpPr/>
          <p:nvPr/>
        </p:nvSpPr>
        <p:spPr>
          <a:xfrm>
            <a:off x="188913" y="2181225"/>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教学背景</a:t>
            </a:r>
            <a:endParaRPr lang="zh-CN" altLang="en-US" kern="0" dirty="0">
              <a:solidFill>
                <a:sysClr val="windowText" lastClr="000000"/>
              </a:solidFill>
              <a:latin typeface="Calibri" panose="020F0502020204030204"/>
              <a:ea typeface="+mn-ea"/>
            </a:endParaRPr>
          </a:p>
        </p:txBody>
      </p:sp>
      <p:sp>
        <p:nvSpPr>
          <p:cNvPr id="37" name="title_2"/>
          <p:cNvSpPr/>
          <p:nvPr/>
        </p:nvSpPr>
        <p:spPr>
          <a:xfrm>
            <a:off x="188913" y="2792413"/>
            <a:ext cx="1485900" cy="493712"/>
          </a:xfrm>
          <a:prstGeom prst="rect">
            <a:avLst/>
          </a:prstGeom>
          <a:gradFill flip="none" rotWithShape="1">
            <a:gsLst>
              <a:gs pos="100000">
                <a:schemeClr val="accent1">
                  <a:lumMod val="50000"/>
                </a:schemeClr>
              </a:gs>
              <a:gs pos="0">
                <a:schemeClr val="accent1">
                  <a:lumMod val="50000"/>
                </a:schemeClr>
              </a:gs>
              <a:gs pos="7000">
                <a:schemeClr val="accent1"/>
              </a:gs>
              <a:gs pos="90000">
                <a:schemeClr val="accent1"/>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chemeClr val="bg1"/>
                </a:solidFill>
                <a:latin typeface="Calibri" panose="020F0502020204030204"/>
                <a:ea typeface="+mn-ea"/>
              </a:rPr>
              <a:t>教学分析</a:t>
            </a:r>
            <a:endParaRPr lang="zh-CN" altLang="en-US" kern="0" dirty="0">
              <a:solidFill>
                <a:schemeClr val="bg1"/>
              </a:solidFill>
              <a:latin typeface="Calibri" panose="020F0502020204030204"/>
              <a:ea typeface="+mn-ea"/>
            </a:endParaRPr>
          </a:p>
        </p:txBody>
      </p:sp>
      <p:sp>
        <p:nvSpPr>
          <p:cNvPr id="38" name="title_3"/>
          <p:cNvSpPr/>
          <p:nvPr/>
        </p:nvSpPr>
        <p:spPr>
          <a:xfrm>
            <a:off x="188913" y="3405188"/>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学法分析</a:t>
            </a:r>
            <a:endParaRPr lang="zh-CN" altLang="en-US" kern="0" dirty="0">
              <a:solidFill>
                <a:sysClr val="windowText" lastClr="000000"/>
              </a:solidFill>
              <a:latin typeface="Calibri" panose="020F0502020204030204"/>
              <a:ea typeface="+mn-ea"/>
            </a:endParaRPr>
          </a:p>
        </p:txBody>
      </p:sp>
      <p:sp>
        <p:nvSpPr>
          <p:cNvPr id="39" name="title_4"/>
          <p:cNvSpPr/>
          <p:nvPr/>
        </p:nvSpPr>
        <p:spPr>
          <a:xfrm>
            <a:off x="188913" y="4017963"/>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教学过程</a:t>
            </a:r>
            <a:endParaRPr lang="en-US" altLang="zh-CN" kern="0" dirty="0">
              <a:solidFill>
                <a:sysClr val="windowText" lastClr="000000"/>
              </a:solidFill>
              <a:latin typeface="Calibri" panose="020F0502020204030204"/>
              <a:ea typeface="+mn-ea"/>
            </a:endParaRPr>
          </a:p>
        </p:txBody>
      </p:sp>
      <p:sp>
        <p:nvSpPr>
          <p:cNvPr id="40" name="title_5"/>
          <p:cNvSpPr/>
          <p:nvPr/>
        </p:nvSpPr>
        <p:spPr>
          <a:xfrm>
            <a:off x="188913" y="4630738"/>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板书设计</a:t>
            </a:r>
            <a:endParaRPr lang="zh-CN" altLang="en-US" kern="0" dirty="0">
              <a:solidFill>
                <a:sysClr val="windowText" lastClr="000000"/>
              </a:solidFill>
              <a:latin typeface="Calibri" panose="020F0502020204030204"/>
              <a:ea typeface="+mn-ea"/>
            </a:endParaRPr>
          </a:p>
        </p:txBody>
      </p:sp>
      <p:sp>
        <p:nvSpPr>
          <p:cNvPr id="41" name="title_6"/>
          <p:cNvSpPr/>
          <p:nvPr/>
        </p:nvSpPr>
        <p:spPr>
          <a:xfrm>
            <a:off x="188913" y="5241925"/>
            <a:ext cx="1485900" cy="492125"/>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anchor="ctr"/>
          <a:lstStyle/>
          <a:p>
            <a:pPr algn="ctr" eaLnBrk="1" fontAlgn="auto" hangingPunct="1">
              <a:spcBef>
                <a:spcPts val="0"/>
              </a:spcBef>
              <a:spcAft>
                <a:spcPts val="0"/>
              </a:spcAft>
              <a:defRPr/>
            </a:pPr>
            <a:r>
              <a:rPr lang="zh-CN" altLang="en-US" kern="0" dirty="0">
                <a:solidFill>
                  <a:sysClr val="windowText" lastClr="000000"/>
                </a:solidFill>
                <a:latin typeface="Calibri" panose="020F0502020204030204"/>
                <a:ea typeface="+mn-ea"/>
              </a:rPr>
              <a:t>教学效果</a:t>
            </a:r>
            <a:endParaRPr lang="zh-CN" altLang="en-US" kern="0" dirty="0">
              <a:solidFill>
                <a:sysClr val="windowText" lastClr="000000"/>
              </a:solidFill>
              <a:latin typeface="Calibri" panose="020F0502020204030204"/>
              <a:ea typeface="+mn-ea"/>
            </a:endParaRPr>
          </a:p>
        </p:txBody>
      </p:sp>
      <p:cxnSp>
        <p:nvCxnSpPr>
          <p:cNvPr id="42" name="直接连接符 41"/>
          <p:cNvCxnSpPr/>
          <p:nvPr/>
        </p:nvCxnSpPr>
        <p:spPr>
          <a:xfrm>
            <a:off x="1958975" y="1508125"/>
            <a:ext cx="0" cy="4992688"/>
          </a:xfrm>
          <a:prstGeom prst="line">
            <a:avLst/>
          </a:prstGeom>
          <a:ln w="952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43" name="arrow_游标"/>
          <p:cNvGrpSpPr>
            <a:grpSpLocks noChangeAspect="1"/>
          </p:cNvGrpSpPr>
          <p:nvPr/>
        </p:nvGrpSpPr>
        <p:grpSpPr>
          <a:xfrm rot="10800000" flipH="1">
            <a:off x="1856669" y="2947098"/>
            <a:ext cx="206884" cy="206884"/>
            <a:chOff x="510977" y="1676698"/>
            <a:chExt cx="174686" cy="174686"/>
          </a:xfrm>
          <a:solidFill>
            <a:schemeClr val="bg1"/>
          </a:solidFill>
        </p:grpSpPr>
        <p:sp>
          <p:nvSpPr>
            <p:cNvPr id="44" name="椭圆 43"/>
            <p:cNvSpPr/>
            <p:nvPr/>
          </p:nvSpPr>
          <p:spPr>
            <a:xfrm>
              <a:off x="510977" y="1676698"/>
              <a:ext cx="174686" cy="17468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algn="ctr" eaLnBrk="1" fontAlgn="auto" hangingPunct="1">
                <a:spcBef>
                  <a:spcPts val="0"/>
                </a:spcBef>
                <a:spcAft>
                  <a:spcPts val="0"/>
                </a:spcAft>
                <a:defRPr/>
              </a:pPr>
              <a:endParaRPr lang="zh-CN" altLang="en-US" sz="2400">
                <a:solidFill>
                  <a:schemeClr val="bg1">
                    <a:lumMod val="50000"/>
                  </a:schemeClr>
                </a:solidFill>
              </a:endParaRPr>
            </a:p>
          </p:txBody>
        </p:sp>
        <p:cxnSp>
          <p:nvCxnSpPr>
            <p:cNvPr id="45" name="直接连接符 44"/>
            <p:cNvCxnSpPr/>
            <p:nvPr/>
          </p:nvCxnSpPr>
          <p:spPr>
            <a:xfrm>
              <a:off x="541962" y="1766660"/>
              <a:ext cx="945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2700000">
              <a:off x="579030" y="1740848"/>
              <a:ext cx="756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rot="8100000">
              <a:off x="582566" y="1790770"/>
              <a:ext cx="75600"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MH_SubTitle_4"/>
          <p:cNvSpPr/>
          <p:nvPr>
            <p:custDataLst>
              <p:tags r:id="rId1"/>
            </p:custDataLst>
          </p:nvPr>
        </p:nvSpPr>
        <p:spPr>
          <a:xfrm flipH="1">
            <a:off x="2840038" y="3910013"/>
            <a:ext cx="4154487" cy="1938337"/>
          </a:xfrm>
          <a:custGeom>
            <a:avLst/>
            <a:gdLst>
              <a:gd name="connsiteX0" fmla="*/ 2792137 w 2987042"/>
              <a:gd name="connsiteY0" fmla="*/ 0 h 1393371"/>
              <a:gd name="connsiteX1" fmla="*/ 0 w 2987042"/>
              <a:gd name="connsiteY1" fmla="*/ 0 h 1393371"/>
              <a:gd name="connsiteX2" fmla="*/ 0 w 2987042"/>
              <a:gd name="connsiteY2" fmla="*/ 1198466 h 1393371"/>
              <a:gd name="connsiteX3" fmla="*/ 194905 w 2987042"/>
              <a:gd name="connsiteY3" fmla="*/ 1393371 h 1393371"/>
              <a:gd name="connsiteX4" fmla="*/ 2987042 w 2987042"/>
              <a:gd name="connsiteY4" fmla="*/ 1393371 h 1393371"/>
              <a:gd name="connsiteX5" fmla="*/ 2987042 w 2987042"/>
              <a:gd name="connsiteY5" fmla="*/ 194905 h 1393371"/>
              <a:gd name="connsiteX6" fmla="*/ 2792137 w 2987042"/>
              <a:gd name="connsiteY6" fmla="*/ 0 h 1393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7042" h="1393371">
                <a:moveTo>
                  <a:pt x="2792137" y="0"/>
                </a:moveTo>
                <a:lnTo>
                  <a:pt x="0" y="0"/>
                </a:lnTo>
                <a:lnTo>
                  <a:pt x="0" y="1198466"/>
                </a:lnTo>
                <a:cubicBezTo>
                  <a:pt x="0" y="1306109"/>
                  <a:pt x="87262" y="1393371"/>
                  <a:pt x="194905" y="1393371"/>
                </a:cubicBezTo>
                <a:lnTo>
                  <a:pt x="2987042" y="1393371"/>
                </a:lnTo>
                <a:lnTo>
                  <a:pt x="2987042" y="194905"/>
                </a:lnTo>
                <a:cubicBezTo>
                  <a:pt x="2987042" y="87262"/>
                  <a:pt x="2899780" y="0"/>
                  <a:pt x="2792137" y="0"/>
                </a:cubicBezTo>
                <a:close/>
              </a:path>
            </a:pathLst>
          </a:custGeom>
          <a:solidFill>
            <a:schemeClr val="bg1">
              <a:lumMod val="95000"/>
            </a:schemeClr>
          </a:solidFill>
          <a:effectLst/>
        </p:spPr>
        <p:txBody>
          <a:bodyPr lIns="864000" anchor="ctr"/>
          <a:lstStyle/>
          <a:p>
            <a:pPr eaLnBrk="1" fontAlgn="auto" hangingPunct="1">
              <a:lnSpc>
                <a:spcPct val="120000"/>
              </a:lnSpc>
              <a:spcBef>
                <a:spcPts val="0"/>
              </a:spcBef>
              <a:spcAft>
                <a:spcPts val="0"/>
              </a:spcAft>
              <a:defRPr/>
            </a:pPr>
            <a:endParaRPr lang="da-DK" altLang="zh-CN" sz="2000" dirty="0">
              <a:solidFill>
                <a:srgbClr val="333333"/>
              </a:solidFill>
              <a:latin typeface="+mn-lt"/>
              <a:ea typeface="+mn-ea"/>
            </a:endParaRPr>
          </a:p>
        </p:txBody>
      </p:sp>
      <p:sp>
        <p:nvSpPr>
          <p:cNvPr id="77" name="MH_SubTitle_3"/>
          <p:cNvSpPr/>
          <p:nvPr>
            <p:custDataLst>
              <p:tags r:id="rId2"/>
            </p:custDataLst>
          </p:nvPr>
        </p:nvSpPr>
        <p:spPr>
          <a:xfrm>
            <a:off x="7181850" y="3910013"/>
            <a:ext cx="4154488" cy="1938337"/>
          </a:xfrm>
          <a:custGeom>
            <a:avLst/>
            <a:gdLst>
              <a:gd name="connsiteX0" fmla="*/ 0 w 2987042"/>
              <a:gd name="connsiteY0" fmla="*/ 0 h 1393371"/>
              <a:gd name="connsiteX1" fmla="*/ 2792137 w 2987042"/>
              <a:gd name="connsiteY1" fmla="*/ 0 h 1393371"/>
              <a:gd name="connsiteX2" fmla="*/ 2987042 w 2987042"/>
              <a:gd name="connsiteY2" fmla="*/ 194905 h 1393371"/>
              <a:gd name="connsiteX3" fmla="*/ 2987042 w 2987042"/>
              <a:gd name="connsiteY3" fmla="*/ 1393371 h 1393371"/>
              <a:gd name="connsiteX4" fmla="*/ 194905 w 2987042"/>
              <a:gd name="connsiteY4" fmla="*/ 1393371 h 1393371"/>
              <a:gd name="connsiteX5" fmla="*/ 0 w 2987042"/>
              <a:gd name="connsiteY5" fmla="*/ 1198466 h 1393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7042" h="1393371">
                <a:moveTo>
                  <a:pt x="0" y="0"/>
                </a:moveTo>
                <a:lnTo>
                  <a:pt x="2792137" y="0"/>
                </a:lnTo>
                <a:cubicBezTo>
                  <a:pt x="2899780" y="0"/>
                  <a:pt x="2987042" y="87262"/>
                  <a:pt x="2987042" y="194905"/>
                </a:cubicBezTo>
                <a:lnTo>
                  <a:pt x="2987042" y="1393371"/>
                </a:lnTo>
                <a:lnTo>
                  <a:pt x="194905" y="1393371"/>
                </a:lnTo>
                <a:cubicBezTo>
                  <a:pt x="87262" y="1393371"/>
                  <a:pt x="0" y="1306109"/>
                  <a:pt x="0" y="1198466"/>
                </a:cubicBezTo>
                <a:close/>
              </a:path>
            </a:pathLst>
          </a:custGeom>
          <a:solidFill>
            <a:schemeClr val="bg1">
              <a:lumMod val="95000"/>
            </a:schemeClr>
          </a:solidFill>
          <a:effectLst/>
        </p:spPr>
        <p:txBody>
          <a:bodyPr lIns="67500" rIns="864000" anchor="ctr"/>
          <a:lstStyle/>
          <a:p>
            <a:pPr algn="r" eaLnBrk="1" fontAlgn="auto" hangingPunct="1">
              <a:lnSpc>
                <a:spcPct val="120000"/>
              </a:lnSpc>
              <a:spcBef>
                <a:spcPts val="0"/>
              </a:spcBef>
              <a:spcAft>
                <a:spcPts val="0"/>
              </a:spcAft>
              <a:defRPr/>
            </a:pPr>
            <a:endParaRPr lang="da-DK" altLang="zh-CN" sz="2000" dirty="0">
              <a:solidFill>
                <a:srgbClr val="333333"/>
              </a:solidFill>
              <a:latin typeface="+mn-lt"/>
              <a:ea typeface="+mn-ea"/>
            </a:endParaRPr>
          </a:p>
        </p:txBody>
      </p:sp>
      <p:sp>
        <p:nvSpPr>
          <p:cNvPr id="78" name="MH_SubTitle_1"/>
          <p:cNvSpPr/>
          <p:nvPr>
            <p:custDataLst>
              <p:tags r:id="rId3"/>
            </p:custDataLst>
          </p:nvPr>
        </p:nvSpPr>
        <p:spPr>
          <a:xfrm flipH="1">
            <a:off x="2803525" y="1779588"/>
            <a:ext cx="4154488" cy="1941512"/>
          </a:xfrm>
          <a:prstGeom prst="round2DiagRect">
            <a:avLst>
              <a:gd name="adj1" fmla="val 13988"/>
              <a:gd name="adj2" fmla="val 0"/>
            </a:avLst>
          </a:prstGeom>
          <a:solidFill>
            <a:schemeClr val="bg1">
              <a:lumMod val="95000"/>
            </a:schemeClr>
          </a:solidFill>
          <a:effectLst/>
        </p:spPr>
        <p:txBody>
          <a:bodyPr lIns="864000" anchor="ctr">
            <a:normAutofit/>
          </a:bodyPr>
          <a:lstStyle/>
          <a:p>
            <a:pPr eaLnBrk="1" fontAlgn="auto" hangingPunct="1">
              <a:lnSpc>
                <a:spcPct val="120000"/>
              </a:lnSpc>
              <a:spcBef>
                <a:spcPts val="0"/>
              </a:spcBef>
              <a:spcAft>
                <a:spcPts val="0"/>
              </a:spcAft>
              <a:defRPr/>
            </a:pPr>
            <a:endParaRPr lang="da-DK" altLang="zh-CN" sz="2000" dirty="0">
              <a:solidFill>
                <a:srgbClr val="333333"/>
              </a:solidFill>
              <a:latin typeface="+mn-lt"/>
              <a:ea typeface="+mn-ea"/>
            </a:endParaRPr>
          </a:p>
        </p:txBody>
      </p:sp>
      <p:sp>
        <p:nvSpPr>
          <p:cNvPr id="20496" name="MH_Other_1"/>
          <p:cNvSpPr/>
          <p:nvPr>
            <p:custDataLst>
              <p:tags r:id="rId4"/>
            </p:custDataLst>
          </p:nvPr>
        </p:nvSpPr>
        <p:spPr bwMode="auto">
          <a:xfrm flipH="1">
            <a:off x="2803525" y="1792288"/>
            <a:ext cx="2043113" cy="1939925"/>
          </a:xfrm>
          <a:custGeom>
            <a:avLst/>
            <a:gdLst>
              <a:gd name="T0" fmla="*/ 2301569 w 1467218"/>
              <a:gd name="T1" fmla="*/ 0 h 1393371"/>
              <a:gd name="T2" fmla="*/ 0 w 1467218"/>
              <a:gd name="T3" fmla="*/ 0 h 1393371"/>
              <a:gd name="T4" fmla="*/ 1817478 w 1467218"/>
              <a:gd name="T5" fmla="*/ 2182818 h 1393371"/>
              <a:gd name="T6" fmla="*/ 1995829 w 1467218"/>
              <a:gd name="T7" fmla="*/ 2182818 h 1393371"/>
              <a:gd name="T8" fmla="*/ 2301569 w 1467218"/>
              <a:gd name="T9" fmla="*/ 1877485 h 1393371"/>
              <a:gd name="T10" fmla="*/ 0 60000 65536"/>
              <a:gd name="T11" fmla="*/ 0 60000 65536"/>
              <a:gd name="T12" fmla="*/ 0 60000 65536"/>
              <a:gd name="T13" fmla="*/ 0 60000 65536"/>
              <a:gd name="T14" fmla="*/ 0 60000 65536"/>
              <a:gd name="T15" fmla="*/ 0 w 1467218"/>
              <a:gd name="T16" fmla="*/ 0 h 1393371"/>
              <a:gd name="T17" fmla="*/ 1467218 w 1467218"/>
              <a:gd name="T18" fmla="*/ 1393371 h 1393371"/>
            </a:gdLst>
            <a:ahLst/>
            <a:cxnLst>
              <a:cxn ang="T10">
                <a:pos x="T0" y="T1"/>
              </a:cxn>
              <a:cxn ang="T11">
                <a:pos x="T2" y="T3"/>
              </a:cxn>
              <a:cxn ang="T12">
                <a:pos x="T4" y="T5"/>
              </a:cxn>
              <a:cxn ang="T13">
                <a:pos x="T6" y="T7"/>
              </a:cxn>
              <a:cxn ang="T14">
                <a:pos x="T8" y="T9"/>
              </a:cxn>
            </a:cxnLst>
            <a:rect l="T15" t="T16" r="T17" b="T18"/>
            <a:pathLst>
              <a:path w="1467218" h="1393371">
                <a:moveTo>
                  <a:pt x="1467218" y="0"/>
                </a:moveTo>
                <a:lnTo>
                  <a:pt x="0" y="0"/>
                </a:lnTo>
                <a:lnTo>
                  <a:pt x="1158617" y="1393371"/>
                </a:lnTo>
                <a:lnTo>
                  <a:pt x="1272313" y="1393371"/>
                </a:lnTo>
                <a:cubicBezTo>
                  <a:pt x="1379956" y="1393371"/>
                  <a:pt x="1467218" y="1306109"/>
                  <a:pt x="1467218" y="1198466"/>
                </a:cubicBezTo>
                <a:lnTo>
                  <a:pt x="1467218"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9000"/>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9pPr>
          </a:lstStyle>
          <a:p>
            <a:pPr algn="ctr" eaLnBrk="1" hangingPunct="1">
              <a:lnSpc>
                <a:spcPct val="130000"/>
              </a:lnSpc>
              <a:spcBef>
                <a:spcPct val="0"/>
              </a:spcBef>
              <a:buFontTx/>
              <a:buNone/>
            </a:pPr>
            <a:r>
              <a:rPr lang="en-US" altLang="zh-CN" sz="5400">
                <a:solidFill>
                  <a:srgbClr val="FFFFFF"/>
                </a:solidFill>
                <a:latin typeface="Impact" panose="020B0806030902050204" pitchFamily="34" charset="0"/>
              </a:rPr>
              <a:t>1</a:t>
            </a:r>
            <a:endParaRPr lang="zh-CN" altLang="en-US" sz="5400">
              <a:solidFill>
                <a:srgbClr val="FFFFFF"/>
              </a:solidFill>
              <a:latin typeface="Impact" panose="020B0806030902050204" pitchFamily="34" charset="0"/>
            </a:endParaRPr>
          </a:p>
        </p:txBody>
      </p:sp>
      <p:sp>
        <p:nvSpPr>
          <p:cNvPr id="80" name="MH_SubTitle_2"/>
          <p:cNvSpPr/>
          <p:nvPr>
            <p:custDataLst>
              <p:tags r:id="rId5"/>
            </p:custDataLst>
          </p:nvPr>
        </p:nvSpPr>
        <p:spPr>
          <a:xfrm>
            <a:off x="7181850" y="1792288"/>
            <a:ext cx="4154488" cy="1939925"/>
          </a:xfrm>
          <a:prstGeom prst="round2DiagRect">
            <a:avLst>
              <a:gd name="adj1" fmla="val 13988"/>
              <a:gd name="adj2" fmla="val 0"/>
            </a:avLst>
          </a:prstGeom>
          <a:solidFill>
            <a:schemeClr val="bg1">
              <a:lumMod val="95000"/>
            </a:schemeClr>
          </a:solidFill>
          <a:effectLst/>
        </p:spPr>
        <p:txBody>
          <a:bodyPr lIns="67500" rIns="864000" anchor="ctr">
            <a:normAutofit/>
          </a:bodyPr>
          <a:lstStyle/>
          <a:p>
            <a:pPr algn="r" eaLnBrk="1" fontAlgn="auto" hangingPunct="1">
              <a:lnSpc>
                <a:spcPct val="120000"/>
              </a:lnSpc>
              <a:spcBef>
                <a:spcPts val="0"/>
              </a:spcBef>
              <a:spcAft>
                <a:spcPts val="0"/>
              </a:spcAft>
              <a:defRPr/>
            </a:pPr>
            <a:endParaRPr lang="da-DK" altLang="zh-CN" sz="2000" dirty="0">
              <a:solidFill>
                <a:srgbClr val="333333"/>
              </a:solidFill>
              <a:latin typeface="+mn-lt"/>
              <a:ea typeface="+mn-ea"/>
            </a:endParaRPr>
          </a:p>
        </p:txBody>
      </p:sp>
      <p:sp>
        <p:nvSpPr>
          <p:cNvPr id="20498" name="MH_Other_2"/>
          <p:cNvSpPr/>
          <p:nvPr>
            <p:custDataLst>
              <p:tags r:id="rId6"/>
            </p:custDataLst>
          </p:nvPr>
        </p:nvSpPr>
        <p:spPr bwMode="auto">
          <a:xfrm>
            <a:off x="9294813" y="1792288"/>
            <a:ext cx="2041525" cy="1939925"/>
          </a:xfrm>
          <a:custGeom>
            <a:avLst/>
            <a:gdLst>
              <a:gd name="T0" fmla="*/ 2301569 w 1467218"/>
              <a:gd name="T1" fmla="*/ 0 h 1393371"/>
              <a:gd name="T2" fmla="*/ 0 w 1467218"/>
              <a:gd name="T3" fmla="*/ 0 h 1393371"/>
              <a:gd name="T4" fmla="*/ 1817478 w 1467218"/>
              <a:gd name="T5" fmla="*/ 2182818 h 1393371"/>
              <a:gd name="T6" fmla="*/ 1995829 w 1467218"/>
              <a:gd name="T7" fmla="*/ 2182818 h 1393371"/>
              <a:gd name="T8" fmla="*/ 2301569 w 1467218"/>
              <a:gd name="T9" fmla="*/ 1877485 h 1393371"/>
              <a:gd name="T10" fmla="*/ 0 60000 65536"/>
              <a:gd name="T11" fmla="*/ 0 60000 65536"/>
              <a:gd name="T12" fmla="*/ 0 60000 65536"/>
              <a:gd name="T13" fmla="*/ 0 60000 65536"/>
              <a:gd name="T14" fmla="*/ 0 60000 65536"/>
              <a:gd name="T15" fmla="*/ 0 w 1467218"/>
              <a:gd name="T16" fmla="*/ 0 h 1393371"/>
              <a:gd name="T17" fmla="*/ 1467218 w 1467218"/>
              <a:gd name="T18" fmla="*/ 1393371 h 1393371"/>
            </a:gdLst>
            <a:ahLst/>
            <a:cxnLst>
              <a:cxn ang="T10">
                <a:pos x="T0" y="T1"/>
              </a:cxn>
              <a:cxn ang="T11">
                <a:pos x="T2" y="T3"/>
              </a:cxn>
              <a:cxn ang="T12">
                <a:pos x="T4" y="T5"/>
              </a:cxn>
              <a:cxn ang="T13">
                <a:pos x="T6" y="T7"/>
              </a:cxn>
              <a:cxn ang="T14">
                <a:pos x="T8" y="T9"/>
              </a:cxn>
            </a:cxnLst>
            <a:rect l="T15" t="T16" r="T17" b="T18"/>
            <a:pathLst>
              <a:path w="1467218" h="1393371">
                <a:moveTo>
                  <a:pt x="1467218" y="0"/>
                </a:moveTo>
                <a:lnTo>
                  <a:pt x="0" y="0"/>
                </a:lnTo>
                <a:lnTo>
                  <a:pt x="1158617" y="1393371"/>
                </a:lnTo>
                <a:lnTo>
                  <a:pt x="1272313" y="1393371"/>
                </a:lnTo>
                <a:cubicBezTo>
                  <a:pt x="1379956" y="1393371"/>
                  <a:pt x="1467218" y="1306109"/>
                  <a:pt x="1467218" y="1198466"/>
                </a:cubicBezTo>
                <a:lnTo>
                  <a:pt x="1467218"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9000" rIns="67500"/>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9pPr>
          </a:lstStyle>
          <a:p>
            <a:pPr algn="ctr" eaLnBrk="1" hangingPunct="1">
              <a:lnSpc>
                <a:spcPct val="130000"/>
              </a:lnSpc>
              <a:spcBef>
                <a:spcPct val="0"/>
              </a:spcBef>
              <a:buFontTx/>
              <a:buNone/>
            </a:pPr>
            <a:r>
              <a:rPr lang="en-US" altLang="zh-CN" sz="5400">
                <a:solidFill>
                  <a:srgbClr val="FFFFFF"/>
                </a:solidFill>
                <a:latin typeface="Impact" panose="020B0806030902050204" pitchFamily="34" charset="0"/>
              </a:rPr>
              <a:t>2</a:t>
            </a:r>
            <a:endParaRPr lang="zh-CN" altLang="en-US" sz="5400">
              <a:solidFill>
                <a:srgbClr val="FFFFFF"/>
              </a:solidFill>
              <a:latin typeface="Impact" panose="020B0806030902050204" pitchFamily="34" charset="0"/>
            </a:endParaRPr>
          </a:p>
        </p:txBody>
      </p:sp>
      <p:sp>
        <p:nvSpPr>
          <p:cNvPr id="20499" name="MH_Other_3"/>
          <p:cNvSpPr/>
          <p:nvPr>
            <p:custDataLst>
              <p:tags r:id="rId7"/>
            </p:custDataLst>
          </p:nvPr>
        </p:nvSpPr>
        <p:spPr bwMode="auto">
          <a:xfrm flipH="1">
            <a:off x="2840038" y="3910013"/>
            <a:ext cx="2041525" cy="1938337"/>
          </a:xfrm>
          <a:custGeom>
            <a:avLst/>
            <a:gdLst>
              <a:gd name="T0" fmla="*/ 1995829 w 1467218"/>
              <a:gd name="T1" fmla="*/ 0 h 1393371"/>
              <a:gd name="T2" fmla="*/ 1817478 w 1467218"/>
              <a:gd name="T3" fmla="*/ 0 h 1393371"/>
              <a:gd name="T4" fmla="*/ 0 w 1467218"/>
              <a:gd name="T5" fmla="*/ 2182814 h 1393371"/>
              <a:gd name="T6" fmla="*/ 2301569 w 1467218"/>
              <a:gd name="T7" fmla="*/ 2182814 h 1393371"/>
              <a:gd name="T8" fmla="*/ 2301569 w 1467218"/>
              <a:gd name="T9" fmla="*/ 305332 h 1393371"/>
              <a:gd name="T10" fmla="*/ 1995829 w 1467218"/>
              <a:gd name="T11" fmla="*/ 0 h 1393371"/>
              <a:gd name="T12" fmla="*/ 0 60000 65536"/>
              <a:gd name="T13" fmla="*/ 0 60000 65536"/>
              <a:gd name="T14" fmla="*/ 0 60000 65536"/>
              <a:gd name="T15" fmla="*/ 0 60000 65536"/>
              <a:gd name="T16" fmla="*/ 0 60000 65536"/>
              <a:gd name="T17" fmla="*/ 0 60000 65536"/>
              <a:gd name="T18" fmla="*/ 0 w 1467218"/>
              <a:gd name="T19" fmla="*/ 0 h 1393371"/>
              <a:gd name="T20" fmla="*/ 1467218 w 1467218"/>
              <a:gd name="T21" fmla="*/ 1393371 h 1393371"/>
            </a:gdLst>
            <a:ahLst/>
            <a:cxnLst>
              <a:cxn ang="T12">
                <a:pos x="T0" y="T1"/>
              </a:cxn>
              <a:cxn ang="T13">
                <a:pos x="T2" y="T3"/>
              </a:cxn>
              <a:cxn ang="T14">
                <a:pos x="T4" y="T5"/>
              </a:cxn>
              <a:cxn ang="T15">
                <a:pos x="T6" y="T7"/>
              </a:cxn>
              <a:cxn ang="T16">
                <a:pos x="T8" y="T9"/>
              </a:cxn>
              <a:cxn ang="T17">
                <a:pos x="T10" y="T11"/>
              </a:cxn>
            </a:cxnLst>
            <a:rect l="T18" t="T19" r="T20" b="T21"/>
            <a:pathLst>
              <a:path w="1467218" h="1393371">
                <a:moveTo>
                  <a:pt x="1272313" y="0"/>
                </a:moveTo>
                <a:lnTo>
                  <a:pt x="1158617" y="0"/>
                </a:lnTo>
                <a:lnTo>
                  <a:pt x="0" y="1393371"/>
                </a:lnTo>
                <a:lnTo>
                  <a:pt x="1467218" y="1393371"/>
                </a:lnTo>
                <a:lnTo>
                  <a:pt x="1467218" y="194905"/>
                </a:lnTo>
                <a:cubicBezTo>
                  <a:pt x="1467218" y="87262"/>
                  <a:pt x="1379956" y="0"/>
                  <a:pt x="1272313"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9000" anchor="b"/>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9pPr>
          </a:lstStyle>
          <a:p>
            <a:pPr algn="ctr" eaLnBrk="1" hangingPunct="1">
              <a:lnSpc>
                <a:spcPct val="130000"/>
              </a:lnSpc>
              <a:spcBef>
                <a:spcPct val="0"/>
              </a:spcBef>
              <a:buFontTx/>
              <a:buNone/>
            </a:pPr>
            <a:r>
              <a:rPr lang="en-US" altLang="zh-CN" sz="5400">
                <a:solidFill>
                  <a:srgbClr val="FFFFFF"/>
                </a:solidFill>
                <a:latin typeface="Impact" panose="020B0806030902050204" pitchFamily="34" charset="0"/>
              </a:rPr>
              <a:t>3</a:t>
            </a:r>
            <a:endParaRPr lang="zh-CN" altLang="en-US" sz="5400">
              <a:solidFill>
                <a:srgbClr val="FFFFFF"/>
              </a:solidFill>
              <a:latin typeface="Impact" panose="020B0806030902050204" pitchFamily="34" charset="0"/>
            </a:endParaRPr>
          </a:p>
        </p:txBody>
      </p:sp>
      <p:sp>
        <p:nvSpPr>
          <p:cNvPr id="20500" name="MH_Other_4"/>
          <p:cNvSpPr/>
          <p:nvPr>
            <p:custDataLst>
              <p:tags r:id="rId8"/>
            </p:custDataLst>
          </p:nvPr>
        </p:nvSpPr>
        <p:spPr bwMode="auto">
          <a:xfrm>
            <a:off x="9294813" y="3910013"/>
            <a:ext cx="2041525" cy="1938337"/>
          </a:xfrm>
          <a:custGeom>
            <a:avLst/>
            <a:gdLst>
              <a:gd name="T0" fmla="*/ 1817478 w 1467218"/>
              <a:gd name="T1" fmla="*/ 0 h 1393371"/>
              <a:gd name="T2" fmla="*/ 1995829 w 1467218"/>
              <a:gd name="T3" fmla="*/ 0 h 1393371"/>
              <a:gd name="T4" fmla="*/ 2301569 w 1467218"/>
              <a:gd name="T5" fmla="*/ 305332 h 1393371"/>
              <a:gd name="T6" fmla="*/ 2301569 w 1467218"/>
              <a:gd name="T7" fmla="*/ 2182814 h 1393371"/>
              <a:gd name="T8" fmla="*/ 0 w 1467218"/>
              <a:gd name="T9" fmla="*/ 2182814 h 1393371"/>
              <a:gd name="T10" fmla="*/ 0 60000 65536"/>
              <a:gd name="T11" fmla="*/ 0 60000 65536"/>
              <a:gd name="T12" fmla="*/ 0 60000 65536"/>
              <a:gd name="T13" fmla="*/ 0 60000 65536"/>
              <a:gd name="T14" fmla="*/ 0 60000 65536"/>
              <a:gd name="T15" fmla="*/ 0 w 1467218"/>
              <a:gd name="T16" fmla="*/ 0 h 1393371"/>
              <a:gd name="T17" fmla="*/ 1467218 w 1467218"/>
              <a:gd name="T18" fmla="*/ 1393371 h 1393371"/>
            </a:gdLst>
            <a:ahLst/>
            <a:cxnLst>
              <a:cxn ang="T10">
                <a:pos x="T0" y="T1"/>
              </a:cxn>
              <a:cxn ang="T11">
                <a:pos x="T2" y="T3"/>
              </a:cxn>
              <a:cxn ang="T12">
                <a:pos x="T4" y="T5"/>
              </a:cxn>
              <a:cxn ang="T13">
                <a:pos x="T6" y="T7"/>
              </a:cxn>
              <a:cxn ang="T14">
                <a:pos x="T8" y="T9"/>
              </a:cxn>
            </a:cxnLst>
            <a:rect l="T15" t="T16" r="T17" b="T18"/>
            <a:pathLst>
              <a:path w="1467218" h="1393371">
                <a:moveTo>
                  <a:pt x="1158617" y="0"/>
                </a:moveTo>
                <a:lnTo>
                  <a:pt x="1272313" y="0"/>
                </a:lnTo>
                <a:cubicBezTo>
                  <a:pt x="1379956" y="0"/>
                  <a:pt x="1467218" y="87262"/>
                  <a:pt x="1467218" y="194905"/>
                </a:cubicBezTo>
                <a:lnTo>
                  <a:pt x="1467218" y="1393371"/>
                </a:lnTo>
                <a:lnTo>
                  <a:pt x="0" y="1393371"/>
                </a:lnTo>
                <a:lnTo>
                  <a:pt x="1158617"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9000" rIns="67500" anchor="b"/>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Light" panose="020B0502040204020203" pitchFamily="34" charset="-122"/>
              </a:defRPr>
            </a:lvl9pPr>
          </a:lstStyle>
          <a:p>
            <a:pPr algn="ctr" eaLnBrk="1" hangingPunct="1">
              <a:lnSpc>
                <a:spcPct val="130000"/>
              </a:lnSpc>
              <a:spcBef>
                <a:spcPct val="0"/>
              </a:spcBef>
              <a:buFontTx/>
              <a:buNone/>
            </a:pPr>
            <a:r>
              <a:rPr lang="en-US" altLang="zh-CN" sz="5400">
                <a:solidFill>
                  <a:srgbClr val="FFFFFF"/>
                </a:solidFill>
                <a:latin typeface="Impact" panose="020B0806030902050204" pitchFamily="34" charset="0"/>
              </a:rPr>
              <a:t>4</a:t>
            </a:r>
            <a:endParaRPr lang="zh-CN" altLang="en-US" sz="5400">
              <a:solidFill>
                <a:srgbClr val="FFFFFF"/>
              </a:solidFill>
              <a:latin typeface="Impact" panose="020B0806030902050204" pitchFamily="34" charset="0"/>
            </a:endParaRPr>
          </a:p>
        </p:txBody>
      </p:sp>
      <p:sp>
        <p:nvSpPr>
          <p:cNvPr id="84" name="Rectangle 37"/>
          <p:cNvSpPr/>
          <p:nvPr/>
        </p:nvSpPr>
        <p:spPr>
          <a:xfrm>
            <a:off x="4510088" y="2162175"/>
            <a:ext cx="2400300" cy="1200150"/>
          </a:xfrm>
          <a:prstGeom prst="rect">
            <a:avLst/>
          </a:prstGeom>
        </p:spPr>
        <p:txBody>
          <a:bodyPr>
            <a:spAutoFit/>
          </a:bodyPr>
          <a:lstStyle/>
          <a:p>
            <a:pPr algn="ctr" eaLnBrk="1" fontAlgn="auto" hangingPunct="1">
              <a:lnSpc>
                <a:spcPct val="150000"/>
              </a:lnSpc>
              <a:spcBef>
                <a:spcPts val="0"/>
              </a:spcBef>
              <a:spcAft>
                <a:spcPts val="0"/>
              </a:spcAft>
              <a:defRPr/>
            </a:pPr>
            <a:r>
              <a:rPr lang="zh-CN" altLang="en-US" sz="1200" dirty="0">
                <a:solidFill>
                  <a:schemeClr val="tx1">
                    <a:lumMod val="95000"/>
                    <a:lumOff val="5000"/>
                  </a:schemeClr>
                </a:solidFill>
                <a:latin typeface="微软雅黑" panose="020B0503020204020204" pitchFamily="34" charset="-122"/>
                <a:ea typeface="+mn-ea"/>
              </a:rPr>
              <a:t>您的内容打在这里，或者通过复制您的文本后，在此框中选择粘贴，并选择只保留文字您的内容您的内容打在这里</a:t>
            </a:r>
            <a:endParaRPr lang="en-US" altLang="zh-CN" sz="1200" dirty="0">
              <a:solidFill>
                <a:schemeClr val="tx1">
                  <a:lumMod val="85000"/>
                  <a:lumOff val="15000"/>
                </a:schemeClr>
              </a:solidFill>
              <a:latin typeface="Lao UI" panose="020B0502040204020203" pitchFamily="34" charset="0"/>
              <a:ea typeface="Open Sans Light" pitchFamily="34" charset="0"/>
              <a:cs typeface="Lao UI" panose="020B0502040204020203" pitchFamily="34" charset="0"/>
            </a:endParaRPr>
          </a:p>
        </p:txBody>
      </p:sp>
      <p:sp>
        <p:nvSpPr>
          <p:cNvPr id="85" name="Rectangle 37"/>
          <p:cNvSpPr/>
          <p:nvPr/>
        </p:nvSpPr>
        <p:spPr>
          <a:xfrm>
            <a:off x="7281863" y="2162175"/>
            <a:ext cx="2398712" cy="1200150"/>
          </a:xfrm>
          <a:prstGeom prst="rect">
            <a:avLst/>
          </a:prstGeom>
        </p:spPr>
        <p:txBody>
          <a:bodyPr>
            <a:spAutoFit/>
          </a:bodyPr>
          <a:lstStyle/>
          <a:p>
            <a:pPr algn="ctr" eaLnBrk="1" fontAlgn="auto" hangingPunct="1">
              <a:lnSpc>
                <a:spcPct val="150000"/>
              </a:lnSpc>
              <a:spcBef>
                <a:spcPts val="0"/>
              </a:spcBef>
              <a:spcAft>
                <a:spcPts val="0"/>
              </a:spcAft>
              <a:defRPr/>
            </a:pPr>
            <a:r>
              <a:rPr lang="zh-CN" altLang="en-US" sz="1200" dirty="0">
                <a:solidFill>
                  <a:schemeClr val="tx1">
                    <a:lumMod val="95000"/>
                    <a:lumOff val="5000"/>
                  </a:schemeClr>
                </a:solidFill>
                <a:latin typeface="微软雅黑" panose="020B0503020204020204" pitchFamily="34" charset="-122"/>
                <a:ea typeface="+mn-ea"/>
              </a:rPr>
              <a:t>您的内容打在这里，或者通过复制您的文本后，在此框中选择粘贴，并选择只保留文字您的内容您的内容打在这里</a:t>
            </a:r>
            <a:endParaRPr lang="en-US" altLang="zh-CN" sz="1200" dirty="0">
              <a:solidFill>
                <a:schemeClr val="tx1">
                  <a:lumMod val="85000"/>
                  <a:lumOff val="15000"/>
                </a:schemeClr>
              </a:solidFill>
              <a:latin typeface="Lao UI" panose="020B0502040204020203" pitchFamily="34" charset="0"/>
              <a:ea typeface="Open Sans Light" pitchFamily="34" charset="0"/>
              <a:cs typeface="Lao UI" panose="020B0502040204020203" pitchFamily="34" charset="0"/>
            </a:endParaRPr>
          </a:p>
        </p:txBody>
      </p:sp>
      <p:sp>
        <p:nvSpPr>
          <p:cNvPr id="86" name="Rectangle 37"/>
          <p:cNvSpPr/>
          <p:nvPr/>
        </p:nvSpPr>
        <p:spPr>
          <a:xfrm>
            <a:off x="4502150" y="4224338"/>
            <a:ext cx="2398713" cy="2030095"/>
          </a:xfrm>
          <a:prstGeom prst="rect">
            <a:avLst/>
          </a:prstGeom>
        </p:spPr>
        <p:txBody>
          <a:bodyPr>
            <a:spAutoFit/>
          </a:bodyPr>
          <a:lstStyle/>
          <a:p>
            <a:pPr algn="ctr" eaLnBrk="1" fontAlgn="auto" hangingPunct="1">
              <a:lnSpc>
                <a:spcPct val="150000"/>
              </a:lnSpc>
              <a:spcBef>
                <a:spcPts val="0"/>
              </a:spcBef>
              <a:spcAft>
                <a:spcPts val="0"/>
              </a:spcAft>
              <a:defRPr/>
            </a:pPr>
            <a:r>
              <a:rPr lang="zh-CN" altLang="en-US" sz="1200" dirty="0">
                <a:solidFill>
                  <a:schemeClr val="tx1">
                    <a:lumMod val="95000"/>
                    <a:lumOff val="5000"/>
                  </a:schemeClr>
                </a:solidFill>
                <a:latin typeface="微软雅黑" panose="020B0503020204020204" pitchFamily="34" charset="-122"/>
                <a:ea typeface="+mn-ea"/>
              </a:rPr>
              <a:t>您的内容打在这里，或者通过复制您的文本后，在此框中选择粘贴，并选择只保留文字您的内容您的内容打在这里更多模板亮亮图文旗舰店：https://liangliangtuwen.tmall.com</a:t>
            </a:r>
            <a:endParaRPr lang="zh-CN" altLang="en-US" sz="1200" dirty="0">
              <a:solidFill>
                <a:schemeClr val="tx1">
                  <a:lumMod val="95000"/>
                  <a:lumOff val="5000"/>
                </a:schemeClr>
              </a:solidFill>
              <a:latin typeface="微软雅黑" panose="020B0503020204020204" pitchFamily="34" charset="-122"/>
              <a:ea typeface="+mn-ea"/>
            </a:endParaRPr>
          </a:p>
        </p:txBody>
      </p:sp>
      <p:sp>
        <p:nvSpPr>
          <p:cNvPr id="87" name="Rectangle 37"/>
          <p:cNvSpPr/>
          <p:nvPr/>
        </p:nvSpPr>
        <p:spPr>
          <a:xfrm>
            <a:off x="7275513" y="4224338"/>
            <a:ext cx="2398712" cy="1200150"/>
          </a:xfrm>
          <a:prstGeom prst="rect">
            <a:avLst/>
          </a:prstGeom>
        </p:spPr>
        <p:txBody>
          <a:bodyPr>
            <a:spAutoFit/>
          </a:bodyPr>
          <a:lstStyle/>
          <a:p>
            <a:pPr algn="ctr" eaLnBrk="1" fontAlgn="auto" hangingPunct="1">
              <a:lnSpc>
                <a:spcPct val="150000"/>
              </a:lnSpc>
              <a:spcBef>
                <a:spcPts val="0"/>
              </a:spcBef>
              <a:spcAft>
                <a:spcPts val="0"/>
              </a:spcAft>
              <a:defRPr/>
            </a:pPr>
            <a:r>
              <a:rPr lang="zh-CN" altLang="en-US" sz="1200" dirty="0">
                <a:solidFill>
                  <a:schemeClr val="tx1">
                    <a:lumMod val="95000"/>
                    <a:lumOff val="5000"/>
                  </a:schemeClr>
                </a:solidFill>
                <a:latin typeface="微软雅黑" panose="020B0503020204020204" pitchFamily="34" charset="-122"/>
                <a:ea typeface="+mn-ea"/>
              </a:rPr>
              <a:t>您的内容打在这里，或者通过复制您的文本后，在此框中选择粘贴，并选择只保留文字您的内容您的内容打在这里</a:t>
            </a:r>
            <a:endParaRPr lang="en-US" altLang="zh-CN" sz="1200" dirty="0">
              <a:solidFill>
                <a:schemeClr val="tx1">
                  <a:lumMod val="85000"/>
                  <a:lumOff val="15000"/>
                </a:schemeClr>
              </a:solidFill>
              <a:latin typeface="Lao UI" panose="020B0502040204020203" pitchFamily="34" charset="0"/>
              <a:ea typeface="Open Sans Light" pitchFamily="34" charset="0"/>
              <a:cs typeface="Lao UI" panose="020B0502040204020203"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ags/tag1.xml><?xml version="1.0" encoding="utf-8"?>
<p:tagLst xmlns:p="http://schemas.openxmlformats.org/presentationml/2006/main">
  <p:tag name="MH" val="20151007202404"/>
  <p:tag name="MH_LIBRARY" val="GRAPHIC"/>
  <p:tag name="MH_TYPE" val="SubTitle"/>
  <p:tag name="MH_ORDER" val="4"/>
</p:tagLst>
</file>

<file path=ppt/tags/tag10.xml><?xml version="1.0" encoding="utf-8"?>
<p:tagLst xmlns:p="http://schemas.openxmlformats.org/presentationml/2006/main">
  <p:tag name="MH" val="20151007232237"/>
  <p:tag name="MH_LIBRARY" val="GRAPHIC"/>
  <p:tag name="MH_TYPE" val="SubTitle"/>
  <p:tag name="MH_ORDER" val="1"/>
</p:tagLst>
</file>

<file path=ppt/tags/tag11.xml><?xml version="1.0" encoding="utf-8"?>
<p:tagLst xmlns:p="http://schemas.openxmlformats.org/presentationml/2006/main">
  <p:tag name="MH" val="20151007232237"/>
  <p:tag name="MH_LIBRARY" val="GRAPHIC"/>
  <p:tag name="MH_TYPE" val="Other"/>
  <p:tag name="MH_ORDER" val="5"/>
</p:tagLst>
</file>

<file path=ppt/tags/tag12.xml><?xml version="1.0" encoding="utf-8"?>
<p:tagLst xmlns:p="http://schemas.openxmlformats.org/presentationml/2006/main">
  <p:tag name="MH" val="20151007232237"/>
  <p:tag name="MH_LIBRARY" val="GRAPHIC"/>
  <p:tag name="MH_TYPE" val="Other"/>
  <p:tag name="MH_ORDER" val="2"/>
</p:tagLst>
</file>

<file path=ppt/tags/tag13.xml><?xml version="1.0" encoding="utf-8"?>
<p:tagLst xmlns:p="http://schemas.openxmlformats.org/presentationml/2006/main">
  <p:tag name="MH" val="20151007232237"/>
  <p:tag name="MH_LIBRARY" val="GRAPHIC"/>
  <p:tag name="MH_TYPE" val="SubTitle"/>
  <p:tag name="MH_ORDER" val="2"/>
</p:tagLst>
</file>

<file path=ppt/tags/tag14.xml><?xml version="1.0" encoding="utf-8"?>
<p:tagLst xmlns:p="http://schemas.openxmlformats.org/presentationml/2006/main">
  <p:tag name="MH" val="20151007232237"/>
  <p:tag name="MH_LIBRARY" val="GRAPHIC"/>
  <p:tag name="MH_TYPE" val="Other"/>
  <p:tag name="MH_ORDER" val="6"/>
</p:tagLst>
</file>

<file path=ppt/tags/tag15.xml><?xml version="1.0" encoding="utf-8"?>
<p:tagLst xmlns:p="http://schemas.openxmlformats.org/presentationml/2006/main">
  <p:tag name="MH" val="20151007232237"/>
  <p:tag name="MH_LIBRARY" val="GRAPHIC"/>
  <p:tag name="MH_TYPE" val="Other"/>
  <p:tag name="MH_ORDER" val="3"/>
</p:tagLst>
</file>

<file path=ppt/tags/tag16.xml><?xml version="1.0" encoding="utf-8"?>
<p:tagLst xmlns:p="http://schemas.openxmlformats.org/presentationml/2006/main">
  <p:tag name="MH" val="20151007232237"/>
  <p:tag name="MH_LIBRARY" val="GRAPHIC"/>
  <p:tag name="MH_TYPE" val="SubTitle"/>
  <p:tag name="MH_ORDER" val="3"/>
</p:tagLst>
</file>

<file path=ppt/tags/tag17.xml><?xml version="1.0" encoding="utf-8"?>
<p:tagLst xmlns:p="http://schemas.openxmlformats.org/presentationml/2006/main">
  <p:tag name="MH" val="20151007232237"/>
  <p:tag name="MH_LIBRARY" val="GRAPHIC"/>
  <p:tag name="MH_TYPE" val="Other"/>
  <p:tag name="MH_ORDER" val="4"/>
</p:tagLst>
</file>

<file path=ppt/tags/tag2.xml><?xml version="1.0" encoding="utf-8"?>
<p:tagLst xmlns:p="http://schemas.openxmlformats.org/presentationml/2006/main">
  <p:tag name="MH" val="20151007202404"/>
  <p:tag name="MH_LIBRARY" val="GRAPHIC"/>
  <p:tag name="MH_TYPE" val="SubTitle"/>
  <p:tag name="MH_ORDER" val="3"/>
</p:tagLst>
</file>

<file path=ppt/tags/tag3.xml><?xml version="1.0" encoding="utf-8"?>
<p:tagLst xmlns:p="http://schemas.openxmlformats.org/presentationml/2006/main">
  <p:tag name="MH" val="20151007202404"/>
  <p:tag name="MH_LIBRARY" val="GRAPHIC"/>
  <p:tag name="MH_TYPE" val="SubTitle"/>
  <p:tag name="MH_ORDER" val="1"/>
</p:tagLst>
</file>

<file path=ppt/tags/tag4.xml><?xml version="1.0" encoding="utf-8"?>
<p:tagLst xmlns:p="http://schemas.openxmlformats.org/presentationml/2006/main">
  <p:tag name="MH" val="20151007202404"/>
  <p:tag name="MH_LIBRARY" val="GRAPHIC"/>
  <p:tag name="MH_TYPE" val="Other"/>
  <p:tag name="MH_ORDER" val="1"/>
</p:tagLst>
</file>

<file path=ppt/tags/tag5.xml><?xml version="1.0" encoding="utf-8"?>
<p:tagLst xmlns:p="http://schemas.openxmlformats.org/presentationml/2006/main">
  <p:tag name="MH" val="20151007202404"/>
  <p:tag name="MH_LIBRARY" val="GRAPHIC"/>
  <p:tag name="MH_TYPE" val="SubTitle"/>
  <p:tag name="MH_ORDER" val="2"/>
</p:tagLst>
</file>

<file path=ppt/tags/tag6.xml><?xml version="1.0" encoding="utf-8"?>
<p:tagLst xmlns:p="http://schemas.openxmlformats.org/presentationml/2006/main">
  <p:tag name="MH" val="20151007202404"/>
  <p:tag name="MH_LIBRARY" val="GRAPHIC"/>
  <p:tag name="MH_TYPE" val="Other"/>
  <p:tag name="MH_ORDER" val="2"/>
</p:tagLst>
</file>

<file path=ppt/tags/tag7.xml><?xml version="1.0" encoding="utf-8"?>
<p:tagLst xmlns:p="http://schemas.openxmlformats.org/presentationml/2006/main">
  <p:tag name="MH" val="20151007202404"/>
  <p:tag name="MH_LIBRARY" val="GRAPHIC"/>
  <p:tag name="MH_TYPE" val="Other"/>
  <p:tag name="MH_ORDER" val="3"/>
</p:tagLst>
</file>

<file path=ppt/tags/tag8.xml><?xml version="1.0" encoding="utf-8"?>
<p:tagLst xmlns:p="http://schemas.openxmlformats.org/presentationml/2006/main">
  <p:tag name="MH" val="20151007202404"/>
  <p:tag name="MH_LIBRARY" val="GRAPHIC"/>
  <p:tag name="MH_TYPE" val="Other"/>
  <p:tag name="MH_ORDER" val="4"/>
</p:tagLst>
</file>

<file path=ppt/tags/tag9.xml><?xml version="1.0" encoding="utf-8"?>
<p:tagLst xmlns:p="http://schemas.openxmlformats.org/presentationml/2006/main">
  <p:tag name="MH" val="20151007232237"/>
  <p:tag name="MH_LIBRARY" val="GRAPHIC"/>
  <p:tag name="MH_TYPE" val="Other"/>
  <p:tag name="MH_ORDER" val="1"/>
</p:tagLst>
</file>

<file path=ppt/theme/theme1.xml><?xml version="1.0" encoding="utf-8"?>
<a:theme xmlns:a="http://schemas.openxmlformats.org/drawingml/2006/main" name="更多模板亮亮图文旗舰店：https://liangliangtuwen.tmall.com">
  <a:themeElements>
    <a:clrScheme name="那拉提草原的天空">
      <a:dk1>
        <a:srgbClr val="000000"/>
      </a:dk1>
      <a:lt1>
        <a:srgbClr val="FFFFFF"/>
      </a:lt1>
      <a:dk2>
        <a:srgbClr val="455F51"/>
      </a:dk2>
      <a:lt2>
        <a:srgbClr val="E2DFCC"/>
      </a:lt2>
      <a:accent1>
        <a:srgbClr val="4A7B29"/>
      </a:accent1>
      <a:accent2>
        <a:srgbClr val="2A3D52"/>
      </a:accent2>
      <a:accent3>
        <a:srgbClr val="739A28"/>
      </a:accent3>
      <a:accent4>
        <a:srgbClr val="37A76F"/>
      </a:accent4>
      <a:accent5>
        <a:srgbClr val="4EB3CF"/>
      </a:accent5>
      <a:accent6>
        <a:srgbClr val="51C3F9"/>
      </a:accent6>
      <a:hlink>
        <a:srgbClr val="08A5EF"/>
      </a:hlink>
      <a:folHlink>
        <a:srgbClr val="977B2D"/>
      </a:folHlink>
    </a:clrScheme>
    <a:fontScheme name="自定义 6">
      <a:majorFont>
        <a:latin typeface="Arial"/>
        <a:ea typeface="微软雅黑 Light"/>
        <a:cs typeface=""/>
      </a:majorFont>
      <a:minorFont>
        <a:latin typeface="Arial"/>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4221</Words>
  <Application>WPS 演示</Application>
  <PresentationFormat>宽屏</PresentationFormat>
  <Paragraphs>616</Paragraphs>
  <Slides>25</Slides>
  <Notes>25</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25</vt:i4>
      </vt:variant>
    </vt:vector>
  </HeadingPairs>
  <TitlesOfParts>
    <vt:vector size="51" baseType="lpstr">
      <vt:lpstr>Arial</vt:lpstr>
      <vt:lpstr>宋体</vt:lpstr>
      <vt:lpstr>Wingdings</vt:lpstr>
      <vt:lpstr>微软雅黑 Light</vt:lpstr>
      <vt:lpstr>Mongolian Baiti</vt:lpstr>
      <vt:lpstr>Calibri</vt:lpstr>
      <vt:lpstr>微软雅黑</vt:lpstr>
      <vt:lpstr>Calibri</vt:lpstr>
      <vt:lpstr>Open Sans Light</vt:lpstr>
      <vt:lpstr>Neris Thin</vt:lpstr>
      <vt:lpstr>Lato Light</vt:lpstr>
      <vt:lpstr>Lato Bold</vt:lpstr>
      <vt:lpstr>Impact</vt:lpstr>
      <vt:lpstr>Lao UI</vt:lpstr>
      <vt:lpstr>Open Sans Light</vt:lpstr>
      <vt:lpstr>Arial Unicode MS</vt:lpstr>
      <vt:lpstr>方正正黑简体</vt:lpstr>
      <vt:lpstr>Open Sans</vt:lpstr>
      <vt:lpstr>Nexa Light</vt:lpstr>
      <vt:lpstr>华康少女文字W5(P)</vt:lpstr>
      <vt:lpstr>黑体</vt:lpstr>
      <vt:lpstr>Segoe Print</vt:lpstr>
      <vt:lpstr>Calibri Light</vt:lpstr>
      <vt:lpstr>Wide Latin</vt:lpstr>
      <vt:lpstr>微软雅黑 Light</vt:lpstr>
      <vt:lpstr>更多模板亮亮图文旗舰店：https://liangliangtuwen.tmall.com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更多模版：亮亮图文旗舰店https:/liangliangtuwen.tmall.com</cp:keywords>
  <dc:description>更多模版：亮亮图文旗舰店https://liangliangtuwen.tmall.com</dc:description>
  <cp:lastModifiedBy>Administrator</cp:lastModifiedBy>
  <cp:revision>1</cp:revision>
  <dcterms:created xsi:type="dcterms:W3CDTF">2017-11-29T05:16:17Z</dcterms:created>
  <dcterms:modified xsi:type="dcterms:W3CDTF">2017-11-29T05:16:17Z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