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7" r:id="rId3"/>
    <p:sldId id="274" r:id="rId4"/>
    <p:sldId id="281" r:id="rId5"/>
    <p:sldId id="264"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59" r:id="rId20"/>
    <p:sldId id="261" r:id="rId21"/>
    <p:sldId id="262" r:id="rId22"/>
    <p:sldId id="263" r:id="rId23"/>
    <p:sldId id="266" r:id="rId24"/>
    <p:sldId id="272" r:id="rId25"/>
    <p:sldId id="276" r:id="rId26"/>
    <p:sldId id="277" r:id="rId27"/>
    <p:sldId id="278" r:id="rId28"/>
    <p:sldId id="280"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5">
          <p15:clr>
            <a:srgbClr val="A4A3A4"/>
          </p15:clr>
        </p15:guide>
        <p15:guide id="2"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D1"/>
    <a:srgbClr val="5A804F"/>
    <a:srgbClr val="FF9900"/>
    <a:srgbClr val="A6A6A6"/>
    <a:srgbClr val="59A1C6"/>
    <a:srgbClr val="136198"/>
    <a:srgbClr val="5DA156"/>
    <a:srgbClr val="EECF33"/>
    <a:srgbClr val="E5AC3C"/>
    <a:srgbClr val="D539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50" autoAdjust="0"/>
  </p:normalViewPr>
  <p:slideViewPr>
    <p:cSldViewPr>
      <p:cViewPr varScale="1">
        <p:scale>
          <a:sx n="97" d="100"/>
          <a:sy n="97" d="100"/>
        </p:scale>
        <p:origin x="786" y="90"/>
      </p:cViewPr>
      <p:guideLst>
        <p:guide orient="horz" pos="1485"/>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2017/11/28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671822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charset="0"/>
                <a:cs typeface="微软雅黑"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charset="0"/>
                <a:cs typeface="微软雅黑" charset="0"/>
              </a:defRPr>
            </a:lvl1pPr>
          </a:lstStyle>
          <a:p>
            <a:fld id="{F7BC7C30-895B-4974-8A60-19541C82F6B3}" type="datetimeFigureOut">
              <a:rPr lang="en-US" smtClean="0"/>
              <a:t>11/28/2017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charset="0"/>
                <a:cs typeface="微软雅黑"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charset="0"/>
                <a:cs typeface="微软雅黑" charset="0"/>
              </a:defRPr>
            </a:lvl1pPr>
          </a:lstStyle>
          <a:p>
            <a:fld id="{68C1CD97-E9EA-4E82-9539-BE60926ECBB9}" type="slidenum">
              <a:rPr lang="en-US" smtClean="0"/>
              <a:t>‹#›</a:t>
            </a:fld>
            <a:endParaRPr lang="en-US" dirty="0"/>
          </a:p>
        </p:txBody>
      </p:sp>
    </p:spTree>
    <p:extLst>
      <p:ext uri="{BB962C8B-B14F-4D97-AF65-F5344CB8AC3E}">
        <p14:creationId xmlns:p14="http://schemas.microsoft.com/office/powerpoint/2010/main" val="2176236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charset="0"/>
        <a:cs typeface="微软雅黑" charset="0"/>
      </a:defRPr>
    </a:lvl1pPr>
    <a:lvl2pPr marL="457200" algn="l" defTabSz="914400" rtl="0" eaLnBrk="1" latinLnBrk="0" hangingPunct="1">
      <a:defRPr sz="1200" kern="1200">
        <a:solidFill>
          <a:schemeClr val="tx1"/>
        </a:solidFill>
        <a:latin typeface="+mn-lt"/>
        <a:ea typeface="微软雅黑" charset="0"/>
        <a:cs typeface="微软雅黑" charset="0"/>
      </a:defRPr>
    </a:lvl2pPr>
    <a:lvl3pPr marL="914400" algn="l" defTabSz="914400" rtl="0" eaLnBrk="1" latinLnBrk="0" hangingPunct="1">
      <a:defRPr sz="1200" kern="1200">
        <a:solidFill>
          <a:schemeClr val="tx1"/>
        </a:solidFill>
        <a:latin typeface="+mn-lt"/>
        <a:ea typeface="微软雅黑" charset="0"/>
        <a:cs typeface="微软雅黑" charset="0"/>
      </a:defRPr>
    </a:lvl3pPr>
    <a:lvl4pPr marL="1371600" algn="l" defTabSz="914400" rtl="0" eaLnBrk="1" latinLnBrk="0" hangingPunct="1">
      <a:defRPr sz="1200" kern="1200">
        <a:solidFill>
          <a:schemeClr val="tx1"/>
        </a:solidFill>
        <a:latin typeface="+mn-lt"/>
        <a:ea typeface="微软雅黑" charset="0"/>
        <a:cs typeface="微软雅黑" charset="0"/>
      </a:defRPr>
    </a:lvl4pPr>
    <a:lvl5pPr marL="1828800" algn="l" defTabSz="914400" rtl="0" eaLnBrk="1" latinLnBrk="0" hangingPunct="1">
      <a:defRPr sz="1200" kern="1200">
        <a:solidFill>
          <a:schemeClr val="tx1"/>
        </a:solidFill>
        <a:latin typeface="+mn-lt"/>
        <a:ea typeface="微软雅黑" charset="0"/>
        <a:cs typeface="微软雅黑"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68C1CD97-E9EA-4E82-9539-BE60926ECBB9}" type="slidenum">
              <a:rPr lang="en-US" smtClean="0"/>
              <a:t>3</a:t>
            </a:fld>
            <a:endParaRPr lang="en-US" dirty="0"/>
          </a:p>
        </p:txBody>
      </p:sp>
    </p:spTree>
    <p:extLst>
      <p:ext uri="{BB962C8B-B14F-4D97-AF65-F5344CB8AC3E}">
        <p14:creationId xmlns:p14="http://schemas.microsoft.com/office/powerpoint/2010/main" val="2023939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68C1CD97-E9EA-4E82-9539-BE60926ECBB9}" type="slidenum">
              <a:rPr lang="en-US" smtClean="0"/>
              <a:t>25</a:t>
            </a:fld>
            <a:endParaRPr lang="en-US" dirty="0"/>
          </a:p>
        </p:txBody>
      </p:sp>
    </p:spTree>
    <p:extLst>
      <p:ext uri="{BB962C8B-B14F-4D97-AF65-F5344CB8AC3E}">
        <p14:creationId xmlns:p14="http://schemas.microsoft.com/office/powerpoint/2010/main" val="870865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68C1CD97-E9EA-4E82-9539-BE60926ECBB9}" type="slidenum">
              <a:rPr lang="en-US" smtClean="0"/>
              <a:t>26</a:t>
            </a:fld>
            <a:endParaRPr lang="en-US" dirty="0"/>
          </a:p>
        </p:txBody>
      </p:sp>
    </p:spTree>
    <p:extLst>
      <p:ext uri="{BB962C8B-B14F-4D97-AF65-F5344CB8AC3E}">
        <p14:creationId xmlns:p14="http://schemas.microsoft.com/office/powerpoint/2010/main" val="4247068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C1CD97-E9EA-4E82-9539-BE60926ECBB9}" type="slidenum">
              <a:rPr lang="en-US" smtClean="0"/>
              <a:t>5</a:t>
            </a:fld>
            <a:endParaRPr lang="en-US" dirty="0"/>
          </a:p>
        </p:txBody>
      </p:sp>
    </p:spTree>
    <p:extLst>
      <p:ext uri="{BB962C8B-B14F-4D97-AF65-F5344CB8AC3E}">
        <p14:creationId xmlns:p14="http://schemas.microsoft.com/office/powerpoint/2010/main" val="3952579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68C1CD97-E9EA-4E82-9539-BE60926ECBB9}" type="slidenum">
              <a:rPr lang="en-US" smtClean="0"/>
              <a:t>7</a:t>
            </a:fld>
            <a:endParaRPr lang="en-US" dirty="0"/>
          </a:p>
        </p:txBody>
      </p:sp>
    </p:spTree>
    <p:extLst>
      <p:ext uri="{BB962C8B-B14F-4D97-AF65-F5344CB8AC3E}">
        <p14:creationId xmlns:p14="http://schemas.microsoft.com/office/powerpoint/2010/main" val="1501181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68C1CD97-E9EA-4E82-9539-BE60926ECBB9}" type="slidenum">
              <a:rPr lang="en-US" smtClean="0"/>
              <a:t>8</a:t>
            </a:fld>
            <a:endParaRPr lang="en-US" dirty="0"/>
          </a:p>
        </p:txBody>
      </p:sp>
    </p:spTree>
    <p:extLst>
      <p:ext uri="{BB962C8B-B14F-4D97-AF65-F5344CB8AC3E}">
        <p14:creationId xmlns:p14="http://schemas.microsoft.com/office/powerpoint/2010/main" val="289325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68C1CD97-E9EA-4E82-9539-BE60926ECBB9}" type="slidenum">
              <a:rPr lang="en-US" smtClean="0"/>
              <a:t>11</a:t>
            </a:fld>
            <a:endParaRPr lang="en-US" dirty="0"/>
          </a:p>
        </p:txBody>
      </p:sp>
    </p:spTree>
    <p:extLst>
      <p:ext uri="{BB962C8B-B14F-4D97-AF65-F5344CB8AC3E}">
        <p14:creationId xmlns:p14="http://schemas.microsoft.com/office/powerpoint/2010/main" val="970516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68C1CD97-E9EA-4E82-9539-BE60926ECBB9}" type="slidenum">
              <a:rPr lang="en-US" smtClean="0"/>
              <a:t>15</a:t>
            </a:fld>
            <a:endParaRPr lang="en-US" dirty="0"/>
          </a:p>
        </p:txBody>
      </p:sp>
    </p:spTree>
    <p:extLst>
      <p:ext uri="{BB962C8B-B14F-4D97-AF65-F5344CB8AC3E}">
        <p14:creationId xmlns:p14="http://schemas.microsoft.com/office/powerpoint/2010/main" val="132649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68C1CD97-E9EA-4E82-9539-BE60926ECBB9}" type="slidenum">
              <a:rPr lang="en-US" smtClean="0"/>
              <a:t>17</a:t>
            </a:fld>
            <a:endParaRPr lang="en-US" dirty="0"/>
          </a:p>
        </p:txBody>
      </p:sp>
    </p:spTree>
    <p:extLst>
      <p:ext uri="{BB962C8B-B14F-4D97-AF65-F5344CB8AC3E}">
        <p14:creationId xmlns:p14="http://schemas.microsoft.com/office/powerpoint/2010/main" val="3978817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68C1CD97-E9EA-4E82-9539-BE60926ECBB9}" type="slidenum">
              <a:rPr lang="en-US" smtClean="0"/>
              <a:t>18</a:t>
            </a:fld>
            <a:endParaRPr lang="en-US" dirty="0"/>
          </a:p>
        </p:txBody>
      </p:sp>
    </p:spTree>
    <p:extLst>
      <p:ext uri="{BB962C8B-B14F-4D97-AF65-F5344CB8AC3E}">
        <p14:creationId xmlns:p14="http://schemas.microsoft.com/office/powerpoint/2010/main" val="984368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68C1CD97-E9EA-4E82-9539-BE60926ECBB9}" type="slidenum">
              <a:rPr lang="en-US" smtClean="0"/>
              <a:t>21</a:t>
            </a:fld>
            <a:endParaRPr lang="en-US" dirty="0"/>
          </a:p>
        </p:txBody>
      </p:sp>
    </p:spTree>
    <p:extLst>
      <p:ext uri="{BB962C8B-B14F-4D97-AF65-F5344CB8AC3E}">
        <p14:creationId xmlns:p14="http://schemas.microsoft.com/office/powerpoint/2010/main" val="2440329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5C8B01-B15C-4B92-AA4C-045722D7B210}" type="datetimeFigureOut">
              <a:rPr lang="en-US" smtClean="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5C8B01-B15C-4B92-AA4C-045722D7B210}" type="datetimeFigureOut">
              <a:rPr lang="en-US" smtClean="0"/>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5C8B01-B15C-4B92-AA4C-045722D7B210}" type="datetimeFigureOut">
              <a:rPr lang="en-US" smtClean="0"/>
              <a:t>11/28/2017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5C8B01-B15C-4B92-AA4C-045722D7B210}" type="datetimeFigureOut">
              <a:rPr lang="en-US" smtClean="0"/>
              <a:t>11/28/2017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C8B01-B15C-4B92-AA4C-045722D7B210}" type="datetimeFigureOut">
              <a:rPr lang="en-US" smtClean="0"/>
              <a:t>11/28/2017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C8B01-B15C-4B92-AA4C-045722D7B210}" type="datetimeFigureOut">
              <a:rPr lang="en-US" smtClean="0"/>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C8B01-B15C-4B92-AA4C-045722D7B210}" type="datetimeFigureOut">
              <a:rPr lang="en-US" smtClean="0"/>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ea typeface="微软雅黑" charset="0"/>
                <a:cs typeface="微软雅黑" charset="0"/>
              </a:defRPr>
            </a:lvl1pPr>
          </a:lstStyle>
          <a:p>
            <a:fld id="{D95C8B01-B15C-4B92-AA4C-045722D7B210}" type="datetimeFigureOut">
              <a:rPr lang="en-US" smtClean="0"/>
              <a:t>11/28/2017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ea typeface="微软雅黑" charset="0"/>
                <a:cs typeface="微软雅黑" charset="0"/>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ea typeface="微软雅黑" charset="0"/>
                <a:cs typeface="微软雅黑" charset="0"/>
              </a:defRPr>
            </a:lvl1pPr>
          </a:lstStyle>
          <a:p>
            <a:fld id="{AB88A23F-A93F-400B-92A9-5DE2DC36D17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微软雅黑" charset="0"/>
          <a:cs typeface="微软雅黑"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微软雅黑" charset="0"/>
          <a:cs typeface="微软雅黑"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微软雅黑" charset="0"/>
          <a:cs typeface="微软雅黑"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微软雅黑" charset="0"/>
          <a:cs typeface="微软雅黑"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微软雅黑" charset="0"/>
          <a:cs typeface="微软雅黑"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微软雅黑" charset="0"/>
          <a:cs typeface="微软雅黑"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www.ixwebhosting.com/" TargetMode="Externa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www.swayy.co/" TargetMode="External"/><Relationship Id="rId5" Type="http://schemas.openxmlformats.org/officeDocument/2006/relationships/hyperlink" Target="http://www.ixwebhosting.com/" TargetMode="Externa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rebelmouse.com/" TargetMode="External"/><Relationship Id="rId5" Type="http://schemas.openxmlformats.org/officeDocument/2006/relationships/hyperlink" Target="http://www.ixwebhosting.com/" TargetMode="Externa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hyperlink" Target="http://www.socialmention.com/" TargetMode="External"/><Relationship Id="rId4" Type="http://schemas.openxmlformats.org/officeDocument/2006/relationships/hyperlink" Target="http://www.ixwebhosting.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ons.png"/>
          <p:cNvPicPr>
            <a:picLocks noChangeAspect="1"/>
          </p:cNvPicPr>
          <p:nvPr/>
        </p:nvPicPr>
        <p:blipFill>
          <a:blip r:embed="rId2" cstate="print"/>
          <a:stretch>
            <a:fillRect/>
          </a:stretch>
        </p:blipFill>
        <p:spPr>
          <a:xfrm>
            <a:off x="762000" y="361950"/>
            <a:ext cx="7644012" cy="3602525"/>
          </a:xfrm>
          <a:prstGeom prst="rect">
            <a:avLst/>
          </a:prstGeom>
        </p:spPr>
      </p:pic>
      <p:pic>
        <p:nvPicPr>
          <p:cNvPr id="5" name="Picture 4" descr="cloud.png"/>
          <p:cNvPicPr>
            <a:picLocks noChangeAspect="1"/>
          </p:cNvPicPr>
          <p:nvPr/>
        </p:nvPicPr>
        <p:blipFill>
          <a:blip r:embed="rId3" cstate="print"/>
          <a:stretch>
            <a:fillRect/>
          </a:stretch>
        </p:blipFill>
        <p:spPr>
          <a:xfrm>
            <a:off x="2184835" y="1200150"/>
            <a:ext cx="4774330" cy="2752511"/>
          </a:xfrm>
          <a:prstGeom prst="rect">
            <a:avLst/>
          </a:prstGeom>
        </p:spPr>
      </p:pic>
      <p:sp>
        <p:nvSpPr>
          <p:cNvPr id="6" name="TextBox 5"/>
          <p:cNvSpPr txBox="1"/>
          <p:nvPr/>
        </p:nvSpPr>
        <p:spPr>
          <a:xfrm>
            <a:off x="3048000" y="2343150"/>
            <a:ext cx="3568700" cy="688340"/>
          </a:xfrm>
          <a:prstGeom prst="rect">
            <a:avLst/>
          </a:prstGeom>
          <a:noFill/>
        </p:spPr>
        <p:txBody>
          <a:bodyPr wrap="square" rtlCol="0">
            <a:spAutoFit/>
          </a:bodyPr>
          <a:lstStyle/>
          <a:p>
            <a:pPr>
              <a:lnSpc>
                <a:spcPts val="2200"/>
              </a:lnSpc>
            </a:pPr>
            <a:r>
              <a:rPr lang="zh-CN" altLang="en-US" sz="4000" b="1" dirty="0">
                <a:solidFill>
                  <a:schemeClr val="bg1"/>
                </a:solidFill>
                <a:latin typeface="Arial Rounded MT Bold" pitchFamily="34" charset="0"/>
                <a:ea typeface="微软雅黑" charset="0"/>
                <a:cs typeface="微软雅黑" charset="0"/>
              </a:rPr>
              <a:t>教师说课</a:t>
            </a:r>
            <a:r>
              <a:rPr lang="en-US" altLang="zh-CN" sz="4000" b="1" dirty="0">
                <a:solidFill>
                  <a:schemeClr val="bg1"/>
                </a:solidFill>
                <a:latin typeface="Arial Rounded MT Bold" pitchFamily="34" charset="0"/>
                <a:ea typeface="微软雅黑" charset="0"/>
                <a:cs typeface="微软雅黑" charset="0"/>
              </a:rPr>
              <a:t>PPT</a:t>
            </a:r>
          </a:p>
        </p:txBody>
      </p:sp>
      <p:cxnSp>
        <p:nvCxnSpPr>
          <p:cNvPr id="10" name="Straight Connector 9"/>
          <p:cNvCxnSpPr/>
          <p:nvPr/>
        </p:nvCxnSpPr>
        <p:spPr>
          <a:xfrm>
            <a:off x="3657873" y="2876305"/>
            <a:ext cx="182880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57984" y="2876305"/>
            <a:ext cx="640080" cy="1588"/>
          </a:xfrm>
          <a:prstGeom prst="line">
            <a:avLst/>
          </a:prstGeom>
          <a:ln w="19050" cmpd="sng">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632857"/>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cstate="print"/>
            <a:stretch>
              <a:fillRect/>
            </a:stretch>
          </p:blipFill>
          <p:spPr>
            <a:xfrm>
              <a:off x="4441776" y="1208314"/>
              <a:ext cx="586740" cy="609600"/>
            </a:xfrm>
            <a:prstGeom prst="rect">
              <a:avLst/>
            </a:prstGeom>
          </p:spPr>
        </p:pic>
      </p:grpSp>
      <p:sp>
        <p:nvSpPr>
          <p:cNvPr id="10" name="TextBox 9"/>
          <p:cNvSpPr txBox="1"/>
          <p:nvPr/>
        </p:nvSpPr>
        <p:spPr>
          <a:xfrm>
            <a:off x="2190750" y="1123950"/>
            <a:ext cx="5810250" cy="548640"/>
          </a:xfrm>
          <a:prstGeom prst="rect">
            <a:avLst/>
          </a:prstGeom>
          <a:noFill/>
        </p:spPr>
        <p:txBody>
          <a:bodyPr wrap="square" rtlCol="0">
            <a:spAutoFit/>
          </a:bodyPr>
          <a:lstStyle/>
          <a:p>
            <a:r>
              <a:rPr lang="zh-CN" altLang="en-US" sz="2800" dirty="0" smtClean="0">
                <a:solidFill>
                  <a:srgbClr val="5DA156"/>
                </a:solidFill>
                <a:latin typeface="微软雅黑" charset="0"/>
                <a:ea typeface="微软雅黑" charset="0"/>
                <a:cs typeface="微软雅黑" charset="0"/>
              </a:rPr>
              <a:t>第一节课</a:t>
            </a:r>
            <a:r>
              <a:rPr lang="en-US" sz="2800" dirty="0" smtClean="0">
                <a:solidFill>
                  <a:srgbClr val="5DA156"/>
                </a:solidFill>
                <a:latin typeface="微软雅黑" charset="0"/>
                <a:ea typeface="微软雅黑" charset="0"/>
                <a:cs typeface="微软雅黑" charset="0"/>
              </a:rPr>
              <a:t> </a:t>
            </a:r>
            <a:r>
              <a:rPr lang="zh-CN" altLang="en-US" sz="2800" b="1" dirty="0" smtClean="0">
                <a:solidFill>
                  <a:srgbClr val="E5AC3C"/>
                </a:solidFill>
                <a:latin typeface="微软雅黑" charset="0"/>
                <a:ea typeface="微软雅黑" charset="0"/>
                <a:cs typeface="微软雅黑" charset="0"/>
              </a:rPr>
              <a:t>合理安排，分解目标</a:t>
            </a:r>
          </a:p>
        </p:txBody>
      </p:sp>
      <p:sp>
        <p:nvSpPr>
          <p:cNvPr id="11" name="TextBox 10"/>
          <p:cNvSpPr txBox="1"/>
          <p:nvPr/>
        </p:nvSpPr>
        <p:spPr>
          <a:xfrm>
            <a:off x="1067073" y="2648222"/>
            <a:ext cx="3200400" cy="1102161"/>
          </a:xfrm>
          <a:prstGeom prst="rect">
            <a:avLst/>
          </a:prstGeom>
          <a:noFill/>
        </p:spPr>
        <p:txBody>
          <a:bodyPr wrap="square" rtlCol="0">
            <a:spAutoFit/>
          </a:bodyPr>
          <a:lstStyle/>
          <a:p>
            <a:pPr algn="just">
              <a:lnSpc>
                <a:spcPts val="1600"/>
              </a:lnSpc>
            </a:pPr>
            <a:r>
              <a:rPr lang="en-US" sz="1100" dirty="0" smtClean="0">
                <a:latin typeface="微软雅黑" charset="0"/>
                <a:ea typeface="微软雅黑" charset="0"/>
                <a:cs typeface="微软雅黑" charset="0"/>
              </a:rPr>
              <a:t>Don’t always go for an all season look, get a makeover based on climate, festivities, etc; it gives a human touch to your business.</a:t>
            </a:r>
          </a:p>
          <a:p>
            <a:pPr algn="just">
              <a:lnSpc>
                <a:spcPts val="1600"/>
              </a:lnSpc>
            </a:pPr>
            <a:r>
              <a:rPr lang="en-US" sz="1100" dirty="0" smtClean="0">
                <a:latin typeface="微软雅黑" charset="0"/>
                <a:ea typeface="微软雅黑" charset="0"/>
                <a:cs typeface="微软雅黑" charset="0"/>
              </a:rPr>
              <a:t>A human business is more relatable than one that sounds also robotic and only sales oriented.</a:t>
            </a:r>
          </a:p>
        </p:txBody>
      </p:sp>
      <p:sp>
        <p:nvSpPr>
          <p:cNvPr id="12" name="TextBox 11"/>
          <p:cNvSpPr txBox="1"/>
          <p:nvPr/>
        </p:nvSpPr>
        <p:spPr>
          <a:xfrm>
            <a:off x="4953182" y="2572022"/>
            <a:ext cx="3200400" cy="1307346"/>
          </a:xfrm>
          <a:prstGeom prst="rect">
            <a:avLst/>
          </a:prstGeom>
          <a:noFill/>
        </p:spPr>
        <p:txBody>
          <a:bodyPr wrap="square" rtlCol="0">
            <a:spAutoFit/>
          </a:bodyPr>
          <a:lstStyle/>
          <a:p>
            <a:pPr algn="just">
              <a:lnSpc>
                <a:spcPts val="1600"/>
              </a:lnSpc>
            </a:pPr>
            <a:r>
              <a:rPr lang="en-US" sz="1100" dirty="0" smtClean="0">
                <a:latin typeface="微软雅黑" charset="0"/>
                <a:ea typeface="微软雅黑" charset="0"/>
                <a:cs typeface="微软雅黑" charset="0"/>
              </a:rPr>
              <a:t>If overhauling the website every time isn’t a feasible option; opt for changing the looks of your social profiles.</a:t>
            </a:r>
          </a:p>
          <a:p>
            <a:pPr algn="just">
              <a:lnSpc>
                <a:spcPts val="1600"/>
              </a:lnSpc>
            </a:pPr>
            <a:r>
              <a:rPr lang="en-US" sz="1100" dirty="0" smtClean="0">
                <a:latin typeface="微软雅黑" charset="0"/>
                <a:ea typeface="微软雅黑" charset="0"/>
                <a:cs typeface="微软雅黑" charset="0"/>
              </a:rPr>
              <a:t>For example, bring some variation in your cover pictures on </a:t>
            </a:r>
            <a:r>
              <a:rPr lang="en-US" sz="1100" b="1" dirty="0" smtClean="0">
                <a:latin typeface="微软雅黑" charset="0"/>
                <a:ea typeface="微软雅黑" charset="0"/>
                <a:cs typeface="微软雅黑" charset="0"/>
              </a:rPr>
              <a:t>Facebook</a:t>
            </a:r>
            <a:r>
              <a:rPr lang="en-US" sz="1100" dirty="0" smtClean="0">
                <a:latin typeface="微软雅黑" charset="0"/>
                <a:ea typeface="微软雅黑" charset="0"/>
                <a:cs typeface="微软雅黑" charset="0"/>
              </a:rPr>
              <a:t> if you feel like keeping the profile picture constant to your business logo.</a:t>
            </a:r>
          </a:p>
        </p:txBody>
      </p:sp>
      <p:sp>
        <p:nvSpPr>
          <p:cNvPr id="2" name="文本框 1"/>
          <p:cNvSpPr txBox="1"/>
          <p:nvPr/>
        </p:nvSpPr>
        <p:spPr>
          <a:xfrm>
            <a:off x="1219200" y="2190750"/>
            <a:ext cx="640080" cy="384810"/>
          </a:xfrm>
          <a:prstGeom prst="rect">
            <a:avLst/>
          </a:prstGeom>
          <a:noFill/>
        </p:spPr>
        <p:txBody>
          <a:bodyPr wrap="none" rtlCol="0" anchor="t">
            <a:spAutoFit/>
          </a:bodyPr>
          <a:lstStyle/>
          <a:p>
            <a:r>
              <a:rPr lang="zh-CN" altLang="en-US" b="1" dirty="0" smtClean="0">
                <a:solidFill>
                  <a:srgbClr val="E5AC3C"/>
                </a:solidFill>
                <a:latin typeface="微软雅黑" charset="0"/>
                <a:ea typeface="微软雅黑" charset="0"/>
                <a:cs typeface="微软雅黑" charset="0"/>
                <a:sym typeface="+mn-ea"/>
              </a:rPr>
              <a:t>课前</a:t>
            </a:r>
            <a:endParaRPr lang="zh-CN" altLang="en-US"/>
          </a:p>
        </p:txBody>
      </p:sp>
      <p:sp>
        <p:nvSpPr>
          <p:cNvPr id="13" name="文本框 12"/>
          <p:cNvSpPr txBox="1"/>
          <p:nvPr/>
        </p:nvSpPr>
        <p:spPr>
          <a:xfrm>
            <a:off x="5029200" y="2114550"/>
            <a:ext cx="640080" cy="384810"/>
          </a:xfrm>
          <a:prstGeom prst="rect">
            <a:avLst/>
          </a:prstGeom>
          <a:noFill/>
        </p:spPr>
        <p:txBody>
          <a:bodyPr wrap="none" rtlCol="0" anchor="t">
            <a:spAutoFit/>
          </a:bodyPr>
          <a:lstStyle/>
          <a:p>
            <a:r>
              <a:rPr lang="zh-CN" altLang="en-US" b="1" dirty="0" smtClean="0">
                <a:solidFill>
                  <a:srgbClr val="E5AC3C"/>
                </a:solidFill>
                <a:latin typeface="微软雅黑" charset="0"/>
                <a:ea typeface="微软雅黑" charset="0"/>
                <a:cs typeface="微软雅黑" charset="0"/>
                <a:sym typeface="+mn-ea"/>
              </a:rPr>
              <a:t>课上</a:t>
            </a:r>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632857"/>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3" cstate="print"/>
            <a:stretch>
              <a:fillRect/>
            </a:stretch>
          </p:blipFill>
          <p:spPr>
            <a:xfrm>
              <a:off x="4441776" y="1208314"/>
              <a:ext cx="586740" cy="609600"/>
            </a:xfrm>
            <a:prstGeom prst="rect">
              <a:avLst/>
            </a:prstGeom>
          </p:spPr>
        </p:pic>
      </p:grpSp>
      <p:sp>
        <p:nvSpPr>
          <p:cNvPr id="10" name="TextBox 9"/>
          <p:cNvSpPr txBox="1"/>
          <p:nvPr/>
        </p:nvSpPr>
        <p:spPr>
          <a:xfrm>
            <a:off x="2190750" y="1123950"/>
            <a:ext cx="5810250" cy="548640"/>
          </a:xfrm>
          <a:prstGeom prst="rect">
            <a:avLst/>
          </a:prstGeom>
          <a:noFill/>
        </p:spPr>
        <p:txBody>
          <a:bodyPr wrap="square" rtlCol="0">
            <a:spAutoFit/>
          </a:bodyPr>
          <a:lstStyle/>
          <a:p>
            <a:r>
              <a:rPr lang="zh-CN" altLang="en-US" sz="2800" dirty="0" smtClean="0">
                <a:solidFill>
                  <a:srgbClr val="5DA156"/>
                </a:solidFill>
                <a:latin typeface="微软雅黑" charset="0"/>
                <a:ea typeface="微软雅黑" charset="0"/>
                <a:cs typeface="微软雅黑" charset="0"/>
              </a:rPr>
              <a:t>第一节课</a:t>
            </a:r>
            <a:r>
              <a:rPr lang="en-US" sz="2800" dirty="0" smtClean="0">
                <a:solidFill>
                  <a:srgbClr val="5DA156"/>
                </a:solidFill>
                <a:latin typeface="微软雅黑" charset="0"/>
                <a:ea typeface="微软雅黑" charset="0"/>
                <a:cs typeface="微软雅黑" charset="0"/>
              </a:rPr>
              <a:t> </a:t>
            </a:r>
            <a:r>
              <a:rPr lang="zh-CN" altLang="en-US" sz="2800" b="1" dirty="0" smtClean="0">
                <a:solidFill>
                  <a:srgbClr val="E5AC3C"/>
                </a:solidFill>
                <a:latin typeface="微软雅黑" charset="0"/>
                <a:ea typeface="微软雅黑" charset="0"/>
                <a:cs typeface="微软雅黑" charset="0"/>
              </a:rPr>
              <a:t>合理安排，分解目标</a:t>
            </a:r>
          </a:p>
        </p:txBody>
      </p:sp>
      <p:sp>
        <p:nvSpPr>
          <p:cNvPr id="11" name="TextBox 10"/>
          <p:cNvSpPr txBox="1"/>
          <p:nvPr/>
        </p:nvSpPr>
        <p:spPr>
          <a:xfrm>
            <a:off x="2895872" y="2572022"/>
            <a:ext cx="6248127" cy="2169825"/>
          </a:xfrm>
          <a:prstGeom prst="rect">
            <a:avLst/>
          </a:prstGeom>
          <a:noFill/>
        </p:spPr>
        <p:txBody>
          <a:bodyPr wrap="square" rtlCol="0">
            <a:spAutoFit/>
          </a:bodyPr>
          <a:lstStyle/>
          <a:p>
            <a:pPr algn="just">
              <a:lnSpc>
                <a:spcPct val="150000"/>
              </a:lnSpc>
            </a:pPr>
            <a:r>
              <a:rPr lang="en-US" b="1" dirty="0" smtClean="0">
                <a:latin typeface="微软雅黑" charset="0"/>
                <a:ea typeface="微软雅黑" charset="0"/>
                <a:cs typeface="微软雅黑" charset="0"/>
              </a:rPr>
              <a:t>1 基本内容</a:t>
            </a:r>
          </a:p>
          <a:p>
            <a:pPr algn="just">
              <a:lnSpc>
                <a:spcPct val="150000"/>
              </a:lnSpc>
            </a:pPr>
            <a:r>
              <a:rPr lang="en-US" b="1" dirty="0" smtClean="0">
                <a:latin typeface="微软雅黑" charset="0"/>
                <a:ea typeface="微软雅黑" charset="0"/>
                <a:cs typeface="微软雅黑" charset="0"/>
              </a:rPr>
              <a:t>2 遵循原则</a:t>
            </a:r>
          </a:p>
          <a:p>
            <a:pPr algn="just">
              <a:lnSpc>
                <a:spcPct val="150000"/>
              </a:lnSpc>
            </a:pPr>
            <a:r>
              <a:rPr lang="en-US" b="1" dirty="0" smtClean="0">
                <a:latin typeface="微软雅黑" charset="0"/>
                <a:ea typeface="微软雅黑" charset="0"/>
                <a:cs typeface="微软雅黑" charset="0"/>
              </a:rPr>
              <a:t>3 使用方式</a:t>
            </a:r>
          </a:p>
          <a:p>
            <a:pPr algn="just">
              <a:lnSpc>
                <a:spcPct val="150000"/>
              </a:lnSpc>
            </a:pPr>
            <a:r>
              <a:rPr lang="en-US" b="1" dirty="0" smtClean="0">
                <a:latin typeface="微软雅黑" charset="0"/>
                <a:ea typeface="微软雅黑" charset="0"/>
                <a:cs typeface="微软雅黑" charset="0"/>
              </a:rPr>
              <a:t>4 </a:t>
            </a:r>
            <a:r>
              <a:rPr lang="en-US" b="1" dirty="0" err="1" smtClean="0">
                <a:latin typeface="微软雅黑" charset="0"/>
                <a:ea typeface="微软雅黑" charset="0"/>
                <a:cs typeface="微软雅黑" charset="0"/>
              </a:rPr>
              <a:t>指导思想</a:t>
            </a:r>
            <a:r>
              <a:rPr lang="zh-CN" altLang="en-US" b="1" dirty="0">
                <a:latin typeface="微软雅黑" charset="0"/>
                <a:ea typeface="微软雅黑" charset="0"/>
                <a:cs typeface="微软雅黑" charset="0"/>
              </a:rPr>
              <a:t>更多模版：亮亮图文旗舰店</a:t>
            </a:r>
            <a:r>
              <a:rPr lang="en-US" b="1" dirty="0">
                <a:latin typeface="微软雅黑" charset="0"/>
                <a:ea typeface="微软雅黑" charset="0"/>
                <a:cs typeface="微软雅黑" charset="0"/>
              </a:rPr>
              <a:t>https://liangliangtuwen.tmall.com</a:t>
            </a:r>
            <a:endParaRPr lang="en-US" b="1" dirty="0" smtClean="0">
              <a:latin typeface="微软雅黑" charset="0"/>
              <a:ea typeface="微软雅黑" charset="0"/>
              <a:cs typeface="微软雅黑" charset="0"/>
            </a:endParaRPr>
          </a:p>
        </p:txBody>
      </p:sp>
      <p:sp>
        <p:nvSpPr>
          <p:cNvPr id="2" name="文本框 1"/>
          <p:cNvSpPr txBox="1"/>
          <p:nvPr/>
        </p:nvSpPr>
        <p:spPr>
          <a:xfrm>
            <a:off x="1219200" y="2190750"/>
            <a:ext cx="1605280" cy="548640"/>
          </a:xfrm>
          <a:prstGeom prst="rect">
            <a:avLst/>
          </a:prstGeom>
          <a:noFill/>
        </p:spPr>
        <p:txBody>
          <a:bodyPr wrap="none" rtlCol="0" anchor="t">
            <a:spAutoFit/>
          </a:bodyPr>
          <a:lstStyle/>
          <a:p>
            <a:r>
              <a:rPr lang="zh-CN" altLang="en-US" sz="2800" b="1" dirty="0" smtClean="0">
                <a:solidFill>
                  <a:srgbClr val="E5AC3C"/>
                </a:solidFill>
                <a:latin typeface="微软雅黑" charset="0"/>
                <a:ea typeface="微软雅黑" charset="0"/>
                <a:cs typeface="微软雅黑" charset="0"/>
                <a:sym typeface="+mn-ea"/>
              </a:rPr>
              <a:t>导学卡：</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cstate="print"/>
            <a:stretch>
              <a:fillRect/>
            </a:stretch>
          </p:blipFill>
          <p:spPr>
            <a:xfrm>
              <a:off x="4441776" y="1208314"/>
              <a:ext cx="586740" cy="609600"/>
            </a:xfrm>
            <a:prstGeom prst="rect">
              <a:avLst/>
            </a:prstGeom>
          </p:spPr>
        </p:pic>
      </p:grpSp>
      <p:sp>
        <p:nvSpPr>
          <p:cNvPr id="11" name="TextBox 10"/>
          <p:cNvSpPr txBox="1"/>
          <p:nvPr/>
        </p:nvSpPr>
        <p:spPr>
          <a:xfrm>
            <a:off x="1219200" y="2419350"/>
            <a:ext cx="3540760" cy="1325880"/>
          </a:xfrm>
          <a:prstGeom prst="rect">
            <a:avLst/>
          </a:prstGeom>
          <a:noFill/>
        </p:spPr>
        <p:txBody>
          <a:bodyPr wrap="square" rtlCol="0">
            <a:spAutoFit/>
          </a:bodyPr>
          <a:lstStyle/>
          <a:p>
            <a:pPr algn="just">
              <a:lnSpc>
                <a:spcPct val="150000"/>
              </a:lnSpc>
            </a:pPr>
            <a:r>
              <a:rPr lang="en-US" b="1" dirty="0" smtClean="0">
                <a:latin typeface="微软雅黑" charset="0"/>
                <a:ea typeface="微软雅黑" charset="0"/>
                <a:cs typeface="微软雅黑" charset="0"/>
              </a:rPr>
              <a:t>现代心理学研究认为，合作学习是最佳的学习方式，学生在合作中交流，交流中形成合作的意识</a:t>
            </a:r>
          </a:p>
        </p:txBody>
      </p:sp>
      <p:pic>
        <p:nvPicPr>
          <p:cNvPr id="13" name="Picture 12" descr="field2.png"/>
          <p:cNvPicPr>
            <a:picLocks noChangeAspect="1"/>
          </p:cNvPicPr>
          <p:nvPr/>
        </p:nvPicPr>
        <p:blipFill>
          <a:blip r:embed="rId3" cstate="print"/>
          <a:stretch>
            <a:fillRect/>
          </a:stretch>
        </p:blipFill>
        <p:spPr>
          <a:xfrm>
            <a:off x="5105400" y="2343150"/>
            <a:ext cx="2914650" cy="862080"/>
          </a:xfrm>
          <a:prstGeom prst="rect">
            <a:avLst/>
          </a:prstGeom>
        </p:spPr>
      </p:pic>
      <p:sp>
        <p:nvSpPr>
          <p:cNvPr id="2" name="TextBox 9"/>
          <p:cNvSpPr txBox="1"/>
          <p:nvPr/>
        </p:nvSpPr>
        <p:spPr>
          <a:xfrm>
            <a:off x="2209800" y="819150"/>
            <a:ext cx="5810250" cy="548640"/>
          </a:xfrm>
          <a:prstGeom prst="rect">
            <a:avLst/>
          </a:prstGeom>
          <a:noFill/>
        </p:spPr>
        <p:txBody>
          <a:bodyPr wrap="square" rtlCol="0">
            <a:spAutoFit/>
          </a:bodyPr>
          <a:lstStyle/>
          <a:p>
            <a:r>
              <a:rPr lang="zh-CN" altLang="en-US" sz="2800" dirty="0" smtClean="0">
                <a:solidFill>
                  <a:srgbClr val="5DA156"/>
                </a:solidFill>
                <a:latin typeface="微软雅黑" charset="0"/>
                <a:ea typeface="微软雅黑" charset="0"/>
                <a:cs typeface="微软雅黑" charset="0"/>
              </a:rPr>
              <a:t>第一节课</a:t>
            </a:r>
            <a:r>
              <a:rPr lang="en-US" sz="2800" dirty="0" smtClean="0">
                <a:solidFill>
                  <a:srgbClr val="5DA156"/>
                </a:solidFill>
                <a:latin typeface="微软雅黑" charset="0"/>
                <a:ea typeface="微软雅黑" charset="0"/>
                <a:cs typeface="微软雅黑" charset="0"/>
              </a:rPr>
              <a:t> </a:t>
            </a:r>
            <a:r>
              <a:rPr lang="zh-CN" altLang="en-US" sz="2800" b="1" dirty="0" smtClean="0">
                <a:solidFill>
                  <a:srgbClr val="E5AC3C"/>
                </a:solidFill>
                <a:latin typeface="微软雅黑" charset="0"/>
                <a:ea typeface="微软雅黑" charset="0"/>
                <a:cs typeface="微软雅黑" charset="0"/>
              </a:rPr>
              <a:t>合理安排，分解目标</a:t>
            </a:r>
          </a:p>
        </p:txBody>
      </p:sp>
      <p:sp>
        <p:nvSpPr>
          <p:cNvPr id="3" name="文本框 2"/>
          <p:cNvSpPr txBox="1"/>
          <p:nvPr/>
        </p:nvSpPr>
        <p:spPr>
          <a:xfrm>
            <a:off x="1219200" y="1809750"/>
            <a:ext cx="1960880" cy="548640"/>
          </a:xfrm>
          <a:prstGeom prst="rect">
            <a:avLst/>
          </a:prstGeom>
          <a:noFill/>
        </p:spPr>
        <p:txBody>
          <a:bodyPr wrap="none" rtlCol="0" anchor="t">
            <a:spAutoFit/>
          </a:bodyPr>
          <a:lstStyle/>
          <a:p>
            <a:r>
              <a:rPr lang="zh-CN" altLang="en-US" sz="2800" b="1" dirty="0" smtClean="0">
                <a:solidFill>
                  <a:srgbClr val="E5AC3C"/>
                </a:solidFill>
                <a:latin typeface="微软雅黑" charset="0"/>
                <a:ea typeface="微软雅黑" charset="0"/>
                <a:cs typeface="微软雅黑" charset="0"/>
                <a:sym typeface="+mn-ea"/>
              </a:rPr>
              <a:t>课堂随想：</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cstate="print"/>
            <a:stretch>
              <a:fillRect/>
            </a:stretch>
          </p:blipFill>
          <p:spPr>
            <a:xfrm>
              <a:off x="4441776" y="1208314"/>
              <a:ext cx="586740" cy="609600"/>
            </a:xfrm>
            <a:prstGeom prst="rect">
              <a:avLst/>
            </a:prstGeom>
          </p:spPr>
        </p:pic>
      </p:grpSp>
      <p:sp>
        <p:nvSpPr>
          <p:cNvPr id="11" name="TextBox 10"/>
          <p:cNvSpPr txBox="1"/>
          <p:nvPr/>
        </p:nvSpPr>
        <p:spPr>
          <a:xfrm>
            <a:off x="1219200" y="2419350"/>
            <a:ext cx="3540760" cy="914400"/>
          </a:xfrm>
          <a:prstGeom prst="rect">
            <a:avLst/>
          </a:prstGeom>
          <a:noFill/>
        </p:spPr>
        <p:txBody>
          <a:bodyPr wrap="square" rtlCol="0">
            <a:spAutoFit/>
          </a:bodyPr>
          <a:lstStyle/>
          <a:p>
            <a:pPr algn="just">
              <a:lnSpc>
                <a:spcPct val="150000"/>
              </a:lnSpc>
            </a:pPr>
            <a:r>
              <a:rPr lang="en-US" b="1" dirty="0" smtClean="0">
                <a:latin typeface="微软雅黑" charset="0"/>
                <a:ea typeface="微软雅黑" charset="0"/>
                <a:cs typeface="微软雅黑" charset="0"/>
              </a:rPr>
              <a:t>人们在生产生活当中所经历的典型的富有多种意义的事件陈述。</a:t>
            </a:r>
          </a:p>
        </p:txBody>
      </p:sp>
      <p:pic>
        <p:nvPicPr>
          <p:cNvPr id="13" name="Picture 12" descr="field2.png"/>
          <p:cNvPicPr>
            <a:picLocks noChangeAspect="1"/>
          </p:cNvPicPr>
          <p:nvPr/>
        </p:nvPicPr>
        <p:blipFill>
          <a:blip r:embed="rId3" cstate="print"/>
          <a:stretch>
            <a:fillRect/>
          </a:stretch>
        </p:blipFill>
        <p:spPr>
          <a:xfrm>
            <a:off x="5257800" y="3028950"/>
            <a:ext cx="2914650" cy="862080"/>
          </a:xfrm>
          <a:prstGeom prst="rect">
            <a:avLst/>
          </a:prstGeom>
        </p:spPr>
      </p:pic>
      <p:pic>
        <p:nvPicPr>
          <p:cNvPr id="14" name="Picture 13" descr="camera'.png"/>
          <p:cNvPicPr>
            <a:picLocks noChangeAspect="1"/>
          </p:cNvPicPr>
          <p:nvPr/>
        </p:nvPicPr>
        <p:blipFill>
          <a:blip r:embed="rId4" cstate="print"/>
          <a:stretch>
            <a:fillRect/>
          </a:stretch>
        </p:blipFill>
        <p:spPr>
          <a:xfrm>
            <a:off x="5562600" y="2495550"/>
            <a:ext cx="1799243" cy="1390650"/>
          </a:xfrm>
          <a:prstGeom prst="rect">
            <a:avLst/>
          </a:prstGeom>
        </p:spPr>
      </p:pic>
      <p:sp>
        <p:nvSpPr>
          <p:cNvPr id="2" name="TextBox 9"/>
          <p:cNvSpPr txBox="1"/>
          <p:nvPr/>
        </p:nvSpPr>
        <p:spPr>
          <a:xfrm>
            <a:off x="2209800" y="819150"/>
            <a:ext cx="5810250" cy="548640"/>
          </a:xfrm>
          <a:prstGeom prst="rect">
            <a:avLst/>
          </a:prstGeom>
          <a:noFill/>
        </p:spPr>
        <p:txBody>
          <a:bodyPr wrap="square" rtlCol="0">
            <a:spAutoFit/>
          </a:bodyPr>
          <a:lstStyle/>
          <a:p>
            <a:r>
              <a:rPr lang="zh-CN" altLang="en-US" sz="2800" dirty="0" smtClean="0">
                <a:solidFill>
                  <a:srgbClr val="5DA156"/>
                </a:solidFill>
                <a:latin typeface="微软雅黑" charset="0"/>
                <a:ea typeface="微软雅黑" charset="0"/>
                <a:cs typeface="微软雅黑" charset="0"/>
              </a:rPr>
              <a:t>第二节课</a:t>
            </a:r>
            <a:r>
              <a:rPr lang="en-US" sz="2800" dirty="0" smtClean="0">
                <a:solidFill>
                  <a:srgbClr val="5DA156"/>
                </a:solidFill>
                <a:latin typeface="微软雅黑" charset="0"/>
                <a:ea typeface="微软雅黑" charset="0"/>
                <a:cs typeface="微软雅黑" charset="0"/>
              </a:rPr>
              <a:t> </a:t>
            </a:r>
            <a:r>
              <a:rPr lang="zh-CN" altLang="en-US" sz="2800" b="1" dirty="0" smtClean="0">
                <a:solidFill>
                  <a:srgbClr val="E5AC3C"/>
                </a:solidFill>
                <a:latin typeface="微软雅黑" charset="0"/>
                <a:ea typeface="微软雅黑" charset="0"/>
                <a:cs typeface="微软雅黑" charset="0"/>
              </a:rPr>
              <a:t>精确定位，明确目标</a:t>
            </a:r>
          </a:p>
        </p:txBody>
      </p:sp>
      <p:sp>
        <p:nvSpPr>
          <p:cNvPr id="3" name="文本框 2"/>
          <p:cNvSpPr txBox="1"/>
          <p:nvPr/>
        </p:nvSpPr>
        <p:spPr>
          <a:xfrm>
            <a:off x="1219200" y="1809750"/>
            <a:ext cx="1960880" cy="548640"/>
          </a:xfrm>
          <a:prstGeom prst="rect">
            <a:avLst/>
          </a:prstGeom>
          <a:noFill/>
        </p:spPr>
        <p:txBody>
          <a:bodyPr wrap="none" rtlCol="0" anchor="t">
            <a:spAutoFit/>
          </a:bodyPr>
          <a:lstStyle/>
          <a:p>
            <a:r>
              <a:rPr lang="zh-CN" altLang="en-US" sz="2800" b="1" dirty="0" smtClean="0">
                <a:solidFill>
                  <a:srgbClr val="E5AC3C"/>
                </a:solidFill>
                <a:latin typeface="微软雅黑" charset="0"/>
                <a:ea typeface="微软雅黑" charset="0"/>
                <a:cs typeface="微软雅黑" charset="0"/>
                <a:sym typeface="+mn-ea"/>
              </a:rPr>
              <a:t>案例分析：</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_ballon.png"/>
          <p:cNvPicPr>
            <a:picLocks noChangeAspect="1"/>
          </p:cNvPicPr>
          <p:nvPr/>
        </p:nvPicPr>
        <p:blipFill>
          <a:blip r:embed="rId2" cstate="print"/>
          <a:stretch>
            <a:fillRect/>
          </a:stretch>
        </p:blipFill>
        <p:spPr>
          <a:xfrm>
            <a:off x="7500121" y="685800"/>
            <a:ext cx="1186679" cy="971550"/>
          </a:xfrm>
          <a:prstGeom prst="rect">
            <a:avLst/>
          </a:prstGeom>
        </p:spPr>
      </p:pic>
      <p:pic>
        <p:nvPicPr>
          <p:cNvPr id="4" name="Picture 3" descr="slide3.png"/>
          <p:cNvPicPr>
            <a:picLocks noChangeAspect="1"/>
          </p:cNvPicPr>
          <p:nvPr/>
        </p:nvPicPr>
        <p:blipFill>
          <a:blip r:embed="rId3" cstate="print"/>
          <a:stretch>
            <a:fillRect/>
          </a:stretch>
        </p:blipFill>
        <p:spPr>
          <a:xfrm>
            <a:off x="1029762" y="1428750"/>
            <a:ext cx="7084476" cy="2085379"/>
          </a:xfrm>
          <a:prstGeom prst="rect">
            <a:avLst/>
          </a:prstGeom>
        </p:spPr>
      </p:pic>
      <p:grpSp>
        <p:nvGrpSpPr>
          <p:cNvPr id="6" name="Group 5"/>
          <p:cNvGrpSpPr/>
          <p:nvPr/>
        </p:nvGrpSpPr>
        <p:grpSpPr>
          <a:xfrm>
            <a:off x="1396092" y="2114550"/>
            <a:ext cx="6334125" cy="609600"/>
            <a:chOff x="1558017" y="1208314"/>
            <a:chExt cx="6334125" cy="609600"/>
          </a:xfrm>
        </p:grpSpPr>
        <p:cxnSp>
          <p:nvCxnSpPr>
            <p:cNvPr id="7" name="Straight Connector 6"/>
            <p:cNvCxnSpPr/>
            <p:nvPr/>
          </p:nvCxnSpPr>
          <p:spPr>
            <a:xfrm>
              <a:off x="1558017" y="1428750"/>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58017" y="1472294"/>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48942" y="1428750"/>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148942" y="1472294"/>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yellow.png"/>
            <p:cNvPicPr>
              <a:picLocks noChangeAspect="1"/>
            </p:cNvPicPr>
            <p:nvPr/>
          </p:nvPicPr>
          <p:blipFill>
            <a:blip r:embed="rId4" cstate="print"/>
            <a:stretch>
              <a:fillRect/>
            </a:stretch>
          </p:blipFill>
          <p:spPr>
            <a:xfrm>
              <a:off x="4441776" y="1208314"/>
              <a:ext cx="586740" cy="609600"/>
            </a:xfrm>
            <a:prstGeom prst="rect">
              <a:avLst/>
            </a:prstGeom>
          </p:spPr>
        </p:pic>
      </p:grpSp>
      <p:sp>
        <p:nvSpPr>
          <p:cNvPr id="12" name="TextBox 11"/>
          <p:cNvSpPr txBox="1"/>
          <p:nvPr/>
        </p:nvSpPr>
        <p:spPr>
          <a:xfrm>
            <a:off x="2876550" y="1581150"/>
            <a:ext cx="4438650" cy="548640"/>
          </a:xfrm>
          <a:prstGeom prst="rect">
            <a:avLst/>
          </a:prstGeom>
          <a:noFill/>
        </p:spPr>
        <p:txBody>
          <a:bodyPr wrap="square" rtlCol="0">
            <a:spAutoFit/>
          </a:bodyPr>
          <a:lstStyle/>
          <a:p>
            <a:r>
              <a:rPr lang="zh-CN" altLang="en-US" sz="2800" dirty="0" smtClean="0">
                <a:solidFill>
                  <a:schemeClr val="bg1"/>
                </a:solidFill>
                <a:latin typeface="微软雅黑" charset="0"/>
                <a:ea typeface="微软雅黑" charset="0"/>
                <a:cs typeface="微软雅黑" charset="0"/>
              </a:rPr>
              <a:t>教学</a:t>
            </a:r>
            <a:r>
              <a:rPr lang="en-US" sz="2800" dirty="0" smtClean="0">
                <a:solidFill>
                  <a:schemeClr val="bg1"/>
                </a:solidFill>
                <a:latin typeface="微软雅黑" charset="0"/>
                <a:ea typeface="微软雅黑" charset="0"/>
                <a:cs typeface="微软雅黑" charset="0"/>
              </a:rPr>
              <a:t> </a:t>
            </a:r>
            <a:r>
              <a:rPr lang="zh-CN" altLang="en-US" sz="2800" b="1" dirty="0" smtClean="0">
                <a:solidFill>
                  <a:srgbClr val="E5AC3C"/>
                </a:solidFill>
                <a:latin typeface="微软雅黑" charset="0"/>
                <a:ea typeface="微软雅黑" charset="0"/>
                <a:cs typeface="微软雅黑" charset="0"/>
              </a:rPr>
              <a:t>过程</a:t>
            </a:r>
            <a:endParaRPr lang="zh-CN" altLang="en-US" sz="2800" b="1" dirty="0">
              <a:solidFill>
                <a:srgbClr val="E5AC3C"/>
              </a:solidFill>
              <a:latin typeface="微软雅黑" charset="0"/>
              <a:ea typeface="微软雅黑" charset="0"/>
              <a:cs typeface="微软雅黑" charset="0"/>
            </a:endParaRPr>
          </a:p>
        </p:txBody>
      </p:sp>
      <p:sp>
        <p:nvSpPr>
          <p:cNvPr id="13" name="TextBox 12"/>
          <p:cNvSpPr txBox="1"/>
          <p:nvPr/>
        </p:nvSpPr>
        <p:spPr>
          <a:xfrm>
            <a:off x="1447800" y="2876279"/>
            <a:ext cx="6324600" cy="541046"/>
          </a:xfrm>
          <a:prstGeom prst="rect">
            <a:avLst/>
          </a:prstGeom>
          <a:noFill/>
        </p:spPr>
        <p:txBody>
          <a:bodyPr wrap="square" rtlCol="0">
            <a:spAutoFit/>
          </a:bodyPr>
          <a:lstStyle/>
          <a:p>
            <a:pPr algn="ctr">
              <a:lnSpc>
                <a:spcPts val="1800"/>
              </a:lnSpc>
            </a:pPr>
            <a:r>
              <a:rPr lang="en-US" sz="1400" i="1" dirty="0" smtClean="0">
                <a:solidFill>
                  <a:schemeClr val="bg1"/>
                </a:solidFill>
                <a:latin typeface="微软雅黑" charset="0"/>
                <a:ea typeface="微软雅黑" charset="0"/>
                <a:cs typeface="微软雅黑" charset="0"/>
              </a:rPr>
              <a:t>..because in a world where we have access to unlimited information in a matter of seconds, information based marketing has become vital.</a:t>
            </a:r>
            <a:endParaRPr lang="en-US" sz="1400" i="1" dirty="0">
              <a:solidFill>
                <a:schemeClr val="bg1"/>
              </a:solidFill>
              <a:latin typeface="微软雅黑" charset="0"/>
              <a:ea typeface="微软雅黑" charset="0"/>
              <a:cs typeface="微软雅黑" charset="0"/>
            </a:endParaRPr>
          </a:p>
        </p:txBody>
      </p:sp>
      <p:sp>
        <p:nvSpPr>
          <p:cNvPr id="2" name="文本框 1"/>
          <p:cNvSpPr txBox="1"/>
          <p:nvPr/>
        </p:nvSpPr>
        <p:spPr>
          <a:xfrm>
            <a:off x="1600200" y="2495550"/>
            <a:ext cx="1783080" cy="384810"/>
          </a:xfrm>
          <a:prstGeom prst="rect">
            <a:avLst/>
          </a:prstGeom>
          <a:noFill/>
        </p:spPr>
        <p:txBody>
          <a:bodyPr wrap="none" rtlCol="0" anchor="t">
            <a:spAutoFit/>
          </a:bodyPr>
          <a:lstStyle/>
          <a:p>
            <a:r>
              <a:rPr lang="zh-CN" altLang="en-US" b="1" dirty="0" smtClean="0">
                <a:solidFill>
                  <a:srgbClr val="E5AC3C"/>
                </a:solidFill>
                <a:latin typeface="微软雅黑" charset="0"/>
                <a:ea typeface="微软雅黑" charset="0"/>
                <a:cs typeface="微软雅黑" charset="0"/>
                <a:sym typeface="+mn-ea"/>
              </a:rPr>
              <a:t>一、案例关键点</a:t>
            </a:r>
            <a:endParaRPr lang="zh-CN" altLang="en-US"/>
          </a:p>
        </p:txBody>
      </p:sp>
      <p:sp>
        <p:nvSpPr>
          <p:cNvPr id="3" name="TextBox 9"/>
          <p:cNvSpPr txBox="1"/>
          <p:nvPr/>
        </p:nvSpPr>
        <p:spPr>
          <a:xfrm>
            <a:off x="2209800" y="819150"/>
            <a:ext cx="5810250" cy="548640"/>
          </a:xfrm>
          <a:prstGeom prst="rect">
            <a:avLst/>
          </a:prstGeom>
          <a:noFill/>
        </p:spPr>
        <p:txBody>
          <a:bodyPr wrap="square" rtlCol="0">
            <a:spAutoFit/>
          </a:bodyPr>
          <a:lstStyle/>
          <a:p>
            <a:r>
              <a:rPr lang="zh-CN" altLang="en-US" sz="2800" dirty="0" smtClean="0">
                <a:solidFill>
                  <a:srgbClr val="5DA156"/>
                </a:solidFill>
                <a:latin typeface="微软雅黑" charset="0"/>
                <a:ea typeface="微软雅黑" charset="0"/>
                <a:cs typeface="微软雅黑" charset="0"/>
              </a:rPr>
              <a:t>第二节课</a:t>
            </a:r>
            <a:r>
              <a:rPr lang="en-US" sz="2800" dirty="0" smtClean="0">
                <a:solidFill>
                  <a:srgbClr val="5DA156"/>
                </a:solidFill>
                <a:latin typeface="微软雅黑" charset="0"/>
                <a:ea typeface="微软雅黑" charset="0"/>
                <a:cs typeface="微软雅黑" charset="0"/>
              </a:rPr>
              <a:t> </a:t>
            </a:r>
            <a:r>
              <a:rPr lang="zh-CN" altLang="en-US" sz="2800" b="1" dirty="0" smtClean="0">
                <a:solidFill>
                  <a:srgbClr val="E5AC3C"/>
                </a:solidFill>
                <a:latin typeface="微软雅黑" charset="0"/>
                <a:ea typeface="微软雅黑" charset="0"/>
                <a:cs typeface="微软雅黑" charset="0"/>
              </a:rPr>
              <a:t>精确定位，明确目标</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3" cstate="print"/>
            <a:stretch>
              <a:fillRect/>
            </a:stretch>
          </p:blipFill>
          <p:spPr>
            <a:xfrm>
              <a:off x="4441776" y="1208314"/>
              <a:ext cx="586740" cy="609600"/>
            </a:xfrm>
            <a:prstGeom prst="rect">
              <a:avLst/>
            </a:prstGeom>
          </p:spPr>
        </p:pic>
      </p:grpSp>
      <p:pic>
        <p:nvPicPr>
          <p:cNvPr id="11" name="Picture 10" descr="sprout.png"/>
          <p:cNvPicPr>
            <a:picLocks noChangeAspect="1"/>
          </p:cNvPicPr>
          <p:nvPr/>
        </p:nvPicPr>
        <p:blipFill>
          <a:blip r:embed="rId4" cstate="print"/>
          <a:stretch>
            <a:fillRect/>
          </a:stretch>
        </p:blipFill>
        <p:spPr>
          <a:xfrm>
            <a:off x="1219200" y="1733550"/>
            <a:ext cx="2690446" cy="1714500"/>
          </a:xfrm>
          <a:prstGeom prst="rect">
            <a:avLst/>
          </a:prstGeom>
        </p:spPr>
      </p:pic>
      <p:sp>
        <p:nvSpPr>
          <p:cNvPr id="13" name="Rectangle 12">
            <a:hlinkClick r:id="rId5"/>
          </p:cNvPr>
          <p:cNvSpPr/>
          <p:nvPr/>
        </p:nvSpPr>
        <p:spPr>
          <a:xfrm>
            <a:off x="6887932" y="2898318"/>
            <a:ext cx="914400" cy="1524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微软雅黑" charset="0"/>
              <a:cs typeface="微软雅黑" charset="0"/>
            </a:endParaRPr>
          </a:p>
        </p:txBody>
      </p:sp>
      <p:sp>
        <p:nvSpPr>
          <p:cNvPr id="12" name="TextBox 11"/>
          <p:cNvSpPr txBox="1"/>
          <p:nvPr/>
        </p:nvSpPr>
        <p:spPr>
          <a:xfrm>
            <a:off x="3886200" y="2266950"/>
            <a:ext cx="5047615" cy="927100"/>
          </a:xfrm>
          <a:prstGeom prst="rect">
            <a:avLst/>
          </a:prstGeom>
          <a:noFill/>
        </p:spPr>
        <p:txBody>
          <a:bodyPr wrap="square" rtlCol="0">
            <a:spAutoFit/>
          </a:bodyPr>
          <a:lstStyle/>
          <a:p>
            <a:pPr>
              <a:lnSpc>
                <a:spcPts val="1600"/>
              </a:lnSpc>
            </a:pPr>
            <a:r>
              <a:rPr lang="en-US" sz="1400" dirty="0" smtClean="0">
                <a:latin typeface="微软雅黑" charset="0"/>
                <a:ea typeface="微软雅黑" charset="0"/>
                <a:cs typeface="微软雅黑" charset="0"/>
              </a:rPr>
              <a:t>Its a social media tool that not just focuses on presenting you with what’s trending in your circles, but also helps you with CRM. </a:t>
            </a:r>
          </a:p>
          <a:p>
            <a:pPr>
              <a:lnSpc>
                <a:spcPts val="1600"/>
              </a:lnSpc>
            </a:pPr>
            <a:r>
              <a:rPr lang="en-US" sz="1400" dirty="0" smtClean="0">
                <a:latin typeface="微软雅黑" charset="0"/>
                <a:ea typeface="微软雅黑" charset="0"/>
                <a:cs typeface="微软雅黑" charset="0"/>
              </a:rPr>
              <a:t>It offers you insights on the popularity of your business        </a:t>
            </a:r>
          </a:p>
        </p:txBody>
      </p:sp>
      <p:sp>
        <p:nvSpPr>
          <p:cNvPr id="2" name="TextBox 9"/>
          <p:cNvSpPr txBox="1"/>
          <p:nvPr/>
        </p:nvSpPr>
        <p:spPr>
          <a:xfrm>
            <a:off x="2209800" y="819150"/>
            <a:ext cx="5810250" cy="548640"/>
          </a:xfrm>
          <a:prstGeom prst="rect">
            <a:avLst/>
          </a:prstGeom>
          <a:noFill/>
        </p:spPr>
        <p:txBody>
          <a:bodyPr wrap="square" rtlCol="0">
            <a:spAutoFit/>
          </a:bodyPr>
          <a:lstStyle/>
          <a:p>
            <a:r>
              <a:rPr lang="zh-CN" altLang="en-US" sz="2800" dirty="0" smtClean="0">
                <a:solidFill>
                  <a:srgbClr val="5DA156"/>
                </a:solidFill>
                <a:latin typeface="微软雅黑" charset="0"/>
                <a:ea typeface="微软雅黑" charset="0"/>
                <a:cs typeface="微软雅黑" charset="0"/>
              </a:rPr>
              <a:t>第二节课</a:t>
            </a:r>
            <a:r>
              <a:rPr lang="en-US" sz="2800" dirty="0" smtClean="0">
                <a:solidFill>
                  <a:srgbClr val="5DA156"/>
                </a:solidFill>
                <a:latin typeface="微软雅黑" charset="0"/>
                <a:ea typeface="微软雅黑" charset="0"/>
                <a:cs typeface="微软雅黑" charset="0"/>
              </a:rPr>
              <a:t> </a:t>
            </a:r>
            <a:r>
              <a:rPr lang="zh-CN" altLang="en-US" sz="2800" b="1" dirty="0" smtClean="0">
                <a:solidFill>
                  <a:srgbClr val="E5AC3C"/>
                </a:solidFill>
                <a:latin typeface="微软雅黑" charset="0"/>
                <a:ea typeface="微软雅黑" charset="0"/>
                <a:cs typeface="微软雅黑" charset="0"/>
              </a:rPr>
              <a:t>精确定位，明确目标</a:t>
            </a:r>
          </a:p>
        </p:txBody>
      </p:sp>
      <p:sp>
        <p:nvSpPr>
          <p:cNvPr id="3" name="文本框 2"/>
          <p:cNvSpPr txBox="1"/>
          <p:nvPr/>
        </p:nvSpPr>
        <p:spPr>
          <a:xfrm>
            <a:off x="5029200" y="1809750"/>
            <a:ext cx="2697480" cy="384810"/>
          </a:xfrm>
          <a:prstGeom prst="rect">
            <a:avLst/>
          </a:prstGeom>
          <a:noFill/>
        </p:spPr>
        <p:txBody>
          <a:bodyPr wrap="none" rtlCol="0" anchor="t">
            <a:spAutoFit/>
          </a:bodyPr>
          <a:lstStyle/>
          <a:p>
            <a:r>
              <a:rPr lang="zh-CN" altLang="en-US" b="1" dirty="0" smtClean="0">
                <a:solidFill>
                  <a:srgbClr val="E5AC3C"/>
                </a:solidFill>
                <a:latin typeface="微软雅黑" charset="0"/>
                <a:ea typeface="微软雅黑" charset="0"/>
                <a:cs typeface="微软雅黑" charset="0"/>
                <a:sym typeface="+mn-ea"/>
              </a:rPr>
              <a:t>二、创设情景、导出难点</a:t>
            </a:r>
            <a:endParaRPr lang="zh-CN" altLang="en-US"/>
          </a:p>
        </p:txBody>
      </p:sp>
      <p:sp>
        <p:nvSpPr>
          <p:cNvPr id="14" name="文本框 13"/>
          <p:cNvSpPr txBox="1"/>
          <p:nvPr/>
        </p:nvSpPr>
        <p:spPr>
          <a:xfrm>
            <a:off x="838200" y="3486150"/>
            <a:ext cx="1325880" cy="384810"/>
          </a:xfrm>
          <a:prstGeom prst="rect">
            <a:avLst/>
          </a:prstGeom>
          <a:noFill/>
        </p:spPr>
        <p:txBody>
          <a:bodyPr wrap="none" rtlCol="0" anchor="t">
            <a:spAutoFit/>
          </a:bodyPr>
          <a:lstStyle/>
          <a:p>
            <a:r>
              <a:rPr lang="zh-CN" altLang="en-US" b="1" dirty="0" smtClean="0">
                <a:solidFill>
                  <a:srgbClr val="E5AC3C"/>
                </a:solidFill>
                <a:latin typeface="微软雅黑" charset="0"/>
                <a:ea typeface="微软雅黑" charset="0"/>
                <a:cs typeface="微软雅黑" charset="0"/>
                <a:sym typeface="+mn-ea"/>
              </a:rPr>
              <a:t>设计意图：</a:t>
            </a:r>
            <a:endParaRPr lang="zh-CN" altLang="en-US"/>
          </a:p>
        </p:txBody>
      </p:sp>
      <p:sp>
        <p:nvSpPr>
          <p:cNvPr id="15" name="文本框 14"/>
          <p:cNvSpPr txBox="1"/>
          <p:nvPr/>
        </p:nvSpPr>
        <p:spPr>
          <a:xfrm>
            <a:off x="2057400" y="3486150"/>
            <a:ext cx="5225415" cy="372745"/>
          </a:xfrm>
          <a:prstGeom prst="rect">
            <a:avLst/>
          </a:prstGeom>
          <a:noFill/>
        </p:spPr>
        <p:txBody>
          <a:bodyPr wrap="none" rtlCol="0" anchor="t">
            <a:spAutoFit/>
          </a:bodyPr>
          <a:lstStyle/>
          <a:p>
            <a:pPr>
              <a:lnSpc>
                <a:spcPts val="1600"/>
              </a:lnSpc>
            </a:pPr>
            <a:r>
              <a:rPr lang="en-US" dirty="0" smtClean="0">
                <a:latin typeface="微软雅黑" charset="0"/>
                <a:ea typeface="微软雅黑" charset="0"/>
                <a:cs typeface="微软雅黑" charset="0"/>
                <a:sym typeface="+mn-ea"/>
              </a:rPr>
              <a:t> is by far the most popular tool in the market. </a:t>
            </a:r>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cstate="print"/>
            <a:stretch>
              <a:fillRect/>
            </a:stretch>
          </p:blipFill>
          <p:spPr>
            <a:xfrm>
              <a:off x="4441776" y="1208314"/>
              <a:ext cx="586740" cy="609600"/>
            </a:xfrm>
            <a:prstGeom prst="rect">
              <a:avLst/>
            </a:prstGeom>
          </p:spPr>
        </p:pic>
      </p:grpSp>
      <p:sp>
        <p:nvSpPr>
          <p:cNvPr id="11" name="TextBox 10"/>
          <p:cNvSpPr txBox="1"/>
          <p:nvPr/>
        </p:nvSpPr>
        <p:spPr>
          <a:xfrm>
            <a:off x="990600" y="2266950"/>
            <a:ext cx="3881755" cy="1528624"/>
          </a:xfrm>
          <a:prstGeom prst="rect">
            <a:avLst/>
          </a:prstGeom>
          <a:noFill/>
        </p:spPr>
        <p:txBody>
          <a:bodyPr wrap="square" rtlCol="0">
            <a:spAutoFit/>
          </a:bodyPr>
          <a:lstStyle/>
          <a:p>
            <a:pPr algn="just">
              <a:lnSpc>
                <a:spcPts val="1600"/>
              </a:lnSpc>
            </a:pPr>
            <a:r>
              <a:rPr lang="en-US" sz="1100" dirty="0" smtClean="0">
                <a:latin typeface="微软雅黑" charset="0"/>
                <a:ea typeface="微软雅黑" charset="0"/>
                <a:cs typeface="微软雅黑" charset="0"/>
              </a:rPr>
              <a:t>No one has the time to go through text heavy posts; but who doesn’t like bright images? Stock up on a lot of images that are unique to your business and fit them in your content strategy. </a:t>
            </a:r>
          </a:p>
          <a:p>
            <a:pPr algn="just">
              <a:lnSpc>
                <a:spcPts val="1600"/>
              </a:lnSpc>
            </a:pPr>
            <a:r>
              <a:rPr lang="en-US" sz="1100" dirty="0" smtClean="0">
                <a:latin typeface="微软雅黑" charset="0"/>
                <a:ea typeface="微软雅黑" charset="0"/>
                <a:cs typeface="微软雅黑" charset="0"/>
              </a:rPr>
              <a:t>They are the most shared post type across online platforms</a:t>
            </a:r>
            <a:r>
              <a:rPr lang="en-US" sz="1100" dirty="0" smtClean="0">
                <a:latin typeface="微软雅黑" charset="0"/>
                <a:ea typeface="微软雅黑" charset="0"/>
                <a:cs typeface="微软雅黑" charset="0"/>
              </a:rPr>
              <a:t>.</a:t>
            </a:r>
            <a:r>
              <a:rPr lang="zh-CN" altLang="en-US" sz="1100" dirty="0">
                <a:latin typeface="微软雅黑" charset="0"/>
                <a:ea typeface="微软雅黑" charset="0"/>
                <a:cs typeface="微软雅黑" charset="0"/>
              </a:rPr>
              <a:t>更多模版：亮亮图文旗舰店</a:t>
            </a:r>
            <a:r>
              <a:rPr lang="en-US" sz="1100" dirty="0">
                <a:latin typeface="微软雅黑" charset="0"/>
                <a:ea typeface="微软雅黑" charset="0"/>
                <a:cs typeface="微软雅黑" charset="0"/>
              </a:rPr>
              <a:t>https://liangliangtuwen.tmall.com</a:t>
            </a:r>
            <a:endParaRPr lang="en-US" sz="1100" dirty="0" smtClean="0">
              <a:latin typeface="微软雅黑" charset="0"/>
              <a:ea typeface="微软雅黑" charset="0"/>
              <a:cs typeface="微软雅黑" charset="0"/>
            </a:endParaRPr>
          </a:p>
        </p:txBody>
      </p:sp>
      <p:pic>
        <p:nvPicPr>
          <p:cNvPr id="13" name="Picture 12" descr="field2.png"/>
          <p:cNvPicPr>
            <a:picLocks noChangeAspect="1"/>
          </p:cNvPicPr>
          <p:nvPr/>
        </p:nvPicPr>
        <p:blipFill>
          <a:blip r:embed="rId3" cstate="print"/>
          <a:stretch>
            <a:fillRect/>
          </a:stretch>
        </p:blipFill>
        <p:spPr>
          <a:xfrm>
            <a:off x="5105400" y="2343150"/>
            <a:ext cx="2914650" cy="862080"/>
          </a:xfrm>
          <a:prstGeom prst="rect">
            <a:avLst/>
          </a:prstGeom>
        </p:spPr>
      </p:pic>
      <p:pic>
        <p:nvPicPr>
          <p:cNvPr id="14" name="Picture 13" descr="camera'.png"/>
          <p:cNvPicPr>
            <a:picLocks noChangeAspect="1"/>
          </p:cNvPicPr>
          <p:nvPr/>
        </p:nvPicPr>
        <p:blipFill>
          <a:blip r:embed="rId4" cstate="print"/>
          <a:stretch>
            <a:fillRect/>
          </a:stretch>
        </p:blipFill>
        <p:spPr>
          <a:xfrm>
            <a:off x="5410200" y="1809750"/>
            <a:ext cx="1799243" cy="1390650"/>
          </a:xfrm>
          <a:prstGeom prst="rect">
            <a:avLst/>
          </a:prstGeom>
        </p:spPr>
      </p:pic>
      <p:sp>
        <p:nvSpPr>
          <p:cNvPr id="2" name="TextBox 9"/>
          <p:cNvSpPr txBox="1"/>
          <p:nvPr/>
        </p:nvSpPr>
        <p:spPr>
          <a:xfrm>
            <a:off x="2209800" y="819150"/>
            <a:ext cx="5810250" cy="548640"/>
          </a:xfrm>
          <a:prstGeom prst="rect">
            <a:avLst/>
          </a:prstGeom>
          <a:noFill/>
        </p:spPr>
        <p:txBody>
          <a:bodyPr wrap="square" rtlCol="0">
            <a:spAutoFit/>
          </a:bodyPr>
          <a:lstStyle/>
          <a:p>
            <a:r>
              <a:rPr lang="zh-CN" altLang="en-US" sz="2800" dirty="0" smtClean="0">
                <a:solidFill>
                  <a:srgbClr val="5DA156"/>
                </a:solidFill>
                <a:latin typeface="微软雅黑" charset="0"/>
                <a:ea typeface="微软雅黑" charset="0"/>
                <a:cs typeface="微软雅黑" charset="0"/>
              </a:rPr>
              <a:t>第二节课</a:t>
            </a:r>
            <a:r>
              <a:rPr lang="en-US" sz="2800" dirty="0" smtClean="0">
                <a:solidFill>
                  <a:srgbClr val="5DA156"/>
                </a:solidFill>
                <a:latin typeface="微软雅黑" charset="0"/>
                <a:ea typeface="微软雅黑" charset="0"/>
                <a:cs typeface="微软雅黑" charset="0"/>
              </a:rPr>
              <a:t> </a:t>
            </a:r>
            <a:r>
              <a:rPr lang="zh-CN" altLang="en-US" sz="2800" b="1" dirty="0" smtClean="0">
                <a:solidFill>
                  <a:srgbClr val="E5AC3C"/>
                </a:solidFill>
                <a:latin typeface="微软雅黑" charset="0"/>
                <a:ea typeface="微软雅黑" charset="0"/>
                <a:cs typeface="微软雅黑" charset="0"/>
              </a:rPr>
              <a:t>精确定位，明确目标</a:t>
            </a:r>
          </a:p>
        </p:txBody>
      </p:sp>
      <p:sp>
        <p:nvSpPr>
          <p:cNvPr id="3" name="文本框 2"/>
          <p:cNvSpPr txBox="1"/>
          <p:nvPr/>
        </p:nvSpPr>
        <p:spPr>
          <a:xfrm>
            <a:off x="1295400" y="1809750"/>
            <a:ext cx="2697480" cy="384810"/>
          </a:xfrm>
          <a:prstGeom prst="rect">
            <a:avLst/>
          </a:prstGeom>
          <a:noFill/>
        </p:spPr>
        <p:txBody>
          <a:bodyPr wrap="none" rtlCol="0" anchor="t">
            <a:spAutoFit/>
          </a:bodyPr>
          <a:lstStyle/>
          <a:p>
            <a:r>
              <a:rPr lang="zh-CN" altLang="en-US" b="1" dirty="0" smtClean="0">
                <a:solidFill>
                  <a:srgbClr val="E5AC3C"/>
                </a:solidFill>
                <a:latin typeface="微软雅黑" charset="0"/>
                <a:ea typeface="微软雅黑" charset="0"/>
                <a:cs typeface="微软雅黑" charset="0"/>
                <a:sym typeface="+mn-ea"/>
              </a:rPr>
              <a:t>三、教师师范，学生点评</a:t>
            </a:r>
            <a:endParaRPr lang="zh-CN" altLang="en-US"/>
          </a:p>
        </p:txBody>
      </p:sp>
      <p:sp>
        <p:nvSpPr>
          <p:cNvPr id="12" name="文本框 11"/>
          <p:cNvSpPr txBox="1"/>
          <p:nvPr/>
        </p:nvSpPr>
        <p:spPr>
          <a:xfrm>
            <a:off x="1143000" y="3638550"/>
            <a:ext cx="1325880" cy="384810"/>
          </a:xfrm>
          <a:prstGeom prst="rect">
            <a:avLst/>
          </a:prstGeom>
          <a:noFill/>
        </p:spPr>
        <p:txBody>
          <a:bodyPr wrap="none" rtlCol="0" anchor="t">
            <a:spAutoFit/>
          </a:bodyPr>
          <a:lstStyle/>
          <a:p>
            <a:r>
              <a:rPr lang="zh-CN" altLang="en-US" b="1" dirty="0" smtClean="0">
                <a:solidFill>
                  <a:srgbClr val="E5AC3C"/>
                </a:solidFill>
                <a:latin typeface="微软雅黑" charset="0"/>
                <a:ea typeface="微软雅黑" charset="0"/>
                <a:cs typeface="微软雅黑" charset="0"/>
                <a:sym typeface="+mn-ea"/>
              </a:rPr>
              <a:t>场景设计：</a:t>
            </a:r>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66157"/>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3" cstate="print"/>
            <a:stretch>
              <a:fillRect/>
            </a:stretch>
          </p:blipFill>
          <p:spPr>
            <a:xfrm>
              <a:off x="4441776" y="1208314"/>
              <a:ext cx="586740" cy="609600"/>
            </a:xfrm>
            <a:prstGeom prst="rect">
              <a:avLst/>
            </a:prstGeom>
          </p:spPr>
        </p:pic>
      </p:grpSp>
      <p:sp>
        <p:nvSpPr>
          <p:cNvPr id="10" name="TextBox 9"/>
          <p:cNvSpPr txBox="1"/>
          <p:nvPr/>
        </p:nvSpPr>
        <p:spPr>
          <a:xfrm>
            <a:off x="3608208" y="857250"/>
            <a:ext cx="2182992" cy="548640"/>
          </a:xfrm>
          <a:prstGeom prst="rect">
            <a:avLst/>
          </a:prstGeom>
          <a:noFill/>
        </p:spPr>
        <p:txBody>
          <a:bodyPr wrap="square" rtlCol="0">
            <a:spAutoFit/>
          </a:bodyPr>
          <a:lstStyle/>
          <a:p>
            <a:r>
              <a:rPr lang="zh-CN" altLang="en-US" sz="2800" dirty="0" smtClean="0">
                <a:solidFill>
                  <a:srgbClr val="5DA156"/>
                </a:solidFill>
                <a:latin typeface="微软雅黑" charset="0"/>
                <a:ea typeface="微软雅黑" charset="0"/>
                <a:cs typeface="微软雅黑" charset="0"/>
              </a:rPr>
              <a:t>教学反思</a:t>
            </a:r>
            <a:endParaRPr lang="zh-CN" altLang="en-US" sz="2800" b="1" dirty="0" smtClean="0">
              <a:solidFill>
                <a:srgbClr val="5DA156"/>
              </a:solidFill>
              <a:latin typeface="微软雅黑" charset="0"/>
              <a:ea typeface="微软雅黑" charset="0"/>
              <a:cs typeface="微软雅黑" charset="0"/>
            </a:endParaRPr>
          </a:p>
        </p:txBody>
      </p:sp>
      <p:pic>
        <p:nvPicPr>
          <p:cNvPr id="11" name="Picture 10" descr="conclusion.png"/>
          <p:cNvPicPr>
            <a:picLocks noChangeAspect="1"/>
          </p:cNvPicPr>
          <p:nvPr/>
        </p:nvPicPr>
        <p:blipFill>
          <a:blip r:embed="rId4" cstate="print"/>
          <a:stretch>
            <a:fillRect/>
          </a:stretch>
        </p:blipFill>
        <p:spPr>
          <a:xfrm>
            <a:off x="1812018" y="1924050"/>
            <a:ext cx="1769382" cy="1790700"/>
          </a:xfrm>
          <a:prstGeom prst="rect">
            <a:avLst/>
          </a:prstGeom>
        </p:spPr>
      </p:pic>
      <p:grpSp>
        <p:nvGrpSpPr>
          <p:cNvPr id="125971" name="组合 125970"/>
          <p:cNvGrpSpPr/>
          <p:nvPr/>
        </p:nvGrpSpPr>
        <p:grpSpPr>
          <a:xfrm>
            <a:off x="3413819" y="1885206"/>
            <a:ext cx="954088" cy="446088"/>
            <a:chOff x="4843465" y="1335870"/>
            <a:chExt cx="954088" cy="446088"/>
          </a:xfrm>
        </p:grpSpPr>
        <p:sp>
          <p:nvSpPr>
            <p:cNvPr id="35" name="Rectangle 5"/>
            <p:cNvSpPr>
              <a:spLocks noChangeArrowheads="1"/>
            </p:cNvSpPr>
            <p:nvPr/>
          </p:nvSpPr>
          <p:spPr bwMode="auto">
            <a:xfrm>
              <a:off x="4843465" y="1335870"/>
              <a:ext cx="954088" cy="446088"/>
            </a:xfrm>
            <a:prstGeom prst="rect">
              <a:avLst/>
            </a:prstGeom>
            <a:solidFill>
              <a:srgbClr val="F83003"/>
            </a:solidFill>
            <a:ln>
              <a:noFill/>
            </a:ln>
          </p:spPr>
          <p:txBody>
            <a:bodyPr/>
            <a:lstStyle/>
            <a:p>
              <a:endParaRPr lang="zh-CN" altLang="en-US" sz="1600" dirty="0">
                <a:ea typeface="微软雅黑" pitchFamily="34" charset="-122"/>
              </a:endParaRPr>
            </a:p>
          </p:txBody>
        </p:sp>
        <p:sp>
          <p:nvSpPr>
            <p:cNvPr id="51" name="Freeform 21"/>
            <p:cNvSpPr/>
            <p:nvPr/>
          </p:nvSpPr>
          <p:spPr bwMode="auto">
            <a:xfrm>
              <a:off x="5386390" y="1454932"/>
              <a:ext cx="107950" cy="214313"/>
            </a:xfrm>
            <a:custGeom>
              <a:avLst/>
              <a:gdLst>
                <a:gd name="T0" fmla="*/ 68 w 68"/>
                <a:gd name="T1" fmla="*/ 135 h 135"/>
                <a:gd name="T2" fmla="*/ 68 w 68"/>
                <a:gd name="T3" fmla="*/ 0 h 135"/>
                <a:gd name="T4" fmla="*/ 0 w 68"/>
                <a:gd name="T5" fmla="*/ 69 h 135"/>
                <a:gd name="T6" fmla="*/ 68 w 68"/>
                <a:gd name="T7" fmla="*/ 135 h 135"/>
              </a:gdLst>
              <a:ahLst/>
              <a:cxnLst>
                <a:cxn ang="0">
                  <a:pos x="T0" y="T1"/>
                </a:cxn>
                <a:cxn ang="0">
                  <a:pos x="T2" y="T3"/>
                </a:cxn>
                <a:cxn ang="0">
                  <a:pos x="T4" y="T5"/>
                </a:cxn>
                <a:cxn ang="0">
                  <a:pos x="T6" y="T7"/>
                </a:cxn>
              </a:cxnLst>
              <a:rect l="0" t="0" r="r" b="b"/>
              <a:pathLst>
                <a:path w="68" h="135">
                  <a:moveTo>
                    <a:pt x="68" y="135"/>
                  </a:moveTo>
                  <a:lnTo>
                    <a:pt x="68" y="0"/>
                  </a:lnTo>
                  <a:lnTo>
                    <a:pt x="0" y="69"/>
                  </a:lnTo>
                  <a:lnTo>
                    <a:pt x="68" y="135"/>
                  </a:ln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itchFamily="34" charset="-122"/>
              </a:endParaRPr>
            </a:p>
          </p:txBody>
        </p:sp>
        <p:sp>
          <p:nvSpPr>
            <p:cNvPr id="52" name="Freeform 22"/>
            <p:cNvSpPr/>
            <p:nvPr/>
          </p:nvSpPr>
          <p:spPr bwMode="auto">
            <a:xfrm>
              <a:off x="5157790" y="1572407"/>
              <a:ext cx="330200" cy="107950"/>
            </a:xfrm>
            <a:custGeom>
              <a:avLst/>
              <a:gdLst>
                <a:gd name="T0" fmla="*/ 69 w 208"/>
                <a:gd name="T1" fmla="*/ 0 h 68"/>
                <a:gd name="T2" fmla="*/ 0 w 208"/>
                <a:gd name="T3" fmla="*/ 68 h 68"/>
                <a:gd name="T4" fmla="*/ 208 w 208"/>
                <a:gd name="T5" fmla="*/ 68 h 68"/>
                <a:gd name="T6" fmla="*/ 137 w 208"/>
                <a:gd name="T7" fmla="*/ 1 h 68"/>
                <a:gd name="T8" fmla="*/ 103 w 208"/>
                <a:gd name="T9" fmla="*/ 36 h 68"/>
                <a:gd name="T10" fmla="*/ 69 w 208"/>
                <a:gd name="T11" fmla="*/ 0 h 68"/>
              </a:gdLst>
              <a:ahLst/>
              <a:cxnLst>
                <a:cxn ang="0">
                  <a:pos x="T0" y="T1"/>
                </a:cxn>
                <a:cxn ang="0">
                  <a:pos x="T2" y="T3"/>
                </a:cxn>
                <a:cxn ang="0">
                  <a:pos x="T4" y="T5"/>
                </a:cxn>
                <a:cxn ang="0">
                  <a:pos x="T6" y="T7"/>
                </a:cxn>
                <a:cxn ang="0">
                  <a:pos x="T8" y="T9"/>
                </a:cxn>
                <a:cxn ang="0">
                  <a:pos x="T10" y="T11"/>
                </a:cxn>
              </a:cxnLst>
              <a:rect l="0" t="0" r="r" b="b"/>
              <a:pathLst>
                <a:path w="208" h="68">
                  <a:moveTo>
                    <a:pt x="69" y="0"/>
                  </a:moveTo>
                  <a:lnTo>
                    <a:pt x="0" y="68"/>
                  </a:lnTo>
                  <a:lnTo>
                    <a:pt x="208" y="68"/>
                  </a:lnTo>
                  <a:lnTo>
                    <a:pt x="137" y="1"/>
                  </a:lnTo>
                  <a:lnTo>
                    <a:pt x="103" y="36"/>
                  </a:lnTo>
                  <a:lnTo>
                    <a:pt x="69" y="0"/>
                  </a:ln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itchFamily="34" charset="-122"/>
              </a:endParaRPr>
            </a:p>
          </p:txBody>
        </p:sp>
        <p:sp>
          <p:nvSpPr>
            <p:cNvPr id="53" name="Freeform 23"/>
            <p:cNvSpPr/>
            <p:nvPr/>
          </p:nvSpPr>
          <p:spPr bwMode="auto">
            <a:xfrm>
              <a:off x="5154615" y="1437470"/>
              <a:ext cx="334963" cy="171450"/>
            </a:xfrm>
            <a:custGeom>
              <a:avLst/>
              <a:gdLst>
                <a:gd name="T0" fmla="*/ 105 w 211"/>
                <a:gd name="T1" fmla="*/ 108 h 108"/>
                <a:gd name="T2" fmla="*/ 211 w 211"/>
                <a:gd name="T3" fmla="*/ 0 h 108"/>
                <a:gd name="T4" fmla="*/ 0 w 211"/>
                <a:gd name="T5" fmla="*/ 0 h 108"/>
                <a:gd name="T6" fmla="*/ 105 w 211"/>
                <a:gd name="T7" fmla="*/ 108 h 108"/>
              </a:gdLst>
              <a:ahLst/>
              <a:cxnLst>
                <a:cxn ang="0">
                  <a:pos x="T0" y="T1"/>
                </a:cxn>
                <a:cxn ang="0">
                  <a:pos x="T2" y="T3"/>
                </a:cxn>
                <a:cxn ang="0">
                  <a:pos x="T4" y="T5"/>
                </a:cxn>
                <a:cxn ang="0">
                  <a:pos x="T6" y="T7"/>
                </a:cxn>
              </a:cxnLst>
              <a:rect l="0" t="0" r="r" b="b"/>
              <a:pathLst>
                <a:path w="211" h="108">
                  <a:moveTo>
                    <a:pt x="105" y="108"/>
                  </a:moveTo>
                  <a:lnTo>
                    <a:pt x="211" y="0"/>
                  </a:lnTo>
                  <a:lnTo>
                    <a:pt x="0" y="0"/>
                  </a:lnTo>
                  <a:lnTo>
                    <a:pt x="105" y="108"/>
                  </a:ln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itchFamily="34" charset="-122"/>
              </a:endParaRPr>
            </a:p>
          </p:txBody>
        </p:sp>
        <p:sp>
          <p:nvSpPr>
            <p:cNvPr id="54" name="Freeform 24"/>
            <p:cNvSpPr/>
            <p:nvPr/>
          </p:nvSpPr>
          <p:spPr bwMode="auto">
            <a:xfrm>
              <a:off x="5148265" y="1450170"/>
              <a:ext cx="106363" cy="223838"/>
            </a:xfrm>
            <a:custGeom>
              <a:avLst/>
              <a:gdLst>
                <a:gd name="T0" fmla="*/ 67 w 67"/>
                <a:gd name="T1" fmla="*/ 70 h 141"/>
                <a:gd name="T2" fmla="*/ 0 w 67"/>
                <a:gd name="T3" fmla="*/ 0 h 141"/>
                <a:gd name="T4" fmla="*/ 0 w 67"/>
                <a:gd name="T5" fmla="*/ 141 h 141"/>
                <a:gd name="T6" fmla="*/ 67 w 67"/>
                <a:gd name="T7" fmla="*/ 70 h 141"/>
              </a:gdLst>
              <a:ahLst/>
              <a:cxnLst>
                <a:cxn ang="0">
                  <a:pos x="T0" y="T1"/>
                </a:cxn>
                <a:cxn ang="0">
                  <a:pos x="T2" y="T3"/>
                </a:cxn>
                <a:cxn ang="0">
                  <a:pos x="T4" y="T5"/>
                </a:cxn>
                <a:cxn ang="0">
                  <a:pos x="T6" y="T7"/>
                </a:cxn>
              </a:cxnLst>
              <a:rect l="0" t="0" r="r" b="b"/>
              <a:pathLst>
                <a:path w="67" h="141">
                  <a:moveTo>
                    <a:pt x="67" y="70"/>
                  </a:moveTo>
                  <a:lnTo>
                    <a:pt x="0" y="0"/>
                  </a:lnTo>
                  <a:lnTo>
                    <a:pt x="0" y="141"/>
                  </a:lnTo>
                  <a:lnTo>
                    <a:pt x="67" y="70"/>
                  </a:ln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itchFamily="34" charset="-122"/>
              </a:endParaRPr>
            </a:p>
          </p:txBody>
        </p:sp>
      </p:grpSp>
      <p:grpSp>
        <p:nvGrpSpPr>
          <p:cNvPr id="125972" name="组合 125971"/>
          <p:cNvGrpSpPr/>
          <p:nvPr/>
        </p:nvGrpSpPr>
        <p:grpSpPr>
          <a:xfrm>
            <a:off x="3412232" y="2600514"/>
            <a:ext cx="954088" cy="446088"/>
            <a:chOff x="4841878" y="2021206"/>
            <a:chExt cx="954088" cy="446088"/>
          </a:xfrm>
        </p:grpSpPr>
        <p:sp>
          <p:nvSpPr>
            <p:cNvPr id="36" name="Rectangle 6"/>
            <p:cNvSpPr>
              <a:spLocks noChangeArrowheads="1"/>
            </p:cNvSpPr>
            <p:nvPr/>
          </p:nvSpPr>
          <p:spPr bwMode="auto">
            <a:xfrm>
              <a:off x="4841878" y="2021206"/>
              <a:ext cx="954088" cy="446088"/>
            </a:xfrm>
            <a:prstGeom prst="rect">
              <a:avLst/>
            </a:prstGeom>
            <a:solidFill>
              <a:srgbClr val="EBAC07"/>
            </a:solidFill>
            <a:ln>
              <a:noFill/>
            </a:ln>
          </p:spPr>
          <p:txBody>
            <a:bodyPr/>
            <a:lstStyle/>
            <a:p>
              <a:endParaRPr lang="zh-CN" altLang="en-US" sz="1600" dirty="0">
                <a:ea typeface="微软雅黑" pitchFamily="34" charset="-122"/>
              </a:endParaRPr>
            </a:p>
          </p:txBody>
        </p:sp>
        <p:sp>
          <p:nvSpPr>
            <p:cNvPr id="55" name="Freeform 25"/>
            <p:cNvSpPr>
              <a:spLocks noEditPoints="1"/>
            </p:cNvSpPr>
            <p:nvPr/>
          </p:nvSpPr>
          <p:spPr bwMode="auto">
            <a:xfrm>
              <a:off x="5168903" y="2059306"/>
              <a:ext cx="273050" cy="371475"/>
            </a:xfrm>
            <a:custGeom>
              <a:avLst/>
              <a:gdLst>
                <a:gd name="T0" fmla="*/ 97 w 110"/>
                <a:gd name="T1" fmla="*/ 56 h 150"/>
                <a:gd name="T2" fmla="*/ 30 w 110"/>
                <a:gd name="T3" fmla="*/ 57 h 150"/>
                <a:gd name="T4" fmla="*/ 30 w 110"/>
                <a:gd name="T5" fmla="*/ 42 h 150"/>
                <a:gd name="T6" fmla="*/ 55 w 110"/>
                <a:gd name="T7" fmla="*/ 17 h 150"/>
                <a:gd name="T8" fmla="*/ 79 w 110"/>
                <a:gd name="T9" fmla="*/ 37 h 150"/>
                <a:gd name="T10" fmla="*/ 88 w 110"/>
                <a:gd name="T11" fmla="*/ 37 h 150"/>
                <a:gd name="T12" fmla="*/ 88 w 110"/>
                <a:gd name="T13" fmla="*/ 43 h 150"/>
                <a:gd name="T14" fmla="*/ 78 w 110"/>
                <a:gd name="T15" fmla="*/ 43 h 150"/>
                <a:gd name="T16" fmla="*/ 78 w 110"/>
                <a:gd name="T17" fmla="*/ 50 h 150"/>
                <a:gd name="T18" fmla="*/ 97 w 110"/>
                <a:gd name="T19" fmla="*/ 50 h 150"/>
                <a:gd name="T20" fmla="*/ 97 w 110"/>
                <a:gd name="T21" fmla="*/ 42 h 150"/>
                <a:gd name="T22" fmla="*/ 55 w 110"/>
                <a:gd name="T23" fmla="*/ 0 h 150"/>
                <a:gd name="T24" fmla="*/ 13 w 110"/>
                <a:gd name="T25" fmla="*/ 42 h 150"/>
                <a:gd name="T26" fmla="*/ 13 w 110"/>
                <a:gd name="T27" fmla="*/ 57 h 150"/>
                <a:gd name="T28" fmla="*/ 0 w 110"/>
                <a:gd name="T29" fmla="*/ 75 h 150"/>
                <a:gd name="T30" fmla="*/ 0 w 110"/>
                <a:gd name="T31" fmla="*/ 131 h 150"/>
                <a:gd name="T32" fmla="*/ 19 w 110"/>
                <a:gd name="T33" fmla="*/ 150 h 150"/>
                <a:gd name="T34" fmla="*/ 92 w 110"/>
                <a:gd name="T35" fmla="*/ 150 h 150"/>
                <a:gd name="T36" fmla="*/ 110 w 110"/>
                <a:gd name="T37" fmla="*/ 131 h 150"/>
                <a:gd name="T38" fmla="*/ 110 w 110"/>
                <a:gd name="T39" fmla="*/ 75 h 150"/>
                <a:gd name="T40" fmla="*/ 97 w 110"/>
                <a:gd name="T41" fmla="*/ 56 h 150"/>
                <a:gd name="T42" fmla="*/ 61 w 110"/>
                <a:gd name="T43" fmla="*/ 102 h 150"/>
                <a:gd name="T44" fmla="*/ 61 w 110"/>
                <a:gd name="T45" fmla="*/ 119 h 150"/>
                <a:gd name="T46" fmla="*/ 50 w 110"/>
                <a:gd name="T47" fmla="*/ 119 h 150"/>
                <a:gd name="T48" fmla="*/ 50 w 110"/>
                <a:gd name="T49" fmla="*/ 102 h 150"/>
                <a:gd name="T50" fmla="*/ 41 w 110"/>
                <a:gd name="T51" fmla="*/ 89 h 150"/>
                <a:gd name="T52" fmla="*/ 55 w 110"/>
                <a:gd name="T53" fmla="*/ 75 h 150"/>
                <a:gd name="T54" fmla="*/ 69 w 110"/>
                <a:gd name="T55" fmla="*/ 89 h 150"/>
                <a:gd name="T56" fmla="*/ 61 w 110"/>
                <a:gd name="T57" fmla="*/ 10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150">
                  <a:moveTo>
                    <a:pt x="97" y="56"/>
                  </a:moveTo>
                  <a:cubicBezTo>
                    <a:pt x="30" y="57"/>
                    <a:pt x="30" y="57"/>
                    <a:pt x="30" y="57"/>
                  </a:cubicBezTo>
                  <a:cubicBezTo>
                    <a:pt x="30" y="42"/>
                    <a:pt x="30" y="42"/>
                    <a:pt x="30" y="42"/>
                  </a:cubicBezTo>
                  <a:cubicBezTo>
                    <a:pt x="30" y="29"/>
                    <a:pt x="41" y="17"/>
                    <a:pt x="55" y="17"/>
                  </a:cubicBezTo>
                  <a:cubicBezTo>
                    <a:pt x="67" y="17"/>
                    <a:pt x="77" y="26"/>
                    <a:pt x="79" y="37"/>
                  </a:cubicBezTo>
                  <a:cubicBezTo>
                    <a:pt x="88" y="37"/>
                    <a:pt x="88" y="37"/>
                    <a:pt x="88" y="37"/>
                  </a:cubicBezTo>
                  <a:cubicBezTo>
                    <a:pt x="88" y="43"/>
                    <a:pt x="88" y="43"/>
                    <a:pt x="88" y="43"/>
                  </a:cubicBezTo>
                  <a:cubicBezTo>
                    <a:pt x="78" y="43"/>
                    <a:pt x="78" y="43"/>
                    <a:pt x="78" y="43"/>
                  </a:cubicBezTo>
                  <a:cubicBezTo>
                    <a:pt x="78" y="50"/>
                    <a:pt x="78" y="50"/>
                    <a:pt x="78" y="50"/>
                  </a:cubicBezTo>
                  <a:cubicBezTo>
                    <a:pt x="97" y="50"/>
                    <a:pt x="97" y="50"/>
                    <a:pt x="97" y="50"/>
                  </a:cubicBezTo>
                  <a:cubicBezTo>
                    <a:pt x="97" y="42"/>
                    <a:pt x="97" y="42"/>
                    <a:pt x="97" y="42"/>
                  </a:cubicBezTo>
                  <a:cubicBezTo>
                    <a:pt x="97" y="19"/>
                    <a:pt x="78" y="0"/>
                    <a:pt x="55" y="0"/>
                  </a:cubicBezTo>
                  <a:cubicBezTo>
                    <a:pt x="32" y="0"/>
                    <a:pt x="13" y="19"/>
                    <a:pt x="13" y="42"/>
                  </a:cubicBezTo>
                  <a:cubicBezTo>
                    <a:pt x="13" y="57"/>
                    <a:pt x="13" y="57"/>
                    <a:pt x="13" y="57"/>
                  </a:cubicBezTo>
                  <a:cubicBezTo>
                    <a:pt x="6" y="60"/>
                    <a:pt x="0" y="67"/>
                    <a:pt x="0" y="75"/>
                  </a:cubicBezTo>
                  <a:cubicBezTo>
                    <a:pt x="0" y="131"/>
                    <a:pt x="0" y="131"/>
                    <a:pt x="0" y="131"/>
                  </a:cubicBezTo>
                  <a:cubicBezTo>
                    <a:pt x="0" y="141"/>
                    <a:pt x="9" y="150"/>
                    <a:pt x="19" y="150"/>
                  </a:cubicBezTo>
                  <a:cubicBezTo>
                    <a:pt x="92" y="150"/>
                    <a:pt x="92" y="150"/>
                    <a:pt x="92" y="150"/>
                  </a:cubicBezTo>
                  <a:cubicBezTo>
                    <a:pt x="102" y="150"/>
                    <a:pt x="110" y="141"/>
                    <a:pt x="110" y="131"/>
                  </a:cubicBezTo>
                  <a:cubicBezTo>
                    <a:pt x="110" y="75"/>
                    <a:pt x="110" y="75"/>
                    <a:pt x="110" y="75"/>
                  </a:cubicBezTo>
                  <a:cubicBezTo>
                    <a:pt x="110" y="67"/>
                    <a:pt x="105" y="59"/>
                    <a:pt x="97" y="56"/>
                  </a:cubicBezTo>
                  <a:close/>
                  <a:moveTo>
                    <a:pt x="61" y="102"/>
                  </a:moveTo>
                  <a:cubicBezTo>
                    <a:pt x="61" y="119"/>
                    <a:pt x="61" y="119"/>
                    <a:pt x="61" y="119"/>
                  </a:cubicBezTo>
                  <a:cubicBezTo>
                    <a:pt x="50" y="119"/>
                    <a:pt x="50" y="119"/>
                    <a:pt x="50" y="119"/>
                  </a:cubicBezTo>
                  <a:cubicBezTo>
                    <a:pt x="50" y="102"/>
                    <a:pt x="50" y="102"/>
                    <a:pt x="50" y="102"/>
                  </a:cubicBezTo>
                  <a:cubicBezTo>
                    <a:pt x="45" y="100"/>
                    <a:pt x="41" y="95"/>
                    <a:pt x="41" y="89"/>
                  </a:cubicBezTo>
                  <a:cubicBezTo>
                    <a:pt x="41" y="82"/>
                    <a:pt x="47" y="75"/>
                    <a:pt x="55" y="75"/>
                  </a:cubicBezTo>
                  <a:cubicBezTo>
                    <a:pt x="63" y="75"/>
                    <a:pt x="69" y="82"/>
                    <a:pt x="69" y="89"/>
                  </a:cubicBezTo>
                  <a:cubicBezTo>
                    <a:pt x="69" y="95"/>
                    <a:pt x="66" y="100"/>
                    <a:pt x="61" y="102"/>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itchFamily="34" charset="-122"/>
              </a:endParaRPr>
            </a:p>
          </p:txBody>
        </p:sp>
      </p:grpSp>
      <p:grpSp>
        <p:nvGrpSpPr>
          <p:cNvPr id="125973" name="组合 125972"/>
          <p:cNvGrpSpPr/>
          <p:nvPr/>
        </p:nvGrpSpPr>
        <p:grpSpPr>
          <a:xfrm>
            <a:off x="3413819" y="3315822"/>
            <a:ext cx="954088" cy="446088"/>
            <a:chOff x="4843465" y="2759859"/>
            <a:chExt cx="954088" cy="446088"/>
          </a:xfrm>
        </p:grpSpPr>
        <p:sp>
          <p:nvSpPr>
            <p:cNvPr id="37" name="Rectangle 7"/>
            <p:cNvSpPr>
              <a:spLocks noChangeArrowheads="1"/>
            </p:cNvSpPr>
            <p:nvPr/>
          </p:nvSpPr>
          <p:spPr bwMode="auto">
            <a:xfrm>
              <a:off x="4843465" y="2759859"/>
              <a:ext cx="954088" cy="446088"/>
            </a:xfrm>
            <a:prstGeom prst="rect">
              <a:avLst/>
            </a:prstGeom>
            <a:solidFill>
              <a:srgbClr val="A2B932"/>
            </a:solidFill>
            <a:ln>
              <a:noFill/>
            </a:ln>
          </p:spPr>
          <p:txBody>
            <a:bodyPr/>
            <a:lstStyle/>
            <a:p>
              <a:endParaRPr lang="zh-CN" altLang="en-US" sz="1600" dirty="0">
                <a:ea typeface="微软雅黑" pitchFamily="34" charset="-122"/>
              </a:endParaRPr>
            </a:p>
          </p:txBody>
        </p:sp>
        <p:sp>
          <p:nvSpPr>
            <p:cNvPr id="56" name="Freeform 26"/>
            <p:cNvSpPr/>
            <p:nvPr/>
          </p:nvSpPr>
          <p:spPr bwMode="auto">
            <a:xfrm>
              <a:off x="5114928" y="2810659"/>
              <a:ext cx="334963" cy="346075"/>
            </a:xfrm>
            <a:custGeom>
              <a:avLst/>
              <a:gdLst>
                <a:gd name="T0" fmla="*/ 135 w 135"/>
                <a:gd name="T1" fmla="*/ 80 h 140"/>
                <a:gd name="T2" fmla="*/ 135 w 135"/>
                <a:gd name="T3" fmla="*/ 77 h 140"/>
                <a:gd name="T4" fmla="*/ 69 w 135"/>
                <a:gd name="T5" fmla="*/ 8 h 140"/>
                <a:gd name="T6" fmla="*/ 68 w 135"/>
                <a:gd name="T7" fmla="*/ 0 h 140"/>
                <a:gd name="T8" fmla="*/ 67 w 135"/>
                <a:gd name="T9" fmla="*/ 0 h 140"/>
                <a:gd name="T10" fmla="*/ 66 w 135"/>
                <a:gd name="T11" fmla="*/ 8 h 140"/>
                <a:gd name="T12" fmla="*/ 0 w 135"/>
                <a:gd name="T13" fmla="*/ 77 h 140"/>
                <a:gd name="T14" fmla="*/ 0 w 135"/>
                <a:gd name="T15" fmla="*/ 80 h 140"/>
                <a:gd name="T16" fmla="*/ 66 w 135"/>
                <a:gd name="T17" fmla="*/ 80 h 140"/>
                <a:gd name="T18" fmla="*/ 66 w 135"/>
                <a:gd name="T19" fmla="*/ 129 h 140"/>
                <a:gd name="T20" fmla="*/ 81 w 135"/>
                <a:gd name="T21" fmla="*/ 140 h 140"/>
                <a:gd name="T22" fmla="*/ 82 w 135"/>
                <a:gd name="T23" fmla="*/ 140 h 140"/>
                <a:gd name="T24" fmla="*/ 97 w 135"/>
                <a:gd name="T25" fmla="*/ 129 h 140"/>
                <a:gd name="T26" fmla="*/ 98 w 135"/>
                <a:gd name="T27" fmla="*/ 112 h 140"/>
                <a:gd name="T28" fmla="*/ 95 w 135"/>
                <a:gd name="T29" fmla="*/ 110 h 140"/>
                <a:gd name="T30" fmla="*/ 92 w 135"/>
                <a:gd name="T31" fmla="*/ 112 h 140"/>
                <a:gd name="T32" fmla="*/ 92 w 135"/>
                <a:gd name="T33" fmla="*/ 128 h 140"/>
                <a:gd name="T34" fmla="*/ 82 w 135"/>
                <a:gd name="T35" fmla="*/ 134 h 140"/>
                <a:gd name="T36" fmla="*/ 72 w 135"/>
                <a:gd name="T37" fmla="*/ 128 h 140"/>
                <a:gd name="T38" fmla="*/ 72 w 135"/>
                <a:gd name="T39" fmla="*/ 80 h 140"/>
                <a:gd name="T40" fmla="*/ 135 w 135"/>
                <a:gd name="T41" fmla="*/ 8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40">
                  <a:moveTo>
                    <a:pt x="135" y="80"/>
                  </a:moveTo>
                  <a:cubicBezTo>
                    <a:pt x="135" y="78"/>
                    <a:pt x="135" y="78"/>
                    <a:pt x="135" y="77"/>
                  </a:cubicBezTo>
                  <a:cubicBezTo>
                    <a:pt x="135" y="40"/>
                    <a:pt x="106" y="9"/>
                    <a:pt x="69" y="8"/>
                  </a:cubicBezTo>
                  <a:cubicBezTo>
                    <a:pt x="68" y="0"/>
                    <a:pt x="68" y="0"/>
                    <a:pt x="68" y="0"/>
                  </a:cubicBezTo>
                  <a:cubicBezTo>
                    <a:pt x="67" y="0"/>
                    <a:pt x="67" y="0"/>
                    <a:pt x="67" y="0"/>
                  </a:cubicBezTo>
                  <a:cubicBezTo>
                    <a:pt x="66" y="8"/>
                    <a:pt x="66" y="8"/>
                    <a:pt x="66" y="8"/>
                  </a:cubicBezTo>
                  <a:cubicBezTo>
                    <a:pt x="29" y="9"/>
                    <a:pt x="0" y="40"/>
                    <a:pt x="0" y="77"/>
                  </a:cubicBezTo>
                  <a:cubicBezTo>
                    <a:pt x="0" y="78"/>
                    <a:pt x="0" y="79"/>
                    <a:pt x="0" y="80"/>
                  </a:cubicBezTo>
                  <a:cubicBezTo>
                    <a:pt x="66" y="80"/>
                    <a:pt x="66" y="80"/>
                    <a:pt x="66" y="80"/>
                  </a:cubicBezTo>
                  <a:cubicBezTo>
                    <a:pt x="66" y="129"/>
                    <a:pt x="66" y="129"/>
                    <a:pt x="66" y="129"/>
                  </a:cubicBezTo>
                  <a:cubicBezTo>
                    <a:pt x="67" y="135"/>
                    <a:pt x="73" y="139"/>
                    <a:pt x="81" y="140"/>
                  </a:cubicBezTo>
                  <a:cubicBezTo>
                    <a:pt x="82" y="140"/>
                    <a:pt x="82" y="140"/>
                    <a:pt x="82" y="140"/>
                  </a:cubicBezTo>
                  <a:cubicBezTo>
                    <a:pt x="90" y="139"/>
                    <a:pt x="97" y="135"/>
                    <a:pt x="97" y="129"/>
                  </a:cubicBezTo>
                  <a:cubicBezTo>
                    <a:pt x="98" y="112"/>
                    <a:pt x="98" y="112"/>
                    <a:pt x="98" y="112"/>
                  </a:cubicBezTo>
                  <a:cubicBezTo>
                    <a:pt x="98" y="111"/>
                    <a:pt x="96" y="110"/>
                    <a:pt x="95" y="110"/>
                  </a:cubicBezTo>
                  <a:cubicBezTo>
                    <a:pt x="93" y="110"/>
                    <a:pt x="92" y="111"/>
                    <a:pt x="92" y="112"/>
                  </a:cubicBezTo>
                  <a:cubicBezTo>
                    <a:pt x="92" y="112"/>
                    <a:pt x="92" y="128"/>
                    <a:pt x="92" y="128"/>
                  </a:cubicBezTo>
                  <a:cubicBezTo>
                    <a:pt x="92" y="131"/>
                    <a:pt x="87" y="134"/>
                    <a:pt x="82" y="134"/>
                  </a:cubicBezTo>
                  <a:cubicBezTo>
                    <a:pt x="76" y="134"/>
                    <a:pt x="72" y="131"/>
                    <a:pt x="72" y="128"/>
                  </a:cubicBezTo>
                  <a:cubicBezTo>
                    <a:pt x="72" y="80"/>
                    <a:pt x="72" y="80"/>
                    <a:pt x="72" y="80"/>
                  </a:cubicBezTo>
                  <a:lnTo>
                    <a:pt x="135" y="80"/>
                  </a:ln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itchFamily="34" charset="-122"/>
              </a:endParaRPr>
            </a:p>
          </p:txBody>
        </p:sp>
      </p:grpSp>
      <p:grpSp>
        <p:nvGrpSpPr>
          <p:cNvPr id="3" name="组合 2"/>
          <p:cNvGrpSpPr/>
          <p:nvPr/>
        </p:nvGrpSpPr>
        <p:grpSpPr>
          <a:xfrm>
            <a:off x="4632325" y="1913890"/>
            <a:ext cx="1059180" cy="1852930"/>
            <a:chOff x="7295" y="3014"/>
            <a:chExt cx="1668" cy="2918"/>
          </a:xfrm>
        </p:grpSpPr>
        <p:sp>
          <p:nvSpPr>
            <p:cNvPr id="88" name="TextBox 87"/>
            <p:cNvSpPr txBox="1"/>
            <p:nvPr/>
          </p:nvSpPr>
          <p:spPr bwMode="auto">
            <a:xfrm>
              <a:off x="7295" y="3014"/>
              <a:ext cx="1668" cy="658"/>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itchFamily="34" charset="-122"/>
                  <a:ea typeface="微软雅黑" pitchFamily="34" charset="-122"/>
                  <a:cs typeface="Arial" pitchFamily="34" charset="0"/>
                </a:defRPr>
              </a:lvl1pPr>
            </a:lstStyle>
            <a:p>
              <a:r>
                <a:rPr lang="zh-CN" altLang="en-US" sz="2000" b="1" dirty="0"/>
                <a:t>有行动</a:t>
              </a:r>
            </a:p>
          </p:txBody>
        </p:sp>
        <p:grpSp>
          <p:nvGrpSpPr>
            <p:cNvPr id="2" name="组合 1"/>
            <p:cNvGrpSpPr/>
            <p:nvPr/>
          </p:nvGrpSpPr>
          <p:grpSpPr>
            <a:xfrm>
              <a:off x="7295" y="4144"/>
              <a:ext cx="1668" cy="1788"/>
              <a:chOff x="7295" y="4144"/>
              <a:chExt cx="1668" cy="1788"/>
            </a:xfrm>
          </p:grpSpPr>
          <p:sp>
            <p:nvSpPr>
              <p:cNvPr id="89" name="TextBox 88"/>
              <p:cNvSpPr txBox="1"/>
              <p:nvPr/>
            </p:nvSpPr>
            <p:spPr bwMode="auto">
              <a:xfrm>
                <a:off x="7295" y="4144"/>
                <a:ext cx="1668" cy="658"/>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itchFamily="34" charset="-122"/>
                    <a:ea typeface="微软雅黑" pitchFamily="34" charset="-122"/>
                    <a:cs typeface="Arial" pitchFamily="34" charset="0"/>
                  </a:defRPr>
                </a:lvl1pPr>
              </a:lstStyle>
              <a:p>
                <a:r>
                  <a:rPr lang="zh-CN" altLang="en-US" sz="2000" b="1" dirty="0"/>
                  <a:t>有感动</a:t>
                </a:r>
              </a:p>
            </p:txBody>
          </p:sp>
          <p:sp>
            <p:nvSpPr>
              <p:cNvPr id="90" name="TextBox 89"/>
              <p:cNvSpPr txBox="1"/>
              <p:nvPr/>
            </p:nvSpPr>
            <p:spPr bwMode="auto">
              <a:xfrm>
                <a:off x="7295" y="5274"/>
                <a:ext cx="1668" cy="658"/>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itchFamily="34" charset="-122"/>
                    <a:ea typeface="微软雅黑" pitchFamily="34" charset="-122"/>
                    <a:cs typeface="Arial" pitchFamily="34" charset="0"/>
                  </a:defRPr>
                </a:lvl1pPr>
              </a:lstStyle>
              <a:p>
                <a:r>
                  <a:rPr lang="zh-CN" altLang="en-US" sz="2000" b="1" dirty="0">
                    <a:solidFill>
                      <a:srgbClr val="A2B932"/>
                    </a:solidFill>
                  </a:rPr>
                  <a:t>有活动</a:t>
                </a:r>
              </a:p>
            </p:txBody>
          </p:sp>
        </p:grpSp>
      </p:grpSp>
      <p:sp>
        <p:nvSpPr>
          <p:cNvPr id="91" name="TextBox 90"/>
          <p:cNvSpPr txBox="1"/>
          <p:nvPr/>
        </p:nvSpPr>
        <p:spPr bwMode="auto">
          <a:xfrm>
            <a:off x="6019519" y="3410213"/>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itchFamily="34" charset="-122"/>
                <a:ea typeface="微软雅黑" pitchFamily="34" charset="-122"/>
                <a:cs typeface="Arial" pitchFamily="34" charset="0"/>
              </a:defRPr>
            </a:lvl1pPr>
          </a:lstStyle>
          <a:p>
            <a:r>
              <a:rPr lang="zh-CN" altLang="en-US" dirty="0"/>
              <a:t>添加标题</a:t>
            </a:r>
          </a:p>
        </p:txBody>
      </p:sp>
      <p:sp>
        <p:nvSpPr>
          <p:cNvPr id="13" name="TextBox 90"/>
          <p:cNvSpPr txBox="1"/>
          <p:nvPr/>
        </p:nvSpPr>
        <p:spPr bwMode="auto">
          <a:xfrm>
            <a:off x="6019519" y="2648213"/>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itchFamily="34" charset="-122"/>
                <a:ea typeface="微软雅黑" pitchFamily="34" charset="-122"/>
                <a:cs typeface="Arial" pitchFamily="34" charset="0"/>
              </a:defRPr>
            </a:lvl1pPr>
          </a:lstStyle>
          <a:p>
            <a:r>
              <a:rPr lang="zh-CN" altLang="en-US" dirty="0"/>
              <a:t>添加标题</a:t>
            </a:r>
          </a:p>
        </p:txBody>
      </p:sp>
      <p:sp>
        <p:nvSpPr>
          <p:cNvPr id="14" name="TextBox 90"/>
          <p:cNvSpPr txBox="1"/>
          <p:nvPr/>
        </p:nvSpPr>
        <p:spPr bwMode="auto">
          <a:xfrm>
            <a:off x="5943319" y="1886848"/>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itchFamily="34" charset="-122"/>
                <a:ea typeface="微软雅黑" pitchFamily="34" charset="-122"/>
                <a:cs typeface="Arial" pitchFamily="34" charset="0"/>
              </a:defRPr>
            </a:lvl1pPr>
          </a:lstStyle>
          <a:p>
            <a:r>
              <a:rPr lang="zh-CN" altLang="en-US" dirty="0"/>
              <a:t>添加标题</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632857"/>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3" cstate="print"/>
            <a:stretch>
              <a:fillRect/>
            </a:stretch>
          </p:blipFill>
          <p:spPr>
            <a:xfrm>
              <a:off x="4441776" y="1208314"/>
              <a:ext cx="586740" cy="609600"/>
            </a:xfrm>
            <a:prstGeom prst="rect">
              <a:avLst/>
            </a:prstGeom>
          </p:spPr>
        </p:pic>
      </p:grpSp>
      <p:sp>
        <p:nvSpPr>
          <p:cNvPr id="10" name="TextBox 9"/>
          <p:cNvSpPr txBox="1"/>
          <p:nvPr/>
        </p:nvSpPr>
        <p:spPr>
          <a:xfrm>
            <a:off x="2190750" y="1123950"/>
            <a:ext cx="5581650" cy="613410"/>
          </a:xfrm>
          <a:prstGeom prst="rect">
            <a:avLst/>
          </a:prstGeom>
          <a:noFill/>
        </p:spPr>
        <p:txBody>
          <a:bodyPr wrap="square" rtlCol="0">
            <a:spAutoFit/>
          </a:bodyPr>
          <a:lstStyle/>
          <a:p>
            <a:r>
              <a:rPr lang="zh-CN" altLang="en-US" sz="3200" b="1" dirty="0" smtClean="0">
                <a:solidFill>
                  <a:srgbClr val="5DA156"/>
                </a:solidFill>
                <a:latin typeface="微软雅黑" charset="0"/>
                <a:ea typeface="微软雅黑" charset="0"/>
                <a:cs typeface="微软雅黑" charset="0"/>
              </a:rPr>
              <a:t>板书</a:t>
            </a:r>
            <a:r>
              <a:rPr lang="en-US" sz="2800" dirty="0" smtClean="0">
                <a:solidFill>
                  <a:srgbClr val="5DA156"/>
                </a:solidFill>
                <a:latin typeface="微软雅黑" charset="0"/>
                <a:ea typeface="微软雅黑" charset="0"/>
                <a:cs typeface="微软雅黑" charset="0"/>
              </a:rPr>
              <a:t> </a:t>
            </a:r>
            <a:r>
              <a:rPr lang="zh-CN" altLang="en-US" sz="2800" b="1" dirty="0" smtClean="0">
                <a:solidFill>
                  <a:srgbClr val="E5AC3C"/>
                </a:solidFill>
                <a:latin typeface="微软雅黑" charset="0"/>
                <a:ea typeface="微软雅黑" charset="0"/>
                <a:cs typeface="微软雅黑" charset="0"/>
              </a:rPr>
              <a:t>设计</a:t>
            </a:r>
          </a:p>
        </p:txBody>
      </p:sp>
      <p:sp>
        <p:nvSpPr>
          <p:cNvPr id="11" name="TextBox 10"/>
          <p:cNvSpPr txBox="1"/>
          <p:nvPr/>
        </p:nvSpPr>
        <p:spPr>
          <a:xfrm>
            <a:off x="1042308" y="2090057"/>
            <a:ext cx="3200400" cy="1310640"/>
          </a:xfrm>
          <a:prstGeom prst="rect">
            <a:avLst/>
          </a:prstGeom>
          <a:noFill/>
        </p:spPr>
        <p:txBody>
          <a:bodyPr wrap="square" rtlCol="0">
            <a:spAutoFit/>
          </a:bodyPr>
          <a:lstStyle/>
          <a:p>
            <a:pPr algn="just">
              <a:lnSpc>
                <a:spcPts val="1600"/>
              </a:lnSpc>
            </a:pPr>
            <a:r>
              <a:rPr lang="zh-CN" altLang="en-US" sz="1100" b="1" dirty="0" smtClean="0">
                <a:latin typeface="微软雅黑" charset="0"/>
                <a:ea typeface="微软雅黑" charset="0"/>
                <a:cs typeface="微软雅黑" charset="0"/>
              </a:rPr>
              <a:t>一、高龄游客的特征</a:t>
            </a:r>
          </a:p>
          <a:p>
            <a:pPr algn="just">
              <a:lnSpc>
                <a:spcPts val="1600"/>
              </a:lnSpc>
            </a:pPr>
            <a:r>
              <a:rPr lang="en-US" sz="1100" dirty="0" smtClean="0">
                <a:latin typeface="微软雅黑" charset="0"/>
                <a:ea typeface="微软雅黑" charset="0"/>
                <a:cs typeface="微软雅黑" charset="0"/>
              </a:rPr>
              <a:t>Cutting edge technology at reasonable prices. touch to your business.</a:t>
            </a:r>
          </a:p>
          <a:p>
            <a:pPr algn="just">
              <a:lnSpc>
                <a:spcPts val="1600"/>
              </a:lnSpc>
            </a:pPr>
            <a:r>
              <a:rPr lang="en-US" sz="1100" b="1" dirty="0" smtClean="0">
                <a:latin typeface="微软雅黑" charset="0"/>
                <a:ea typeface="微软雅黑" charset="0"/>
                <a:cs typeface="微软雅黑" charset="0"/>
              </a:rPr>
              <a:t>Scalability</a:t>
            </a:r>
          </a:p>
          <a:p>
            <a:pPr algn="just">
              <a:lnSpc>
                <a:spcPts val="1600"/>
              </a:lnSpc>
            </a:pPr>
            <a:r>
              <a:rPr lang="en-US" sz="1100" dirty="0" smtClean="0">
                <a:latin typeface="微软雅黑" charset="0"/>
                <a:ea typeface="微软雅黑" charset="0"/>
                <a:cs typeface="微软雅黑" charset="0"/>
              </a:rPr>
              <a:t>Ability to flex hosting plans in sync with the increasing needs of the website.</a:t>
            </a:r>
          </a:p>
        </p:txBody>
      </p:sp>
      <p:sp>
        <p:nvSpPr>
          <p:cNvPr id="12" name="TextBox 11"/>
          <p:cNvSpPr txBox="1"/>
          <p:nvPr/>
        </p:nvSpPr>
        <p:spPr>
          <a:xfrm>
            <a:off x="4936672" y="2090057"/>
            <a:ext cx="3200400" cy="1513840"/>
          </a:xfrm>
          <a:prstGeom prst="rect">
            <a:avLst/>
          </a:prstGeom>
          <a:noFill/>
        </p:spPr>
        <p:txBody>
          <a:bodyPr wrap="square" rtlCol="0">
            <a:spAutoFit/>
          </a:bodyPr>
          <a:lstStyle/>
          <a:p>
            <a:pPr algn="just">
              <a:lnSpc>
                <a:spcPts val="1600"/>
              </a:lnSpc>
            </a:pPr>
            <a:r>
              <a:rPr lang="zh-CN" altLang="en-US" sz="1100" b="1" dirty="0" smtClean="0">
                <a:latin typeface="微软雅黑" charset="0"/>
                <a:ea typeface="微软雅黑" charset="0"/>
                <a:cs typeface="微软雅黑" charset="0"/>
              </a:rPr>
              <a:t>二、导游人员的服务</a:t>
            </a:r>
            <a:endParaRPr lang="en-US" sz="1100" b="1" dirty="0" smtClean="0">
              <a:latin typeface="微软雅黑" charset="0"/>
              <a:ea typeface="微软雅黑" charset="0"/>
              <a:cs typeface="微软雅黑" charset="0"/>
            </a:endParaRPr>
          </a:p>
          <a:p>
            <a:pPr algn="just">
              <a:lnSpc>
                <a:spcPts val="1600"/>
              </a:lnSpc>
            </a:pPr>
            <a:r>
              <a:rPr lang="en-US" sz="1100" dirty="0" smtClean="0">
                <a:latin typeface="微软雅黑" charset="0"/>
                <a:ea typeface="微软雅黑" charset="0"/>
                <a:cs typeface="微软雅黑" charset="0"/>
              </a:rPr>
              <a:t>The 24/7 technical support is prompt and never lets your website down.</a:t>
            </a:r>
          </a:p>
          <a:p>
            <a:pPr algn="just">
              <a:lnSpc>
                <a:spcPts val="1600"/>
              </a:lnSpc>
            </a:pPr>
            <a:r>
              <a:rPr lang="en-US" sz="1100" b="1" dirty="0" smtClean="0">
                <a:latin typeface="微软雅黑" charset="0"/>
                <a:ea typeface="微软雅黑" charset="0"/>
                <a:cs typeface="微软雅黑" charset="0"/>
              </a:rPr>
              <a:t>Security</a:t>
            </a:r>
          </a:p>
          <a:p>
            <a:pPr algn="just">
              <a:lnSpc>
                <a:spcPts val="1600"/>
              </a:lnSpc>
            </a:pPr>
            <a:r>
              <a:rPr lang="en-US" sz="1100" dirty="0" smtClean="0">
                <a:latin typeface="微软雅黑" charset="0"/>
                <a:ea typeface="微软雅黑" charset="0"/>
                <a:cs typeface="微软雅黑" charset="0"/>
              </a:rPr>
              <a:t>Certified by the likes of McAfee, IX servers provide the most secure environment for hosting your web logs.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eld.png"/>
          <p:cNvPicPr>
            <a:picLocks noChangeAspect="1"/>
          </p:cNvPicPr>
          <p:nvPr/>
        </p:nvPicPr>
        <p:blipFill>
          <a:blip r:embed="rId2" cstate="print"/>
          <a:stretch>
            <a:fillRect/>
          </a:stretch>
        </p:blipFill>
        <p:spPr>
          <a:xfrm>
            <a:off x="1539478" y="3162588"/>
            <a:ext cx="6065044" cy="704562"/>
          </a:xfrm>
          <a:prstGeom prst="rect">
            <a:avLst/>
          </a:prstGeom>
        </p:spPr>
      </p:pic>
      <p:pic>
        <p:nvPicPr>
          <p:cNvPr id="5" name="Picture 4" descr="clouds.png"/>
          <p:cNvPicPr>
            <a:picLocks noChangeAspect="1"/>
          </p:cNvPicPr>
          <p:nvPr/>
        </p:nvPicPr>
        <p:blipFill>
          <a:blip r:embed="rId3" cstate="print"/>
          <a:stretch>
            <a:fillRect/>
          </a:stretch>
        </p:blipFill>
        <p:spPr>
          <a:xfrm>
            <a:off x="1981200" y="1272296"/>
            <a:ext cx="4867275" cy="921659"/>
          </a:xfrm>
          <a:prstGeom prst="rect">
            <a:avLst/>
          </a:prstGeom>
        </p:spPr>
      </p:pic>
      <p:pic>
        <p:nvPicPr>
          <p:cNvPr id="8" name="Picture 7" descr="cycle.png"/>
          <p:cNvPicPr>
            <a:picLocks noChangeAspect="1"/>
          </p:cNvPicPr>
          <p:nvPr/>
        </p:nvPicPr>
        <p:blipFill>
          <a:blip r:embed="rId4" cstate="print"/>
          <a:stretch>
            <a:fillRect/>
          </a:stretch>
        </p:blipFill>
        <p:spPr>
          <a:xfrm>
            <a:off x="3123999" y="438206"/>
            <a:ext cx="3052213" cy="3127391"/>
          </a:xfrm>
          <a:prstGeom prst="rect">
            <a:avLst/>
          </a:prstGeom>
        </p:spPr>
      </p:pic>
      <p:pic>
        <p:nvPicPr>
          <p:cNvPr id="7" name="Picture 6" descr="cintent_arketing.png"/>
          <p:cNvPicPr>
            <a:picLocks noChangeAspect="1"/>
          </p:cNvPicPr>
          <p:nvPr/>
        </p:nvPicPr>
        <p:blipFill>
          <a:blip r:embed="rId5" cstate="print"/>
          <a:stretch>
            <a:fillRect/>
          </a:stretch>
        </p:blipFill>
        <p:spPr>
          <a:xfrm>
            <a:off x="3809756" y="1352732"/>
            <a:ext cx="1875310" cy="124777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_ballon.png"/>
          <p:cNvPicPr>
            <a:picLocks noChangeAspect="1"/>
          </p:cNvPicPr>
          <p:nvPr/>
        </p:nvPicPr>
        <p:blipFill>
          <a:blip r:embed="rId2" cstate="print"/>
          <a:stretch>
            <a:fillRect/>
          </a:stretch>
        </p:blipFill>
        <p:spPr>
          <a:xfrm>
            <a:off x="7315200" y="361950"/>
            <a:ext cx="1186679" cy="971550"/>
          </a:xfrm>
          <a:prstGeom prst="rect">
            <a:avLst/>
          </a:prstGeom>
        </p:spPr>
      </p:pic>
      <p:pic>
        <p:nvPicPr>
          <p:cNvPr id="4" name="Picture 3" descr="contents.png"/>
          <p:cNvPicPr>
            <a:picLocks noChangeAspect="1"/>
          </p:cNvPicPr>
          <p:nvPr/>
        </p:nvPicPr>
        <p:blipFill>
          <a:blip r:embed="rId3" cstate="print"/>
          <a:stretch>
            <a:fillRect/>
          </a:stretch>
        </p:blipFill>
        <p:spPr>
          <a:xfrm>
            <a:off x="1295460" y="1047750"/>
            <a:ext cx="6605151" cy="2851904"/>
          </a:xfrm>
          <a:prstGeom prst="rect">
            <a:avLst/>
          </a:prstGeom>
        </p:spPr>
      </p:pic>
      <p:pic>
        <p:nvPicPr>
          <p:cNvPr id="8" name="Picture 7" descr="bullets.png"/>
          <p:cNvPicPr>
            <a:picLocks noChangeAspect="1"/>
          </p:cNvPicPr>
          <p:nvPr/>
        </p:nvPicPr>
        <p:blipFill>
          <a:blip r:embed="rId4" cstate="print"/>
          <a:stretch>
            <a:fillRect/>
          </a:stretch>
        </p:blipFill>
        <p:spPr>
          <a:xfrm>
            <a:off x="2771808" y="1472294"/>
            <a:ext cx="292537" cy="1947866"/>
          </a:xfrm>
          <a:prstGeom prst="rect">
            <a:avLst/>
          </a:prstGeom>
        </p:spPr>
      </p:pic>
      <p:sp>
        <p:nvSpPr>
          <p:cNvPr id="7" name="TextBox 6"/>
          <p:cNvSpPr txBox="1"/>
          <p:nvPr/>
        </p:nvSpPr>
        <p:spPr>
          <a:xfrm>
            <a:off x="2751364" y="1270910"/>
            <a:ext cx="4648200" cy="2682240"/>
          </a:xfrm>
          <a:prstGeom prst="rect">
            <a:avLst/>
          </a:prstGeom>
          <a:noFill/>
        </p:spPr>
        <p:txBody>
          <a:bodyPr wrap="square" rtlCol="0">
            <a:spAutoFit/>
          </a:bodyPr>
          <a:lstStyle/>
          <a:p>
            <a:pPr>
              <a:lnSpc>
                <a:spcPts val="3400"/>
              </a:lnSpc>
            </a:pPr>
            <a:r>
              <a:rPr lang="en-US" sz="1500" dirty="0" smtClean="0">
                <a:solidFill>
                  <a:srgbClr val="1D6766"/>
                </a:solidFill>
                <a:latin typeface="微软雅黑" charset="0"/>
                <a:ea typeface="微软雅黑" charset="0"/>
                <a:cs typeface="微软雅黑" charset="0"/>
              </a:rPr>
              <a:t>1</a:t>
            </a:r>
            <a:r>
              <a:rPr lang="en-US" sz="1500" dirty="0" smtClean="0">
                <a:solidFill>
                  <a:schemeClr val="bg1"/>
                </a:solidFill>
                <a:latin typeface="微软雅黑" charset="0"/>
                <a:ea typeface="微软雅黑" charset="0"/>
                <a:cs typeface="微软雅黑" charset="0"/>
              </a:rPr>
              <a:t>      </a:t>
            </a:r>
            <a:r>
              <a:rPr lang="zh-CN" altLang="en-US" sz="1500" dirty="0" smtClean="0">
                <a:solidFill>
                  <a:schemeClr val="bg1"/>
                </a:solidFill>
                <a:latin typeface="微软雅黑" charset="0"/>
                <a:ea typeface="微软雅黑" charset="0"/>
                <a:cs typeface="微软雅黑" charset="0"/>
              </a:rPr>
              <a:t>教材分析</a:t>
            </a:r>
          </a:p>
          <a:p>
            <a:pPr>
              <a:lnSpc>
                <a:spcPts val="3400"/>
              </a:lnSpc>
            </a:pPr>
            <a:r>
              <a:rPr lang="en-US" sz="1500" dirty="0" smtClean="0">
                <a:solidFill>
                  <a:srgbClr val="1D6766"/>
                </a:solidFill>
                <a:latin typeface="微软雅黑" charset="0"/>
                <a:ea typeface="微软雅黑" charset="0"/>
                <a:cs typeface="微软雅黑" charset="0"/>
              </a:rPr>
              <a:t>2</a:t>
            </a:r>
            <a:r>
              <a:rPr lang="en-US" sz="1500" dirty="0" smtClean="0">
                <a:solidFill>
                  <a:schemeClr val="bg1"/>
                </a:solidFill>
                <a:latin typeface="微软雅黑" charset="0"/>
                <a:ea typeface="微软雅黑" charset="0"/>
                <a:cs typeface="微软雅黑" charset="0"/>
              </a:rPr>
              <a:t>      </a:t>
            </a:r>
            <a:r>
              <a:rPr lang="zh-CN" altLang="en-US" sz="1500" dirty="0" smtClean="0">
                <a:solidFill>
                  <a:schemeClr val="bg1"/>
                </a:solidFill>
                <a:latin typeface="微软雅黑" charset="0"/>
                <a:ea typeface="微软雅黑" charset="0"/>
                <a:cs typeface="微软雅黑" charset="0"/>
              </a:rPr>
              <a:t>学情分析</a:t>
            </a:r>
          </a:p>
          <a:p>
            <a:pPr>
              <a:lnSpc>
                <a:spcPts val="3400"/>
              </a:lnSpc>
            </a:pPr>
            <a:r>
              <a:rPr lang="en-US" sz="1500" dirty="0" smtClean="0">
                <a:solidFill>
                  <a:srgbClr val="1D6766"/>
                </a:solidFill>
                <a:latin typeface="微软雅黑" charset="0"/>
                <a:ea typeface="微软雅黑" charset="0"/>
                <a:cs typeface="微软雅黑" charset="0"/>
              </a:rPr>
              <a:t>3</a:t>
            </a:r>
            <a:r>
              <a:rPr lang="en-US" sz="1500" dirty="0" smtClean="0">
                <a:solidFill>
                  <a:schemeClr val="bg1"/>
                </a:solidFill>
                <a:latin typeface="微软雅黑" charset="0"/>
                <a:ea typeface="微软雅黑" charset="0"/>
                <a:cs typeface="微软雅黑" charset="0"/>
              </a:rPr>
              <a:t>      </a:t>
            </a:r>
            <a:r>
              <a:rPr lang="zh-CN" altLang="en-US" sz="1500" dirty="0" smtClean="0">
                <a:solidFill>
                  <a:schemeClr val="bg1"/>
                </a:solidFill>
                <a:latin typeface="微软雅黑" charset="0"/>
                <a:ea typeface="微软雅黑" charset="0"/>
                <a:cs typeface="微软雅黑" charset="0"/>
              </a:rPr>
              <a:t>教学理念</a:t>
            </a:r>
          </a:p>
          <a:p>
            <a:pPr>
              <a:lnSpc>
                <a:spcPts val="3400"/>
              </a:lnSpc>
            </a:pPr>
            <a:r>
              <a:rPr lang="en-US" sz="1500" dirty="0" smtClean="0">
                <a:solidFill>
                  <a:srgbClr val="1D6766"/>
                </a:solidFill>
                <a:latin typeface="微软雅黑" charset="0"/>
                <a:ea typeface="微软雅黑" charset="0"/>
                <a:cs typeface="微软雅黑" charset="0"/>
              </a:rPr>
              <a:t>4</a:t>
            </a:r>
            <a:r>
              <a:rPr lang="en-US" sz="1500" dirty="0" smtClean="0">
                <a:solidFill>
                  <a:schemeClr val="bg1"/>
                </a:solidFill>
                <a:latin typeface="微软雅黑" charset="0"/>
                <a:ea typeface="微软雅黑" charset="0"/>
                <a:cs typeface="微软雅黑" charset="0"/>
              </a:rPr>
              <a:t>      </a:t>
            </a:r>
            <a:r>
              <a:rPr lang="zh-CN" altLang="en-US" sz="1500" dirty="0" smtClean="0">
                <a:solidFill>
                  <a:schemeClr val="bg1"/>
                </a:solidFill>
                <a:latin typeface="微软雅黑" charset="0"/>
                <a:ea typeface="微软雅黑" charset="0"/>
                <a:cs typeface="微软雅黑" charset="0"/>
              </a:rPr>
              <a:t>教学方法</a:t>
            </a:r>
          </a:p>
          <a:p>
            <a:pPr>
              <a:lnSpc>
                <a:spcPts val="3400"/>
              </a:lnSpc>
            </a:pPr>
            <a:r>
              <a:rPr lang="en-US" sz="1500" dirty="0" smtClean="0">
                <a:solidFill>
                  <a:srgbClr val="1D6766"/>
                </a:solidFill>
                <a:latin typeface="微软雅黑" charset="0"/>
                <a:ea typeface="微软雅黑" charset="0"/>
                <a:cs typeface="微软雅黑" charset="0"/>
              </a:rPr>
              <a:t>5</a:t>
            </a:r>
            <a:r>
              <a:rPr lang="en-US" sz="1500" dirty="0" smtClean="0">
                <a:solidFill>
                  <a:schemeClr val="bg1"/>
                </a:solidFill>
                <a:latin typeface="微软雅黑" charset="0"/>
                <a:ea typeface="微软雅黑" charset="0"/>
                <a:cs typeface="微软雅黑" charset="0"/>
              </a:rPr>
              <a:t>      </a:t>
            </a:r>
            <a:r>
              <a:rPr lang="zh-CN" altLang="en-US" sz="1500" dirty="0" smtClean="0">
                <a:solidFill>
                  <a:schemeClr val="bg1"/>
                </a:solidFill>
                <a:latin typeface="微软雅黑" charset="0"/>
                <a:ea typeface="微软雅黑" charset="0"/>
                <a:cs typeface="微软雅黑" charset="0"/>
              </a:rPr>
              <a:t>教学过程</a:t>
            </a:r>
          </a:p>
          <a:p>
            <a:pPr>
              <a:lnSpc>
                <a:spcPts val="3400"/>
              </a:lnSpc>
            </a:pPr>
            <a:r>
              <a:rPr lang="zh-CN" altLang="en-US" sz="1500" dirty="0" smtClean="0">
                <a:solidFill>
                  <a:schemeClr val="bg1"/>
                </a:solidFill>
                <a:latin typeface="微软雅黑" charset="0"/>
                <a:ea typeface="微软雅黑" charset="0"/>
                <a:cs typeface="微软雅黑" charset="0"/>
              </a:rPr>
              <a:t>        教学反思</a:t>
            </a:r>
          </a:p>
        </p:txBody>
      </p:sp>
      <p:cxnSp>
        <p:nvCxnSpPr>
          <p:cNvPr id="9" name="Straight Connector 8"/>
          <p:cNvCxnSpPr/>
          <p:nvPr/>
        </p:nvCxnSpPr>
        <p:spPr>
          <a:xfrm>
            <a:off x="3200400" y="1808162"/>
            <a:ext cx="219456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00400" y="2215242"/>
            <a:ext cx="155448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00400" y="2656114"/>
            <a:ext cx="219456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00400" y="3096986"/>
            <a:ext cx="338328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1"/>
          <p:cNvCxnSpPr/>
          <p:nvPr/>
        </p:nvCxnSpPr>
        <p:spPr>
          <a:xfrm>
            <a:off x="3276600" y="3486241"/>
            <a:ext cx="338328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cstate="print"/>
            <a:stretch>
              <a:fillRect/>
            </a:stretch>
          </p:blipFill>
          <p:spPr>
            <a:xfrm>
              <a:off x="4441776" y="1208314"/>
              <a:ext cx="586740" cy="609600"/>
            </a:xfrm>
            <a:prstGeom prst="rect">
              <a:avLst/>
            </a:prstGeom>
          </p:spPr>
        </p:pic>
      </p:grpSp>
      <p:sp>
        <p:nvSpPr>
          <p:cNvPr id="10" name="TextBox 9"/>
          <p:cNvSpPr txBox="1"/>
          <p:nvPr/>
        </p:nvSpPr>
        <p:spPr>
          <a:xfrm>
            <a:off x="1504950" y="843643"/>
            <a:ext cx="6877050" cy="523220"/>
          </a:xfrm>
          <a:prstGeom prst="rect">
            <a:avLst/>
          </a:prstGeom>
          <a:noFill/>
        </p:spPr>
        <p:txBody>
          <a:bodyPr wrap="square" rtlCol="0">
            <a:spAutoFit/>
          </a:bodyPr>
          <a:lstStyle/>
          <a:p>
            <a:r>
              <a:rPr lang="en-US" sz="2800" dirty="0" smtClean="0">
                <a:solidFill>
                  <a:srgbClr val="5DA156"/>
                </a:solidFill>
                <a:latin typeface="微软雅黑" charset="0"/>
                <a:ea typeface="微软雅黑" charset="0"/>
                <a:cs typeface="微软雅黑" charset="0"/>
              </a:rPr>
              <a:t>With The Most Shared </a:t>
            </a:r>
            <a:r>
              <a:rPr lang="en-US" sz="2800" b="1" dirty="0" smtClean="0">
                <a:solidFill>
                  <a:srgbClr val="E5AC3C"/>
                </a:solidFill>
                <a:latin typeface="微软雅黑" charset="0"/>
                <a:ea typeface="微软雅黑" charset="0"/>
                <a:cs typeface="微软雅黑" charset="0"/>
              </a:rPr>
              <a:t>Content Being..</a:t>
            </a:r>
            <a:endParaRPr lang="en-US" sz="2800" b="1" dirty="0">
              <a:solidFill>
                <a:srgbClr val="E5AC3C"/>
              </a:solidFill>
              <a:latin typeface="微软雅黑" charset="0"/>
              <a:ea typeface="微软雅黑" charset="0"/>
              <a:cs typeface="微软雅黑" charset="0"/>
            </a:endParaRPr>
          </a:p>
        </p:txBody>
      </p:sp>
      <p:pic>
        <p:nvPicPr>
          <p:cNvPr id="11" name="Picture 10" descr="cicles.png"/>
          <p:cNvPicPr>
            <a:picLocks noChangeAspect="1"/>
          </p:cNvPicPr>
          <p:nvPr/>
        </p:nvPicPr>
        <p:blipFill>
          <a:blip r:embed="rId3" cstate="print"/>
          <a:stretch>
            <a:fillRect/>
          </a:stretch>
        </p:blipFill>
        <p:spPr>
          <a:xfrm>
            <a:off x="1202532" y="2190750"/>
            <a:ext cx="6738937" cy="143724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3" cstate="print"/>
            <a:stretch>
              <a:fillRect/>
            </a:stretch>
          </p:blipFill>
          <p:spPr>
            <a:xfrm>
              <a:off x="4441776" y="1208314"/>
              <a:ext cx="586740" cy="609600"/>
            </a:xfrm>
            <a:prstGeom prst="rect">
              <a:avLst/>
            </a:prstGeom>
          </p:spPr>
        </p:pic>
      </p:grpSp>
      <p:sp>
        <p:nvSpPr>
          <p:cNvPr id="10" name="TextBox 9"/>
          <p:cNvSpPr txBox="1"/>
          <p:nvPr/>
        </p:nvSpPr>
        <p:spPr>
          <a:xfrm>
            <a:off x="1857374" y="843642"/>
            <a:ext cx="6296025" cy="523220"/>
          </a:xfrm>
          <a:prstGeom prst="rect">
            <a:avLst/>
          </a:prstGeom>
          <a:noFill/>
        </p:spPr>
        <p:txBody>
          <a:bodyPr wrap="square" rtlCol="0">
            <a:spAutoFit/>
          </a:bodyPr>
          <a:lstStyle/>
          <a:p>
            <a:r>
              <a:rPr lang="en-US" sz="2800" dirty="0" smtClean="0">
                <a:solidFill>
                  <a:srgbClr val="5DA156"/>
                </a:solidFill>
                <a:latin typeface="微软雅黑" charset="0"/>
                <a:ea typeface="微软雅黑" charset="0"/>
                <a:cs typeface="微软雅黑" charset="0"/>
              </a:rPr>
              <a:t>Here’s Something </a:t>
            </a:r>
            <a:r>
              <a:rPr lang="en-US" sz="2800" b="1" dirty="0" smtClean="0">
                <a:solidFill>
                  <a:srgbClr val="E5AC3C"/>
                </a:solidFill>
                <a:latin typeface="微软雅黑" charset="0"/>
                <a:ea typeface="微软雅黑" charset="0"/>
                <a:cs typeface="微软雅黑" charset="0"/>
              </a:rPr>
              <a:t>Good To Know!</a:t>
            </a:r>
            <a:endParaRPr lang="en-US" sz="2800" b="1" dirty="0">
              <a:solidFill>
                <a:srgbClr val="E5AC3C"/>
              </a:solidFill>
              <a:latin typeface="微软雅黑" charset="0"/>
              <a:ea typeface="微软雅黑" charset="0"/>
              <a:cs typeface="微软雅黑" charset="0"/>
            </a:endParaRPr>
          </a:p>
        </p:txBody>
      </p:sp>
      <p:pic>
        <p:nvPicPr>
          <p:cNvPr id="11" name="Picture 10" descr="circles2.png"/>
          <p:cNvPicPr>
            <a:picLocks noChangeAspect="1"/>
          </p:cNvPicPr>
          <p:nvPr/>
        </p:nvPicPr>
        <p:blipFill>
          <a:blip r:embed="rId4" cstate="print"/>
          <a:stretch>
            <a:fillRect/>
          </a:stretch>
        </p:blipFill>
        <p:spPr>
          <a:xfrm>
            <a:off x="1538288" y="2038350"/>
            <a:ext cx="6067425" cy="1183523"/>
          </a:xfrm>
          <a:prstGeom prst="rect">
            <a:avLst/>
          </a:prstGeom>
        </p:spPr>
      </p:pic>
      <p:sp>
        <p:nvSpPr>
          <p:cNvPr id="12" name="TextBox 11"/>
          <p:cNvSpPr txBox="1"/>
          <p:nvPr/>
        </p:nvSpPr>
        <p:spPr>
          <a:xfrm>
            <a:off x="990600" y="3257550"/>
            <a:ext cx="2209800" cy="502702"/>
          </a:xfrm>
          <a:prstGeom prst="rect">
            <a:avLst/>
          </a:prstGeom>
          <a:noFill/>
        </p:spPr>
        <p:txBody>
          <a:bodyPr wrap="square" rtlCol="0">
            <a:spAutoFit/>
          </a:bodyPr>
          <a:lstStyle/>
          <a:p>
            <a:pPr algn="ctr">
              <a:lnSpc>
                <a:spcPts val="1600"/>
              </a:lnSpc>
            </a:pPr>
            <a:r>
              <a:rPr lang="en-US" sz="1400" b="1" dirty="0" smtClean="0">
                <a:solidFill>
                  <a:srgbClr val="5DA156"/>
                </a:solidFill>
                <a:latin typeface="微软雅黑" charset="0"/>
                <a:ea typeface="微软雅黑" charset="0"/>
                <a:cs typeface="微软雅黑" charset="0"/>
              </a:rPr>
              <a:t>60% </a:t>
            </a:r>
            <a:r>
              <a:rPr lang="en-US" sz="1100" dirty="0" smtClean="0">
                <a:latin typeface="微软雅黑" charset="0"/>
                <a:ea typeface="微软雅黑" charset="0"/>
                <a:cs typeface="微软雅黑" charset="0"/>
              </a:rPr>
              <a:t>of consumers enjoy reading relevant content from brands.</a:t>
            </a:r>
            <a:endParaRPr lang="en-US" sz="1100" dirty="0">
              <a:latin typeface="微软雅黑" charset="0"/>
              <a:ea typeface="微软雅黑" charset="0"/>
              <a:cs typeface="微软雅黑" charset="0"/>
            </a:endParaRPr>
          </a:p>
        </p:txBody>
      </p:sp>
      <p:sp>
        <p:nvSpPr>
          <p:cNvPr id="13" name="TextBox 12"/>
          <p:cNvSpPr txBox="1"/>
          <p:nvPr/>
        </p:nvSpPr>
        <p:spPr>
          <a:xfrm>
            <a:off x="3505200" y="3257550"/>
            <a:ext cx="2209800" cy="707886"/>
          </a:xfrm>
          <a:prstGeom prst="rect">
            <a:avLst/>
          </a:prstGeom>
          <a:noFill/>
        </p:spPr>
        <p:txBody>
          <a:bodyPr wrap="square" rtlCol="0">
            <a:spAutoFit/>
          </a:bodyPr>
          <a:lstStyle/>
          <a:p>
            <a:pPr algn="ctr">
              <a:lnSpc>
                <a:spcPts val="1600"/>
              </a:lnSpc>
            </a:pPr>
            <a:r>
              <a:rPr lang="en-US" sz="1400" b="1" dirty="0" smtClean="0">
                <a:solidFill>
                  <a:srgbClr val="5DA156"/>
                </a:solidFill>
                <a:latin typeface="微软雅黑" charset="0"/>
                <a:ea typeface="微软雅黑" charset="0"/>
                <a:cs typeface="微软雅黑" charset="0"/>
              </a:rPr>
              <a:t>82% </a:t>
            </a:r>
            <a:r>
              <a:rPr lang="en-US" sz="1100" dirty="0" smtClean="0">
                <a:latin typeface="微软雅黑" charset="0"/>
                <a:ea typeface="微软雅黑" charset="0"/>
                <a:cs typeface="微软雅黑" charset="0"/>
              </a:rPr>
              <a:t>of consumers feel more positive about a company after reading custom content.</a:t>
            </a:r>
            <a:endParaRPr lang="en-US" sz="1100" dirty="0">
              <a:latin typeface="微软雅黑" charset="0"/>
              <a:ea typeface="微软雅黑" charset="0"/>
              <a:cs typeface="微软雅黑" charset="0"/>
            </a:endParaRPr>
          </a:p>
        </p:txBody>
      </p:sp>
      <p:sp>
        <p:nvSpPr>
          <p:cNvPr id="14" name="TextBox 13"/>
          <p:cNvSpPr txBox="1"/>
          <p:nvPr/>
        </p:nvSpPr>
        <p:spPr>
          <a:xfrm>
            <a:off x="5959928" y="3257550"/>
            <a:ext cx="2209800" cy="707886"/>
          </a:xfrm>
          <a:prstGeom prst="rect">
            <a:avLst/>
          </a:prstGeom>
          <a:noFill/>
        </p:spPr>
        <p:txBody>
          <a:bodyPr wrap="square" rtlCol="0">
            <a:spAutoFit/>
          </a:bodyPr>
          <a:lstStyle/>
          <a:p>
            <a:pPr algn="ctr">
              <a:lnSpc>
                <a:spcPts val="1600"/>
              </a:lnSpc>
            </a:pPr>
            <a:r>
              <a:rPr lang="en-US" sz="1400" b="1" dirty="0" smtClean="0">
                <a:solidFill>
                  <a:srgbClr val="5DA156"/>
                </a:solidFill>
                <a:latin typeface="微软雅黑" charset="0"/>
                <a:ea typeface="微软雅黑" charset="0"/>
                <a:cs typeface="微软雅黑" charset="0"/>
              </a:rPr>
              <a:t>70% </a:t>
            </a:r>
            <a:r>
              <a:rPr lang="en-US" sz="1100" dirty="0" smtClean="0">
                <a:latin typeface="微软雅黑" charset="0"/>
                <a:ea typeface="微软雅黑" charset="0"/>
                <a:cs typeface="微软雅黑" charset="0"/>
              </a:rPr>
              <a:t>of consumers feel closer to a company as a result of content marketing.</a:t>
            </a:r>
            <a:endParaRPr lang="en-US" sz="1100" dirty="0">
              <a:latin typeface="微软雅黑" charset="0"/>
              <a:ea typeface="微软雅黑" charset="0"/>
              <a:cs typeface="微软雅黑"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op.png"/>
          <p:cNvPicPr>
            <a:picLocks noChangeAspect="1"/>
          </p:cNvPicPr>
          <p:nvPr/>
        </p:nvPicPr>
        <p:blipFill>
          <a:blip r:embed="rId2" cstate="print"/>
          <a:stretch>
            <a:fillRect/>
          </a:stretch>
        </p:blipFill>
        <p:spPr>
          <a:xfrm>
            <a:off x="0" y="126724"/>
            <a:ext cx="9144000" cy="381662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cstate="print"/>
            <a:stretch>
              <a:fillRect/>
            </a:stretch>
          </p:blipFill>
          <p:spPr>
            <a:xfrm>
              <a:off x="4441776" y="1208314"/>
              <a:ext cx="586740" cy="609600"/>
            </a:xfrm>
            <a:prstGeom prst="rect">
              <a:avLst/>
            </a:prstGeom>
          </p:spPr>
        </p:pic>
      </p:grpSp>
      <p:sp>
        <p:nvSpPr>
          <p:cNvPr id="10" name="TextBox 9"/>
          <p:cNvSpPr txBox="1"/>
          <p:nvPr/>
        </p:nvSpPr>
        <p:spPr>
          <a:xfrm>
            <a:off x="3371850" y="843642"/>
            <a:ext cx="3486150" cy="523220"/>
          </a:xfrm>
          <a:prstGeom prst="rect">
            <a:avLst/>
          </a:prstGeom>
          <a:noFill/>
        </p:spPr>
        <p:txBody>
          <a:bodyPr wrap="square" rtlCol="0">
            <a:spAutoFit/>
          </a:bodyPr>
          <a:lstStyle/>
          <a:p>
            <a:r>
              <a:rPr lang="en-US" sz="2800" dirty="0" smtClean="0">
                <a:solidFill>
                  <a:srgbClr val="5DA156"/>
                </a:solidFill>
                <a:latin typeface="微软雅黑" charset="0"/>
                <a:ea typeface="微软雅黑" charset="0"/>
                <a:cs typeface="微软雅黑" charset="0"/>
              </a:rPr>
              <a:t>Gather </a:t>
            </a:r>
            <a:r>
              <a:rPr lang="en-US" sz="2800" b="1" dirty="0" smtClean="0">
                <a:solidFill>
                  <a:srgbClr val="E5AC3C"/>
                </a:solidFill>
                <a:latin typeface="微软雅黑" charset="0"/>
                <a:ea typeface="微软雅黑" charset="0"/>
                <a:cs typeface="微软雅黑" charset="0"/>
              </a:rPr>
              <a:t>Topics!</a:t>
            </a:r>
            <a:endParaRPr lang="en-US" sz="2800" b="1" dirty="0">
              <a:solidFill>
                <a:srgbClr val="E5AC3C"/>
              </a:solidFill>
              <a:latin typeface="微软雅黑" charset="0"/>
              <a:ea typeface="微软雅黑" charset="0"/>
              <a:cs typeface="微软雅黑" charset="0"/>
            </a:endParaRPr>
          </a:p>
        </p:txBody>
      </p:sp>
      <p:pic>
        <p:nvPicPr>
          <p:cNvPr id="11" name="Picture 10" descr="gather.png"/>
          <p:cNvPicPr>
            <a:picLocks noChangeAspect="1"/>
          </p:cNvPicPr>
          <p:nvPr/>
        </p:nvPicPr>
        <p:blipFill>
          <a:blip r:embed="rId3" cstate="print"/>
          <a:stretch>
            <a:fillRect/>
          </a:stretch>
        </p:blipFill>
        <p:spPr>
          <a:xfrm>
            <a:off x="2583792" y="1981200"/>
            <a:ext cx="3976416" cy="971550"/>
          </a:xfrm>
          <a:prstGeom prst="rect">
            <a:avLst/>
          </a:prstGeom>
        </p:spPr>
      </p:pic>
      <p:sp>
        <p:nvSpPr>
          <p:cNvPr id="12" name="TextBox 11"/>
          <p:cNvSpPr txBox="1"/>
          <p:nvPr/>
        </p:nvSpPr>
        <p:spPr>
          <a:xfrm>
            <a:off x="1028700" y="3181350"/>
            <a:ext cx="7086600" cy="913070"/>
          </a:xfrm>
          <a:prstGeom prst="rect">
            <a:avLst/>
          </a:prstGeom>
          <a:noFill/>
        </p:spPr>
        <p:txBody>
          <a:bodyPr wrap="square" rtlCol="0">
            <a:spAutoFit/>
          </a:bodyPr>
          <a:lstStyle/>
          <a:p>
            <a:pPr algn="ctr">
              <a:lnSpc>
                <a:spcPts val="1600"/>
              </a:lnSpc>
            </a:pPr>
            <a:r>
              <a:rPr lang="en-US" sz="1100" dirty="0" smtClean="0">
                <a:latin typeface="微软雅黑" charset="0"/>
                <a:ea typeface="微软雅黑" charset="0"/>
                <a:cs typeface="微软雅黑" charset="0"/>
              </a:rPr>
              <a:t>Before you start creating your content plan and strategy, it’s always better to research and shortlist a handful of topics that are not just relevant to your business, but also trending in your circles. </a:t>
            </a:r>
          </a:p>
          <a:p>
            <a:pPr algn="ctr">
              <a:lnSpc>
                <a:spcPts val="1600"/>
              </a:lnSpc>
            </a:pPr>
            <a:r>
              <a:rPr lang="en-US" sz="1100" dirty="0" smtClean="0">
                <a:latin typeface="微软雅黑" charset="0"/>
                <a:ea typeface="微软雅黑" charset="0"/>
                <a:cs typeface="微软雅黑" charset="0"/>
              </a:rPr>
              <a:t>Talking about “</a:t>
            </a:r>
            <a:r>
              <a:rPr lang="en-US" sz="1100" b="1" dirty="0" smtClean="0">
                <a:latin typeface="微软雅黑" charset="0"/>
                <a:ea typeface="微软雅黑" charset="0"/>
                <a:cs typeface="微软雅黑" charset="0"/>
              </a:rPr>
              <a:t>what’s in</a:t>
            </a:r>
            <a:r>
              <a:rPr lang="en-US" sz="1100" dirty="0" smtClean="0">
                <a:latin typeface="微软雅黑" charset="0"/>
                <a:ea typeface="微软雅黑" charset="0"/>
                <a:cs typeface="微软雅黑" charset="0"/>
              </a:rPr>
              <a:t>” helps you keep your audience hooked</a:t>
            </a:r>
            <a:r>
              <a:rPr lang="en-US" sz="1100" dirty="0" smtClean="0">
                <a:latin typeface="微软雅黑" charset="0"/>
                <a:ea typeface="微软雅黑" charset="0"/>
                <a:cs typeface="微软雅黑" charset="0"/>
              </a:rPr>
              <a:t>.</a:t>
            </a:r>
            <a:r>
              <a:rPr lang="zh-CN" altLang="en-US" sz="1100" dirty="0">
                <a:latin typeface="微软雅黑" charset="0"/>
                <a:ea typeface="微软雅黑" charset="0"/>
                <a:cs typeface="微软雅黑" charset="0"/>
              </a:rPr>
              <a:t>更多模版：亮亮图文旗舰店</a:t>
            </a:r>
            <a:r>
              <a:rPr lang="en-US" sz="1100" dirty="0">
                <a:latin typeface="微软雅黑" charset="0"/>
                <a:ea typeface="微软雅黑" charset="0"/>
                <a:cs typeface="微软雅黑" charset="0"/>
              </a:rPr>
              <a:t>https://liangliangtuwen.tmall.com</a:t>
            </a:r>
            <a:endParaRPr lang="en-US" sz="1100" dirty="0" smtClean="0">
              <a:latin typeface="微软雅黑" charset="0"/>
              <a:ea typeface="微软雅黑" charset="0"/>
              <a:cs typeface="微软雅黑"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cstate="print"/>
            <a:stretch>
              <a:fillRect/>
            </a:stretch>
          </p:blipFill>
          <p:spPr>
            <a:xfrm>
              <a:off x="4441776" y="1208314"/>
              <a:ext cx="586740" cy="609600"/>
            </a:xfrm>
            <a:prstGeom prst="rect">
              <a:avLst/>
            </a:prstGeom>
          </p:spPr>
        </p:pic>
      </p:grpSp>
      <p:sp>
        <p:nvSpPr>
          <p:cNvPr id="10" name="TextBox 9"/>
          <p:cNvSpPr txBox="1"/>
          <p:nvPr/>
        </p:nvSpPr>
        <p:spPr>
          <a:xfrm>
            <a:off x="3296244" y="843642"/>
            <a:ext cx="3409355" cy="523220"/>
          </a:xfrm>
          <a:prstGeom prst="rect">
            <a:avLst/>
          </a:prstGeom>
          <a:noFill/>
        </p:spPr>
        <p:txBody>
          <a:bodyPr wrap="square" rtlCol="0">
            <a:spAutoFit/>
          </a:bodyPr>
          <a:lstStyle/>
          <a:p>
            <a:r>
              <a:rPr lang="en-US" sz="2800" dirty="0" smtClean="0">
                <a:solidFill>
                  <a:srgbClr val="5DA156"/>
                </a:solidFill>
                <a:latin typeface="微软雅黑" charset="0"/>
                <a:ea typeface="微软雅黑" charset="0"/>
                <a:cs typeface="微软雅黑" charset="0"/>
              </a:rPr>
              <a:t>Tell Your </a:t>
            </a:r>
            <a:r>
              <a:rPr lang="en-US" sz="2800" b="1" dirty="0" smtClean="0">
                <a:solidFill>
                  <a:srgbClr val="E5AC3C"/>
                </a:solidFill>
                <a:latin typeface="微软雅黑" charset="0"/>
                <a:ea typeface="微软雅黑" charset="0"/>
                <a:cs typeface="微软雅黑" charset="0"/>
              </a:rPr>
              <a:t>Story!</a:t>
            </a:r>
            <a:endParaRPr lang="en-US" sz="2800" b="1" dirty="0">
              <a:solidFill>
                <a:srgbClr val="E5AC3C"/>
              </a:solidFill>
              <a:latin typeface="微软雅黑" charset="0"/>
              <a:ea typeface="微软雅黑" charset="0"/>
              <a:cs typeface="微软雅黑" charset="0"/>
            </a:endParaRPr>
          </a:p>
        </p:txBody>
      </p:sp>
      <p:pic>
        <p:nvPicPr>
          <p:cNvPr id="11" name="Picture 10" descr="megaphone.png"/>
          <p:cNvPicPr>
            <a:picLocks noChangeAspect="1"/>
          </p:cNvPicPr>
          <p:nvPr/>
        </p:nvPicPr>
        <p:blipFill>
          <a:blip r:embed="rId3" cstate="print"/>
          <a:stretch>
            <a:fillRect/>
          </a:stretch>
        </p:blipFill>
        <p:spPr>
          <a:xfrm>
            <a:off x="3735641" y="1962150"/>
            <a:ext cx="1672719" cy="1219200"/>
          </a:xfrm>
          <a:prstGeom prst="rect">
            <a:avLst/>
          </a:prstGeom>
        </p:spPr>
      </p:pic>
      <p:sp>
        <p:nvSpPr>
          <p:cNvPr id="12" name="TextBox 11"/>
          <p:cNvSpPr txBox="1"/>
          <p:nvPr/>
        </p:nvSpPr>
        <p:spPr>
          <a:xfrm>
            <a:off x="1028700" y="3304342"/>
            <a:ext cx="7086600" cy="486608"/>
          </a:xfrm>
          <a:prstGeom prst="rect">
            <a:avLst/>
          </a:prstGeom>
          <a:noFill/>
        </p:spPr>
        <p:txBody>
          <a:bodyPr wrap="square" rtlCol="0">
            <a:spAutoFit/>
          </a:bodyPr>
          <a:lstStyle/>
          <a:p>
            <a:pPr algn="ctr">
              <a:lnSpc>
                <a:spcPts val="1600"/>
              </a:lnSpc>
            </a:pPr>
            <a:r>
              <a:rPr lang="en-US" sz="1100" dirty="0" smtClean="0">
                <a:latin typeface="微软雅黑" charset="0"/>
                <a:ea typeface="微软雅黑" charset="0"/>
                <a:cs typeface="微软雅黑" charset="0"/>
              </a:rPr>
              <a:t>People want to know the thought process behind your business and how it came about to be. Share your story and your unique experiences along the way. It makes your business more relatable.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3" cstate="print"/>
            <a:stretch>
              <a:fillRect/>
            </a:stretch>
          </p:blipFill>
          <p:spPr>
            <a:xfrm>
              <a:off x="4441776" y="1208314"/>
              <a:ext cx="586740" cy="609600"/>
            </a:xfrm>
            <a:prstGeom prst="rect">
              <a:avLst/>
            </a:prstGeom>
          </p:spPr>
        </p:pic>
      </p:grpSp>
      <p:sp>
        <p:nvSpPr>
          <p:cNvPr id="10" name="TextBox 9"/>
          <p:cNvSpPr txBox="1"/>
          <p:nvPr/>
        </p:nvSpPr>
        <p:spPr>
          <a:xfrm>
            <a:off x="3993430" y="843642"/>
            <a:ext cx="1492969" cy="523220"/>
          </a:xfrm>
          <a:prstGeom prst="rect">
            <a:avLst/>
          </a:prstGeom>
          <a:noFill/>
        </p:spPr>
        <p:txBody>
          <a:bodyPr wrap="square" rtlCol="0">
            <a:spAutoFit/>
          </a:bodyPr>
          <a:lstStyle/>
          <a:p>
            <a:r>
              <a:rPr lang="en-US" sz="2800" dirty="0" smtClean="0">
                <a:solidFill>
                  <a:srgbClr val="5DA156"/>
                </a:solidFill>
                <a:latin typeface="微软雅黑" charset="0"/>
                <a:ea typeface="微软雅黑" charset="0"/>
                <a:cs typeface="微软雅黑" charset="0"/>
              </a:rPr>
              <a:t>Swayy</a:t>
            </a:r>
            <a:endParaRPr lang="en-US" sz="2800" b="1" dirty="0">
              <a:solidFill>
                <a:srgbClr val="E5AC3C"/>
              </a:solidFill>
              <a:latin typeface="微软雅黑" charset="0"/>
              <a:ea typeface="微软雅黑" charset="0"/>
              <a:cs typeface="微软雅黑" charset="0"/>
            </a:endParaRPr>
          </a:p>
        </p:txBody>
      </p:sp>
      <p:pic>
        <p:nvPicPr>
          <p:cNvPr id="11" name="Picture 10" descr="swayy.png"/>
          <p:cNvPicPr>
            <a:picLocks noChangeAspect="1"/>
          </p:cNvPicPr>
          <p:nvPr/>
        </p:nvPicPr>
        <p:blipFill>
          <a:blip r:embed="rId4" cstate="print"/>
          <a:stretch>
            <a:fillRect/>
          </a:stretch>
        </p:blipFill>
        <p:spPr>
          <a:xfrm>
            <a:off x="5427501" y="1885950"/>
            <a:ext cx="2443646" cy="1514475"/>
          </a:xfrm>
          <a:prstGeom prst="rect">
            <a:avLst/>
          </a:prstGeom>
        </p:spPr>
      </p:pic>
      <p:sp>
        <p:nvSpPr>
          <p:cNvPr id="12" name="TextBox 11"/>
          <p:cNvSpPr txBox="1"/>
          <p:nvPr/>
        </p:nvSpPr>
        <p:spPr>
          <a:xfrm>
            <a:off x="1042308" y="1809750"/>
            <a:ext cx="3200400" cy="1118255"/>
          </a:xfrm>
          <a:prstGeom prst="rect">
            <a:avLst/>
          </a:prstGeom>
          <a:noFill/>
        </p:spPr>
        <p:txBody>
          <a:bodyPr wrap="square" rtlCol="0">
            <a:spAutoFit/>
          </a:bodyPr>
          <a:lstStyle/>
          <a:p>
            <a:pPr algn="just">
              <a:lnSpc>
                <a:spcPts val="1600"/>
              </a:lnSpc>
            </a:pPr>
            <a:r>
              <a:rPr lang="en-US" sz="1100" dirty="0" smtClean="0">
                <a:latin typeface="微软雅黑" charset="0"/>
                <a:ea typeface="微软雅黑" charset="0"/>
                <a:cs typeface="微软雅黑" charset="0"/>
              </a:rPr>
              <a:t>Its a tool that analyzes your social community, matches the most relevant content from around the web and offers it on your dashboard, </a:t>
            </a:r>
          </a:p>
          <a:p>
            <a:pPr algn="just">
              <a:lnSpc>
                <a:spcPts val="1600"/>
              </a:lnSpc>
            </a:pPr>
            <a:r>
              <a:rPr lang="en-US" sz="1100" dirty="0" smtClean="0">
                <a:latin typeface="微软雅黑" charset="0"/>
                <a:ea typeface="微软雅黑" charset="0"/>
                <a:cs typeface="微软雅黑" charset="0"/>
              </a:rPr>
              <a:t>helps you build a relationship between your content and your followers.</a:t>
            </a:r>
          </a:p>
        </p:txBody>
      </p:sp>
      <p:sp>
        <p:nvSpPr>
          <p:cNvPr id="16" name="Rectangle 15">
            <a:hlinkClick r:id="rId5"/>
          </p:cNvPr>
          <p:cNvSpPr/>
          <p:nvPr/>
        </p:nvSpPr>
        <p:spPr>
          <a:xfrm>
            <a:off x="3641272" y="2283269"/>
            <a:ext cx="457200" cy="1524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微软雅黑" charset="0"/>
              <a:cs typeface="微软雅黑" charset="0"/>
            </a:endParaRPr>
          </a:p>
        </p:txBody>
      </p:sp>
      <p:sp>
        <p:nvSpPr>
          <p:cNvPr id="17" name="TextBox 16">
            <a:hlinkClick r:id="rId6"/>
          </p:cNvPr>
          <p:cNvSpPr txBox="1"/>
          <p:nvPr/>
        </p:nvSpPr>
        <p:spPr>
          <a:xfrm>
            <a:off x="3573236" y="2220682"/>
            <a:ext cx="764716" cy="261610"/>
          </a:xfrm>
          <a:prstGeom prst="rect">
            <a:avLst/>
          </a:prstGeom>
          <a:noFill/>
        </p:spPr>
        <p:txBody>
          <a:bodyPr wrap="square" rtlCol="0">
            <a:spAutoFit/>
          </a:bodyPr>
          <a:lstStyle/>
          <a:p>
            <a:r>
              <a:rPr lang="en-US" sz="1100" b="1" dirty="0" smtClean="0">
                <a:solidFill>
                  <a:schemeClr val="bg1"/>
                </a:solidFill>
                <a:latin typeface="微软雅黑" charset="0"/>
                <a:ea typeface="微软雅黑" charset="0"/>
                <a:cs typeface="微软雅黑" charset="0"/>
              </a:rPr>
              <a:t>Swayy</a:t>
            </a:r>
            <a:endParaRPr lang="en-US" sz="1100" dirty="0">
              <a:ea typeface="微软雅黑" charset="0"/>
              <a:cs typeface="微软雅黑"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3" cstate="print"/>
            <a:stretch>
              <a:fillRect/>
            </a:stretch>
          </p:blipFill>
          <p:spPr>
            <a:xfrm>
              <a:off x="4441776" y="1208314"/>
              <a:ext cx="586740" cy="609600"/>
            </a:xfrm>
            <a:prstGeom prst="rect">
              <a:avLst/>
            </a:prstGeom>
          </p:spPr>
        </p:pic>
      </p:grpSp>
      <p:sp>
        <p:nvSpPr>
          <p:cNvPr id="10" name="TextBox 9"/>
          <p:cNvSpPr txBox="1"/>
          <p:nvPr/>
        </p:nvSpPr>
        <p:spPr>
          <a:xfrm>
            <a:off x="3482614" y="843643"/>
            <a:ext cx="2537185" cy="523220"/>
          </a:xfrm>
          <a:prstGeom prst="rect">
            <a:avLst/>
          </a:prstGeom>
          <a:noFill/>
        </p:spPr>
        <p:txBody>
          <a:bodyPr wrap="square" rtlCol="0">
            <a:spAutoFit/>
          </a:bodyPr>
          <a:lstStyle/>
          <a:p>
            <a:r>
              <a:rPr lang="en-US" sz="2800" dirty="0" smtClean="0">
                <a:solidFill>
                  <a:srgbClr val="5DA156"/>
                </a:solidFill>
                <a:latin typeface="微软雅黑" charset="0"/>
                <a:ea typeface="微软雅黑" charset="0"/>
                <a:cs typeface="微软雅黑" charset="0"/>
              </a:rPr>
              <a:t>RebelMouse</a:t>
            </a:r>
            <a:endParaRPr lang="en-US" sz="2800" b="1" dirty="0">
              <a:solidFill>
                <a:srgbClr val="E5AC3C"/>
              </a:solidFill>
              <a:latin typeface="微软雅黑" charset="0"/>
              <a:ea typeface="微软雅黑" charset="0"/>
              <a:cs typeface="微软雅黑" charset="0"/>
            </a:endParaRPr>
          </a:p>
        </p:txBody>
      </p:sp>
      <p:pic>
        <p:nvPicPr>
          <p:cNvPr id="11" name="Picture 10" descr="rebelmouse.png"/>
          <p:cNvPicPr>
            <a:picLocks noChangeAspect="1"/>
          </p:cNvPicPr>
          <p:nvPr/>
        </p:nvPicPr>
        <p:blipFill>
          <a:blip r:embed="rId4" cstate="print"/>
          <a:stretch>
            <a:fillRect/>
          </a:stretch>
        </p:blipFill>
        <p:spPr>
          <a:xfrm>
            <a:off x="1477250" y="1962150"/>
            <a:ext cx="2443646" cy="1514475"/>
          </a:xfrm>
          <a:prstGeom prst="rect">
            <a:avLst/>
          </a:prstGeom>
        </p:spPr>
      </p:pic>
      <p:sp>
        <p:nvSpPr>
          <p:cNvPr id="12" name="TextBox 11"/>
          <p:cNvSpPr txBox="1"/>
          <p:nvPr/>
        </p:nvSpPr>
        <p:spPr>
          <a:xfrm>
            <a:off x="4936672" y="1805126"/>
            <a:ext cx="3200400" cy="1323439"/>
          </a:xfrm>
          <a:prstGeom prst="rect">
            <a:avLst/>
          </a:prstGeom>
          <a:noFill/>
        </p:spPr>
        <p:txBody>
          <a:bodyPr wrap="square" rtlCol="0">
            <a:spAutoFit/>
          </a:bodyPr>
          <a:lstStyle/>
          <a:p>
            <a:pPr algn="just">
              <a:lnSpc>
                <a:spcPts val="1600"/>
              </a:lnSpc>
            </a:pPr>
            <a:r>
              <a:rPr lang="en-US" sz="1100" dirty="0" smtClean="0">
                <a:latin typeface="微软雅黑" charset="0"/>
                <a:ea typeface="微软雅黑" charset="0"/>
                <a:cs typeface="微软雅黑" charset="0"/>
              </a:rPr>
              <a:t>Claimed as the front page of social media,           </a:t>
            </a:r>
          </a:p>
          <a:p>
            <a:pPr algn="just">
              <a:lnSpc>
                <a:spcPts val="1600"/>
              </a:lnSpc>
            </a:pPr>
            <a:r>
              <a:rPr lang="en-US" sz="1100" dirty="0" smtClean="0">
                <a:latin typeface="微软雅黑" charset="0"/>
                <a:ea typeface="微软雅黑" charset="0"/>
                <a:cs typeface="微软雅黑" charset="0"/>
              </a:rPr>
              <a:t>                       helps you curate content for all your online profiles on a single dashboard based on what your business is known for and what conversations your audience has been engaging in.</a:t>
            </a:r>
          </a:p>
        </p:txBody>
      </p:sp>
      <p:sp>
        <p:nvSpPr>
          <p:cNvPr id="13" name="Rectangle 12">
            <a:hlinkClick r:id="rId5"/>
          </p:cNvPr>
          <p:cNvSpPr/>
          <p:nvPr/>
        </p:nvSpPr>
        <p:spPr>
          <a:xfrm>
            <a:off x="5040080" y="2100936"/>
            <a:ext cx="868680" cy="1524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微软雅黑" charset="0"/>
              <a:cs typeface="微软雅黑" charset="0"/>
            </a:endParaRPr>
          </a:p>
        </p:txBody>
      </p:sp>
      <p:sp>
        <p:nvSpPr>
          <p:cNvPr id="14" name="TextBox 13">
            <a:hlinkClick r:id="rId6"/>
          </p:cNvPr>
          <p:cNvSpPr txBox="1"/>
          <p:nvPr/>
        </p:nvSpPr>
        <p:spPr>
          <a:xfrm>
            <a:off x="4980208" y="2038350"/>
            <a:ext cx="1047756" cy="261610"/>
          </a:xfrm>
          <a:prstGeom prst="rect">
            <a:avLst/>
          </a:prstGeom>
          <a:noFill/>
        </p:spPr>
        <p:txBody>
          <a:bodyPr wrap="square" rtlCol="0">
            <a:spAutoFit/>
          </a:bodyPr>
          <a:lstStyle/>
          <a:p>
            <a:r>
              <a:rPr lang="en-US" sz="1100" b="1" dirty="0" smtClean="0">
                <a:solidFill>
                  <a:schemeClr val="bg1"/>
                </a:solidFill>
                <a:latin typeface="微软雅黑" charset="0"/>
                <a:ea typeface="微软雅黑" charset="0"/>
                <a:cs typeface="微软雅黑" charset="0"/>
              </a:rPr>
              <a:t>RebelMouse</a:t>
            </a:r>
            <a:endParaRPr lang="en-US" sz="1100" dirty="0">
              <a:ea typeface="微软雅黑" charset="0"/>
              <a:cs typeface="微软雅黑"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cstate="print"/>
            <a:stretch>
              <a:fillRect/>
            </a:stretch>
          </p:blipFill>
          <p:spPr>
            <a:xfrm>
              <a:off x="4441776" y="1208314"/>
              <a:ext cx="586740" cy="609600"/>
            </a:xfrm>
            <a:prstGeom prst="rect">
              <a:avLst/>
            </a:prstGeom>
          </p:spPr>
        </p:pic>
      </p:grpSp>
      <p:sp>
        <p:nvSpPr>
          <p:cNvPr id="11" name="TextBox 10"/>
          <p:cNvSpPr txBox="1"/>
          <p:nvPr/>
        </p:nvSpPr>
        <p:spPr>
          <a:xfrm>
            <a:off x="3300562" y="843642"/>
            <a:ext cx="3024038" cy="523220"/>
          </a:xfrm>
          <a:prstGeom prst="rect">
            <a:avLst/>
          </a:prstGeom>
          <a:noFill/>
        </p:spPr>
        <p:txBody>
          <a:bodyPr wrap="square" rtlCol="0">
            <a:spAutoFit/>
          </a:bodyPr>
          <a:lstStyle/>
          <a:p>
            <a:r>
              <a:rPr lang="en-US" sz="2800" dirty="0" smtClean="0">
                <a:solidFill>
                  <a:srgbClr val="5DA156"/>
                </a:solidFill>
                <a:latin typeface="微软雅黑" charset="0"/>
                <a:ea typeface="微软雅黑" charset="0"/>
                <a:cs typeface="微软雅黑" charset="0"/>
              </a:rPr>
              <a:t>Social </a:t>
            </a:r>
            <a:r>
              <a:rPr lang="en-US" sz="2800" b="1" dirty="0" smtClean="0">
                <a:solidFill>
                  <a:srgbClr val="E5AC3C"/>
                </a:solidFill>
                <a:latin typeface="微软雅黑" charset="0"/>
                <a:ea typeface="微软雅黑" charset="0"/>
                <a:cs typeface="微软雅黑" charset="0"/>
              </a:rPr>
              <a:t>Mention</a:t>
            </a:r>
            <a:endParaRPr lang="en-US" sz="2800" b="1" dirty="0">
              <a:solidFill>
                <a:srgbClr val="E5AC3C"/>
              </a:solidFill>
              <a:latin typeface="微软雅黑" charset="0"/>
              <a:ea typeface="微软雅黑" charset="0"/>
              <a:cs typeface="微软雅黑" charset="0"/>
            </a:endParaRPr>
          </a:p>
        </p:txBody>
      </p:sp>
      <p:sp>
        <p:nvSpPr>
          <p:cNvPr id="12" name="TextBox 11"/>
          <p:cNvSpPr txBox="1"/>
          <p:nvPr/>
        </p:nvSpPr>
        <p:spPr>
          <a:xfrm>
            <a:off x="1042308" y="1809750"/>
            <a:ext cx="3200400" cy="1323439"/>
          </a:xfrm>
          <a:prstGeom prst="rect">
            <a:avLst/>
          </a:prstGeom>
          <a:noFill/>
        </p:spPr>
        <p:txBody>
          <a:bodyPr wrap="square" rtlCol="0">
            <a:spAutoFit/>
          </a:bodyPr>
          <a:lstStyle/>
          <a:p>
            <a:pPr algn="just">
              <a:lnSpc>
                <a:spcPts val="1600"/>
              </a:lnSpc>
            </a:pPr>
            <a:r>
              <a:rPr lang="en-US" sz="1100" dirty="0" smtClean="0">
                <a:latin typeface="微软雅黑" charset="0"/>
                <a:ea typeface="微软雅黑" charset="0"/>
                <a:cs typeface="微软雅黑" charset="0"/>
              </a:rPr>
              <a:t>                           is a tool capable of scanning the web and producing statistics based on real time buzz around a business. It provides insights on who is talking about your keyword and how often people are engaging in conversations related to you.</a:t>
            </a:r>
          </a:p>
        </p:txBody>
      </p:sp>
      <p:pic>
        <p:nvPicPr>
          <p:cNvPr id="13" name="Picture 12" descr="social-mention.png"/>
          <p:cNvPicPr>
            <a:picLocks noChangeAspect="1"/>
          </p:cNvPicPr>
          <p:nvPr/>
        </p:nvPicPr>
        <p:blipFill>
          <a:blip r:embed="rId3" cstate="print"/>
          <a:stretch>
            <a:fillRect/>
          </a:stretch>
        </p:blipFill>
        <p:spPr>
          <a:xfrm>
            <a:off x="5444021" y="1885950"/>
            <a:ext cx="2328379" cy="1443037"/>
          </a:xfrm>
          <a:prstGeom prst="rect">
            <a:avLst/>
          </a:prstGeom>
        </p:spPr>
      </p:pic>
      <p:sp>
        <p:nvSpPr>
          <p:cNvPr id="14" name="Rectangle 13">
            <a:hlinkClick r:id="rId4"/>
          </p:cNvPr>
          <p:cNvSpPr/>
          <p:nvPr/>
        </p:nvSpPr>
        <p:spPr>
          <a:xfrm>
            <a:off x="1134836" y="1896828"/>
            <a:ext cx="1005840" cy="1524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微软雅黑" charset="0"/>
              <a:cs typeface="微软雅黑" charset="0"/>
            </a:endParaRPr>
          </a:p>
        </p:txBody>
      </p:sp>
      <p:sp>
        <p:nvSpPr>
          <p:cNvPr id="15" name="TextBox 14">
            <a:hlinkClick r:id="rId5"/>
          </p:cNvPr>
          <p:cNvSpPr txBox="1"/>
          <p:nvPr/>
        </p:nvSpPr>
        <p:spPr>
          <a:xfrm>
            <a:off x="1050472" y="1834242"/>
            <a:ext cx="1219200" cy="261610"/>
          </a:xfrm>
          <a:prstGeom prst="rect">
            <a:avLst/>
          </a:prstGeom>
          <a:noFill/>
        </p:spPr>
        <p:txBody>
          <a:bodyPr wrap="square" rtlCol="0">
            <a:spAutoFit/>
          </a:bodyPr>
          <a:lstStyle/>
          <a:p>
            <a:r>
              <a:rPr lang="en-US" sz="1100" b="1" dirty="0" smtClean="0">
                <a:solidFill>
                  <a:schemeClr val="bg1"/>
                </a:solidFill>
                <a:latin typeface="微软雅黑" charset="0"/>
                <a:ea typeface="微软雅黑" charset="0"/>
                <a:cs typeface="微软雅黑" charset="0"/>
              </a:rPr>
              <a:t>Social Mention</a:t>
            </a:r>
            <a:endParaRPr lang="en-US" sz="1100" dirty="0">
              <a:ea typeface="微软雅黑" charset="0"/>
              <a:cs typeface="微软雅黑"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ons.png"/>
          <p:cNvPicPr>
            <a:picLocks noChangeAspect="1"/>
          </p:cNvPicPr>
          <p:nvPr/>
        </p:nvPicPr>
        <p:blipFill>
          <a:blip r:embed="rId2" cstate="print"/>
          <a:stretch>
            <a:fillRect/>
          </a:stretch>
        </p:blipFill>
        <p:spPr>
          <a:xfrm>
            <a:off x="762000" y="361950"/>
            <a:ext cx="7644012" cy="3602525"/>
          </a:xfrm>
          <a:prstGeom prst="rect">
            <a:avLst/>
          </a:prstGeom>
        </p:spPr>
      </p:pic>
      <p:pic>
        <p:nvPicPr>
          <p:cNvPr id="5" name="Picture 4" descr="cloud.png"/>
          <p:cNvPicPr>
            <a:picLocks noChangeAspect="1"/>
          </p:cNvPicPr>
          <p:nvPr/>
        </p:nvPicPr>
        <p:blipFill>
          <a:blip r:embed="rId3" cstate="print"/>
          <a:stretch>
            <a:fillRect/>
          </a:stretch>
        </p:blipFill>
        <p:spPr>
          <a:xfrm>
            <a:off x="2184835" y="1200150"/>
            <a:ext cx="4774330" cy="2752511"/>
          </a:xfrm>
          <a:prstGeom prst="rect">
            <a:avLst/>
          </a:prstGeom>
        </p:spPr>
      </p:pic>
      <p:sp>
        <p:nvSpPr>
          <p:cNvPr id="6" name="TextBox 5"/>
          <p:cNvSpPr txBox="1"/>
          <p:nvPr/>
        </p:nvSpPr>
        <p:spPr>
          <a:xfrm>
            <a:off x="3048000" y="2343150"/>
            <a:ext cx="3568700" cy="688340"/>
          </a:xfrm>
          <a:prstGeom prst="rect">
            <a:avLst/>
          </a:prstGeom>
          <a:noFill/>
        </p:spPr>
        <p:txBody>
          <a:bodyPr wrap="square" rtlCol="0">
            <a:spAutoFit/>
          </a:bodyPr>
          <a:lstStyle/>
          <a:p>
            <a:pPr>
              <a:lnSpc>
                <a:spcPts val="2200"/>
              </a:lnSpc>
            </a:pPr>
            <a:r>
              <a:rPr lang="zh-CN" altLang="en-US" sz="4000" b="1" dirty="0">
                <a:solidFill>
                  <a:schemeClr val="bg1"/>
                </a:solidFill>
                <a:latin typeface="Arial Rounded MT Bold" pitchFamily="34" charset="0"/>
                <a:ea typeface="微软雅黑" charset="0"/>
                <a:cs typeface="微软雅黑" charset="0"/>
              </a:rPr>
              <a:t>谢谢大家</a:t>
            </a:r>
          </a:p>
        </p:txBody>
      </p:sp>
      <p:cxnSp>
        <p:nvCxnSpPr>
          <p:cNvPr id="10" name="Straight Connector 9"/>
          <p:cNvCxnSpPr/>
          <p:nvPr/>
        </p:nvCxnSpPr>
        <p:spPr>
          <a:xfrm>
            <a:off x="3657873" y="2876305"/>
            <a:ext cx="182880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57984" y="2876305"/>
            <a:ext cx="640080" cy="1588"/>
          </a:xfrm>
          <a:prstGeom prst="line">
            <a:avLst/>
          </a:prstGeom>
          <a:ln w="19050" cmpd="sng">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ad.png"/>
          <p:cNvPicPr>
            <a:picLocks noChangeAspect="1"/>
          </p:cNvPicPr>
          <p:nvPr/>
        </p:nvPicPr>
        <p:blipFill>
          <a:blip r:embed="rId3" cstate="print"/>
          <a:stretch>
            <a:fillRect/>
          </a:stretch>
        </p:blipFill>
        <p:spPr>
          <a:xfrm>
            <a:off x="1638300" y="1025377"/>
            <a:ext cx="5867400" cy="1927373"/>
          </a:xfrm>
          <a:prstGeom prst="rect">
            <a:avLst/>
          </a:prstGeom>
        </p:spPr>
      </p:pic>
      <p:pic>
        <p:nvPicPr>
          <p:cNvPr id="5" name="Picture 4" descr="working.png"/>
          <p:cNvPicPr>
            <a:picLocks noChangeAspect="1"/>
          </p:cNvPicPr>
          <p:nvPr/>
        </p:nvPicPr>
        <p:blipFill>
          <a:blip r:embed="rId4" cstate="print"/>
          <a:stretch>
            <a:fillRect/>
          </a:stretch>
        </p:blipFill>
        <p:spPr>
          <a:xfrm>
            <a:off x="3469901" y="742950"/>
            <a:ext cx="2204198" cy="2133600"/>
          </a:xfrm>
          <a:prstGeom prst="rect">
            <a:avLst/>
          </a:prstGeom>
        </p:spPr>
      </p:pic>
      <p:pic>
        <p:nvPicPr>
          <p:cNvPr id="6" name="Picture 5" descr="cloudandb.png"/>
          <p:cNvPicPr>
            <a:picLocks noChangeAspect="1"/>
          </p:cNvPicPr>
          <p:nvPr/>
        </p:nvPicPr>
        <p:blipFill>
          <a:blip r:embed="rId5" cstate="print"/>
          <a:stretch>
            <a:fillRect/>
          </a:stretch>
        </p:blipFill>
        <p:spPr>
          <a:xfrm>
            <a:off x="2438400" y="650422"/>
            <a:ext cx="4963691" cy="796140"/>
          </a:xfrm>
          <a:prstGeom prst="rect">
            <a:avLst/>
          </a:prstGeom>
        </p:spPr>
      </p:pic>
      <p:sp>
        <p:nvSpPr>
          <p:cNvPr id="7" name="TextBox 6"/>
          <p:cNvSpPr txBox="1"/>
          <p:nvPr/>
        </p:nvSpPr>
        <p:spPr>
          <a:xfrm>
            <a:off x="1028700" y="3028950"/>
            <a:ext cx="7086600" cy="707886"/>
          </a:xfrm>
          <a:prstGeom prst="rect">
            <a:avLst/>
          </a:prstGeom>
          <a:noFill/>
        </p:spPr>
        <p:txBody>
          <a:bodyPr wrap="square" rtlCol="0">
            <a:spAutoFit/>
          </a:bodyPr>
          <a:lstStyle/>
          <a:p>
            <a:pPr algn="ctr">
              <a:lnSpc>
                <a:spcPts val="1600"/>
              </a:lnSpc>
            </a:pPr>
            <a:r>
              <a:rPr lang="en-US" sz="1100" dirty="0" smtClean="0">
                <a:latin typeface="微软雅黑" charset="0"/>
                <a:ea typeface="微软雅黑" charset="0"/>
                <a:cs typeface="微软雅黑" charset="0"/>
              </a:rPr>
              <a:t>More than 50% of your traffic comes from social media platforms. So how do you go about executing a content strategy </a:t>
            </a:r>
            <a:r>
              <a:rPr lang="en-US" sz="1100" b="1" dirty="0" smtClean="0">
                <a:latin typeface="微软雅黑" charset="0"/>
                <a:ea typeface="微软雅黑" charset="0"/>
                <a:cs typeface="微软雅黑" charset="0"/>
              </a:rPr>
              <a:t>AND</a:t>
            </a:r>
            <a:r>
              <a:rPr lang="en-US" sz="1100" dirty="0" smtClean="0">
                <a:latin typeface="微软雅黑" charset="0"/>
                <a:ea typeface="微软雅黑" charset="0"/>
                <a:cs typeface="微软雅黑" charset="0"/>
              </a:rPr>
              <a:t> keep track of what’s trending? </a:t>
            </a:r>
          </a:p>
          <a:p>
            <a:pPr algn="ctr">
              <a:lnSpc>
                <a:spcPts val="1600"/>
              </a:lnSpc>
            </a:pPr>
            <a:r>
              <a:rPr lang="en-US" sz="1100" dirty="0" smtClean="0">
                <a:latin typeface="微软雅黑" charset="0"/>
                <a:ea typeface="微软雅黑" charset="0"/>
                <a:cs typeface="微软雅黑" charset="0"/>
              </a:rPr>
              <a:t>Here are a few tools to make the going easy…</a:t>
            </a:r>
          </a:p>
        </p:txBody>
      </p:sp>
      <p:sp>
        <p:nvSpPr>
          <p:cNvPr id="2" name="椭圆 1"/>
          <p:cNvSpPr/>
          <p:nvPr/>
        </p:nvSpPr>
        <p:spPr>
          <a:xfrm>
            <a:off x="381000" y="1581150"/>
            <a:ext cx="1447800" cy="1447800"/>
          </a:xfrm>
          <a:prstGeom prst="ellipse">
            <a:avLst/>
          </a:prstGeom>
          <a:solidFill>
            <a:srgbClr val="A6A6A6"/>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609600" y="1809750"/>
            <a:ext cx="1018540" cy="100203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85800" y="1885950"/>
            <a:ext cx="932815" cy="848995"/>
          </a:xfrm>
          <a:prstGeom prst="rect">
            <a:avLst/>
          </a:prstGeom>
          <a:noFill/>
        </p:spPr>
        <p:txBody>
          <a:bodyPr wrap="square" rtlCol="0">
            <a:spAutoFit/>
          </a:bodyPr>
          <a:lstStyle/>
          <a:p>
            <a:r>
              <a:rPr lang="zh-CN" altLang="en-US" sz="2400" b="1">
                <a:solidFill>
                  <a:schemeClr val="bg1"/>
                </a:solidFill>
                <a:latin typeface="微软雅黑" charset="0"/>
                <a:ea typeface="微软雅黑" charset="0"/>
              </a:rPr>
              <a:t>教学重点</a:t>
            </a:r>
          </a:p>
        </p:txBody>
      </p:sp>
      <p:sp>
        <p:nvSpPr>
          <p:cNvPr id="9" name="椭圆 8"/>
          <p:cNvSpPr/>
          <p:nvPr/>
        </p:nvSpPr>
        <p:spPr>
          <a:xfrm>
            <a:off x="7239000" y="1657350"/>
            <a:ext cx="1447800" cy="1447800"/>
          </a:xfrm>
          <a:prstGeom prst="ellipse">
            <a:avLst/>
          </a:prstGeom>
          <a:solidFill>
            <a:srgbClr val="A6A6A6"/>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467600" y="1885950"/>
            <a:ext cx="1018540" cy="100203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543800" y="1962150"/>
            <a:ext cx="932815" cy="848995"/>
          </a:xfrm>
          <a:prstGeom prst="rect">
            <a:avLst/>
          </a:prstGeom>
          <a:noFill/>
        </p:spPr>
        <p:txBody>
          <a:bodyPr wrap="square" rtlCol="0">
            <a:spAutoFit/>
          </a:bodyPr>
          <a:lstStyle/>
          <a:p>
            <a:r>
              <a:rPr lang="zh-CN" altLang="en-US" sz="2400" b="1">
                <a:solidFill>
                  <a:schemeClr val="bg1"/>
                </a:solidFill>
                <a:latin typeface="微软雅黑" charset="0"/>
                <a:ea typeface="微软雅黑" charset="0"/>
              </a:rPr>
              <a:t>教学难点</a:t>
            </a:r>
          </a:p>
        </p:txBody>
      </p:sp>
      <p:sp>
        <p:nvSpPr>
          <p:cNvPr id="12" name="文本框 11"/>
          <p:cNvSpPr txBox="1"/>
          <p:nvPr/>
        </p:nvSpPr>
        <p:spPr>
          <a:xfrm>
            <a:off x="294005" y="3431540"/>
            <a:ext cx="2220595" cy="365760"/>
          </a:xfrm>
          <a:prstGeom prst="rect">
            <a:avLst/>
          </a:prstGeom>
          <a:noFill/>
        </p:spPr>
        <p:txBody>
          <a:bodyPr wrap="square" rtlCol="0">
            <a:spAutoFit/>
          </a:bodyPr>
          <a:lstStyle/>
          <a:p>
            <a:r>
              <a:rPr lang="zh-CN" altLang="en-US"/>
              <a:t>高龄游客的特征</a:t>
            </a:r>
          </a:p>
        </p:txBody>
      </p:sp>
      <p:sp>
        <p:nvSpPr>
          <p:cNvPr id="13" name="文本框 12"/>
          <p:cNvSpPr txBox="1"/>
          <p:nvPr/>
        </p:nvSpPr>
        <p:spPr>
          <a:xfrm>
            <a:off x="6858000" y="3486150"/>
            <a:ext cx="2220595" cy="365760"/>
          </a:xfrm>
          <a:prstGeom prst="rect">
            <a:avLst/>
          </a:prstGeom>
          <a:noFill/>
        </p:spPr>
        <p:txBody>
          <a:bodyPr wrap="square" rtlCol="0">
            <a:spAutoFit/>
          </a:bodyPr>
          <a:lstStyle/>
          <a:p>
            <a:r>
              <a:rPr lang="zh-CN" altLang="en-US"/>
              <a:t>如何灵活提供服务</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cstate="print"/>
            <a:stretch>
              <a:fillRect/>
            </a:stretch>
          </p:blipFill>
          <p:spPr>
            <a:xfrm>
              <a:off x="4441776" y="1208314"/>
              <a:ext cx="586740" cy="609600"/>
            </a:xfrm>
            <a:prstGeom prst="rect">
              <a:avLst/>
            </a:prstGeom>
          </p:spPr>
        </p:pic>
      </p:grpSp>
      <p:sp>
        <p:nvSpPr>
          <p:cNvPr id="10" name="TextBox 9"/>
          <p:cNvSpPr txBox="1"/>
          <p:nvPr/>
        </p:nvSpPr>
        <p:spPr>
          <a:xfrm>
            <a:off x="1371599" y="666477"/>
            <a:ext cx="5705475" cy="548640"/>
          </a:xfrm>
          <a:prstGeom prst="rect">
            <a:avLst/>
          </a:prstGeom>
          <a:noFill/>
        </p:spPr>
        <p:txBody>
          <a:bodyPr wrap="square" rtlCol="0">
            <a:spAutoFit/>
          </a:bodyPr>
          <a:lstStyle/>
          <a:p>
            <a:pPr algn="ctr"/>
            <a:r>
              <a:rPr lang="zh-CN" altLang="en-US" sz="2800" dirty="0" smtClean="0">
                <a:solidFill>
                  <a:srgbClr val="5DA156"/>
                </a:solidFill>
                <a:latin typeface="微软雅黑" charset="0"/>
                <a:ea typeface="微软雅黑" charset="0"/>
                <a:cs typeface="微软雅黑" charset="0"/>
              </a:rPr>
              <a:t>教学</a:t>
            </a:r>
            <a:r>
              <a:rPr lang="zh-CN" altLang="en-US" sz="2800" b="1" dirty="0" smtClean="0">
                <a:solidFill>
                  <a:srgbClr val="E5AC3C"/>
                </a:solidFill>
                <a:latin typeface="微软雅黑" charset="0"/>
                <a:ea typeface="微软雅黑" charset="0"/>
                <a:cs typeface="微软雅黑" charset="0"/>
              </a:rPr>
              <a:t>目标</a:t>
            </a:r>
            <a:r>
              <a:rPr lang="en-US" sz="2800" b="1" dirty="0" smtClean="0">
                <a:solidFill>
                  <a:srgbClr val="E5AC3C"/>
                </a:solidFill>
                <a:latin typeface="微软雅黑" charset="0"/>
                <a:ea typeface="微软雅黑" charset="0"/>
                <a:cs typeface="微软雅黑" charset="0"/>
              </a:rPr>
              <a:t>!</a:t>
            </a:r>
            <a:endParaRPr lang="en-US" sz="2800" b="1" dirty="0">
              <a:solidFill>
                <a:srgbClr val="E5AC3C"/>
              </a:solidFill>
              <a:latin typeface="微软雅黑" charset="0"/>
              <a:ea typeface="微软雅黑" charset="0"/>
              <a:cs typeface="微软雅黑" charset="0"/>
            </a:endParaRPr>
          </a:p>
        </p:txBody>
      </p:sp>
      <p:pic>
        <p:nvPicPr>
          <p:cNvPr id="11" name="Picture 10" descr="chitchat.png"/>
          <p:cNvPicPr>
            <a:picLocks noChangeAspect="1"/>
          </p:cNvPicPr>
          <p:nvPr/>
        </p:nvPicPr>
        <p:blipFill>
          <a:blip r:embed="rId3" cstate="print"/>
          <a:stretch>
            <a:fillRect/>
          </a:stretch>
        </p:blipFill>
        <p:spPr>
          <a:xfrm>
            <a:off x="2590739" y="2038350"/>
            <a:ext cx="2260722" cy="1295400"/>
          </a:xfrm>
          <a:prstGeom prst="rect">
            <a:avLst/>
          </a:prstGeom>
        </p:spPr>
      </p:pic>
      <p:cxnSp>
        <p:nvCxnSpPr>
          <p:cNvPr id="26" name="直接连接符 25"/>
          <p:cNvCxnSpPr/>
          <p:nvPr/>
        </p:nvCxnSpPr>
        <p:spPr>
          <a:xfrm>
            <a:off x="990791" y="0"/>
            <a:ext cx="0" cy="908720"/>
          </a:xfrm>
          <a:prstGeom prst="line">
            <a:avLst/>
          </a:prstGeom>
          <a:noFill/>
          <a:ln w="28575" cap="flat" cmpd="sng" algn="ctr">
            <a:solidFill>
              <a:sysClr val="windowText" lastClr="000000">
                <a:lumMod val="75000"/>
                <a:lumOff val="25000"/>
              </a:sysClr>
            </a:solidFill>
            <a:prstDash val="sysDot"/>
          </a:ln>
          <a:effectLst/>
        </p:spPr>
      </p:cxnSp>
      <p:sp>
        <p:nvSpPr>
          <p:cNvPr id="27" name="泪滴形 7"/>
          <p:cNvSpPr/>
          <p:nvPr/>
        </p:nvSpPr>
        <p:spPr>
          <a:xfrm rot="18998822">
            <a:off x="278919" y="1245187"/>
            <a:ext cx="1350868" cy="1350868"/>
          </a:xfrm>
          <a:custGeom>
            <a:avLst/>
            <a:gdLst>
              <a:gd name="connsiteX0" fmla="*/ 0 w 1944216"/>
              <a:gd name="connsiteY0" fmla="*/ 972108 h 1944216"/>
              <a:gd name="connsiteX1" fmla="*/ 972108 w 1944216"/>
              <a:gd name="connsiteY1" fmla="*/ 0 h 1944216"/>
              <a:gd name="connsiteX2" fmla="*/ 2146521 w 1944216"/>
              <a:gd name="connsiteY2" fmla="*/ -202305 h 1944216"/>
              <a:gd name="connsiteX3" fmla="*/ 1944216 w 1944216"/>
              <a:gd name="connsiteY3" fmla="*/ 972108 h 1944216"/>
              <a:gd name="connsiteX4" fmla="*/ 972108 w 1944216"/>
              <a:gd name="connsiteY4" fmla="*/ 1944216 h 1944216"/>
              <a:gd name="connsiteX5" fmla="*/ 0 w 1944216"/>
              <a:gd name="connsiteY5" fmla="*/ 972108 h 1944216"/>
              <a:gd name="connsiteX0-1" fmla="*/ 0 w 2146521"/>
              <a:gd name="connsiteY0-2" fmla="*/ 1174413 h 2146521"/>
              <a:gd name="connsiteX1-3" fmla="*/ 972108 w 2146521"/>
              <a:gd name="connsiteY1-4" fmla="*/ 202305 h 2146521"/>
              <a:gd name="connsiteX2-5" fmla="*/ 2146521 w 2146521"/>
              <a:gd name="connsiteY2-6" fmla="*/ 0 h 2146521"/>
              <a:gd name="connsiteX3-7" fmla="*/ 1944216 w 2146521"/>
              <a:gd name="connsiteY3-8" fmla="*/ 1174413 h 2146521"/>
              <a:gd name="connsiteX4-9" fmla="*/ 972108 w 2146521"/>
              <a:gd name="connsiteY4-10" fmla="*/ 2146521 h 2146521"/>
              <a:gd name="connsiteX5-11" fmla="*/ 0 w 2146521"/>
              <a:gd name="connsiteY5-12" fmla="*/ 1174413 h 2146521"/>
              <a:gd name="connsiteX0-13" fmla="*/ 0 w 2146521"/>
              <a:gd name="connsiteY0-14" fmla="*/ 1174413 h 2146521"/>
              <a:gd name="connsiteX1-15" fmla="*/ 972108 w 2146521"/>
              <a:gd name="connsiteY1-16" fmla="*/ 202305 h 2146521"/>
              <a:gd name="connsiteX2-17" fmla="*/ 2146521 w 2146521"/>
              <a:gd name="connsiteY2-18" fmla="*/ 0 h 2146521"/>
              <a:gd name="connsiteX3-19" fmla="*/ 1944216 w 2146521"/>
              <a:gd name="connsiteY3-20" fmla="*/ 1174413 h 2146521"/>
              <a:gd name="connsiteX4-21" fmla="*/ 972108 w 2146521"/>
              <a:gd name="connsiteY4-22" fmla="*/ 2146521 h 2146521"/>
              <a:gd name="connsiteX5-23" fmla="*/ 0 w 2146521"/>
              <a:gd name="connsiteY5-24" fmla="*/ 1174413 h 2146521"/>
            </a:gdLst>
            <a:ahLst/>
            <a:cxnLst>
              <a:cxn ang="0">
                <a:pos x="connsiteX0-13" y="connsiteY0-14"/>
              </a:cxn>
              <a:cxn ang="0">
                <a:pos x="connsiteX1-15" y="connsiteY1-16"/>
              </a:cxn>
              <a:cxn ang="0">
                <a:pos x="connsiteX2-17" y="connsiteY2-18"/>
              </a:cxn>
              <a:cxn ang="0">
                <a:pos x="connsiteX3-19" y="connsiteY3-20"/>
              </a:cxn>
              <a:cxn ang="0">
                <a:pos x="connsiteX4-21" y="connsiteY4-22"/>
              </a:cxn>
              <a:cxn ang="0">
                <a:pos x="connsiteX5-23" y="connsiteY5-24"/>
              </a:cxn>
            </a:cxnLst>
            <a:rect l="l" t="t" r="r" b="b"/>
            <a:pathLst>
              <a:path w="2146521" h="2146521">
                <a:moveTo>
                  <a:pt x="0" y="1174413"/>
                </a:moveTo>
                <a:cubicBezTo>
                  <a:pt x="0" y="637533"/>
                  <a:pt x="441728" y="285594"/>
                  <a:pt x="972108" y="202305"/>
                </a:cubicBezTo>
                <a:cubicBezTo>
                  <a:pt x="1452515" y="126864"/>
                  <a:pt x="1755050" y="134870"/>
                  <a:pt x="2146521" y="0"/>
                </a:cubicBezTo>
                <a:cubicBezTo>
                  <a:pt x="2011651" y="391471"/>
                  <a:pt x="2032628" y="689294"/>
                  <a:pt x="1944216" y="1174413"/>
                </a:cubicBezTo>
                <a:cubicBezTo>
                  <a:pt x="1944216" y="1711293"/>
                  <a:pt x="1508988" y="2146521"/>
                  <a:pt x="972108" y="2146521"/>
                </a:cubicBezTo>
                <a:cubicBezTo>
                  <a:pt x="435228" y="2146521"/>
                  <a:pt x="0" y="1711293"/>
                  <a:pt x="0" y="1174413"/>
                </a:cubicBezTo>
                <a:close/>
              </a:path>
            </a:pathLst>
          </a:custGeom>
          <a:solidFill>
            <a:srgbClr val="4C3024"/>
          </a:solidFill>
          <a:ln w="5715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28" name="直接连接符 27"/>
          <p:cNvCxnSpPr/>
          <p:nvPr/>
        </p:nvCxnSpPr>
        <p:spPr>
          <a:xfrm>
            <a:off x="6477165" y="-19049"/>
            <a:ext cx="0" cy="1851804"/>
          </a:xfrm>
          <a:prstGeom prst="line">
            <a:avLst/>
          </a:prstGeom>
          <a:noFill/>
          <a:ln w="28575" cap="flat" cmpd="sng" algn="ctr">
            <a:solidFill>
              <a:srgbClr val="D38951"/>
            </a:solidFill>
            <a:prstDash val="sysDot"/>
          </a:ln>
          <a:effectLst/>
        </p:spPr>
      </p:cxnSp>
      <p:sp>
        <p:nvSpPr>
          <p:cNvPr id="29" name="泪滴形 7"/>
          <p:cNvSpPr/>
          <p:nvPr/>
        </p:nvSpPr>
        <p:spPr>
          <a:xfrm rot="18998822">
            <a:off x="5765291" y="2112135"/>
            <a:ext cx="1350868" cy="1350868"/>
          </a:xfrm>
          <a:custGeom>
            <a:avLst/>
            <a:gdLst>
              <a:gd name="connsiteX0" fmla="*/ 0 w 1944216"/>
              <a:gd name="connsiteY0" fmla="*/ 972108 h 1944216"/>
              <a:gd name="connsiteX1" fmla="*/ 972108 w 1944216"/>
              <a:gd name="connsiteY1" fmla="*/ 0 h 1944216"/>
              <a:gd name="connsiteX2" fmla="*/ 2146521 w 1944216"/>
              <a:gd name="connsiteY2" fmla="*/ -202305 h 1944216"/>
              <a:gd name="connsiteX3" fmla="*/ 1944216 w 1944216"/>
              <a:gd name="connsiteY3" fmla="*/ 972108 h 1944216"/>
              <a:gd name="connsiteX4" fmla="*/ 972108 w 1944216"/>
              <a:gd name="connsiteY4" fmla="*/ 1944216 h 1944216"/>
              <a:gd name="connsiteX5" fmla="*/ 0 w 1944216"/>
              <a:gd name="connsiteY5" fmla="*/ 972108 h 1944216"/>
              <a:gd name="connsiteX0-1" fmla="*/ 0 w 2146521"/>
              <a:gd name="connsiteY0-2" fmla="*/ 1174413 h 2146521"/>
              <a:gd name="connsiteX1-3" fmla="*/ 972108 w 2146521"/>
              <a:gd name="connsiteY1-4" fmla="*/ 202305 h 2146521"/>
              <a:gd name="connsiteX2-5" fmla="*/ 2146521 w 2146521"/>
              <a:gd name="connsiteY2-6" fmla="*/ 0 h 2146521"/>
              <a:gd name="connsiteX3-7" fmla="*/ 1944216 w 2146521"/>
              <a:gd name="connsiteY3-8" fmla="*/ 1174413 h 2146521"/>
              <a:gd name="connsiteX4-9" fmla="*/ 972108 w 2146521"/>
              <a:gd name="connsiteY4-10" fmla="*/ 2146521 h 2146521"/>
              <a:gd name="connsiteX5-11" fmla="*/ 0 w 2146521"/>
              <a:gd name="connsiteY5-12" fmla="*/ 1174413 h 2146521"/>
              <a:gd name="connsiteX0-13" fmla="*/ 0 w 2146521"/>
              <a:gd name="connsiteY0-14" fmla="*/ 1174413 h 2146521"/>
              <a:gd name="connsiteX1-15" fmla="*/ 972108 w 2146521"/>
              <a:gd name="connsiteY1-16" fmla="*/ 202305 h 2146521"/>
              <a:gd name="connsiteX2-17" fmla="*/ 2146521 w 2146521"/>
              <a:gd name="connsiteY2-18" fmla="*/ 0 h 2146521"/>
              <a:gd name="connsiteX3-19" fmla="*/ 1944216 w 2146521"/>
              <a:gd name="connsiteY3-20" fmla="*/ 1174413 h 2146521"/>
              <a:gd name="connsiteX4-21" fmla="*/ 972108 w 2146521"/>
              <a:gd name="connsiteY4-22" fmla="*/ 2146521 h 2146521"/>
              <a:gd name="connsiteX5-23" fmla="*/ 0 w 2146521"/>
              <a:gd name="connsiteY5-24" fmla="*/ 1174413 h 2146521"/>
            </a:gdLst>
            <a:ahLst/>
            <a:cxnLst>
              <a:cxn ang="0">
                <a:pos x="connsiteX0-13" y="connsiteY0-14"/>
              </a:cxn>
              <a:cxn ang="0">
                <a:pos x="connsiteX1-15" y="connsiteY1-16"/>
              </a:cxn>
              <a:cxn ang="0">
                <a:pos x="connsiteX2-17" y="connsiteY2-18"/>
              </a:cxn>
              <a:cxn ang="0">
                <a:pos x="connsiteX3-19" y="connsiteY3-20"/>
              </a:cxn>
              <a:cxn ang="0">
                <a:pos x="connsiteX4-21" y="connsiteY4-22"/>
              </a:cxn>
              <a:cxn ang="0">
                <a:pos x="connsiteX5-23" y="connsiteY5-24"/>
              </a:cxn>
            </a:cxnLst>
            <a:rect l="l" t="t" r="r" b="b"/>
            <a:pathLst>
              <a:path w="2146521" h="2146521">
                <a:moveTo>
                  <a:pt x="0" y="1174413"/>
                </a:moveTo>
                <a:cubicBezTo>
                  <a:pt x="0" y="637533"/>
                  <a:pt x="441728" y="285594"/>
                  <a:pt x="972108" y="202305"/>
                </a:cubicBezTo>
                <a:cubicBezTo>
                  <a:pt x="1452515" y="126864"/>
                  <a:pt x="1755050" y="134870"/>
                  <a:pt x="2146521" y="0"/>
                </a:cubicBezTo>
                <a:cubicBezTo>
                  <a:pt x="2011651" y="391471"/>
                  <a:pt x="2032628" y="689294"/>
                  <a:pt x="1944216" y="1174413"/>
                </a:cubicBezTo>
                <a:cubicBezTo>
                  <a:pt x="1944216" y="1711293"/>
                  <a:pt x="1508988" y="2146521"/>
                  <a:pt x="972108" y="2146521"/>
                </a:cubicBezTo>
                <a:cubicBezTo>
                  <a:pt x="435228" y="2146521"/>
                  <a:pt x="0" y="1711293"/>
                  <a:pt x="0" y="1174413"/>
                </a:cubicBezTo>
                <a:close/>
              </a:path>
            </a:pathLst>
          </a:custGeom>
          <a:solidFill>
            <a:srgbClr val="D38951"/>
          </a:solidFill>
          <a:ln w="5715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30" name="直接连接符 29"/>
          <p:cNvCxnSpPr/>
          <p:nvPr/>
        </p:nvCxnSpPr>
        <p:spPr>
          <a:xfrm>
            <a:off x="8254469" y="-95249"/>
            <a:ext cx="0" cy="1340767"/>
          </a:xfrm>
          <a:prstGeom prst="line">
            <a:avLst/>
          </a:prstGeom>
          <a:noFill/>
          <a:ln w="28575" cap="flat" cmpd="sng" algn="ctr">
            <a:solidFill>
              <a:srgbClr val="C1C35D"/>
            </a:solidFill>
            <a:prstDash val="sysDot"/>
          </a:ln>
          <a:effectLst/>
        </p:spPr>
      </p:cxnSp>
      <p:sp>
        <p:nvSpPr>
          <p:cNvPr id="31" name="泪滴形 7"/>
          <p:cNvSpPr/>
          <p:nvPr/>
        </p:nvSpPr>
        <p:spPr>
          <a:xfrm rot="18998822">
            <a:off x="7534486" y="1524897"/>
            <a:ext cx="1350868" cy="1350868"/>
          </a:xfrm>
          <a:custGeom>
            <a:avLst/>
            <a:gdLst>
              <a:gd name="connsiteX0" fmla="*/ 0 w 1944216"/>
              <a:gd name="connsiteY0" fmla="*/ 972108 h 1944216"/>
              <a:gd name="connsiteX1" fmla="*/ 972108 w 1944216"/>
              <a:gd name="connsiteY1" fmla="*/ 0 h 1944216"/>
              <a:gd name="connsiteX2" fmla="*/ 2146521 w 1944216"/>
              <a:gd name="connsiteY2" fmla="*/ -202305 h 1944216"/>
              <a:gd name="connsiteX3" fmla="*/ 1944216 w 1944216"/>
              <a:gd name="connsiteY3" fmla="*/ 972108 h 1944216"/>
              <a:gd name="connsiteX4" fmla="*/ 972108 w 1944216"/>
              <a:gd name="connsiteY4" fmla="*/ 1944216 h 1944216"/>
              <a:gd name="connsiteX5" fmla="*/ 0 w 1944216"/>
              <a:gd name="connsiteY5" fmla="*/ 972108 h 1944216"/>
              <a:gd name="connsiteX0-1" fmla="*/ 0 w 2146521"/>
              <a:gd name="connsiteY0-2" fmla="*/ 1174413 h 2146521"/>
              <a:gd name="connsiteX1-3" fmla="*/ 972108 w 2146521"/>
              <a:gd name="connsiteY1-4" fmla="*/ 202305 h 2146521"/>
              <a:gd name="connsiteX2-5" fmla="*/ 2146521 w 2146521"/>
              <a:gd name="connsiteY2-6" fmla="*/ 0 h 2146521"/>
              <a:gd name="connsiteX3-7" fmla="*/ 1944216 w 2146521"/>
              <a:gd name="connsiteY3-8" fmla="*/ 1174413 h 2146521"/>
              <a:gd name="connsiteX4-9" fmla="*/ 972108 w 2146521"/>
              <a:gd name="connsiteY4-10" fmla="*/ 2146521 h 2146521"/>
              <a:gd name="connsiteX5-11" fmla="*/ 0 w 2146521"/>
              <a:gd name="connsiteY5-12" fmla="*/ 1174413 h 2146521"/>
              <a:gd name="connsiteX0-13" fmla="*/ 0 w 2146521"/>
              <a:gd name="connsiteY0-14" fmla="*/ 1174413 h 2146521"/>
              <a:gd name="connsiteX1-15" fmla="*/ 972108 w 2146521"/>
              <a:gd name="connsiteY1-16" fmla="*/ 202305 h 2146521"/>
              <a:gd name="connsiteX2-17" fmla="*/ 2146521 w 2146521"/>
              <a:gd name="connsiteY2-18" fmla="*/ 0 h 2146521"/>
              <a:gd name="connsiteX3-19" fmla="*/ 1944216 w 2146521"/>
              <a:gd name="connsiteY3-20" fmla="*/ 1174413 h 2146521"/>
              <a:gd name="connsiteX4-21" fmla="*/ 972108 w 2146521"/>
              <a:gd name="connsiteY4-22" fmla="*/ 2146521 h 2146521"/>
              <a:gd name="connsiteX5-23" fmla="*/ 0 w 2146521"/>
              <a:gd name="connsiteY5-24" fmla="*/ 1174413 h 2146521"/>
            </a:gdLst>
            <a:ahLst/>
            <a:cxnLst>
              <a:cxn ang="0">
                <a:pos x="connsiteX0-13" y="connsiteY0-14"/>
              </a:cxn>
              <a:cxn ang="0">
                <a:pos x="connsiteX1-15" y="connsiteY1-16"/>
              </a:cxn>
              <a:cxn ang="0">
                <a:pos x="connsiteX2-17" y="connsiteY2-18"/>
              </a:cxn>
              <a:cxn ang="0">
                <a:pos x="connsiteX3-19" y="connsiteY3-20"/>
              </a:cxn>
              <a:cxn ang="0">
                <a:pos x="connsiteX4-21" y="connsiteY4-22"/>
              </a:cxn>
              <a:cxn ang="0">
                <a:pos x="connsiteX5-23" y="connsiteY5-24"/>
              </a:cxn>
            </a:cxnLst>
            <a:rect l="l" t="t" r="r" b="b"/>
            <a:pathLst>
              <a:path w="2146521" h="2146521">
                <a:moveTo>
                  <a:pt x="0" y="1174413"/>
                </a:moveTo>
                <a:cubicBezTo>
                  <a:pt x="0" y="637533"/>
                  <a:pt x="441728" y="285594"/>
                  <a:pt x="972108" y="202305"/>
                </a:cubicBezTo>
                <a:cubicBezTo>
                  <a:pt x="1452515" y="126864"/>
                  <a:pt x="1755050" y="134870"/>
                  <a:pt x="2146521" y="0"/>
                </a:cubicBezTo>
                <a:cubicBezTo>
                  <a:pt x="2011651" y="391471"/>
                  <a:pt x="2032628" y="689294"/>
                  <a:pt x="1944216" y="1174413"/>
                </a:cubicBezTo>
                <a:cubicBezTo>
                  <a:pt x="1944216" y="1711293"/>
                  <a:pt x="1508988" y="2146521"/>
                  <a:pt x="972108" y="2146521"/>
                </a:cubicBezTo>
                <a:cubicBezTo>
                  <a:pt x="435228" y="2146521"/>
                  <a:pt x="0" y="1711293"/>
                  <a:pt x="0" y="1174413"/>
                </a:cubicBezTo>
                <a:close/>
              </a:path>
            </a:pathLst>
          </a:custGeom>
          <a:solidFill>
            <a:srgbClr val="C1C35D"/>
          </a:solidFill>
          <a:ln w="5715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TextBox 31"/>
          <p:cNvSpPr txBox="1"/>
          <p:nvPr/>
        </p:nvSpPr>
        <p:spPr>
          <a:xfrm>
            <a:off x="82674" y="2752747"/>
            <a:ext cx="1947720"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chemeClr val="tx1"/>
                </a:solidFill>
                <a:effectLst/>
                <a:uLnTx/>
                <a:uFillTx/>
                <a:latin typeface="Arial" pitchFamily="34" charset="0"/>
                <a:ea typeface="微软雅黑" pitchFamily="34" charset="-122"/>
                <a:cs typeface="Arial" pitchFamily="34" charset="0"/>
              </a:rPr>
              <a:t>Click </a:t>
            </a:r>
            <a:r>
              <a:rPr kumimoji="0" lang="en-US" altLang="zh-CN" sz="1400" b="0" i="0" u="none" strike="noStrike" kern="0" cap="none" spc="0" normalizeH="0" baseline="0" noProof="0" dirty="0" smtClean="0">
                <a:ln>
                  <a:noFill/>
                </a:ln>
                <a:solidFill>
                  <a:schemeClr val="tx1"/>
                </a:solidFill>
                <a:effectLst/>
                <a:uLnTx/>
                <a:uFillTx/>
                <a:latin typeface="Arial" pitchFamily="34" charset="0"/>
                <a:ea typeface="微软雅黑" pitchFamily="34" charset="-122"/>
                <a:cs typeface="Arial" pitchFamily="34" charset="0"/>
              </a:rPr>
              <a:t>here to </a:t>
            </a:r>
            <a:r>
              <a:rPr kumimoji="0" lang="en-US" altLang="zh-CN" sz="1400" b="0" i="0" u="none" strike="noStrike" kern="0" cap="none" spc="0" normalizeH="0" baseline="0" noProof="0" dirty="0">
                <a:ln>
                  <a:noFill/>
                </a:ln>
                <a:solidFill>
                  <a:schemeClr val="tx1"/>
                </a:solidFill>
                <a:effectLst/>
                <a:uLnTx/>
                <a:uFillTx/>
                <a:latin typeface="Arial" pitchFamily="34" charset="0"/>
                <a:ea typeface="微软雅黑" pitchFamily="34" charset="-122"/>
                <a:cs typeface="Arial" pitchFamily="34" charset="0"/>
              </a:rPr>
              <a:t>add your </a:t>
            </a:r>
            <a:r>
              <a:rPr kumimoji="0" lang="en-US" altLang="zh-CN" sz="1400" b="0" i="0" u="none" strike="noStrike" kern="0" cap="none" spc="0" normalizeH="0" baseline="0" noProof="0" dirty="0" smtClean="0">
                <a:ln>
                  <a:noFill/>
                </a:ln>
                <a:solidFill>
                  <a:schemeClr val="tx1"/>
                </a:solidFill>
                <a:effectLst/>
                <a:uLnTx/>
                <a:uFillTx/>
                <a:latin typeface="Arial" pitchFamily="34" charset="0"/>
                <a:ea typeface="微软雅黑" pitchFamily="34" charset="-122"/>
                <a:cs typeface="Arial" pitchFamily="34" charset="0"/>
              </a:rPr>
              <a:t>text. Click here to add your text. Click here to add your </a:t>
            </a:r>
            <a:r>
              <a:rPr kumimoji="0" lang="en-US" altLang="zh-CN" sz="1400" b="0" i="0" u="none" strike="noStrike" kern="0" cap="none" spc="0" normalizeH="0" baseline="0" noProof="0" dirty="0" smtClean="0">
                <a:ln>
                  <a:noFill/>
                </a:ln>
                <a:solidFill>
                  <a:sysClr val="window" lastClr="FFFFFF"/>
                </a:solidFill>
                <a:effectLst/>
                <a:uLnTx/>
                <a:uFillTx/>
                <a:latin typeface="Arial" pitchFamily="34" charset="0"/>
                <a:ea typeface="微软雅黑" pitchFamily="34" charset="-122"/>
                <a:cs typeface="Arial" pitchFamily="34" charset="0"/>
              </a:rPr>
              <a:t>text.</a:t>
            </a:r>
          </a:p>
        </p:txBody>
      </p:sp>
      <p:sp>
        <p:nvSpPr>
          <p:cNvPr id="33" name="TextBox 32"/>
          <p:cNvSpPr txBox="1"/>
          <p:nvPr/>
        </p:nvSpPr>
        <p:spPr>
          <a:xfrm>
            <a:off x="346700" y="2084192"/>
            <a:ext cx="1213604" cy="343535"/>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ysClr val="window" lastClr="FFFFFF"/>
                </a:solidFill>
                <a:effectLst/>
                <a:uLnTx/>
                <a:uFillTx/>
                <a:latin typeface="微软雅黑" charset="0"/>
                <a:ea typeface="微软雅黑" charset="0"/>
              </a:rPr>
              <a:t>知识目标</a:t>
            </a:r>
          </a:p>
        </p:txBody>
      </p:sp>
      <p:sp>
        <p:nvSpPr>
          <p:cNvPr id="34" name="TextBox 33"/>
          <p:cNvSpPr txBox="1"/>
          <p:nvPr/>
        </p:nvSpPr>
        <p:spPr>
          <a:xfrm>
            <a:off x="601361" y="1556792"/>
            <a:ext cx="910346" cy="535531"/>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defRPr/>
            </a:pPr>
            <a:r>
              <a:rPr kumimoji="0" lang="en-US" altLang="zh-CN" sz="3600" b="1" i="0" u="none" strike="noStrike" kern="0" cap="none" spc="0" normalizeH="0" baseline="0" noProof="0" dirty="0" smtClean="0">
                <a:ln>
                  <a:noFill/>
                </a:ln>
                <a:solidFill>
                  <a:sysClr val="window" lastClr="FFFFFF"/>
                </a:solidFill>
                <a:effectLst/>
                <a:uLnTx/>
                <a:uFillTx/>
                <a:latin typeface="Adidas Unity" pitchFamily="2" charset="0"/>
                <a:ea typeface="Gungsuh" pitchFamily="18" charset="-127"/>
              </a:rPr>
              <a:t>01</a:t>
            </a:r>
            <a:endParaRPr kumimoji="0" lang="zh-CN" altLang="en-US" sz="3600" b="1" i="0" u="none" strike="noStrike" kern="0" cap="none" spc="0" normalizeH="0" baseline="0" noProof="0" dirty="0">
              <a:ln>
                <a:noFill/>
              </a:ln>
              <a:solidFill>
                <a:sysClr val="window" lastClr="FFFFFF"/>
              </a:solidFill>
              <a:effectLst/>
              <a:uLnTx/>
              <a:uFillTx/>
              <a:latin typeface="Adidas Unity" pitchFamily="2" charset="0"/>
              <a:ea typeface="Gungsuh" pitchFamily="18" charset="-127"/>
            </a:endParaRPr>
          </a:p>
        </p:txBody>
      </p:sp>
      <p:sp>
        <p:nvSpPr>
          <p:cNvPr id="35" name="TextBox 34"/>
          <p:cNvSpPr txBox="1"/>
          <p:nvPr/>
        </p:nvSpPr>
        <p:spPr>
          <a:xfrm>
            <a:off x="5818847" y="2968834"/>
            <a:ext cx="1213604" cy="343535"/>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ysClr val="window" lastClr="FFFFFF"/>
                </a:solidFill>
                <a:effectLst/>
                <a:uLnTx/>
                <a:uFillTx/>
                <a:latin typeface="微软雅黑" charset="0"/>
                <a:ea typeface="微软雅黑" charset="0"/>
              </a:rPr>
              <a:t>能力目标</a:t>
            </a:r>
          </a:p>
        </p:txBody>
      </p:sp>
      <p:sp>
        <p:nvSpPr>
          <p:cNvPr id="36" name="TextBox 35"/>
          <p:cNvSpPr txBox="1"/>
          <p:nvPr/>
        </p:nvSpPr>
        <p:spPr>
          <a:xfrm>
            <a:off x="6073508" y="2441434"/>
            <a:ext cx="910346" cy="535531"/>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defRPr/>
            </a:pPr>
            <a:r>
              <a:rPr kumimoji="0" lang="en-US" altLang="zh-CN" sz="3600" b="1" i="0" u="none" strike="noStrike" kern="0" cap="none" spc="0" normalizeH="0" baseline="0" noProof="0" dirty="0" smtClean="0">
                <a:ln>
                  <a:noFill/>
                </a:ln>
                <a:solidFill>
                  <a:sysClr val="window" lastClr="FFFFFF"/>
                </a:solidFill>
                <a:effectLst/>
                <a:uLnTx/>
                <a:uFillTx/>
                <a:latin typeface="Adidas Unity" pitchFamily="2" charset="0"/>
                <a:ea typeface="Gungsuh" pitchFamily="18" charset="-127"/>
              </a:rPr>
              <a:t>02</a:t>
            </a:r>
            <a:endParaRPr kumimoji="0" lang="zh-CN" altLang="en-US" sz="3600" b="1" i="0" u="none" strike="noStrike" kern="0" cap="none" spc="0" normalizeH="0" baseline="0" noProof="0" dirty="0">
              <a:ln>
                <a:noFill/>
              </a:ln>
              <a:solidFill>
                <a:sysClr val="window" lastClr="FFFFFF"/>
              </a:solidFill>
              <a:effectLst/>
              <a:uLnTx/>
              <a:uFillTx/>
              <a:latin typeface="Adidas Unity" pitchFamily="2" charset="0"/>
              <a:ea typeface="Gungsuh" pitchFamily="18" charset="-127"/>
            </a:endParaRPr>
          </a:p>
        </p:txBody>
      </p:sp>
      <p:sp>
        <p:nvSpPr>
          <p:cNvPr id="37" name="TextBox 36"/>
          <p:cNvSpPr txBox="1"/>
          <p:nvPr/>
        </p:nvSpPr>
        <p:spPr>
          <a:xfrm>
            <a:off x="7596151" y="2430664"/>
            <a:ext cx="1213604" cy="343535"/>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ysClr val="window" lastClr="FFFFFF"/>
                </a:solidFill>
                <a:effectLst/>
                <a:uLnTx/>
                <a:uFillTx/>
                <a:latin typeface="微软雅黑" charset="0"/>
                <a:ea typeface="微软雅黑" charset="0"/>
              </a:rPr>
              <a:t>情感目标</a:t>
            </a:r>
          </a:p>
        </p:txBody>
      </p:sp>
      <p:sp>
        <p:nvSpPr>
          <p:cNvPr id="38" name="TextBox 37"/>
          <p:cNvSpPr txBox="1"/>
          <p:nvPr/>
        </p:nvSpPr>
        <p:spPr>
          <a:xfrm>
            <a:off x="7850812" y="1903264"/>
            <a:ext cx="910346" cy="535531"/>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defRPr/>
            </a:pPr>
            <a:r>
              <a:rPr kumimoji="0" lang="en-US" altLang="zh-CN" sz="3600" b="1" i="0" u="none" strike="noStrike" kern="0" cap="none" spc="0" normalizeH="0" baseline="0" noProof="0" dirty="0" smtClean="0">
                <a:ln>
                  <a:noFill/>
                </a:ln>
                <a:solidFill>
                  <a:sysClr val="window" lastClr="FFFFFF"/>
                </a:solidFill>
                <a:effectLst/>
                <a:uLnTx/>
                <a:uFillTx/>
                <a:latin typeface="Adidas Unity" pitchFamily="2" charset="0"/>
                <a:ea typeface="Gungsuh" pitchFamily="18" charset="-127"/>
              </a:rPr>
              <a:t>03</a:t>
            </a:r>
            <a:endParaRPr kumimoji="0" lang="zh-CN" altLang="en-US" sz="3600" b="1" i="0" u="none" strike="noStrike" kern="0" cap="none" spc="0" normalizeH="0" baseline="0" noProof="0" dirty="0">
              <a:ln>
                <a:noFill/>
              </a:ln>
              <a:solidFill>
                <a:sysClr val="window" lastClr="FFFFFF"/>
              </a:solidFill>
              <a:effectLst/>
              <a:uLnTx/>
              <a:uFillTx/>
              <a:latin typeface="Adidas Unity" pitchFamily="2" charset="0"/>
              <a:ea typeface="Gungsuh" pitchFamily="18" charset="-127"/>
            </a:endParaRPr>
          </a:p>
        </p:txBody>
      </p:sp>
      <p:sp>
        <p:nvSpPr>
          <p:cNvPr id="39" name="TextBox 38"/>
          <p:cNvSpPr txBox="1"/>
          <p:nvPr/>
        </p:nvSpPr>
        <p:spPr>
          <a:xfrm>
            <a:off x="5516184" y="3649167"/>
            <a:ext cx="1947720"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chemeClr val="tx1"/>
                </a:solidFill>
                <a:effectLst/>
                <a:uLnTx/>
                <a:uFillTx/>
                <a:latin typeface="Arial" pitchFamily="34" charset="0"/>
                <a:ea typeface="微软雅黑" pitchFamily="34" charset="-122"/>
                <a:cs typeface="Arial" pitchFamily="34" charset="0"/>
              </a:rPr>
              <a:t>Click </a:t>
            </a:r>
            <a:r>
              <a:rPr kumimoji="0" lang="en-US" altLang="zh-CN" sz="1400" b="0" i="0" u="none" strike="noStrike" kern="0" cap="none" spc="0" normalizeH="0" baseline="0" noProof="0" dirty="0" smtClean="0">
                <a:ln>
                  <a:noFill/>
                </a:ln>
                <a:solidFill>
                  <a:schemeClr val="tx1"/>
                </a:solidFill>
                <a:effectLst/>
                <a:uLnTx/>
                <a:uFillTx/>
                <a:latin typeface="Arial" pitchFamily="34" charset="0"/>
                <a:ea typeface="微软雅黑" pitchFamily="34" charset="-122"/>
                <a:cs typeface="Arial" pitchFamily="34" charset="0"/>
              </a:rPr>
              <a:t>here to </a:t>
            </a:r>
            <a:r>
              <a:rPr kumimoji="0" lang="en-US" altLang="zh-CN" sz="1400" b="0" i="0" u="none" strike="noStrike" kern="0" cap="none" spc="0" normalizeH="0" baseline="0" noProof="0" dirty="0">
                <a:ln>
                  <a:noFill/>
                </a:ln>
                <a:solidFill>
                  <a:schemeClr val="tx1"/>
                </a:solidFill>
                <a:effectLst/>
                <a:uLnTx/>
                <a:uFillTx/>
                <a:latin typeface="Arial" pitchFamily="34" charset="0"/>
                <a:ea typeface="微软雅黑" pitchFamily="34" charset="-122"/>
                <a:cs typeface="Arial" pitchFamily="34" charset="0"/>
              </a:rPr>
              <a:t>add your </a:t>
            </a:r>
            <a:r>
              <a:rPr kumimoji="0" lang="en-US" altLang="zh-CN" sz="1400" b="0" i="0" u="none" strike="noStrike" kern="0" cap="none" spc="0" normalizeH="0" baseline="0" noProof="0" dirty="0" smtClean="0">
                <a:ln>
                  <a:noFill/>
                </a:ln>
                <a:solidFill>
                  <a:schemeClr val="tx1"/>
                </a:solidFill>
                <a:effectLst/>
                <a:uLnTx/>
                <a:uFillTx/>
                <a:latin typeface="Arial" pitchFamily="34" charset="0"/>
                <a:ea typeface="微软雅黑" pitchFamily="34" charset="-122"/>
                <a:cs typeface="Arial" pitchFamily="34" charset="0"/>
              </a:rPr>
              <a:t>text. Click here to add your text. Click here to add your text.</a:t>
            </a:r>
          </a:p>
        </p:txBody>
      </p:sp>
      <p:sp>
        <p:nvSpPr>
          <p:cNvPr id="40" name="TextBox 39"/>
          <p:cNvSpPr txBox="1"/>
          <p:nvPr/>
        </p:nvSpPr>
        <p:spPr>
          <a:xfrm>
            <a:off x="7332125" y="3007206"/>
            <a:ext cx="1947720"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chemeClr val="tx1"/>
                </a:solidFill>
                <a:effectLst/>
                <a:uLnTx/>
                <a:uFillTx/>
                <a:latin typeface="Arial" pitchFamily="34" charset="0"/>
                <a:ea typeface="微软雅黑" pitchFamily="34" charset="-122"/>
                <a:cs typeface="Arial" pitchFamily="34" charset="0"/>
              </a:rPr>
              <a:t>Click </a:t>
            </a:r>
            <a:r>
              <a:rPr kumimoji="0" lang="en-US" altLang="zh-CN" sz="1400" b="0" i="0" u="none" strike="noStrike" kern="0" cap="none" spc="0" normalizeH="0" baseline="0" noProof="0" dirty="0" smtClean="0">
                <a:ln>
                  <a:noFill/>
                </a:ln>
                <a:solidFill>
                  <a:schemeClr val="tx1"/>
                </a:solidFill>
                <a:effectLst/>
                <a:uLnTx/>
                <a:uFillTx/>
                <a:latin typeface="Arial" pitchFamily="34" charset="0"/>
                <a:ea typeface="微软雅黑" pitchFamily="34" charset="-122"/>
                <a:cs typeface="Arial" pitchFamily="34" charset="0"/>
              </a:rPr>
              <a:t>here to </a:t>
            </a:r>
            <a:r>
              <a:rPr kumimoji="0" lang="en-US" altLang="zh-CN" sz="1400" b="0" i="0" u="none" strike="noStrike" kern="0" cap="none" spc="0" normalizeH="0" baseline="0" noProof="0" dirty="0">
                <a:ln>
                  <a:noFill/>
                </a:ln>
                <a:solidFill>
                  <a:schemeClr val="tx1"/>
                </a:solidFill>
                <a:effectLst/>
                <a:uLnTx/>
                <a:uFillTx/>
                <a:latin typeface="Arial" pitchFamily="34" charset="0"/>
                <a:ea typeface="微软雅黑" pitchFamily="34" charset="-122"/>
                <a:cs typeface="Arial" pitchFamily="34" charset="0"/>
              </a:rPr>
              <a:t>add your </a:t>
            </a:r>
            <a:r>
              <a:rPr kumimoji="0" lang="en-US" altLang="zh-CN" sz="1400" b="0" i="0" u="none" strike="noStrike" kern="0" cap="none" spc="0" normalizeH="0" baseline="0" noProof="0" dirty="0" smtClean="0">
                <a:ln>
                  <a:noFill/>
                </a:ln>
                <a:solidFill>
                  <a:schemeClr val="tx1"/>
                </a:solidFill>
                <a:effectLst/>
                <a:uLnTx/>
                <a:uFillTx/>
                <a:latin typeface="Arial" pitchFamily="34" charset="0"/>
                <a:ea typeface="微软雅黑" pitchFamily="34" charset="-122"/>
                <a:cs typeface="Arial" pitchFamily="34" charset="0"/>
              </a:rPr>
              <a:t>text. Click here to add your text. Click here to add your text.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louds1.png"/>
          <p:cNvPicPr>
            <a:picLocks noChangeAspect="1"/>
          </p:cNvPicPr>
          <p:nvPr/>
        </p:nvPicPr>
        <p:blipFill>
          <a:blip r:embed="rId3" cstate="print"/>
          <a:stretch>
            <a:fillRect/>
          </a:stretch>
        </p:blipFill>
        <p:spPr>
          <a:xfrm>
            <a:off x="2528204" y="1885950"/>
            <a:ext cx="3638550" cy="631346"/>
          </a:xfrm>
          <a:prstGeom prst="rect">
            <a:avLst/>
          </a:prstGeom>
        </p:spPr>
      </p:pic>
      <p:grpSp>
        <p:nvGrpSpPr>
          <p:cNvPr id="4" name="Group 3"/>
          <p:cNvGrpSpPr/>
          <p:nvPr/>
        </p:nvGrpSpPr>
        <p:grpSpPr>
          <a:xfrm>
            <a:off x="1108983" y="1175657"/>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4" cstate="print"/>
            <a:stretch>
              <a:fillRect/>
            </a:stretch>
          </p:blipFill>
          <p:spPr>
            <a:xfrm>
              <a:off x="4441776" y="1208314"/>
              <a:ext cx="586740" cy="609600"/>
            </a:xfrm>
            <a:prstGeom prst="rect">
              <a:avLst/>
            </a:prstGeom>
          </p:spPr>
        </p:pic>
      </p:grpSp>
      <p:sp>
        <p:nvSpPr>
          <p:cNvPr id="10" name="TextBox 9"/>
          <p:cNvSpPr txBox="1"/>
          <p:nvPr/>
        </p:nvSpPr>
        <p:spPr>
          <a:xfrm>
            <a:off x="3657600" y="514350"/>
            <a:ext cx="2233930" cy="548640"/>
          </a:xfrm>
          <a:prstGeom prst="rect">
            <a:avLst/>
          </a:prstGeom>
          <a:noFill/>
        </p:spPr>
        <p:txBody>
          <a:bodyPr wrap="square" rtlCol="0">
            <a:spAutoFit/>
          </a:bodyPr>
          <a:lstStyle/>
          <a:p>
            <a:r>
              <a:rPr lang="zh-CN" altLang="en-US" sz="2800" b="1" dirty="0" smtClean="0">
                <a:solidFill>
                  <a:srgbClr val="5DA156"/>
                </a:solidFill>
                <a:latin typeface="微软雅黑" charset="0"/>
                <a:ea typeface="微软雅黑" charset="0"/>
                <a:cs typeface="微软雅黑" charset="0"/>
              </a:rPr>
              <a:t>学情</a:t>
            </a:r>
            <a:r>
              <a:rPr lang="en-US" sz="2800" b="1" dirty="0" smtClean="0">
                <a:solidFill>
                  <a:srgbClr val="5DA156"/>
                </a:solidFill>
                <a:latin typeface="微软雅黑" charset="0"/>
                <a:ea typeface="微软雅黑" charset="0"/>
                <a:cs typeface="微软雅黑" charset="0"/>
              </a:rPr>
              <a:t> </a:t>
            </a:r>
            <a:r>
              <a:rPr lang="zh-CN" altLang="en-US" sz="2800" b="1" dirty="0" smtClean="0">
                <a:solidFill>
                  <a:srgbClr val="E5AC3C"/>
                </a:solidFill>
                <a:latin typeface="微软雅黑" charset="0"/>
                <a:ea typeface="微软雅黑" charset="0"/>
                <a:cs typeface="微软雅黑" charset="0"/>
              </a:rPr>
              <a:t>分析</a:t>
            </a:r>
            <a:r>
              <a:rPr lang="en-US" sz="2800" b="1" dirty="0" smtClean="0">
                <a:solidFill>
                  <a:srgbClr val="E5AC3C"/>
                </a:solidFill>
                <a:latin typeface="微软雅黑" charset="0"/>
                <a:ea typeface="微软雅黑" charset="0"/>
                <a:cs typeface="微软雅黑" charset="0"/>
              </a:rPr>
              <a:t> </a:t>
            </a:r>
            <a:endParaRPr lang="en-US" sz="2800" b="1" dirty="0">
              <a:solidFill>
                <a:srgbClr val="E5AC3C"/>
              </a:solidFill>
              <a:latin typeface="微软雅黑" charset="0"/>
              <a:ea typeface="微软雅黑" charset="0"/>
              <a:cs typeface="微软雅黑" charset="0"/>
            </a:endParaRPr>
          </a:p>
        </p:txBody>
      </p:sp>
      <p:pic>
        <p:nvPicPr>
          <p:cNvPr id="11" name="Picture 10" descr="field1.png"/>
          <p:cNvPicPr>
            <a:picLocks noChangeAspect="1"/>
          </p:cNvPicPr>
          <p:nvPr/>
        </p:nvPicPr>
        <p:blipFill>
          <a:blip r:embed="rId5" cstate="print"/>
          <a:stretch>
            <a:fillRect/>
          </a:stretch>
        </p:blipFill>
        <p:spPr>
          <a:xfrm>
            <a:off x="2452688" y="2497370"/>
            <a:ext cx="4238625" cy="643842"/>
          </a:xfrm>
          <a:prstGeom prst="rect">
            <a:avLst/>
          </a:prstGeom>
        </p:spPr>
      </p:pic>
      <p:pic>
        <p:nvPicPr>
          <p:cNvPr id="12" name="Picture 11" descr="server.png"/>
          <p:cNvPicPr>
            <a:picLocks noChangeAspect="1"/>
          </p:cNvPicPr>
          <p:nvPr/>
        </p:nvPicPr>
        <p:blipFill>
          <a:blip r:embed="rId6" cstate="print"/>
          <a:stretch>
            <a:fillRect/>
          </a:stretch>
        </p:blipFill>
        <p:spPr>
          <a:xfrm>
            <a:off x="3214830" y="1690688"/>
            <a:ext cx="2714340" cy="1490662"/>
          </a:xfrm>
          <a:prstGeom prst="rect">
            <a:avLst/>
          </a:prstGeom>
        </p:spPr>
      </p:pic>
      <p:sp>
        <p:nvSpPr>
          <p:cNvPr id="2" name="Freeform 258"/>
          <p:cNvSpPr/>
          <p:nvPr/>
        </p:nvSpPr>
        <p:spPr bwMode="auto">
          <a:xfrm>
            <a:off x="1072754" y="3340964"/>
            <a:ext cx="2253898" cy="863708"/>
          </a:xfrm>
          <a:custGeom>
            <a:avLst/>
            <a:gdLst>
              <a:gd name="T0" fmla="*/ 0 w 655"/>
              <a:gd name="T1" fmla="*/ 251 h 251"/>
              <a:gd name="T2" fmla="*/ 655 w 655"/>
              <a:gd name="T3" fmla="*/ 251 h 251"/>
              <a:gd name="T4" fmla="*/ 655 w 655"/>
              <a:gd name="T5" fmla="*/ 0 h 251"/>
              <a:gd name="T6" fmla="*/ 0 w 655"/>
              <a:gd name="T7" fmla="*/ 0 h 251"/>
              <a:gd name="T8" fmla="*/ 0 w 655"/>
              <a:gd name="T9" fmla="*/ 251 h 251"/>
              <a:gd name="T10" fmla="*/ 0 w 655"/>
              <a:gd name="T11" fmla="*/ 251 h 251"/>
            </a:gdLst>
            <a:ahLst/>
            <a:cxnLst>
              <a:cxn ang="0">
                <a:pos x="T0" y="T1"/>
              </a:cxn>
              <a:cxn ang="0">
                <a:pos x="T2" y="T3"/>
              </a:cxn>
              <a:cxn ang="0">
                <a:pos x="T4" y="T5"/>
              </a:cxn>
              <a:cxn ang="0">
                <a:pos x="T6" y="T7"/>
              </a:cxn>
              <a:cxn ang="0">
                <a:pos x="T8" y="T9"/>
              </a:cxn>
              <a:cxn ang="0">
                <a:pos x="T10" y="T11"/>
              </a:cxn>
            </a:cxnLst>
            <a:rect l="0" t="0" r="r" b="b"/>
            <a:pathLst>
              <a:path w="655" h="251">
                <a:moveTo>
                  <a:pt x="0" y="251"/>
                </a:moveTo>
                <a:lnTo>
                  <a:pt x="655" y="251"/>
                </a:lnTo>
                <a:lnTo>
                  <a:pt x="655" y="0"/>
                </a:lnTo>
                <a:lnTo>
                  <a:pt x="0" y="0"/>
                </a:lnTo>
                <a:lnTo>
                  <a:pt x="0" y="251"/>
                </a:lnTo>
                <a:lnTo>
                  <a:pt x="0" y="251"/>
                </a:lnTo>
                <a:close/>
              </a:path>
            </a:pathLst>
          </a:custGeom>
          <a:solidFill>
            <a:srgbClr val="5A804F"/>
          </a:solidFill>
          <a:ln>
            <a:noFill/>
          </a:ln>
        </p:spPr>
        <p:txBody>
          <a:bodyPr vert="horz" wrap="square" lIns="68580" tIns="34290" rIns="68580" bIns="34290" numCol="1" anchor="t" anchorCtr="0" compatLnSpc="1"/>
          <a:lstStyle/>
          <a:p>
            <a:pPr fontAlgn="auto">
              <a:spcBef>
                <a:spcPts val="0"/>
              </a:spcBef>
              <a:spcAft>
                <a:spcPts val="0"/>
              </a:spcAft>
            </a:pPr>
            <a:endParaRPr lang="zh-CN" altLang="en-US">
              <a:solidFill>
                <a:prstClr val="white"/>
              </a:solidFill>
              <a:latin typeface="微软雅黑"/>
              <a:ea typeface="微软雅黑"/>
            </a:endParaRPr>
          </a:p>
        </p:txBody>
      </p:sp>
      <p:sp>
        <p:nvSpPr>
          <p:cNvPr id="3" name="Freeform 259"/>
          <p:cNvSpPr/>
          <p:nvPr/>
        </p:nvSpPr>
        <p:spPr bwMode="auto">
          <a:xfrm>
            <a:off x="6361668" y="3340964"/>
            <a:ext cx="2253898" cy="863708"/>
          </a:xfrm>
          <a:custGeom>
            <a:avLst/>
            <a:gdLst>
              <a:gd name="T0" fmla="*/ 0 w 655"/>
              <a:gd name="T1" fmla="*/ 251 h 251"/>
              <a:gd name="T2" fmla="*/ 655 w 655"/>
              <a:gd name="T3" fmla="*/ 251 h 251"/>
              <a:gd name="T4" fmla="*/ 655 w 655"/>
              <a:gd name="T5" fmla="*/ 0 h 251"/>
              <a:gd name="T6" fmla="*/ 0 w 655"/>
              <a:gd name="T7" fmla="*/ 0 h 251"/>
              <a:gd name="T8" fmla="*/ 0 w 655"/>
              <a:gd name="T9" fmla="*/ 251 h 251"/>
              <a:gd name="T10" fmla="*/ 0 w 655"/>
              <a:gd name="T11" fmla="*/ 251 h 251"/>
            </a:gdLst>
            <a:ahLst/>
            <a:cxnLst>
              <a:cxn ang="0">
                <a:pos x="T0" y="T1"/>
              </a:cxn>
              <a:cxn ang="0">
                <a:pos x="T2" y="T3"/>
              </a:cxn>
              <a:cxn ang="0">
                <a:pos x="T4" y="T5"/>
              </a:cxn>
              <a:cxn ang="0">
                <a:pos x="T6" y="T7"/>
              </a:cxn>
              <a:cxn ang="0">
                <a:pos x="T8" y="T9"/>
              </a:cxn>
              <a:cxn ang="0">
                <a:pos x="T10" y="T11"/>
              </a:cxn>
            </a:cxnLst>
            <a:rect l="0" t="0" r="r" b="b"/>
            <a:pathLst>
              <a:path w="655" h="251">
                <a:moveTo>
                  <a:pt x="0" y="251"/>
                </a:moveTo>
                <a:lnTo>
                  <a:pt x="655" y="251"/>
                </a:lnTo>
                <a:lnTo>
                  <a:pt x="655" y="0"/>
                </a:lnTo>
                <a:lnTo>
                  <a:pt x="0" y="0"/>
                </a:lnTo>
                <a:lnTo>
                  <a:pt x="0" y="251"/>
                </a:lnTo>
                <a:lnTo>
                  <a:pt x="0" y="251"/>
                </a:lnTo>
                <a:close/>
              </a:path>
            </a:pathLst>
          </a:custGeom>
          <a:solidFill>
            <a:srgbClr val="00B3D1"/>
          </a:solidFill>
          <a:ln>
            <a:noFill/>
          </a:ln>
        </p:spPr>
        <p:txBody>
          <a:bodyPr vert="horz" wrap="square" lIns="68580" tIns="34290" rIns="68580" bIns="34290" numCol="1" anchor="t" anchorCtr="0" compatLnSpc="1"/>
          <a:lstStyle/>
          <a:p>
            <a:pPr fontAlgn="auto">
              <a:spcBef>
                <a:spcPts val="0"/>
              </a:spcBef>
              <a:spcAft>
                <a:spcPts val="0"/>
              </a:spcAft>
            </a:pPr>
            <a:endParaRPr lang="zh-CN" altLang="en-US">
              <a:solidFill>
                <a:prstClr val="white"/>
              </a:solidFill>
              <a:latin typeface="微软雅黑"/>
              <a:ea typeface="微软雅黑"/>
            </a:endParaRPr>
          </a:p>
        </p:txBody>
      </p:sp>
      <p:sp>
        <p:nvSpPr>
          <p:cNvPr id="17" name="Freeform 260"/>
          <p:cNvSpPr/>
          <p:nvPr/>
        </p:nvSpPr>
        <p:spPr bwMode="auto">
          <a:xfrm>
            <a:off x="3725813" y="3340964"/>
            <a:ext cx="2253898" cy="863708"/>
          </a:xfrm>
          <a:custGeom>
            <a:avLst/>
            <a:gdLst>
              <a:gd name="T0" fmla="*/ 0 w 655"/>
              <a:gd name="T1" fmla="*/ 251 h 251"/>
              <a:gd name="T2" fmla="*/ 655 w 655"/>
              <a:gd name="T3" fmla="*/ 251 h 251"/>
              <a:gd name="T4" fmla="*/ 655 w 655"/>
              <a:gd name="T5" fmla="*/ 0 h 251"/>
              <a:gd name="T6" fmla="*/ 0 w 655"/>
              <a:gd name="T7" fmla="*/ 0 h 251"/>
              <a:gd name="T8" fmla="*/ 0 w 655"/>
              <a:gd name="T9" fmla="*/ 251 h 251"/>
              <a:gd name="T10" fmla="*/ 0 w 655"/>
              <a:gd name="T11" fmla="*/ 251 h 251"/>
            </a:gdLst>
            <a:ahLst/>
            <a:cxnLst>
              <a:cxn ang="0">
                <a:pos x="T0" y="T1"/>
              </a:cxn>
              <a:cxn ang="0">
                <a:pos x="T2" y="T3"/>
              </a:cxn>
              <a:cxn ang="0">
                <a:pos x="T4" y="T5"/>
              </a:cxn>
              <a:cxn ang="0">
                <a:pos x="T6" y="T7"/>
              </a:cxn>
              <a:cxn ang="0">
                <a:pos x="T8" y="T9"/>
              </a:cxn>
              <a:cxn ang="0">
                <a:pos x="T10" y="T11"/>
              </a:cxn>
            </a:cxnLst>
            <a:rect l="0" t="0" r="r" b="b"/>
            <a:pathLst>
              <a:path w="655" h="251">
                <a:moveTo>
                  <a:pt x="0" y="251"/>
                </a:moveTo>
                <a:lnTo>
                  <a:pt x="655" y="251"/>
                </a:lnTo>
                <a:lnTo>
                  <a:pt x="655" y="0"/>
                </a:lnTo>
                <a:lnTo>
                  <a:pt x="0" y="0"/>
                </a:lnTo>
                <a:lnTo>
                  <a:pt x="0" y="251"/>
                </a:lnTo>
                <a:lnTo>
                  <a:pt x="0" y="251"/>
                </a:lnTo>
                <a:close/>
              </a:path>
            </a:pathLst>
          </a:custGeom>
          <a:solidFill>
            <a:srgbClr val="EBAC07"/>
          </a:solidFill>
          <a:ln>
            <a:noFill/>
          </a:ln>
        </p:spPr>
        <p:txBody>
          <a:bodyPr vert="horz" wrap="square" lIns="68580" tIns="34290" rIns="68580" bIns="34290" numCol="1" anchor="t" anchorCtr="0" compatLnSpc="1"/>
          <a:lstStyle/>
          <a:p>
            <a:pPr fontAlgn="auto">
              <a:spcBef>
                <a:spcPts val="0"/>
              </a:spcBef>
              <a:spcAft>
                <a:spcPts val="0"/>
              </a:spcAft>
            </a:pPr>
            <a:endParaRPr lang="zh-CN" altLang="en-US">
              <a:solidFill>
                <a:prstClr val="white"/>
              </a:solidFill>
              <a:latin typeface="微软雅黑"/>
              <a:ea typeface="微软雅黑"/>
            </a:endParaRPr>
          </a:p>
        </p:txBody>
      </p:sp>
      <p:sp>
        <p:nvSpPr>
          <p:cNvPr id="18" name="文本框 17"/>
          <p:cNvSpPr txBox="1"/>
          <p:nvPr/>
        </p:nvSpPr>
        <p:spPr>
          <a:xfrm>
            <a:off x="1115895" y="3710967"/>
            <a:ext cx="2265814" cy="461665"/>
          </a:xfrm>
          <a:prstGeom prst="rect">
            <a:avLst/>
          </a:prstGeom>
          <a:noFill/>
        </p:spPr>
        <p:txBody>
          <a:bodyPr wrap="square" rtlCol="0">
            <a:spAutoFit/>
          </a:bodyPr>
          <a:lstStyle/>
          <a:p>
            <a:pPr fontAlgn="auto">
              <a:spcBef>
                <a:spcPts val="0"/>
              </a:spcBef>
              <a:spcAft>
                <a:spcPts val="0"/>
              </a:spcAft>
            </a:pPr>
            <a:r>
              <a:rPr lang="zh-CN" altLang="en-US" sz="1200" dirty="0">
                <a:solidFill>
                  <a:prstClr val="white"/>
                </a:solidFill>
                <a:latin typeface="微软雅黑" pitchFamily="34" charset="-122"/>
                <a:ea typeface="微软雅黑" pitchFamily="34" charset="-122"/>
              </a:rPr>
              <a:t>单击此处添加您的标题文字单击此处添加您的标题文字单击</a:t>
            </a:r>
          </a:p>
        </p:txBody>
      </p:sp>
      <p:sp>
        <p:nvSpPr>
          <p:cNvPr id="19" name="文本框 18"/>
          <p:cNvSpPr txBox="1"/>
          <p:nvPr/>
        </p:nvSpPr>
        <p:spPr>
          <a:xfrm>
            <a:off x="1116330" y="3318510"/>
            <a:ext cx="2184400" cy="384810"/>
          </a:xfrm>
          <a:prstGeom prst="rect">
            <a:avLst/>
          </a:prstGeom>
          <a:noFill/>
        </p:spPr>
        <p:txBody>
          <a:bodyPr wrap="square" rtlCol="0">
            <a:spAutoFit/>
          </a:bodyPr>
          <a:lstStyle/>
          <a:p>
            <a:pPr fontAlgn="auto">
              <a:spcBef>
                <a:spcPts val="0"/>
              </a:spcBef>
              <a:spcAft>
                <a:spcPts val="0"/>
              </a:spcAft>
            </a:pPr>
            <a:r>
              <a:rPr lang="en-US" altLang="zh-CN" b="1" dirty="0">
                <a:solidFill>
                  <a:prstClr val="white"/>
                </a:solidFill>
                <a:latin typeface="微软雅黑" pitchFamily="34" charset="-122"/>
                <a:ea typeface="微软雅黑" pitchFamily="34" charset="-122"/>
              </a:rPr>
              <a:t>1.</a:t>
            </a:r>
            <a:r>
              <a:rPr lang="zh-CN" altLang="en-US" b="1" dirty="0">
                <a:solidFill>
                  <a:prstClr val="white"/>
                </a:solidFill>
                <a:latin typeface="微软雅黑" pitchFamily="34" charset="-122"/>
                <a:ea typeface="微软雅黑" pitchFamily="34" charset="-122"/>
              </a:rPr>
              <a:t>学生原有的基础</a:t>
            </a:r>
          </a:p>
        </p:txBody>
      </p:sp>
      <p:sp>
        <p:nvSpPr>
          <p:cNvPr id="20" name="文本框 19"/>
          <p:cNvSpPr txBox="1"/>
          <p:nvPr/>
        </p:nvSpPr>
        <p:spPr>
          <a:xfrm>
            <a:off x="3725813" y="3710967"/>
            <a:ext cx="2265814" cy="461665"/>
          </a:xfrm>
          <a:prstGeom prst="rect">
            <a:avLst/>
          </a:prstGeom>
          <a:noFill/>
        </p:spPr>
        <p:txBody>
          <a:bodyPr wrap="square" rtlCol="0">
            <a:spAutoFit/>
          </a:bodyPr>
          <a:lstStyle/>
          <a:p>
            <a:pPr fontAlgn="auto">
              <a:spcBef>
                <a:spcPts val="0"/>
              </a:spcBef>
              <a:spcAft>
                <a:spcPts val="0"/>
              </a:spcAft>
            </a:pPr>
            <a:r>
              <a:rPr lang="zh-CN" altLang="en-US" sz="1200" dirty="0">
                <a:solidFill>
                  <a:prstClr val="white"/>
                </a:solidFill>
                <a:latin typeface="微软雅黑" pitchFamily="34" charset="-122"/>
                <a:ea typeface="微软雅黑" pitchFamily="34" charset="-122"/>
              </a:rPr>
              <a:t>单击此处添加您的标题文字单击此处添加您的标题文字单击</a:t>
            </a:r>
          </a:p>
        </p:txBody>
      </p:sp>
      <p:sp>
        <p:nvSpPr>
          <p:cNvPr id="21" name="文本框 20"/>
          <p:cNvSpPr txBox="1"/>
          <p:nvPr/>
        </p:nvSpPr>
        <p:spPr>
          <a:xfrm>
            <a:off x="3726180" y="3318510"/>
            <a:ext cx="2094865" cy="384810"/>
          </a:xfrm>
          <a:prstGeom prst="rect">
            <a:avLst/>
          </a:prstGeom>
          <a:noFill/>
        </p:spPr>
        <p:txBody>
          <a:bodyPr wrap="square" rtlCol="0">
            <a:spAutoFit/>
          </a:bodyPr>
          <a:lstStyle/>
          <a:p>
            <a:pPr fontAlgn="auto">
              <a:spcBef>
                <a:spcPts val="0"/>
              </a:spcBef>
              <a:spcAft>
                <a:spcPts val="0"/>
              </a:spcAft>
            </a:pPr>
            <a:r>
              <a:rPr lang="en-US" altLang="zh-CN" b="1" dirty="0">
                <a:solidFill>
                  <a:prstClr val="white"/>
                </a:solidFill>
                <a:latin typeface="微软雅黑" pitchFamily="34" charset="-122"/>
                <a:ea typeface="微软雅黑" pitchFamily="34" charset="-122"/>
              </a:rPr>
              <a:t>2.</a:t>
            </a:r>
            <a:r>
              <a:rPr lang="zh-CN" altLang="en-US" b="1" dirty="0">
                <a:solidFill>
                  <a:prstClr val="white"/>
                </a:solidFill>
                <a:latin typeface="微软雅黑" pitchFamily="34" charset="-122"/>
                <a:ea typeface="微软雅黑" pitchFamily="34" charset="-122"/>
              </a:rPr>
              <a:t>学生先学的基础</a:t>
            </a:r>
          </a:p>
        </p:txBody>
      </p:sp>
      <p:sp>
        <p:nvSpPr>
          <p:cNvPr id="22" name="文本框 21"/>
          <p:cNvSpPr txBox="1"/>
          <p:nvPr/>
        </p:nvSpPr>
        <p:spPr>
          <a:xfrm>
            <a:off x="6367147" y="3710967"/>
            <a:ext cx="2265814" cy="461665"/>
          </a:xfrm>
          <a:prstGeom prst="rect">
            <a:avLst/>
          </a:prstGeom>
          <a:noFill/>
        </p:spPr>
        <p:txBody>
          <a:bodyPr wrap="square" rtlCol="0">
            <a:spAutoFit/>
          </a:bodyPr>
          <a:lstStyle/>
          <a:p>
            <a:pPr fontAlgn="auto">
              <a:spcBef>
                <a:spcPts val="0"/>
              </a:spcBef>
              <a:spcAft>
                <a:spcPts val="0"/>
              </a:spcAft>
            </a:pPr>
            <a:r>
              <a:rPr lang="zh-CN" altLang="en-US" sz="1200" dirty="0">
                <a:solidFill>
                  <a:prstClr val="white"/>
                </a:solidFill>
                <a:latin typeface="微软雅黑" pitchFamily="34" charset="-122"/>
                <a:ea typeface="微软雅黑" pitchFamily="34" charset="-122"/>
              </a:rPr>
              <a:t>单击此处添加您的标题文字单击此处添加您的标题文字单击</a:t>
            </a:r>
          </a:p>
        </p:txBody>
      </p:sp>
      <p:sp>
        <p:nvSpPr>
          <p:cNvPr id="23" name="文本框 22"/>
          <p:cNvSpPr txBox="1"/>
          <p:nvPr/>
        </p:nvSpPr>
        <p:spPr>
          <a:xfrm>
            <a:off x="6367317" y="3318552"/>
            <a:ext cx="1700213" cy="659130"/>
          </a:xfrm>
          <a:prstGeom prst="rect">
            <a:avLst/>
          </a:prstGeom>
          <a:noFill/>
        </p:spPr>
        <p:txBody>
          <a:bodyPr wrap="square" rtlCol="0">
            <a:spAutoFit/>
          </a:bodyPr>
          <a:lstStyle/>
          <a:p>
            <a:pPr fontAlgn="auto">
              <a:spcBef>
                <a:spcPts val="0"/>
              </a:spcBef>
              <a:spcAft>
                <a:spcPts val="0"/>
              </a:spcAft>
            </a:pPr>
            <a:r>
              <a:rPr lang="en-US" altLang="zh-CN" b="1" dirty="0">
                <a:solidFill>
                  <a:prstClr val="white"/>
                </a:solidFill>
                <a:latin typeface="微软雅黑" pitchFamily="34" charset="-122"/>
                <a:ea typeface="微软雅黑" pitchFamily="34" charset="-122"/>
              </a:rPr>
              <a:t>3.</a:t>
            </a:r>
            <a:r>
              <a:rPr lang="zh-CN" altLang="en-US" b="1" dirty="0">
                <a:solidFill>
                  <a:prstClr val="white"/>
                </a:solidFill>
                <a:latin typeface="微软雅黑" pitchFamily="34" charset="-122"/>
                <a:ea typeface="微软雅黑" pitchFamily="34" charset="-122"/>
              </a:rPr>
              <a:t>学生的关注点</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cstate="print"/>
            <a:stretch>
              <a:fillRect/>
            </a:stretch>
          </p:blipFill>
          <p:spPr>
            <a:xfrm>
              <a:off x="4441776" y="1208314"/>
              <a:ext cx="586740" cy="609600"/>
            </a:xfrm>
            <a:prstGeom prst="rect">
              <a:avLst/>
            </a:prstGeom>
          </p:spPr>
        </p:pic>
      </p:grpSp>
      <p:sp>
        <p:nvSpPr>
          <p:cNvPr id="10" name="TextBox 9"/>
          <p:cNvSpPr txBox="1"/>
          <p:nvPr/>
        </p:nvSpPr>
        <p:spPr>
          <a:xfrm>
            <a:off x="3431540" y="843915"/>
            <a:ext cx="4037330" cy="548640"/>
          </a:xfrm>
          <a:prstGeom prst="rect">
            <a:avLst/>
          </a:prstGeom>
          <a:noFill/>
        </p:spPr>
        <p:txBody>
          <a:bodyPr wrap="square" rtlCol="0">
            <a:spAutoFit/>
          </a:bodyPr>
          <a:lstStyle/>
          <a:p>
            <a:r>
              <a:rPr lang="en-US" sz="2800" dirty="0" smtClean="0">
                <a:solidFill>
                  <a:srgbClr val="5DA156"/>
                </a:solidFill>
                <a:latin typeface="微软雅黑" charset="0"/>
                <a:ea typeface="微软雅黑" charset="0"/>
                <a:cs typeface="微软雅黑" charset="0"/>
              </a:rPr>
              <a:t>“</a:t>
            </a:r>
            <a:r>
              <a:rPr lang="zh-CN" altLang="en-US" sz="2800" dirty="0" smtClean="0">
                <a:solidFill>
                  <a:srgbClr val="5DA156"/>
                </a:solidFill>
                <a:latin typeface="微软雅黑" charset="0"/>
                <a:ea typeface="微软雅黑" charset="0"/>
                <a:cs typeface="微软雅黑" charset="0"/>
              </a:rPr>
              <a:t>后茶馆式</a:t>
            </a:r>
            <a:r>
              <a:rPr lang="en-US" sz="2800" dirty="0" smtClean="0">
                <a:solidFill>
                  <a:srgbClr val="5DA156"/>
                </a:solidFill>
                <a:latin typeface="微软雅黑" charset="0"/>
                <a:ea typeface="微软雅黑" charset="0"/>
                <a:cs typeface="微软雅黑" charset="0"/>
              </a:rPr>
              <a:t>” </a:t>
            </a:r>
            <a:r>
              <a:rPr lang="zh-CN" altLang="en-US" sz="2800" b="1" dirty="0" smtClean="0">
                <a:solidFill>
                  <a:srgbClr val="E5AC3C"/>
                </a:solidFill>
                <a:latin typeface="微软雅黑" charset="0"/>
                <a:ea typeface="微软雅黑" charset="0"/>
                <a:cs typeface="微软雅黑" charset="0"/>
              </a:rPr>
              <a:t>教学</a:t>
            </a:r>
            <a:r>
              <a:rPr lang="en-US" sz="2800" b="1" dirty="0" smtClean="0">
                <a:solidFill>
                  <a:srgbClr val="E5AC3C"/>
                </a:solidFill>
                <a:latin typeface="微软雅黑" charset="0"/>
                <a:ea typeface="微软雅黑" charset="0"/>
                <a:cs typeface="微软雅黑" charset="0"/>
              </a:rPr>
              <a:t>!</a:t>
            </a:r>
            <a:endParaRPr lang="en-US" sz="2800" b="1" dirty="0">
              <a:solidFill>
                <a:srgbClr val="E5AC3C"/>
              </a:solidFill>
              <a:latin typeface="微软雅黑" charset="0"/>
              <a:ea typeface="微软雅黑" charset="0"/>
              <a:cs typeface="微软雅黑" charset="0"/>
            </a:endParaRPr>
          </a:p>
        </p:txBody>
      </p:sp>
      <p:pic>
        <p:nvPicPr>
          <p:cNvPr id="11" name="Picture 10" descr="share-and-value.png"/>
          <p:cNvPicPr>
            <a:picLocks noChangeAspect="1"/>
          </p:cNvPicPr>
          <p:nvPr/>
        </p:nvPicPr>
        <p:blipFill>
          <a:blip r:embed="rId3" cstate="print"/>
          <a:stretch>
            <a:fillRect/>
          </a:stretch>
        </p:blipFill>
        <p:spPr>
          <a:xfrm>
            <a:off x="2933830" y="2038350"/>
            <a:ext cx="3276340" cy="1362074"/>
          </a:xfrm>
          <a:prstGeom prst="rect">
            <a:avLst/>
          </a:prstGeom>
        </p:spPr>
      </p:pic>
      <p:sp>
        <p:nvSpPr>
          <p:cNvPr id="12" name="TextBox 11"/>
          <p:cNvSpPr txBox="1"/>
          <p:nvPr/>
        </p:nvSpPr>
        <p:spPr>
          <a:xfrm>
            <a:off x="990600" y="3485952"/>
            <a:ext cx="7086600" cy="1005840"/>
          </a:xfrm>
          <a:prstGeom prst="rect">
            <a:avLst/>
          </a:prstGeom>
          <a:noFill/>
        </p:spPr>
        <p:txBody>
          <a:bodyPr wrap="square" rtlCol="0">
            <a:spAutoFit/>
          </a:bodyPr>
          <a:lstStyle/>
          <a:p>
            <a:pPr algn="ctr">
              <a:lnSpc>
                <a:spcPct val="150000"/>
              </a:lnSpc>
            </a:pPr>
            <a:r>
              <a:rPr lang="zh-CN" altLang="en-US" sz="2000" dirty="0" smtClean="0">
                <a:latin typeface="微软雅黑" charset="0"/>
                <a:ea typeface="微软雅黑" charset="0"/>
                <a:cs typeface="微软雅黑" charset="0"/>
              </a:rPr>
              <a:t>一种关注学生学习获得知识的方法过程，提高学生学习效能的教学方式</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10" name="Picture 9" descr="yellow.png"/>
            <p:cNvPicPr>
              <a:picLocks noChangeAspect="1"/>
            </p:cNvPicPr>
            <p:nvPr/>
          </p:nvPicPr>
          <p:blipFill>
            <a:blip r:embed="rId3" cstate="print"/>
            <a:stretch>
              <a:fillRect/>
            </a:stretch>
          </p:blipFill>
          <p:spPr>
            <a:xfrm>
              <a:off x="4441776" y="1208314"/>
              <a:ext cx="586740" cy="609600"/>
            </a:xfrm>
            <a:prstGeom prst="rect">
              <a:avLst/>
            </a:prstGeom>
          </p:spPr>
        </p:pic>
      </p:grpSp>
      <p:sp>
        <p:nvSpPr>
          <p:cNvPr id="12" name="TextBox 11"/>
          <p:cNvSpPr txBox="1"/>
          <p:nvPr/>
        </p:nvSpPr>
        <p:spPr>
          <a:xfrm>
            <a:off x="2324100" y="843642"/>
            <a:ext cx="5753100" cy="548640"/>
          </a:xfrm>
          <a:prstGeom prst="rect">
            <a:avLst/>
          </a:prstGeom>
          <a:noFill/>
        </p:spPr>
        <p:txBody>
          <a:bodyPr wrap="square" rtlCol="0">
            <a:spAutoFit/>
          </a:bodyPr>
          <a:lstStyle/>
          <a:p>
            <a:r>
              <a:rPr lang="zh-CN" altLang="en-US" sz="2800" dirty="0" smtClean="0">
                <a:solidFill>
                  <a:srgbClr val="5DA156"/>
                </a:solidFill>
                <a:latin typeface="微软雅黑" charset="0"/>
                <a:ea typeface="微软雅黑" charset="0"/>
                <a:cs typeface="微软雅黑" charset="0"/>
              </a:rPr>
              <a:t>教育指导</a:t>
            </a:r>
            <a:r>
              <a:rPr lang="en-US" sz="2800" dirty="0" smtClean="0">
                <a:solidFill>
                  <a:srgbClr val="5DA156"/>
                </a:solidFill>
                <a:latin typeface="微软雅黑" charset="0"/>
                <a:ea typeface="微软雅黑" charset="0"/>
                <a:cs typeface="微软雅黑" charset="0"/>
              </a:rPr>
              <a:t> </a:t>
            </a:r>
            <a:r>
              <a:rPr lang="zh-CN" altLang="en-US" sz="2800" b="1" dirty="0" smtClean="0">
                <a:solidFill>
                  <a:srgbClr val="E5AC3C"/>
                </a:solidFill>
                <a:latin typeface="微软雅黑" charset="0"/>
                <a:ea typeface="微软雅黑" charset="0"/>
                <a:cs typeface="微软雅黑" charset="0"/>
              </a:rPr>
              <a:t>思想</a:t>
            </a:r>
            <a:r>
              <a:rPr lang="en-US" sz="2800" b="1" dirty="0" smtClean="0">
                <a:solidFill>
                  <a:srgbClr val="E5AC3C"/>
                </a:solidFill>
                <a:latin typeface="微软雅黑" charset="0"/>
                <a:ea typeface="微软雅黑" charset="0"/>
                <a:cs typeface="微软雅黑" charset="0"/>
              </a:rPr>
              <a:t>?</a:t>
            </a:r>
            <a:endParaRPr lang="en-US" sz="2800" b="1" dirty="0">
              <a:solidFill>
                <a:srgbClr val="E5AC3C"/>
              </a:solidFill>
              <a:latin typeface="微软雅黑" charset="0"/>
              <a:ea typeface="微软雅黑" charset="0"/>
              <a:cs typeface="微软雅黑" charset="0"/>
            </a:endParaRPr>
          </a:p>
        </p:txBody>
      </p:sp>
      <p:pic>
        <p:nvPicPr>
          <p:cNvPr id="13" name="Picture 12" descr="slide1.png"/>
          <p:cNvPicPr>
            <a:picLocks noChangeAspect="1"/>
          </p:cNvPicPr>
          <p:nvPr/>
        </p:nvPicPr>
        <p:blipFill>
          <a:blip r:embed="rId4" cstate="print"/>
          <a:stretch>
            <a:fillRect/>
          </a:stretch>
        </p:blipFill>
        <p:spPr>
          <a:xfrm>
            <a:off x="1676400" y="1885950"/>
            <a:ext cx="2108971" cy="1857375"/>
          </a:xfrm>
          <a:prstGeom prst="rect">
            <a:avLst/>
          </a:prstGeom>
        </p:spPr>
      </p:pic>
      <p:sp>
        <p:nvSpPr>
          <p:cNvPr id="14" name="TextBox 13"/>
          <p:cNvSpPr txBox="1"/>
          <p:nvPr/>
        </p:nvSpPr>
        <p:spPr>
          <a:xfrm>
            <a:off x="4912180" y="1809750"/>
            <a:ext cx="3200400" cy="1998345"/>
          </a:xfrm>
          <a:prstGeom prst="rect">
            <a:avLst/>
          </a:prstGeom>
          <a:noFill/>
        </p:spPr>
        <p:txBody>
          <a:bodyPr wrap="square" rtlCol="0">
            <a:spAutoFit/>
          </a:bodyPr>
          <a:lstStyle/>
          <a:p>
            <a:pPr algn="just">
              <a:lnSpc>
                <a:spcPts val="1600"/>
              </a:lnSpc>
            </a:pPr>
            <a:r>
              <a:rPr lang="zh-CN" altLang="en-US" b="1" dirty="0" smtClean="0">
                <a:latin typeface="微软雅黑" charset="0"/>
                <a:ea typeface="微软雅黑" charset="0"/>
                <a:cs typeface="微软雅黑" charset="0"/>
              </a:rPr>
              <a:t>陶行知</a:t>
            </a:r>
            <a:r>
              <a:rPr lang="en-US" altLang="zh-CN" b="1" dirty="0" smtClean="0">
                <a:latin typeface="微软雅黑" charset="0"/>
                <a:ea typeface="微软雅黑" charset="0"/>
                <a:cs typeface="微软雅黑" charset="0"/>
              </a:rPr>
              <a:t>:</a:t>
            </a:r>
            <a:r>
              <a:rPr lang="zh-CN" altLang="en-US" b="1" dirty="0" smtClean="0">
                <a:latin typeface="微软雅黑" charset="0"/>
                <a:ea typeface="微软雅黑" charset="0"/>
                <a:cs typeface="微软雅黑" charset="0"/>
              </a:rPr>
              <a:t>知识来源于实践。</a:t>
            </a:r>
          </a:p>
          <a:p>
            <a:pPr algn="just">
              <a:lnSpc>
                <a:spcPts val="1600"/>
              </a:lnSpc>
            </a:pPr>
            <a:endParaRPr lang="zh-CN" altLang="en-US" sz="2000" b="1" dirty="0" smtClean="0">
              <a:latin typeface="微软雅黑" charset="0"/>
              <a:ea typeface="微软雅黑" charset="0"/>
              <a:cs typeface="微软雅黑" charset="0"/>
            </a:endParaRPr>
          </a:p>
          <a:p>
            <a:pPr algn="just">
              <a:lnSpc>
                <a:spcPts val="1600"/>
              </a:lnSpc>
            </a:pPr>
            <a:r>
              <a:rPr lang="zh-CN" altLang="en-US" b="1" dirty="0" smtClean="0">
                <a:latin typeface="微软雅黑" charset="0"/>
                <a:ea typeface="微软雅黑" charset="0"/>
                <a:cs typeface="微软雅黑" charset="0"/>
              </a:rPr>
              <a:t>陶行知认识论：</a:t>
            </a:r>
          </a:p>
          <a:p>
            <a:pPr algn="just">
              <a:lnSpc>
                <a:spcPts val="1600"/>
              </a:lnSpc>
            </a:pPr>
            <a:endParaRPr lang="zh-CN" altLang="en-US" sz="2000" b="1" dirty="0" smtClean="0">
              <a:latin typeface="微软雅黑" charset="0"/>
              <a:ea typeface="微软雅黑" charset="0"/>
              <a:cs typeface="微软雅黑" charset="0"/>
            </a:endParaRPr>
          </a:p>
          <a:p>
            <a:pPr algn="just">
              <a:lnSpc>
                <a:spcPts val="1600"/>
              </a:lnSpc>
            </a:pPr>
            <a:r>
              <a:rPr lang="zh-CN" altLang="en-US" b="1" dirty="0" smtClean="0">
                <a:latin typeface="微软雅黑" charset="0"/>
                <a:ea typeface="微软雅黑" charset="0"/>
                <a:cs typeface="微软雅黑" charset="0"/>
              </a:rPr>
              <a:t>行（实践）</a:t>
            </a:r>
          </a:p>
          <a:p>
            <a:pPr algn="just">
              <a:lnSpc>
                <a:spcPts val="1600"/>
              </a:lnSpc>
            </a:pPr>
            <a:endParaRPr lang="zh-CN" altLang="en-US" sz="2000" b="1" dirty="0" smtClean="0">
              <a:latin typeface="微软雅黑" charset="0"/>
              <a:ea typeface="微软雅黑" charset="0"/>
              <a:cs typeface="微软雅黑" charset="0"/>
            </a:endParaRPr>
          </a:p>
          <a:p>
            <a:pPr algn="just">
              <a:lnSpc>
                <a:spcPts val="1600"/>
              </a:lnSpc>
            </a:pPr>
            <a:r>
              <a:rPr lang="zh-CN" altLang="en-US" b="1" dirty="0" smtClean="0">
                <a:latin typeface="微软雅黑" charset="0"/>
                <a:ea typeface="微软雅黑" charset="0"/>
                <a:cs typeface="微软雅黑" charset="0"/>
              </a:rPr>
              <a:t>知（知识）</a:t>
            </a:r>
          </a:p>
          <a:p>
            <a:pPr algn="just">
              <a:lnSpc>
                <a:spcPts val="1600"/>
              </a:lnSpc>
            </a:pPr>
            <a:endParaRPr lang="zh-CN" altLang="en-US" sz="2000" b="1" dirty="0" smtClean="0">
              <a:latin typeface="微软雅黑" charset="0"/>
              <a:ea typeface="微软雅黑" charset="0"/>
              <a:cs typeface="微软雅黑" charset="0"/>
            </a:endParaRPr>
          </a:p>
          <a:p>
            <a:pPr algn="just">
              <a:lnSpc>
                <a:spcPts val="1600"/>
              </a:lnSpc>
            </a:pPr>
            <a:r>
              <a:rPr lang="zh-CN" altLang="en-US" b="1" dirty="0" smtClean="0">
                <a:latin typeface="微软雅黑" charset="0"/>
                <a:ea typeface="微软雅黑" charset="0"/>
                <a:cs typeface="微软雅黑" charset="0"/>
              </a:rPr>
              <a:t>行（实践）</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3" cstate="print"/>
            <a:stretch>
              <a:fillRect/>
            </a:stretch>
          </p:blipFill>
          <p:spPr>
            <a:xfrm>
              <a:off x="4441776" y="1208314"/>
              <a:ext cx="586740" cy="609600"/>
            </a:xfrm>
            <a:prstGeom prst="rect">
              <a:avLst/>
            </a:prstGeom>
          </p:spPr>
        </p:pic>
      </p:grpSp>
      <p:sp>
        <p:nvSpPr>
          <p:cNvPr id="10" name="TextBox 9"/>
          <p:cNvSpPr txBox="1"/>
          <p:nvPr/>
        </p:nvSpPr>
        <p:spPr>
          <a:xfrm>
            <a:off x="3239690" y="843643"/>
            <a:ext cx="3465909" cy="548640"/>
          </a:xfrm>
          <a:prstGeom prst="rect">
            <a:avLst/>
          </a:prstGeom>
          <a:noFill/>
        </p:spPr>
        <p:txBody>
          <a:bodyPr wrap="square" rtlCol="0">
            <a:spAutoFit/>
          </a:bodyPr>
          <a:lstStyle/>
          <a:p>
            <a:r>
              <a:rPr lang="zh-CN" altLang="en-US" sz="2800" dirty="0" smtClean="0">
                <a:solidFill>
                  <a:srgbClr val="5DA156"/>
                </a:solidFill>
                <a:latin typeface="微软雅黑" charset="0"/>
                <a:ea typeface="微软雅黑" charset="0"/>
                <a:cs typeface="微软雅黑" charset="0"/>
              </a:rPr>
              <a:t>教学</a:t>
            </a:r>
            <a:r>
              <a:rPr lang="en-US" sz="2800" dirty="0" smtClean="0">
                <a:solidFill>
                  <a:srgbClr val="5DA156"/>
                </a:solidFill>
                <a:latin typeface="微软雅黑" charset="0"/>
                <a:ea typeface="微软雅黑" charset="0"/>
                <a:cs typeface="微软雅黑" charset="0"/>
              </a:rPr>
              <a:t> </a:t>
            </a:r>
            <a:r>
              <a:rPr lang="zh-CN" altLang="en-US" sz="2800" b="1" dirty="0" smtClean="0">
                <a:solidFill>
                  <a:srgbClr val="E5AC3C"/>
                </a:solidFill>
                <a:latin typeface="微软雅黑" charset="0"/>
                <a:ea typeface="微软雅黑" charset="0"/>
                <a:cs typeface="微软雅黑" charset="0"/>
              </a:rPr>
              <a:t>教法</a:t>
            </a:r>
          </a:p>
        </p:txBody>
      </p:sp>
      <p:pic>
        <p:nvPicPr>
          <p:cNvPr id="11" name="Picture 10" descr="together.png"/>
          <p:cNvPicPr>
            <a:picLocks noChangeAspect="1"/>
          </p:cNvPicPr>
          <p:nvPr/>
        </p:nvPicPr>
        <p:blipFill>
          <a:blip r:embed="rId4" cstate="print"/>
          <a:stretch>
            <a:fillRect/>
          </a:stretch>
        </p:blipFill>
        <p:spPr>
          <a:xfrm>
            <a:off x="2269171" y="1881188"/>
            <a:ext cx="4605659" cy="1300162"/>
          </a:xfrm>
          <a:prstGeom prst="rect">
            <a:avLst/>
          </a:prstGeom>
        </p:spPr>
      </p:pic>
      <p:sp>
        <p:nvSpPr>
          <p:cNvPr id="12" name="TextBox 11"/>
          <p:cNvSpPr txBox="1"/>
          <p:nvPr/>
        </p:nvSpPr>
        <p:spPr>
          <a:xfrm>
            <a:off x="1028700" y="3181350"/>
            <a:ext cx="7086600" cy="913070"/>
          </a:xfrm>
          <a:prstGeom prst="rect">
            <a:avLst/>
          </a:prstGeom>
          <a:noFill/>
        </p:spPr>
        <p:txBody>
          <a:bodyPr wrap="square" rtlCol="0">
            <a:spAutoFit/>
          </a:bodyPr>
          <a:lstStyle/>
          <a:p>
            <a:pPr algn="ctr">
              <a:lnSpc>
                <a:spcPts val="1600"/>
              </a:lnSpc>
            </a:pPr>
            <a:r>
              <a:rPr lang="en-US" sz="1100" dirty="0" smtClean="0">
                <a:latin typeface="微软雅黑" charset="0"/>
                <a:ea typeface="微软雅黑" charset="0"/>
                <a:cs typeface="微软雅黑" charset="0"/>
              </a:rPr>
              <a:t>If not literally, at least to some extent! Try and get real time reviews on your products/services. Ask questions about what your customers expect next and try to fit some of those suggestions into your work. This helps establish a rapport  and shows you off as being customer driven. After all, this is exactly what people look for - to be heard</a:t>
            </a:r>
            <a:r>
              <a:rPr lang="en-US" sz="1100" dirty="0" smtClean="0">
                <a:latin typeface="微软雅黑" charset="0"/>
                <a:ea typeface="微软雅黑" charset="0"/>
                <a:cs typeface="微软雅黑" charset="0"/>
              </a:rPr>
              <a:t>!</a:t>
            </a:r>
            <a:r>
              <a:rPr lang="zh-CN" altLang="en-US" sz="1100" dirty="0">
                <a:latin typeface="微软雅黑" charset="0"/>
                <a:ea typeface="微软雅黑" charset="0"/>
                <a:cs typeface="微软雅黑" charset="0"/>
              </a:rPr>
              <a:t>更多模版：亮亮图文旗舰店</a:t>
            </a:r>
            <a:r>
              <a:rPr lang="en-US" sz="1100" dirty="0">
                <a:latin typeface="微软雅黑" charset="0"/>
                <a:ea typeface="微软雅黑" charset="0"/>
                <a:cs typeface="微软雅黑" charset="0"/>
              </a:rPr>
              <a:t>https://liangliangtuwen.tmall.com</a:t>
            </a:r>
            <a:endParaRPr lang="en-US" sz="1100" dirty="0" smtClean="0">
              <a:latin typeface="微软雅黑" charset="0"/>
              <a:ea typeface="微软雅黑" charset="0"/>
              <a:cs typeface="微软雅黑"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175657"/>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cstate="print"/>
            <a:stretch>
              <a:fillRect/>
            </a:stretch>
          </p:blipFill>
          <p:spPr>
            <a:xfrm>
              <a:off x="4441776" y="1208314"/>
              <a:ext cx="586740" cy="609600"/>
            </a:xfrm>
            <a:prstGeom prst="rect">
              <a:avLst/>
            </a:prstGeom>
          </p:spPr>
        </p:pic>
      </p:grpSp>
      <p:sp>
        <p:nvSpPr>
          <p:cNvPr id="10" name="TextBox 9"/>
          <p:cNvSpPr txBox="1"/>
          <p:nvPr/>
        </p:nvSpPr>
        <p:spPr>
          <a:xfrm>
            <a:off x="2452688" y="666750"/>
            <a:ext cx="5319712" cy="548640"/>
          </a:xfrm>
          <a:prstGeom prst="rect">
            <a:avLst/>
          </a:prstGeom>
          <a:noFill/>
        </p:spPr>
        <p:txBody>
          <a:bodyPr wrap="square" rtlCol="0">
            <a:spAutoFit/>
          </a:bodyPr>
          <a:lstStyle/>
          <a:p>
            <a:r>
              <a:rPr lang="zh-CN" altLang="en-US" sz="2800" dirty="0" smtClean="0">
                <a:solidFill>
                  <a:srgbClr val="5DA156"/>
                </a:solidFill>
                <a:latin typeface="微软雅黑" charset="0"/>
                <a:ea typeface="微软雅黑" charset="0"/>
                <a:cs typeface="微软雅黑" charset="0"/>
              </a:rPr>
              <a:t>教学</a:t>
            </a:r>
            <a:r>
              <a:rPr lang="en-US" sz="2800" dirty="0" smtClean="0">
                <a:solidFill>
                  <a:srgbClr val="5DA156"/>
                </a:solidFill>
                <a:latin typeface="微软雅黑" charset="0"/>
                <a:ea typeface="微软雅黑" charset="0"/>
                <a:cs typeface="微软雅黑" charset="0"/>
              </a:rPr>
              <a:t> </a:t>
            </a:r>
            <a:r>
              <a:rPr lang="zh-CN" altLang="en-US" sz="2800" b="1" dirty="0" smtClean="0">
                <a:solidFill>
                  <a:srgbClr val="E5AC3C"/>
                </a:solidFill>
                <a:latin typeface="微软雅黑" charset="0"/>
                <a:ea typeface="微软雅黑" charset="0"/>
                <a:cs typeface="微软雅黑" charset="0"/>
              </a:rPr>
              <a:t>过程</a:t>
            </a:r>
            <a:endParaRPr lang="en-US" sz="2800" b="1" dirty="0">
              <a:solidFill>
                <a:srgbClr val="E5AC3C"/>
              </a:solidFill>
              <a:latin typeface="微软雅黑" charset="0"/>
              <a:ea typeface="微软雅黑" charset="0"/>
              <a:cs typeface="微软雅黑" charset="0"/>
            </a:endParaRPr>
          </a:p>
        </p:txBody>
      </p:sp>
      <p:pic>
        <p:nvPicPr>
          <p:cNvPr id="11" name="Picture 10" descr="chart.png"/>
          <p:cNvPicPr>
            <a:picLocks noChangeAspect="1"/>
          </p:cNvPicPr>
          <p:nvPr/>
        </p:nvPicPr>
        <p:blipFill>
          <a:blip r:embed="rId3" cstate="print"/>
          <a:stretch>
            <a:fillRect/>
          </a:stretch>
        </p:blipFill>
        <p:spPr>
          <a:xfrm>
            <a:off x="1371058" y="1733550"/>
            <a:ext cx="2127871" cy="2143125"/>
          </a:xfrm>
          <a:prstGeom prst="rect">
            <a:avLst/>
          </a:prstGeom>
        </p:spPr>
      </p:pic>
      <p:sp>
        <p:nvSpPr>
          <p:cNvPr id="12" name="Rectangle 11"/>
          <p:cNvSpPr/>
          <p:nvPr/>
        </p:nvSpPr>
        <p:spPr>
          <a:xfrm>
            <a:off x="5021036" y="1885950"/>
            <a:ext cx="228600" cy="228600"/>
          </a:xfrm>
          <a:prstGeom prst="rect">
            <a:avLst/>
          </a:prstGeom>
          <a:solidFill>
            <a:srgbClr val="D53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微软雅黑" charset="0"/>
              <a:cs typeface="微软雅黑" charset="0"/>
            </a:endParaRPr>
          </a:p>
        </p:txBody>
      </p:sp>
      <p:sp>
        <p:nvSpPr>
          <p:cNvPr id="13" name="Rectangle 12"/>
          <p:cNvSpPr/>
          <p:nvPr/>
        </p:nvSpPr>
        <p:spPr>
          <a:xfrm>
            <a:off x="5021036" y="2198914"/>
            <a:ext cx="228600" cy="228600"/>
          </a:xfrm>
          <a:prstGeom prst="rect">
            <a:avLst/>
          </a:prstGeom>
          <a:solidFill>
            <a:srgbClr val="E5A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微软雅黑" charset="0"/>
              <a:cs typeface="微软雅黑" charset="0"/>
            </a:endParaRPr>
          </a:p>
        </p:txBody>
      </p:sp>
      <p:sp>
        <p:nvSpPr>
          <p:cNvPr id="14" name="Rectangle 13"/>
          <p:cNvSpPr/>
          <p:nvPr/>
        </p:nvSpPr>
        <p:spPr>
          <a:xfrm>
            <a:off x="5021036" y="2503714"/>
            <a:ext cx="228600" cy="228600"/>
          </a:xfrm>
          <a:prstGeom prst="rect">
            <a:avLst/>
          </a:prstGeom>
          <a:solidFill>
            <a:srgbClr val="EEC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微软雅黑" charset="0"/>
              <a:cs typeface="微软雅黑" charset="0"/>
            </a:endParaRPr>
          </a:p>
        </p:txBody>
      </p:sp>
      <p:sp>
        <p:nvSpPr>
          <p:cNvPr id="15" name="Rectangle 14"/>
          <p:cNvSpPr/>
          <p:nvPr/>
        </p:nvSpPr>
        <p:spPr>
          <a:xfrm>
            <a:off x="5021036" y="2816678"/>
            <a:ext cx="228600" cy="2286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微软雅黑" charset="0"/>
              <a:cs typeface="微软雅黑" charset="0"/>
            </a:endParaRPr>
          </a:p>
        </p:txBody>
      </p:sp>
      <p:sp>
        <p:nvSpPr>
          <p:cNvPr id="16" name="Rectangle 15"/>
          <p:cNvSpPr/>
          <p:nvPr/>
        </p:nvSpPr>
        <p:spPr>
          <a:xfrm>
            <a:off x="5021036" y="3129642"/>
            <a:ext cx="228600" cy="228600"/>
          </a:xfrm>
          <a:prstGeom prst="rect">
            <a:avLst/>
          </a:prstGeom>
          <a:solidFill>
            <a:srgbClr val="13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微软雅黑" charset="0"/>
              <a:cs typeface="微软雅黑" charset="0"/>
            </a:endParaRPr>
          </a:p>
        </p:txBody>
      </p:sp>
      <p:sp>
        <p:nvSpPr>
          <p:cNvPr id="17" name="Rectangle 16"/>
          <p:cNvSpPr/>
          <p:nvPr/>
        </p:nvSpPr>
        <p:spPr>
          <a:xfrm>
            <a:off x="5021036" y="3442606"/>
            <a:ext cx="228600" cy="228600"/>
          </a:xfrm>
          <a:prstGeom prst="rect">
            <a:avLst/>
          </a:prstGeom>
          <a:solidFill>
            <a:srgbClr val="59A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微软雅黑" charset="0"/>
              <a:cs typeface="微软雅黑" charset="0"/>
            </a:endParaRPr>
          </a:p>
        </p:txBody>
      </p:sp>
      <p:sp>
        <p:nvSpPr>
          <p:cNvPr id="18" name="TextBox 17"/>
          <p:cNvSpPr txBox="1"/>
          <p:nvPr/>
        </p:nvSpPr>
        <p:spPr>
          <a:xfrm>
            <a:off x="5276850" y="1807210"/>
            <a:ext cx="3643630" cy="1920240"/>
          </a:xfrm>
          <a:prstGeom prst="rect">
            <a:avLst/>
          </a:prstGeom>
          <a:noFill/>
        </p:spPr>
        <p:txBody>
          <a:bodyPr wrap="square" rtlCol="0">
            <a:spAutoFit/>
          </a:bodyPr>
          <a:lstStyle/>
          <a:p>
            <a:pPr>
              <a:lnSpc>
                <a:spcPts val="2400"/>
              </a:lnSpc>
            </a:pPr>
            <a:r>
              <a:rPr lang="en-US" sz="1400" b="1" dirty="0" smtClean="0">
                <a:ea typeface="微软雅黑" charset="0"/>
                <a:cs typeface="微软雅黑" charset="0"/>
              </a:rPr>
              <a:t>  5</a:t>
            </a:r>
            <a:r>
              <a:rPr lang="zh-CN" altLang="en-US" sz="1400" b="1" dirty="0" smtClean="0">
                <a:ea typeface="微软雅黑" charset="0"/>
                <a:cs typeface="微软雅黑" charset="0"/>
              </a:rPr>
              <a:t>分钟</a:t>
            </a:r>
            <a:r>
              <a:rPr lang="en-US" sz="1400" b="1" dirty="0" smtClean="0">
                <a:ea typeface="微软雅黑" charset="0"/>
                <a:cs typeface="微软雅黑" charset="0"/>
              </a:rPr>
              <a:t>..........</a:t>
            </a:r>
            <a:r>
              <a:rPr lang="zh-CN" altLang="en-US" sz="1400" b="1" dirty="0" smtClean="0">
                <a:ea typeface="微软雅黑" charset="0"/>
                <a:cs typeface="微软雅黑" charset="0"/>
              </a:rPr>
              <a:t>合理安排，分解目标</a:t>
            </a:r>
          </a:p>
          <a:p>
            <a:pPr>
              <a:lnSpc>
                <a:spcPts val="2400"/>
              </a:lnSpc>
            </a:pPr>
            <a:r>
              <a:rPr lang="en-US" sz="1400" b="1" dirty="0" smtClean="0">
                <a:ea typeface="微软雅黑" charset="0"/>
                <a:cs typeface="微软雅黑" charset="0"/>
              </a:rPr>
              <a:t>20</a:t>
            </a:r>
            <a:r>
              <a:rPr lang="zh-CN" altLang="en-US" sz="1400" b="1" dirty="0" smtClean="0">
                <a:ea typeface="微软雅黑" charset="0"/>
                <a:cs typeface="微软雅黑" charset="0"/>
              </a:rPr>
              <a:t>分钟</a:t>
            </a:r>
            <a:r>
              <a:rPr lang="en-US" sz="1400" b="1" dirty="0" smtClean="0">
                <a:ea typeface="微软雅黑" charset="0"/>
                <a:cs typeface="微软雅黑" charset="0"/>
              </a:rPr>
              <a:t>..........</a:t>
            </a:r>
            <a:r>
              <a:rPr lang="zh-CN" altLang="en-US" sz="1600" b="1" dirty="0" smtClean="0">
                <a:ea typeface="微软雅黑" charset="0"/>
                <a:cs typeface="微软雅黑" charset="0"/>
              </a:rPr>
              <a:t>精确定位，明确目标</a:t>
            </a:r>
          </a:p>
          <a:p>
            <a:pPr>
              <a:lnSpc>
                <a:spcPts val="2400"/>
              </a:lnSpc>
            </a:pPr>
            <a:r>
              <a:rPr lang="en-US" sz="1400" b="1" dirty="0" smtClean="0">
                <a:ea typeface="微软雅黑" charset="0"/>
                <a:cs typeface="微软雅黑" charset="0"/>
              </a:rPr>
              <a:t>18</a:t>
            </a:r>
            <a:r>
              <a:rPr lang="zh-CN" altLang="en-US" sz="1400" b="1" dirty="0" smtClean="0">
                <a:ea typeface="微软雅黑" charset="0"/>
                <a:cs typeface="微软雅黑" charset="0"/>
              </a:rPr>
              <a:t>分钟</a:t>
            </a:r>
            <a:r>
              <a:rPr lang="en-US" sz="1400" b="1" dirty="0" smtClean="0">
                <a:ea typeface="微软雅黑" charset="0"/>
                <a:cs typeface="微软雅黑" charset="0"/>
              </a:rPr>
              <a:t>...........</a:t>
            </a:r>
            <a:r>
              <a:rPr lang="zh-CN" altLang="en-US" sz="1400" b="1" dirty="0" smtClean="0">
                <a:ea typeface="微软雅黑" charset="0"/>
                <a:cs typeface="微软雅黑" charset="0"/>
              </a:rPr>
              <a:t>处方教学</a:t>
            </a:r>
          </a:p>
          <a:p>
            <a:pPr>
              <a:lnSpc>
                <a:spcPts val="2400"/>
              </a:lnSpc>
            </a:pPr>
            <a:r>
              <a:rPr lang="en-US" sz="1400" b="1" dirty="0" smtClean="0">
                <a:ea typeface="微软雅黑" charset="0"/>
                <a:cs typeface="微软雅黑" charset="0"/>
              </a:rPr>
              <a:t>  2</a:t>
            </a:r>
            <a:r>
              <a:rPr lang="zh-CN" altLang="en-US" sz="1400" b="1" dirty="0" smtClean="0">
                <a:ea typeface="微软雅黑" charset="0"/>
                <a:cs typeface="微软雅黑" charset="0"/>
              </a:rPr>
              <a:t>分钟</a:t>
            </a:r>
            <a:r>
              <a:rPr lang="en-US" sz="1400" b="1" dirty="0" smtClean="0">
                <a:ea typeface="微软雅黑" charset="0"/>
                <a:cs typeface="微软雅黑" charset="0"/>
              </a:rPr>
              <a:t>...........</a:t>
            </a:r>
            <a:r>
              <a:rPr lang="zh-CN" altLang="en-US" sz="1400" b="1" dirty="0" smtClean="0">
                <a:ea typeface="微软雅黑" charset="0"/>
                <a:cs typeface="微软雅黑" charset="0"/>
              </a:rPr>
              <a:t>布置作业</a:t>
            </a:r>
          </a:p>
          <a:p>
            <a:pPr>
              <a:lnSpc>
                <a:spcPts val="2400"/>
              </a:lnSpc>
            </a:pPr>
            <a:r>
              <a:rPr lang="en-US" sz="1400" b="1" dirty="0" smtClean="0">
                <a:ea typeface="微软雅黑" charset="0"/>
                <a:cs typeface="微软雅黑" charset="0"/>
              </a:rPr>
              <a:t>Producing a Variety of Content..........9%</a:t>
            </a:r>
          </a:p>
          <a:p>
            <a:pPr>
              <a:lnSpc>
                <a:spcPts val="2400"/>
              </a:lnSpc>
            </a:pPr>
            <a:r>
              <a:rPr lang="en-US" sz="1400" b="1" dirty="0" smtClean="0">
                <a:ea typeface="微软雅黑" charset="0"/>
                <a:cs typeface="微软雅黑" charset="0"/>
              </a:rPr>
              <a:t>No Answer............................................3%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1248</Words>
  <Application>Microsoft Office PowerPoint</Application>
  <PresentationFormat>全屏显示(16:9)</PresentationFormat>
  <Paragraphs>144</Paragraphs>
  <Slides>28</Slides>
  <Notes>11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28</vt:i4>
      </vt:variant>
    </vt:vector>
  </HeadingPairs>
  <TitlesOfParts>
    <vt:vector size="36" baseType="lpstr">
      <vt:lpstr>Adidas Unity</vt:lpstr>
      <vt:lpstr>Gungsuh</vt:lpstr>
      <vt:lpstr>宋体</vt:lpstr>
      <vt:lpstr>微软雅黑</vt:lpstr>
      <vt:lpstr>Arial</vt:lpstr>
      <vt:lpstr>Arial Rounded MT Bold</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亮亮图文旗舰店</dc:subject>
  <cp:keywords>更多模版：亮亮图文旗舰店https:/liangliangtuwen.tmall.com</cp:keywords>
  <dc:description>更多模版：亮亮图文旗舰店https://liangliangtuwen.tmall.com</dc:description>
  <cp:lastModifiedBy>Administrator</cp:lastModifiedBy>
  <cp:revision>1</cp:revision>
  <dcterms:created xsi:type="dcterms:W3CDTF">2014-02-10T10:41:00Z</dcterms:created>
  <dcterms:modified xsi:type="dcterms:W3CDTF">2017-11-28T12:15:50Z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