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0"/>
  </p:handoutMasterIdLst>
  <p:sldIdLst>
    <p:sldId id="256" r:id="rId3"/>
    <p:sldId id="257" r:id="rId5"/>
    <p:sldId id="258" r:id="rId6"/>
    <p:sldId id="290" r:id="rId7"/>
    <p:sldId id="291" r:id="rId8"/>
    <p:sldId id="263" r:id="rId9"/>
    <p:sldId id="264" r:id="rId10"/>
    <p:sldId id="266" r:id="rId11"/>
    <p:sldId id="265" r:id="rId12"/>
    <p:sldId id="267" r:id="rId13"/>
    <p:sldId id="259" r:id="rId14"/>
    <p:sldId id="26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60" r:id="rId24"/>
    <p:sldId id="288" r:id="rId25"/>
    <p:sldId id="289" r:id="rId26"/>
    <p:sldId id="269" r:id="rId27"/>
    <p:sldId id="270" r:id="rId28"/>
    <p:sldId id="271" r:id="rId29"/>
    <p:sldId id="272" r:id="rId30"/>
    <p:sldId id="273" r:id="rId31"/>
    <p:sldId id="274" r:id="rId32"/>
    <p:sldId id="261" r:id="rId33"/>
    <p:sldId id="275" r:id="rId34"/>
    <p:sldId id="276" r:id="rId35"/>
    <p:sldId id="277" r:id="rId36"/>
    <p:sldId id="278" r:id="rId37"/>
    <p:sldId id="279" r:id="rId38"/>
    <p:sldId id="292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33C"/>
    <a:srgbClr val="569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4660"/>
  </p:normalViewPr>
  <p:slideViewPr>
    <p:cSldViewPr snapToGrid="0">
      <p:cViewPr>
        <p:scale>
          <a:sx n="50" d="100"/>
          <a:sy n="50" d="100"/>
        </p:scale>
        <p:origin x="3312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EDAD7-7E4E-41A4-820A-51C9583195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A80FB-A68E-406A-A5C7-C4CBEBEB78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DFC7-F288-4EFC-B594-E1B4427511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31775"/>
            <a:ext cx="10515600" cy="58737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52500"/>
            <a:ext cx="12192000" cy="576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9350" y="2408590"/>
            <a:ext cx="53105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</a:rPr>
              <a:t>教师说课模板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2906" y="4247497"/>
            <a:ext cx="60834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blipFill>
                  <a:blip r:embed="rId1"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教师试讲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课堂演讲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教学课件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说课比赛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2789" y="3749208"/>
            <a:ext cx="6383665" cy="325437"/>
            <a:chOff x="2481804" y="4179888"/>
            <a:chExt cx="7313171" cy="325437"/>
          </a:xfrm>
          <a:solidFill>
            <a:schemeClr val="bg1"/>
          </a:solidFill>
        </p:grpSpPr>
        <p:sp>
          <p:nvSpPr>
            <p:cNvPr id="5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004832" y="1562821"/>
            <a:ext cx="4211286" cy="4449272"/>
            <a:chOff x="477652" y="948060"/>
            <a:chExt cx="3658220" cy="3864446"/>
          </a:xfrm>
        </p:grpSpPr>
        <p:grpSp>
          <p:nvGrpSpPr>
            <p:cNvPr id="52" name="组合 51"/>
            <p:cNvGrpSpPr/>
            <p:nvPr/>
          </p:nvGrpSpPr>
          <p:grpSpPr>
            <a:xfrm>
              <a:off x="990600" y="1347614"/>
              <a:ext cx="2694112" cy="3000412"/>
              <a:chOff x="990600" y="1347614"/>
              <a:chExt cx="2694112" cy="3000412"/>
            </a:xfrm>
          </p:grpSpPr>
          <p:sp>
            <p:nvSpPr>
              <p:cNvPr id="67" name="流程图: 摘录 66"/>
              <p:cNvSpPr/>
              <p:nvPr/>
            </p:nvSpPr>
            <p:spPr>
              <a:xfrm rot="10800000">
                <a:off x="1017712" y="2156780"/>
                <a:ext cx="2667000" cy="2191246"/>
              </a:xfrm>
              <a:prstGeom prst="flowChartExtract">
                <a:avLst/>
              </a:prstGeom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8" name="流程图: 摘录 67"/>
              <p:cNvSpPr/>
              <p:nvPr/>
            </p:nvSpPr>
            <p:spPr>
              <a:xfrm>
                <a:off x="990600" y="1347614"/>
                <a:ext cx="2667000" cy="2191246"/>
              </a:xfrm>
              <a:prstGeom prst="flowChartExtract">
                <a:avLst/>
              </a:prstGeom>
              <a:noFill/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1798452" y="2294260"/>
              <a:ext cx="1080120" cy="10801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043052" y="1633860"/>
              <a:ext cx="1080120" cy="1080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055752" y="2929260"/>
              <a:ext cx="1080120" cy="1080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798452" y="3732386"/>
              <a:ext cx="1080120" cy="1080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77652" y="2929260"/>
              <a:ext cx="1080120" cy="1080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28452" y="1633860"/>
              <a:ext cx="1080120" cy="1080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1773052" y="948060"/>
              <a:ext cx="1080120" cy="10801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024368" y="2653878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998968" y="1307678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268968" y="1993479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239966" y="32846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982666" y="41101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49165" y="33100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68274" y="1989254"/>
              <a:ext cx="628288" cy="360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dirty="0">
                  <a:solidFill>
                    <a:schemeClr val="bg1"/>
                  </a:solidFill>
                  <a:latin typeface="+mj-ea"/>
                  <a:ea typeface="+mj-ea"/>
                </a:rPr>
                <a:t>文字</a:t>
              </a:r>
              <a:endParaRPr lang="zh-CN" altLang="en-US" sz="21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881253" y="1579791"/>
            <a:ext cx="5928558" cy="4224469"/>
            <a:chOff x="4512518" y="1184842"/>
            <a:chExt cx="4446997" cy="3168352"/>
          </a:xfrm>
        </p:grpSpPr>
        <p:sp>
          <p:nvSpPr>
            <p:cNvPr id="70" name="矩形 69"/>
            <p:cNvSpPr/>
            <p:nvPr/>
          </p:nvSpPr>
          <p:spPr>
            <a:xfrm>
              <a:off x="4650036" y="2720331"/>
              <a:ext cx="4309479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50037" y="1561232"/>
              <a:ext cx="1437119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添加小标题</a:t>
              </a:r>
              <a:endParaRPr lang="zh-CN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4650037" y="2015138"/>
              <a:ext cx="4309478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4512518" y="1184842"/>
              <a:ext cx="0" cy="3168352"/>
            </a:xfrm>
            <a:prstGeom prst="line">
              <a:avLst/>
            </a:prstGeom>
            <a:ln>
              <a:solidFill>
                <a:srgbClr val="735A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>
            <a:spLocks noChangeArrowheads="1"/>
          </p:cNvSpPr>
          <p:nvPr/>
        </p:nvSpPr>
        <p:spPr bwMode="auto">
          <a:xfrm>
            <a:off x="3738123" y="3299784"/>
            <a:ext cx="35702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zh-CN" altLang="en-US" sz="66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教学设计</a:t>
            </a:r>
            <a:endParaRPr lang="zh-CN" altLang="en-US" sz="6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3348693" y="2774079"/>
            <a:ext cx="3853399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 ADD THE TITLE HEER</a:t>
            </a:r>
            <a:endParaRPr lang="zh-CN" altLang="en-US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直接连接符 11"/>
          <p:cNvSpPr>
            <a:spLocks noChangeShapeType="1"/>
          </p:cNvSpPr>
          <p:nvPr/>
        </p:nvSpPr>
        <p:spPr bwMode="auto">
          <a:xfrm>
            <a:off x="2988737" y="3298765"/>
            <a:ext cx="4175497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7221500" y="2336504"/>
            <a:ext cx="2760700" cy="2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5795" dirty="0" smtClean="0">
                <a:ln>
                  <a:solidFill>
                    <a:schemeClr val="bg1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5795" b="1" dirty="0">
              <a:ln>
                <a:solidFill>
                  <a:schemeClr val="bg1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07087" y="1418612"/>
            <a:ext cx="7370932" cy="3625203"/>
            <a:chOff x="1658938" y="1250950"/>
            <a:chExt cx="5394325" cy="2652713"/>
          </a:xfrm>
          <a:solidFill>
            <a:schemeClr val="bg1">
              <a:lumMod val="65000"/>
            </a:schemeClr>
          </a:solidFill>
        </p:grpSpPr>
        <p:sp>
          <p:nvSpPr>
            <p:cNvPr id="3" name="Freeform 91"/>
            <p:cNvSpPr>
              <a:spLocks noEditPoints="1"/>
            </p:cNvSpPr>
            <p:nvPr/>
          </p:nvSpPr>
          <p:spPr bwMode="auto">
            <a:xfrm>
              <a:off x="1658938" y="1625600"/>
              <a:ext cx="1965325" cy="2278063"/>
            </a:xfrm>
            <a:custGeom>
              <a:avLst/>
              <a:gdLst>
                <a:gd name="T0" fmla="*/ 186 w 283"/>
                <a:gd name="T1" fmla="*/ 22 h 328"/>
                <a:gd name="T2" fmla="*/ 167 w 283"/>
                <a:gd name="T3" fmla="*/ 35 h 328"/>
                <a:gd name="T4" fmla="*/ 165 w 283"/>
                <a:gd name="T5" fmla="*/ 54 h 328"/>
                <a:gd name="T6" fmla="*/ 188 w 283"/>
                <a:gd name="T7" fmla="*/ 69 h 328"/>
                <a:gd name="T8" fmla="*/ 195 w 283"/>
                <a:gd name="T9" fmla="*/ 48 h 328"/>
                <a:gd name="T10" fmla="*/ 214 w 283"/>
                <a:gd name="T11" fmla="*/ 48 h 328"/>
                <a:gd name="T12" fmla="*/ 232 w 283"/>
                <a:gd name="T13" fmla="*/ 53 h 328"/>
                <a:gd name="T14" fmla="*/ 239 w 283"/>
                <a:gd name="T15" fmla="*/ 71 h 328"/>
                <a:gd name="T16" fmla="*/ 217 w 283"/>
                <a:gd name="T17" fmla="*/ 79 h 328"/>
                <a:gd name="T18" fmla="*/ 230 w 283"/>
                <a:gd name="T19" fmla="*/ 87 h 328"/>
                <a:gd name="T20" fmla="*/ 225 w 283"/>
                <a:gd name="T21" fmla="*/ 89 h 328"/>
                <a:gd name="T22" fmla="*/ 201 w 283"/>
                <a:gd name="T23" fmla="*/ 107 h 328"/>
                <a:gd name="T24" fmla="*/ 191 w 283"/>
                <a:gd name="T25" fmla="*/ 137 h 328"/>
                <a:gd name="T26" fmla="*/ 170 w 283"/>
                <a:gd name="T27" fmla="*/ 125 h 328"/>
                <a:gd name="T28" fmla="*/ 154 w 283"/>
                <a:gd name="T29" fmla="*/ 148 h 328"/>
                <a:gd name="T30" fmla="*/ 172 w 283"/>
                <a:gd name="T31" fmla="*/ 157 h 328"/>
                <a:gd name="T32" fmla="*/ 198 w 283"/>
                <a:gd name="T33" fmla="*/ 174 h 328"/>
                <a:gd name="T34" fmla="*/ 220 w 283"/>
                <a:gd name="T35" fmla="*/ 171 h 328"/>
                <a:gd name="T36" fmla="*/ 253 w 283"/>
                <a:gd name="T37" fmla="*/ 185 h 328"/>
                <a:gd name="T38" fmla="*/ 283 w 283"/>
                <a:gd name="T39" fmla="*/ 204 h 328"/>
                <a:gd name="T40" fmla="*/ 270 w 283"/>
                <a:gd name="T41" fmla="*/ 245 h 328"/>
                <a:gd name="T42" fmla="*/ 254 w 283"/>
                <a:gd name="T43" fmla="*/ 263 h 328"/>
                <a:gd name="T44" fmla="*/ 238 w 283"/>
                <a:gd name="T45" fmla="*/ 280 h 328"/>
                <a:gd name="T46" fmla="*/ 223 w 283"/>
                <a:gd name="T47" fmla="*/ 297 h 328"/>
                <a:gd name="T48" fmla="*/ 217 w 283"/>
                <a:gd name="T49" fmla="*/ 310 h 328"/>
                <a:gd name="T50" fmla="*/ 205 w 283"/>
                <a:gd name="T51" fmla="*/ 323 h 328"/>
                <a:gd name="T52" fmla="*/ 202 w 283"/>
                <a:gd name="T53" fmla="*/ 305 h 328"/>
                <a:gd name="T54" fmla="*/ 211 w 283"/>
                <a:gd name="T55" fmla="*/ 268 h 328"/>
                <a:gd name="T56" fmla="*/ 210 w 283"/>
                <a:gd name="T57" fmla="*/ 233 h 328"/>
                <a:gd name="T58" fmla="*/ 191 w 283"/>
                <a:gd name="T59" fmla="*/ 209 h 328"/>
                <a:gd name="T60" fmla="*/ 195 w 283"/>
                <a:gd name="T61" fmla="*/ 189 h 328"/>
                <a:gd name="T62" fmla="*/ 178 w 283"/>
                <a:gd name="T63" fmla="*/ 168 h 328"/>
                <a:gd name="T64" fmla="*/ 160 w 283"/>
                <a:gd name="T65" fmla="*/ 158 h 328"/>
                <a:gd name="T66" fmla="*/ 133 w 283"/>
                <a:gd name="T67" fmla="*/ 142 h 328"/>
                <a:gd name="T68" fmla="*/ 118 w 283"/>
                <a:gd name="T69" fmla="*/ 126 h 328"/>
                <a:gd name="T70" fmla="*/ 118 w 283"/>
                <a:gd name="T71" fmla="*/ 133 h 328"/>
                <a:gd name="T72" fmla="*/ 102 w 283"/>
                <a:gd name="T73" fmla="*/ 112 h 328"/>
                <a:gd name="T74" fmla="*/ 92 w 283"/>
                <a:gd name="T75" fmla="*/ 77 h 328"/>
                <a:gd name="T76" fmla="*/ 86 w 283"/>
                <a:gd name="T77" fmla="*/ 67 h 328"/>
                <a:gd name="T78" fmla="*/ 70 w 283"/>
                <a:gd name="T79" fmla="*/ 50 h 328"/>
                <a:gd name="T80" fmla="*/ 44 w 283"/>
                <a:gd name="T81" fmla="*/ 41 h 328"/>
                <a:gd name="T82" fmla="*/ 30 w 283"/>
                <a:gd name="T83" fmla="*/ 48 h 328"/>
                <a:gd name="T84" fmla="*/ 17 w 283"/>
                <a:gd name="T85" fmla="*/ 57 h 328"/>
                <a:gd name="T86" fmla="*/ 7 w 283"/>
                <a:gd name="T87" fmla="*/ 44 h 328"/>
                <a:gd name="T88" fmla="*/ 3 w 283"/>
                <a:gd name="T89" fmla="*/ 28 h 328"/>
                <a:gd name="T90" fmla="*/ 8 w 283"/>
                <a:gd name="T91" fmla="*/ 18 h 328"/>
                <a:gd name="T92" fmla="*/ 28 w 283"/>
                <a:gd name="T93" fmla="*/ 6 h 328"/>
                <a:gd name="T94" fmla="*/ 74 w 283"/>
                <a:gd name="T95" fmla="*/ 11 h 328"/>
                <a:gd name="T96" fmla="*/ 95 w 283"/>
                <a:gd name="T97" fmla="*/ 12 h 328"/>
                <a:gd name="T98" fmla="*/ 130 w 283"/>
                <a:gd name="T99" fmla="*/ 21 h 328"/>
                <a:gd name="T100" fmla="*/ 154 w 283"/>
                <a:gd name="T101" fmla="*/ 15 h 328"/>
                <a:gd name="T102" fmla="*/ 161 w 283"/>
                <a:gd name="T103" fmla="*/ 4 h 328"/>
                <a:gd name="T104" fmla="*/ 174 w 283"/>
                <a:gd name="T105" fmla="*/ 15 h 328"/>
                <a:gd name="T106" fmla="*/ 93 w 283"/>
                <a:gd name="T107" fmla="*/ 25 h 328"/>
                <a:gd name="T108" fmla="*/ 120 w 283"/>
                <a:gd name="T109" fmla="*/ 39 h 328"/>
                <a:gd name="T110" fmla="*/ 116 w 283"/>
                <a:gd name="T111" fmla="*/ 38 h 328"/>
                <a:gd name="T112" fmla="*/ 153 w 283"/>
                <a:gd name="T113" fmla="*/ 72 h 328"/>
                <a:gd name="T114" fmla="*/ 165 w 283"/>
                <a:gd name="T115" fmla="*/ 85 h 328"/>
                <a:gd name="T116" fmla="*/ 176 w 283"/>
                <a:gd name="T117" fmla="*/ 78 h 328"/>
                <a:gd name="T118" fmla="*/ 174 w 283"/>
                <a:gd name="T119" fmla="*/ 97 h 328"/>
                <a:gd name="T120" fmla="*/ 192 w 283"/>
                <a:gd name="T121" fmla="*/ 91 h 328"/>
                <a:gd name="T122" fmla="*/ 187 w 283"/>
                <a:gd name="T123" fmla="*/ 9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3" h="328">
                  <a:moveTo>
                    <a:pt x="173" y="18"/>
                  </a:moveTo>
                  <a:cubicBezTo>
                    <a:pt x="173" y="19"/>
                    <a:pt x="174" y="17"/>
                    <a:pt x="174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6" y="19"/>
                    <a:pt x="177" y="18"/>
                    <a:pt x="176" y="17"/>
                  </a:cubicBezTo>
                  <a:cubicBezTo>
                    <a:pt x="177" y="17"/>
                    <a:pt x="178" y="16"/>
                    <a:pt x="178" y="15"/>
                  </a:cubicBezTo>
                  <a:cubicBezTo>
                    <a:pt x="179" y="16"/>
                    <a:pt x="178" y="14"/>
                    <a:pt x="180" y="14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2" y="10"/>
                    <a:pt x="182" y="10"/>
                    <a:pt x="184" y="11"/>
                  </a:cubicBezTo>
                  <a:cubicBezTo>
                    <a:pt x="185" y="11"/>
                    <a:pt x="184" y="12"/>
                    <a:pt x="184" y="12"/>
                  </a:cubicBezTo>
                  <a:cubicBezTo>
                    <a:pt x="185" y="12"/>
                    <a:pt x="185" y="12"/>
                    <a:pt x="186" y="12"/>
                  </a:cubicBezTo>
                  <a:cubicBezTo>
                    <a:pt x="186" y="12"/>
                    <a:pt x="186" y="13"/>
                    <a:pt x="187" y="13"/>
                  </a:cubicBezTo>
                  <a:cubicBezTo>
                    <a:pt x="187" y="15"/>
                    <a:pt x="186" y="15"/>
                    <a:pt x="186" y="16"/>
                  </a:cubicBezTo>
                  <a:cubicBezTo>
                    <a:pt x="187" y="17"/>
                    <a:pt x="186" y="19"/>
                    <a:pt x="188" y="19"/>
                  </a:cubicBezTo>
                  <a:cubicBezTo>
                    <a:pt x="187" y="20"/>
                    <a:pt x="186" y="20"/>
                    <a:pt x="186" y="22"/>
                  </a:cubicBezTo>
                  <a:cubicBezTo>
                    <a:pt x="185" y="22"/>
                    <a:pt x="184" y="23"/>
                    <a:pt x="184" y="22"/>
                  </a:cubicBezTo>
                  <a:cubicBezTo>
                    <a:pt x="183" y="22"/>
                    <a:pt x="183" y="24"/>
                    <a:pt x="182" y="24"/>
                  </a:cubicBezTo>
                  <a:cubicBezTo>
                    <a:pt x="182" y="24"/>
                    <a:pt x="183" y="23"/>
                    <a:pt x="180" y="23"/>
                  </a:cubicBezTo>
                  <a:cubicBezTo>
                    <a:pt x="180" y="23"/>
                    <a:pt x="181" y="23"/>
                    <a:pt x="181" y="23"/>
                  </a:cubicBezTo>
                  <a:cubicBezTo>
                    <a:pt x="180" y="21"/>
                    <a:pt x="178" y="23"/>
                    <a:pt x="176" y="23"/>
                  </a:cubicBezTo>
                  <a:cubicBezTo>
                    <a:pt x="177" y="24"/>
                    <a:pt x="177" y="24"/>
                    <a:pt x="176" y="26"/>
                  </a:cubicBezTo>
                  <a:cubicBezTo>
                    <a:pt x="176" y="26"/>
                    <a:pt x="176" y="25"/>
                    <a:pt x="176" y="25"/>
                  </a:cubicBezTo>
                  <a:cubicBezTo>
                    <a:pt x="175" y="25"/>
                    <a:pt x="175" y="27"/>
                    <a:pt x="173" y="27"/>
                  </a:cubicBezTo>
                  <a:cubicBezTo>
                    <a:pt x="173" y="27"/>
                    <a:pt x="174" y="27"/>
                    <a:pt x="174" y="28"/>
                  </a:cubicBezTo>
                  <a:cubicBezTo>
                    <a:pt x="174" y="29"/>
                    <a:pt x="174" y="29"/>
                    <a:pt x="174" y="30"/>
                  </a:cubicBezTo>
                  <a:cubicBezTo>
                    <a:pt x="173" y="29"/>
                    <a:pt x="171" y="32"/>
                    <a:pt x="171" y="31"/>
                  </a:cubicBezTo>
                  <a:cubicBezTo>
                    <a:pt x="170" y="31"/>
                    <a:pt x="170" y="31"/>
                    <a:pt x="170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4"/>
                    <a:pt x="167" y="35"/>
                  </a:cubicBezTo>
                  <a:cubicBezTo>
                    <a:pt x="166" y="34"/>
                    <a:pt x="166" y="34"/>
                    <a:pt x="166" y="35"/>
                  </a:cubicBezTo>
                  <a:cubicBezTo>
                    <a:pt x="165" y="34"/>
                    <a:pt x="164" y="35"/>
                    <a:pt x="163" y="35"/>
                  </a:cubicBezTo>
                  <a:cubicBezTo>
                    <a:pt x="164" y="36"/>
                    <a:pt x="164" y="36"/>
                    <a:pt x="164" y="37"/>
                  </a:cubicBezTo>
                  <a:cubicBezTo>
                    <a:pt x="162" y="36"/>
                    <a:pt x="163" y="37"/>
                    <a:pt x="162" y="39"/>
                  </a:cubicBezTo>
                  <a:cubicBezTo>
                    <a:pt x="161" y="40"/>
                    <a:pt x="160" y="41"/>
                    <a:pt x="160" y="44"/>
                  </a:cubicBezTo>
                  <a:cubicBezTo>
                    <a:pt x="159" y="44"/>
                    <a:pt x="158" y="46"/>
                    <a:pt x="157" y="47"/>
                  </a:cubicBezTo>
                  <a:cubicBezTo>
                    <a:pt x="157" y="48"/>
                    <a:pt x="158" y="47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60" y="49"/>
                    <a:pt x="160" y="47"/>
                    <a:pt x="162" y="48"/>
                  </a:cubicBezTo>
                  <a:cubicBezTo>
                    <a:pt x="162" y="49"/>
                    <a:pt x="162" y="49"/>
                    <a:pt x="163" y="49"/>
                  </a:cubicBezTo>
                  <a:cubicBezTo>
                    <a:pt x="163" y="51"/>
                    <a:pt x="163" y="51"/>
                    <a:pt x="163" y="51"/>
                  </a:cubicBezTo>
                  <a:cubicBezTo>
                    <a:pt x="163" y="52"/>
                    <a:pt x="164" y="51"/>
                    <a:pt x="164" y="52"/>
                  </a:cubicBezTo>
                  <a:cubicBezTo>
                    <a:pt x="164" y="53"/>
                    <a:pt x="165" y="53"/>
                    <a:pt x="165" y="54"/>
                  </a:cubicBezTo>
                  <a:cubicBezTo>
                    <a:pt x="168" y="53"/>
                    <a:pt x="170" y="54"/>
                    <a:pt x="171" y="54"/>
                  </a:cubicBezTo>
                  <a:cubicBezTo>
                    <a:pt x="171" y="56"/>
                    <a:pt x="174" y="55"/>
                    <a:pt x="175" y="56"/>
                  </a:cubicBezTo>
                  <a:cubicBezTo>
                    <a:pt x="175" y="57"/>
                    <a:pt x="175" y="56"/>
                    <a:pt x="175" y="57"/>
                  </a:cubicBezTo>
                  <a:cubicBezTo>
                    <a:pt x="175" y="58"/>
                    <a:pt x="176" y="57"/>
                    <a:pt x="176" y="57"/>
                  </a:cubicBezTo>
                  <a:cubicBezTo>
                    <a:pt x="177" y="57"/>
                    <a:pt x="177" y="58"/>
                    <a:pt x="177" y="58"/>
                  </a:cubicBezTo>
                  <a:cubicBezTo>
                    <a:pt x="178" y="58"/>
                    <a:pt x="179" y="58"/>
                    <a:pt x="179" y="59"/>
                  </a:cubicBezTo>
                  <a:cubicBezTo>
                    <a:pt x="181" y="59"/>
                    <a:pt x="183" y="60"/>
                    <a:pt x="186" y="60"/>
                  </a:cubicBezTo>
                  <a:cubicBezTo>
                    <a:pt x="186" y="62"/>
                    <a:pt x="185" y="63"/>
                    <a:pt x="186" y="64"/>
                  </a:cubicBezTo>
                  <a:cubicBezTo>
                    <a:pt x="186" y="64"/>
                    <a:pt x="187" y="65"/>
                    <a:pt x="187" y="65"/>
                  </a:cubicBezTo>
                  <a:cubicBezTo>
                    <a:pt x="187" y="65"/>
                    <a:pt x="186" y="66"/>
                    <a:pt x="186" y="66"/>
                  </a:cubicBezTo>
                  <a:cubicBezTo>
                    <a:pt x="186" y="67"/>
                    <a:pt x="187" y="66"/>
                    <a:pt x="187" y="67"/>
                  </a:cubicBezTo>
                  <a:cubicBezTo>
                    <a:pt x="187" y="67"/>
                    <a:pt x="186" y="68"/>
                    <a:pt x="188" y="68"/>
                  </a:cubicBezTo>
                  <a:cubicBezTo>
                    <a:pt x="187" y="68"/>
                    <a:pt x="187" y="68"/>
                    <a:pt x="187" y="69"/>
                  </a:cubicBezTo>
                  <a:cubicBezTo>
                    <a:pt x="187" y="70"/>
                    <a:pt x="188" y="70"/>
                    <a:pt x="188" y="69"/>
                  </a:cubicBezTo>
                  <a:cubicBezTo>
                    <a:pt x="188" y="69"/>
                    <a:pt x="188" y="70"/>
                    <a:pt x="188" y="70"/>
                  </a:cubicBezTo>
                  <a:cubicBezTo>
                    <a:pt x="188" y="70"/>
                    <a:pt x="189" y="70"/>
                    <a:pt x="189" y="70"/>
                  </a:cubicBezTo>
                  <a:cubicBezTo>
                    <a:pt x="190" y="71"/>
                    <a:pt x="192" y="71"/>
                    <a:pt x="194" y="70"/>
                  </a:cubicBezTo>
                  <a:cubicBezTo>
                    <a:pt x="194" y="68"/>
                    <a:pt x="194" y="67"/>
                    <a:pt x="194" y="65"/>
                  </a:cubicBezTo>
                  <a:cubicBezTo>
                    <a:pt x="194" y="64"/>
                    <a:pt x="193" y="65"/>
                    <a:pt x="192" y="64"/>
                  </a:cubicBezTo>
                  <a:cubicBezTo>
                    <a:pt x="192" y="64"/>
                    <a:pt x="193" y="62"/>
                    <a:pt x="191" y="62"/>
                  </a:cubicBezTo>
                  <a:cubicBezTo>
                    <a:pt x="192" y="62"/>
                    <a:pt x="193" y="62"/>
                    <a:pt x="192" y="61"/>
                  </a:cubicBezTo>
                  <a:cubicBezTo>
                    <a:pt x="195" y="61"/>
                    <a:pt x="195" y="60"/>
                    <a:pt x="196" y="60"/>
                  </a:cubicBezTo>
                  <a:cubicBezTo>
                    <a:pt x="197" y="60"/>
                    <a:pt x="196" y="58"/>
                    <a:pt x="197" y="58"/>
                  </a:cubicBezTo>
                  <a:cubicBezTo>
                    <a:pt x="197" y="58"/>
                    <a:pt x="198" y="59"/>
                    <a:pt x="198" y="58"/>
                  </a:cubicBezTo>
                  <a:cubicBezTo>
                    <a:pt x="197" y="56"/>
                    <a:pt x="199" y="53"/>
                    <a:pt x="198" y="52"/>
                  </a:cubicBezTo>
                  <a:cubicBezTo>
                    <a:pt x="198" y="51"/>
                    <a:pt x="197" y="52"/>
                    <a:pt x="197" y="52"/>
                  </a:cubicBezTo>
                  <a:cubicBezTo>
                    <a:pt x="196" y="52"/>
                    <a:pt x="197" y="50"/>
                    <a:pt x="196" y="51"/>
                  </a:cubicBezTo>
                  <a:cubicBezTo>
                    <a:pt x="196" y="50"/>
                    <a:pt x="195" y="49"/>
                    <a:pt x="195" y="48"/>
                  </a:cubicBezTo>
                  <a:cubicBezTo>
                    <a:pt x="195" y="47"/>
                    <a:pt x="196" y="47"/>
                    <a:pt x="197" y="47"/>
                  </a:cubicBezTo>
                  <a:cubicBezTo>
                    <a:pt x="196" y="46"/>
                    <a:pt x="197" y="43"/>
                    <a:pt x="195" y="43"/>
                  </a:cubicBezTo>
                  <a:cubicBezTo>
                    <a:pt x="196" y="43"/>
                    <a:pt x="196" y="42"/>
                    <a:pt x="196" y="41"/>
                  </a:cubicBezTo>
                  <a:cubicBezTo>
                    <a:pt x="196" y="42"/>
                    <a:pt x="195" y="41"/>
                    <a:pt x="195" y="41"/>
                  </a:cubicBezTo>
                  <a:cubicBezTo>
                    <a:pt x="195" y="41"/>
                    <a:pt x="196" y="41"/>
                    <a:pt x="196" y="40"/>
                  </a:cubicBezTo>
                  <a:cubicBezTo>
                    <a:pt x="196" y="40"/>
                    <a:pt x="195" y="40"/>
                    <a:pt x="195" y="39"/>
                  </a:cubicBezTo>
                  <a:cubicBezTo>
                    <a:pt x="195" y="39"/>
                    <a:pt x="196" y="38"/>
                    <a:pt x="195" y="37"/>
                  </a:cubicBezTo>
                  <a:cubicBezTo>
                    <a:pt x="195" y="36"/>
                    <a:pt x="200" y="36"/>
                    <a:pt x="199" y="38"/>
                  </a:cubicBezTo>
                  <a:cubicBezTo>
                    <a:pt x="201" y="38"/>
                    <a:pt x="204" y="38"/>
                    <a:pt x="205" y="37"/>
                  </a:cubicBezTo>
                  <a:cubicBezTo>
                    <a:pt x="206" y="38"/>
                    <a:pt x="209" y="38"/>
                    <a:pt x="208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13" y="42"/>
                    <a:pt x="213" y="42"/>
                    <a:pt x="214" y="42"/>
                  </a:cubicBezTo>
                  <a:cubicBezTo>
                    <a:pt x="214" y="43"/>
                    <a:pt x="214" y="44"/>
                    <a:pt x="214" y="45"/>
                  </a:cubicBezTo>
                  <a:cubicBezTo>
                    <a:pt x="214" y="46"/>
                    <a:pt x="215" y="48"/>
                    <a:pt x="214" y="48"/>
                  </a:cubicBezTo>
                  <a:cubicBezTo>
                    <a:pt x="214" y="48"/>
                    <a:pt x="215" y="48"/>
                    <a:pt x="216" y="48"/>
                  </a:cubicBezTo>
                  <a:cubicBezTo>
                    <a:pt x="216" y="50"/>
                    <a:pt x="218" y="49"/>
                    <a:pt x="216" y="51"/>
                  </a:cubicBezTo>
                  <a:cubicBezTo>
                    <a:pt x="219" y="51"/>
                    <a:pt x="219" y="50"/>
                    <a:pt x="221" y="50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1" y="48"/>
                    <a:pt x="222" y="48"/>
                    <a:pt x="222" y="48"/>
                  </a:cubicBezTo>
                  <a:cubicBezTo>
                    <a:pt x="222" y="47"/>
                    <a:pt x="224" y="47"/>
                    <a:pt x="224" y="46"/>
                  </a:cubicBezTo>
                  <a:cubicBezTo>
                    <a:pt x="224" y="46"/>
                    <a:pt x="223" y="46"/>
                    <a:pt x="223" y="46"/>
                  </a:cubicBezTo>
                  <a:cubicBezTo>
                    <a:pt x="223" y="45"/>
                    <a:pt x="225" y="45"/>
                    <a:pt x="226" y="45"/>
                  </a:cubicBezTo>
                  <a:cubicBezTo>
                    <a:pt x="224" y="46"/>
                    <a:pt x="225" y="46"/>
                    <a:pt x="227" y="47"/>
                  </a:cubicBezTo>
                  <a:cubicBezTo>
                    <a:pt x="227" y="48"/>
                    <a:pt x="228" y="49"/>
                    <a:pt x="230" y="49"/>
                  </a:cubicBezTo>
                  <a:cubicBezTo>
                    <a:pt x="230" y="50"/>
                    <a:pt x="229" y="50"/>
                    <a:pt x="229" y="51"/>
                  </a:cubicBezTo>
                  <a:cubicBezTo>
                    <a:pt x="229" y="51"/>
                    <a:pt x="230" y="51"/>
                    <a:pt x="230" y="52"/>
                  </a:cubicBezTo>
                  <a:cubicBezTo>
                    <a:pt x="230" y="52"/>
                    <a:pt x="230" y="51"/>
                    <a:pt x="230" y="51"/>
                  </a:cubicBezTo>
                  <a:cubicBezTo>
                    <a:pt x="232" y="51"/>
                    <a:pt x="230" y="53"/>
                    <a:pt x="232" y="53"/>
                  </a:cubicBezTo>
                  <a:cubicBezTo>
                    <a:pt x="231" y="54"/>
                    <a:pt x="232" y="55"/>
                    <a:pt x="231" y="56"/>
                  </a:cubicBezTo>
                  <a:cubicBezTo>
                    <a:pt x="231" y="57"/>
                    <a:pt x="232" y="56"/>
                    <a:pt x="233" y="57"/>
                  </a:cubicBezTo>
                  <a:cubicBezTo>
                    <a:pt x="233" y="57"/>
                    <a:pt x="232" y="58"/>
                    <a:pt x="232" y="58"/>
                  </a:cubicBezTo>
                  <a:cubicBezTo>
                    <a:pt x="233" y="58"/>
                    <a:pt x="234" y="58"/>
                    <a:pt x="234" y="59"/>
                  </a:cubicBezTo>
                  <a:cubicBezTo>
                    <a:pt x="234" y="59"/>
                    <a:pt x="235" y="59"/>
                    <a:pt x="235" y="60"/>
                  </a:cubicBezTo>
                  <a:cubicBezTo>
                    <a:pt x="236" y="60"/>
                    <a:pt x="237" y="60"/>
                    <a:pt x="238" y="61"/>
                  </a:cubicBezTo>
                  <a:cubicBezTo>
                    <a:pt x="239" y="61"/>
                    <a:pt x="239" y="59"/>
                    <a:pt x="239" y="61"/>
                  </a:cubicBezTo>
                  <a:cubicBezTo>
                    <a:pt x="239" y="62"/>
                    <a:pt x="238" y="62"/>
                    <a:pt x="237" y="62"/>
                  </a:cubicBezTo>
                  <a:cubicBezTo>
                    <a:pt x="238" y="63"/>
                    <a:pt x="239" y="64"/>
                    <a:pt x="241" y="64"/>
                  </a:cubicBezTo>
                  <a:cubicBezTo>
                    <a:pt x="241" y="65"/>
                    <a:pt x="241" y="65"/>
                    <a:pt x="242" y="65"/>
                  </a:cubicBezTo>
                  <a:cubicBezTo>
                    <a:pt x="242" y="66"/>
                    <a:pt x="242" y="67"/>
                    <a:pt x="243" y="67"/>
                  </a:cubicBezTo>
                  <a:cubicBezTo>
                    <a:pt x="243" y="67"/>
                    <a:pt x="242" y="68"/>
                    <a:pt x="243" y="69"/>
                  </a:cubicBezTo>
                  <a:cubicBezTo>
                    <a:pt x="242" y="70"/>
                    <a:pt x="241" y="70"/>
                    <a:pt x="239" y="70"/>
                  </a:cubicBezTo>
                  <a:cubicBezTo>
                    <a:pt x="239" y="70"/>
                    <a:pt x="240" y="71"/>
                    <a:pt x="239" y="71"/>
                  </a:cubicBezTo>
                  <a:cubicBezTo>
                    <a:pt x="238" y="71"/>
                    <a:pt x="238" y="71"/>
                    <a:pt x="238" y="71"/>
                  </a:cubicBezTo>
                  <a:cubicBezTo>
                    <a:pt x="238" y="72"/>
                    <a:pt x="237" y="71"/>
                    <a:pt x="237" y="71"/>
                  </a:cubicBezTo>
                  <a:cubicBezTo>
                    <a:pt x="237" y="72"/>
                    <a:pt x="236" y="72"/>
                    <a:pt x="236" y="72"/>
                  </a:cubicBezTo>
                  <a:cubicBezTo>
                    <a:pt x="236" y="73"/>
                    <a:pt x="235" y="74"/>
                    <a:pt x="235" y="74"/>
                  </a:cubicBezTo>
                  <a:cubicBezTo>
                    <a:pt x="235" y="74"/>
                    <a:pt x="233" y="74"/>
                    <a:pt x="234" y="75"/>
                  </a:cubicBezTo>
                  <a:cubicBezTo>
                    <a:pt x="234" y="76"/>
                    <a:pt x="232" y="75"/>
                    <a:pt x="231" y="75"/>
                  </a:cubicBezTo>
                  <a:cubicBezTo>
                    <a:pt x="230" y="75"/>
                    <a:pt x="229" y="75"/>
                    <a:pt x="228" y="75"/>
                  </a:cubicBezTo>
                  <a:cubicBezTo>
                    <a:pt x="227" y="75"/>
                    <a:pt x="227" y="75"/>
                    <a:pt x="226" y="75"/>
                  </a:cubicBezTo>
                  <a:cubicBezTo>
                    <a:pt x="224" y="74"/>
                    <a:pt x="221" y="75"/>
                    <a:pt x="219" y="75"/>
                  </a:cubicBezTo>
                  <a:cubicBezTo>
                    <a:pt x="217" y="76"/>
                    <a:pt x="217" y="78"/>
                    <a:pt x="214" y="78"/>
                  </a:cubicBezTo>
                  <a:cubicBezTo>
                    <a:pt x="216" y="79"/>
                    <a:pt x="213" y="80"/>
                    <a:pt x="213" y="80"/>
                  </a:cubicBezTo>
                  <a:cubicBezTo>
                    <a:pt x="213" y="81"/>
                    <a:pt x="213" y="81"/>
                    <a:pt x="213" y="82"/>
                  </a:cubicBezTo>
                  <a:cubicBezTo>
                    <a:pt x="214" y="82"/>
                    <a:pt x="214" y="80"/>
                    <a:pt x="215" y="80"/>
                  </a:cubicBezTo>
                  <a:cubicBezTo>
                    <a:pt x="215" y="79"/>
                    <a:pt x="217" y="80"/>
                    <a:pt x="217" y="79"/>
                  </a:cubicBezTo>
                  <a:cubicBezTo>
                    <a:pt x="217" y="77"/>
                    <a:pt x="218" y="80"/>
                    <a:pt x="218" y="78"/>
                  </a:cubicBezTo>
                  <a:cubicBezTo>
                    <a:pt x="219" y="77"/>
                    <a:pt x="219" y="78"/>
                    <a:pt x="219" y="78"/>
                  </a:cubicBezTo>
                  <a:cubicBezTo>
                    <a:pt x="220" y="78"/>
                    <a:pt x="219" y="77"/>
                    <a:pt x="220" y="77"/>
                  </a:cubicBezTo>
                  <a:cubicBezTo>
                    <a:pt x="221" y="77"/>
                    <a:pt x="222" y="77"/>
                    <a:pt x="223" y="77"/>
                  </a:cubicBezTo>
                  <a:cubicBezTo>
                    <a:pt x="224" y="78"/>
                    <a:pt x="224" y="78"/>
                    <a:pt x="224" y="77"/>
                  </a:cubicBezTo>
                  <a:cubicBezTo>
                    <a:pt x="225" y="77"/>
                    <a:pt x="225" y="80"/>
                    <a:pt x="223" y="79"/>
                  </a:cubicBezTo>
                  <a:cubicBezTo>
                    <a:pt x="225" y="81"/>
                    <a:pt x="222" y="81"/>
                    <a:pt x="223" y="83"/>
                  </a:cubicBezTo>
                  <a:cubicBezTo>
                    <a:pt x="223" y="84"/>
                    <a:pt x="223" y="84"/>
                    <a:pt x="223" y="85"/>
                  </a:cubicBezTo>
                  <a:cubicBezTo>
                    <a:pt x="224" y="84"/>
                    <a:pt x="224" y="84"/>
                    <a:pt x="224" y="85"/>
                  </a:cubicBezTo>
                  <a:cubicBezTo>
                    <a:pt x="225" y="85"/>
                    <a:pt x="225" y="85"/>
                    <a:pt x="226" y="85"/>
                  </a:cubicBezTo>
                  <a:cubicBezTo>
                    <a:pt x="226" y="85"/>
                    <a:pt x="226" y="86"/>
                    <a:pt x="227" y="86"/>
                  </a:cubicBezTo>
                  <a:cubicBezTo>
                    <a:pt x="227" y="86"/>
                    <a:pt x="227" y="86"/>
                    <a:pt x="228" y="86"/>
                  </a:cubicBezTo>
                  <a:cubicBezTo>
                    <a:pt x="228" y="86"/>
                    <a:pt x="228" y="87"/>
                    <a:pt x="228" y="87"/>
                  </a:cubicBezTo>
                  <a:cubicBezTo>
                    <a:pt x="229" y="87"/>
                    <a:pt x="230" y="86"/>
                    <a:pt x="230" y="87"/>
                  </a:cubicBezTo>
                  <a:cubicBezTo>
                    <a:pt x="231" y="87"/>
                    <a:pt x="231" y="86"/>
                    <a:pt x="231" y="86"/>
                  </a:cubicBezTo>
                  <a:cubicBezTo>
                    <a:pt x="231" y="86"/>
                    <a:pt x="232" y="86"/>
                    <a:pt x="232" y="86"/>
                  </a:cubicBezTo>
                  <a:cubicBezTo>
                    <a:pt x="232" y="85"/>
                    <a:pt x="232" y="85"/>
                    <a:pt x="232" y="84"/>
                  </a:cubicBezTo>
                  <a:cubicBezTo>
                    <a:pt x="233" y="84"/>
                    <a:pt x="233" y="85"/>
                    <a:pt x="233" y="85"/>
                  </a:cubicBezTo>
                  <a:cubicBezTo>
                    <a:pt x="233" y="86"/>
                    <a:pt x="235" y="86"/>
                    <a:pt x="234" y="87"/>
                  </a:cubicBezTo>
                  <a:cubicBezTo>
                    <a:pt x="233" y="88"/>
                    <a:pt x="233" y="87"/>
                    <a:pt x="232" y="87"/>
                  </a:cubicBezTo>
                  <a:cubicBezTo>
                    <a:pt x="232" y="87"/>
                    <a:pt x="232" y="88"/>
                    <a:pt x="231" y="88"/>
                  </a:cubicBezTo>
                  <a:cubicBezTo>
                    <a:pt x="231" y="89"/>
                    <a:pt x="230" y="88"/>
                    <a:pt x="229" y="88"/>
                  </a:cubicBezTo>
                  <a:cubicBezTo>
                    <a:pt x="228" y="89"/>
                    <a:pt x="229" y="90"/>
                    <a:pt x="227" y="89"/>
                  </a:cubicBezTo>
                  <a:cubicBezTo>
                    <a:pt x="226" y="89"/>
                    <a:pt x="226" y="91"/>
                    <a:pt x="226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4" y="91"/>
                    <a:pt x="224" y="92"/>
                    <a:pt x="222" y="92"/>
                  </a:cubicBezTo>
                  <a:cubicBezTo>
                    <a:pt x="223" y="91"/>
                    <a:pt x="222" y="91"/>
                    <a:pt x="222" y="90"/>
                  </a:cubicBezTo>
                  <a:cubicBezTo>
                    <a:pt x="223" y="90"/>
                    <a:pt x="224" y="88"/>
                    <a:pt x="225" y="89"/>
                  </a:cubicBezTo>
                  <a:cubicBezTo>
                    <a:pt x="225" y="88"/>
                    <a:pt x="224" y="88"/>
                    <a:pt x="223" y="87"/>
                  </a:cubicBezTo>
                  <a:cubicBezTo>
                    <a:pt x="222" y="87"/>
                    <a:pt x="221" y="89"/>
                    <a:pt x="220" y="89"/>
                  </a:cubicBezTo>
                  <a:cubicBezTo>
                    <a:pt x="220" y="89"/>
                    <a:pt x="219" y="89"/>
                    <a:pt x="219" y="89"/>
                  </a:cubicBezTo>
                  <a:cubicBezTo>
                    <a:pt x="218" y="90"/>
                    <a:pt x="218" y="90"/>
                    <a:pt x="218" y="91"/>
                  </a:cubicBezTo>
                  <a:cubicBezTo>
                    <a:pt x="215" y="90"/>
                    <a:pt x="215" y="92"/>
                    <a:pt x="213" y="91"/>
                  </a:cubicBezTo>
                  <a:cubicBezTo>
                    <a:pt x="214" y="92"/>
                    <a:pt x="214" y="92"/>
                    <a:pt x="212" y="92"/>
                  </a:cubicBezTo>
                  <a:cubicBezTo>
                    <a:pt x="211" y="93"/>
                    <a:pt x="210" y="96"/>
                    <a:pt x="212" y="96"/>
                  </a:cubicBezTo>
                  <a:cubicBezTo>
                    <a:pt x="212" y="97"/>
                    <a:pt x="210" y="97"/>
                    <a:pt x="211" y="99"/>
                  </a:cubicBezTo>
                  <a:cubicBezTo>
                    <a:pt x="210" y="99"/>
                    <a:pt x="210" y="98"/>
                    <a:pt x="209" y="99"/>
                  </a:cubicBezTo>
                  <a:cubicBezTo>
                    <a:pt x="208" y="99"/>
                    <a:pt x="208" y="99"/>
                    <a:pt x="208" y="100"/>
                  </a:cubicBezTo>
                  <a:cubicBezTo>
                    <a:pt x="207" y="100"/>
                    <a:pt x="206" y="100"/>
                    <a:pt x="205" y="101"/>
                  </a:cubicBezTo>
                  <a:cubicBezTo>
                    <a:pt x="204" y="101"/>
                    <a:pt x="204" y="101"/>
                    <a:pt x="204" y="102"/>
                  </a:cubicBezTo>
                  <a:cubicBezTo>
                    <a:pt x="203" y="102"/>
                    <a:pt x="203" y="104"/>
                    <a:pt x="202" y="104"/>
                  </a:cubicBezTo>
                  <a:cubicBezTo>
                    <a:pt x="202" y="105"/>
                    <a:pt x="201" y="105"/>
                    <a:pt x="201" y="107"/>
                  </a:cubicBezTo>
                  <a:cubicBezTo>
                    <a:pt x="200" y="107"/>
                    <a:pt x="200" y="106"/>
                    <a:pt x="199" y="105"/>
                  </a:cubicBezTo>
                  <a:cubicBezTo>
                    <a:pt x="198" y="106"/>
                    <a:pt x="199" y="107"/>
                    <a:pt x="198" y="107"/>
                  </a:cubicBezTo>
                  <a:cubicBezTo>
                    <a:pt x="200" y="109"/>
                    <a:pt x="200" y="110"/>
                    <a:pt x="200" y="113"/>
                  </a:cubicBezTo>
                  <a:cubicBezTo>
                    <a:pt x="199" y="113"/>
                    <a:pt x="199" y="114"/>
                    <a:pt x="199" y="115"/>
                  </a:cubicBezTo>
                  <a:cubicBezTo>
                    <a:pt x="199" y="115"/>
                    <a:pt x="198" y="114"/>
                    <a:pt x="198" y="115"/>
                  </a:cubicBezTo>
                  <a:cubicBezTo>
                    <a:pt x="197" y="115"/>
                    <a:pt x="197" y="115"/>
                    <a:pt x="197" y="116"/>
                  </a:cubicBezTo>
                  <a:cubicBezTo>
                    <a:pt x="196" y="116"/>
                    <a:pt x="196" y="117"/>
                    <a:pt x="195" y="117"/>
                  </a:cubicBezTo>
                  <a:cubicBezTo>
                    <a:pt x="194" y="118"/>
                    <a:pt x="193" y="117"/>
                    <a:pt x="193" y="118"/>
                  </a:cubicBezTo>
                  <a:cubicBezTo>
                    <a:pt x="192" y="118"/>
                    <a:pt x="191" y="119"/>
                    <a:pt x="191" y="120"/>
                  </a:cubicBezTo>
                  <a:cubicBezTo>
                    <a:pt x="189" y="120"/>
                    <a:pt x="190" y="122"/>
                    <a:pt x="188" y="122"/>
                  </a:cubicBezTo>
                  <a:cubicBezTo>
                    <a:pt x="189" y="124"/>
                    <a:pt x="187" y="128"/>
                    <a:pt x="189" y="128"/>
                  </a:cubicBezTo>
                  <a:cubicBezTo>
                    <a:pt x="188" y="130"/>
                    <a:pt x="190" y="130"/>
                    <a:pt x="190" y="133"/>
                  </a:cubicBezTo>
                  <a:cubicBezTo>
                    <a:pt x="190" y="133"/>
                    <a:pt x="190" y="133"/>
                    <a:pt x="191" y="133"/>
                  </a:cubicBezTo>
                  <a:cubicBezTo>
                    <a:pt x="190" y="135"/>
                    <a:pt x="191" y="135"/>
                    <a:pt x="191" y="137"/>
                  </a:cubicBezTo>
                  <a:cubicBezTo>
                    <a:pt x="190" y="137"/>
                    <a:pt x="189" y="137"/>
                    <a:pt x="189" y="138"/>
                  </a:cubicBezTo>
                  <a:cubicBezTo>
                    <a:pt x="188" y="138"/>
                    <a:pt x="189" y="137"/>
                    <a:pt x="188" y="136"/>
                  </a:cubicBezTo>
                  <a:cubicBezTo>
                    <a:pt x="188" y="136"/>
                    <a:pt x="187" y="136"/>
                    <a:pt x="187" y="136"/>
                  </a:cubicBezTo>
                  <a:cubicBezTo>
                    <a:pt x="186" y="136"/>
                    <a:pt x="187" y="134"/>
                    <a:pt x="186" y="135"/>
                  </a:cubicBezTo>
                  <a:cubicBezTo>
                    <a:pt x="186" y="134"/>
                    <a:pt x="186" y="132"/>
                    <a:pt x="184" y="132"/>
                  </a:cubicBezTo>
                  <a:cubicBezTo>
                    <a:pt x="185" y="130"/>
                    <a:pt x="184" y="130"/>
                    <a:pt x="184" y="127"/>
                  </a:cubicBezTo>
                  <a:cubicBezTo>
                    <a:pt x="184" y="127"/>
                    <a:pt x="183" y="128"/>
                    <a:pt x="183" y="128"/>
                  </a:cubicBezTo>
                  <a:cubicBezTo>
                    <a:pt x="183" y="127"/>
                    <a:pt x="183" y="127"/>
                    <a:pt x="183" y="127"/>
                  </a:cubicBezTo>
                  <a:cubicBezTo>
                    <a:pt x="182" y="127"/>
                    <a:pt x="179" y="128"/>
                    <a:pt x="179" y="127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77" y="126"/>
                    <a:pt x="176" y="126"/>
                    <a:pt x="175" y="126"/>
                  </a:cubicBezTo>
                  <a:cubicBezTo>
                    <a:pt x="175" y="126"/>
                    <a:pt x="177" y="124"/>
                    <a:pt x="175" y="125"/>
                  </a:cubicBezTo>
                  <a:cubicBezTo>
                    <a:pt x="175" y="125"/>
                    <a:pt x="175" y="126"/>
                    <a:pt x="175" y="126"/>
                  </a:cubicBezTo>
                  <a:cubicBezTo>
                    <a:pt x="173" y="126"/>
                    <a:pt x="171" y="126"/>
                    <a:pt x="170" y="125"/>
                  </a:cubicBezTo>
                  <a:cubicBezTo>
                    <a:pt x="169" y="125"/>
                    <a:pt x="170" y="127"/>
                    <a:pt x="170" y="128"/>
                  </a:cubicBezTo>
                  <a:cubicBezTo>
                    <a:pt x="167" y="127"/>
                    <a:pt x="163" y="127"/>
                    <a:pt x="160" y="127"/>
                  </a:cubicBezTo>
                  <a:cubicBezTo>
                    <a:pt x="160" y="127"/>
                    <a:pt x="159" y="127"/>
                    <a:pt x="159" y="127"/>
                  </a:cubicBezTo>
                  <a:cubicBezTo>
                    <a:pt x="158" y="127"/>
                    <a:pt x="159" y="128"/>
                    <a:pt x="158" y="128"/>
                  </a:cubicBezTo>
                  <a:cubicBezTo>
                    <a:pt x="157" y="128"/>
                    <a:pt x="157" y="129"/>
                    <a:pt x="157" y="129"/>
                  </a:cubicBezTo>
                  <a:cubicBezTo>
                    <a:pt x="157" y="130"/>
                    <a:pt x="156" y="129"/>
                    <a:pt x="155" y="129"/>
                  </a:cubicBezTo>
                  <a:cubicBezTo>
                    <a:pt x="155" y="130"/>
                    <a:pt x="155" y="131"/>
                    <a:pt x="154" y="131"/>
                  </a:cubicBezTo>
                  <a:cubicBezTo>
                    <a:pt x="154" y="132"/>
                    <a:pt x="153" y="134"/>
                    <a:pt x="154" y="134"/>
                  </a:cubicBezTo>
                  <a:cubicBezTo>
                    <a:pt x="154" y="135"/>
                    <a:pt x="153" y="136"/>
                    <a:pt x="152" y="136"/>
                  </a:cubicBezTo>
                  <a:cubicBezTo>
                    <a:pt x="153" y="138"/>
                    <a:pt x="152" y="139"/>
                    <a:pt x="152" y="141"/>
                  </a:cubicBezTo>
                  <a:cubicBezTo>
                    <a:pt x="153" y="141"/>
                    <a:pt x="153" y="142"/>
                    <a:pt x="153" y="142"/>
                  </a:cubicBezTo>
                  <a:cubicBezTo>
                    <a:pt x="153" y="144"/>
                    <a:pt x="153" y="145"/>
                    <a:pt x="152" y="146"/>
                  </a:cubicBezTo>
                  <a:cubicBezTo>
                    <a:pt x="152" y="147"/>
                    <a:pt x="154" y="146"/>
                    <a:pt x="154" y="147"/>
                  </a:cubicBezTo>
                  <a:cubicBezTo>
                    <a:pt x="154" y="147"/>
                    <a:pt x="153" y="147"/>
                    <a:pt x="154" y="148"/>
                  </a:cubicBezTo>
                  <a:cubicBezTo>
                    <a:pt x="154" y="147"/>
                    <a:pt x="154" y="148"/>
                    <a:pt x="154" y="148"/>
                  </a:cubicBezTo>
                  <a:cubicBezTo>
                    <a:pt x="154" y="149"/>
                    <a:pt x="155" y="148"/>
                    <a:pt x="155" y="149"/>
                  </a:cubicBezTo>
                  <a:cubicBezTo>
                    <a:pt x="155" y="149"/>
                    <a:pt x="155" y="150"/>
                    <a:pt x="155" y="150"/>
                  </a:cubicBezTo>
                  <a:cubicBezTo>
                    <a:pt x="155" y="150"/>
                    <a:pt x="156" y="150"/>
                    <a:pt x="156" y="150"/>
                  </a:cubicBezTo>
                  <a:cubicBezTo>
                    <a:pt x="156" y="150"/>
                    <a:pt x="156" y="151"/>
                    <a:pt x="156" y="151"/>
                  </a:cubicBezTo>
                  <a:cubicBezTo>
                    <a:pt x="156" y="151"/>
                    <a:pt x="157" y="152"/>
                    <a:pt x="157" y="153"/>
                  </a:cubicBezTo>
                  <a:cubicBezTo>
                    <a:pt x="162" y="153"/>
                    <a:pt x="164" y="152"/>
                    <a:pt x="166" y="153"/>
                  </a:cubicBezTo>
                  <a:cubicBezTo>
                    <a:pt x="166" y="153"/>
                    <a:pt x="167" y="152"/>
                    <a:pt x="167" y="152"/>
                  </a:cubicBezTo>
                  <a:cubicBezTo>
                    <a:pt x="167" y="151"/>
                    <a:pt x="168" y="150"/>
                    <a:pt x="168" y="149"/>
                  </a:cubicBezTo>
                  <a:cubicBezTo>
                    <a:pt x="169" y="149"/>
                    <a:pt x="169" y="148"/>
                    <a:pt x="168" y="148"/>
                  </a:cubicBezTo>
                  <a:cubicBezTo>
                    <a:pt x="170" y="146"/>
                    <a:pt x="174" y="145"/>
                    <a:pt x="176" y="147"/>
                  </a:cubicBezTo>
                  <a:cubicBezTo>
                    <a:pt x="175" y="148"/>
                    <a:pt x="175" y="150"/>
                    <a:pt x="174" y="151"/>
                  </a:cubicBezTo>
                  <a:cubicBezTo>
                    <a:pt x="173" y="153"/>
                    <a:pt x="175" y="153"/>
                    <a:pt x="174" y="154"/>
                  </a:cubicBezTo>
                  <a:cubicBezTo>
                    <a:pt x="173" y="154"/>
                    <a:pt x="173" y="155"/>
                    <a:pt x="172" y="157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71" y="158"/>
                    <a:pt x="174" y="157"/>
                    <a:pt x="173" y="159"/>
                  </a:cubicBezTo>
                  <a:cubicBezTo>
                    <a:pt x="175" y="159"/>
                    <a:pt x="175" y="158"/>
                    <a:pt x="176" y="158"/>
                  </a:cubicBezTo>
                  <a:cubicBezTo>
                    <a:pt x="176" y="159"/>
                    <a:pt x="178" y="159"/>
                    <a:pt x="178" y="160"/>
                  </a:cubicBezTo>
                  <a:cubicBezTo>
                    <a:pt x="180" y="159"/>
                    <a:pt x="181" y="161"/>
                    <a:pt x="184" y="160"/>
                  </a:cubicBezTo>
                  <a:cubicBezTo>
                    <a:pt x="183" y="162"/>
                    <a:pt x="185" y="163"/>
                    <a:pt x="183" y="164"/>
                  </a:cubicBezTo>
                  <a:cubicBezTo>
                    <a:pt x="184" y="165"/>
                    <a:pt x="183" y="169"/>
                    <a:pt x="183" y="170"/>
                  </a:cubicBezTo>
                  <a:cubicBezTo>
                    <a:pt x="183" y="171"/>
                    <a:pt x="184" y="171"/>
                    <a:pt x="185" y="171"/>
                  </a:cubicBezTo>
                  <a:cubicBezTo>
                    <a:pt x="185" y="172"/>
                    <a:pt x="186" y="172"/>
                    <a:pt x="186" y="173"/>
                  </a:cubicBezTo>
                  <a:cubicBezTo>
                    <a:pt x="186" y="173"/>
                    <a:pt x="188" y="173"/>
                    <a:pt x="188" y="174"/>
                  </a:cubicBezTo>
                  <a:cubicBezTo>
                    <a:pt x="189" y="172"/>
                    <a:pt x="193" y="174"/>
                    <a:pt x="194" y="173"/>
                  </a:cubicBezTo>
                  <a:cubicBezTo>
                    <a:pt x="194" y="174"/>
                    <a:pt x="194" y="174"/>
                    <a:pt x="194" y="174"/>
                  </a:cubicBezTo>
                  <a:cubicBezTo>
                    <a:pt x="195" y="174"/>
                    <a:pt x="197" y="173"/>
                    <a:pt x="197" y="175"/>
                  </a:cubicBezTo>
                  <a:cubicBezTo>
                    <a:pt x="197" y="175"/>
                    <a:pt x="198" y="174"/>
                    <a:pt x="198" y="174"/>
                  </a:cubicBezTo>
                  <a:cubicBezTo>
                    <a:pt x="199" y="174"/>
                    <a:pt x="199" y="174"/>
                    <a:pt x="199" y="173"/>
                  </a:cubicBezTo>
                  <a:cubicBezTo>
                    <a:pt x="200" y="173"/>
                    <a:pt x="200" y="173"/>
                    <a:pt x="200" y="173"/>
                  </a:cubicBezTo>
                  <a:cubicBezTo>
                    <a:pt x="200" y="172"/>
                    <a:pt x="201" y="173"/>
                    <a:pt x="201" y="172"/>
                  </a:cubicBezTo>
                  <a:cubicBezTo>
                    <a:pt x="201" y="172"/>
                    <a:pt x="201" y="171"/>
                    <a:pt x="201" y="171"/>
                  </a:cubicBezTo>
                  <a:cubicBezTo>
                    <a:pt x="201" y="171"/>
                    <a:pt x="202" y="172"/>
                    <a:pt x="202" y="172"/>
                  </a:cubicBezTo>
                  <a:cubicBezTo>
                    <a:pt x="202" y="171"/>
                    <a:pt x="202" y="171"/>
                    <a:pt x="203" y="171"/>
                  </a:cubicBezTo>
                  <a:cubicBezTo>
                    <a:pt x="203" y="170"/>
                    <a:pt x="204" y="170"/>
                    <a:pt x="205" y="169"/>
                  </a:cubicBezTo>
                  <a:cubicBezTo>
                    <a:pt x="205" y="169"/>
                    <a:pt x="205" y="168"/>
                    <a:pt x="205" y="168"/>
                  </a:cubicBezTo>
                  <a:cubicBezTo>
                    <a:pt x="206" y="169"/>
                    <a:pt x="211" y="169"/>
                    <a:pt x="208" y="169"/>
                  </a:cubicBezTo>
                  <a:cubicBezTo>
                    <a:pt x="209" y="170"/>
                    <a:pt x="210" y="170"/>
                    <a:pt x="211" y="170"/>
                  </a:cubicBezTo>
                  <a:cubicBezTo>
                    <a:pt x="211" y="170"/>
                    <a:pt x="211" y="169"/>
                    <a:pt x="211" y="169"/>
                  </a:cubicBezTo>
                  <a:cubicBezTo>
                    <a:pt x="215" y="169"/>
                    <a:pt x="215" y="169"/>
                    <a:pt x="215" y="169"/>
                  </a:cubicBezTo>
                  <a:cubicBezTo>
                    <a:pt x="215" y="171"/>
                    <a:pt x="218" y="170"/>
                    <a:pt x="219" y="171"/>
                  </a:cubicBezTo>
                  <a:cubicBezTo>
                    <a:pt x="219" y="171"/>
                    <a:pt x="219" y="171"/>
                    <a:pt x="220" y="171"/>
                  </a:cubicBezTo>
                  <a:cubicBezTo>
                    <a:pt x="220" y="171"/>
                    <a:pt x="220" y="172"/>
                    <a:pt x="221" y="172"/>
                  </a:cubicBezTo>
                  <a:cubicBezTo>
                    <a:pt x="222" y="172"/>
                    <a:pt x="222" y="171"/>
                    <a:pt x="223" y="171"/>
                  </a:cubicBezTo>
                  <a:cubicBezTo>
                    <a:pt x="226" y="171"/>
                    <a:pt x="228" y="172"/>
                    <a:pt x="231" y="172"/>
                  </a:cubicBezTo>
                  <a:cubicBezTo>
                    <a:pt x="231" y="173"/>
                    <a:pt x="231" y="174"/>
                    <a:pt x="231" y="173"/>
                  </a:cubicBezTo>
                  <a:cubicBezTo>
                    <a:pt x="232" y="173"/>
                    <a:pt x="232" y="173"/>
                    <a:pt x="231" y="173"/>
                  </a:cubicBezTo>
                  <a:cubicBezTo>
                    <a:pt x="231" y="174"/>
                    <a:pt x="233" y="173"/>
                    <a:pt x="234" y="174"/>
                  </a:cubicBezTo>
                  <a:cubicBezTo>
                    <a:pt x="234" y="174"/>
                    <a:pt x="233" y="175"/>
                    <a:pt x="234" y="175"/>
                  </a:cubicBezTo>
                  <a:cubicBezTo>
                    <a:pt x="234" y="176"/>
                    <a:pt x="235" y="175"/>
                    <a:pt x="236" y="175"/>
                  </a:cubicBezTo>
                  <a:cubicBezTo>
                    <a:pt x="235" y="177"/>
                    <a:pt x="236" y="177"/>
                    <a:pt x="237" y="177"/>
                  </a:cubicBezTo>
                  <a:cubicBezTo>
                    <a:pt x="238" y="178"/>
                    <a:pt x="238" y="179"/>
                    <a:pt x="239" y="180"/>
                  </a:cubicBezTo>
                  <a:cubicBezTo>
                    <a:pt x="242" y="180"/>
                    <a:pt x="244" y="182"/>
                    <a:pt x="246" y="181"/>
                  </a:cubicBezTo>
                  <a:cubicBezTo>
                    <a:pt x="246" y="183"/>
                    <a:pt x="249" y="181"/>
                    <a:pt x="248" y="183"/>
                  </a:cubicBezTo>
                  <a:cubicBezTo>
                    <a:pt x="250" y="182"/>
                    <a:pt x="250" y="184"/>
                    <a:pt x="252" y="184"/>
                  </a:cubicBezTo>
                  <a:cubicBezTo>
                    <a:pt x="252" y="184"/>
                    <a:pt x="252" y="186"/>
                    <a:pt x="253" y="185"/>
                  </a:cubicBezTo>
                  <a:cubicBezTo>
                    <a:pt x="252" y="187"/>
                    <a:pt x="254" y="187"/>
                    <a:pt x="254" y="188"/>
                  </a:cubicBezTo>
                  <a:cubicBezTo>
                    <a:pt x="254" y="189"/>
                    <a:pt x="255" y="189"/>
                    <a:pt x="255" y="189"/>
                  </a:cubicBezTo>
                  <a:cubicBezTo>
                    <a:pt x="256" y="189"/>
                    <a:pt x="255" y="191"/>
                    <a:pt x="256" y="190"/>
                  </a:cubicBezTo>
                  <a:cubicBezTo>
                    <a:pt x="254" y="192"/>
                    <a:pt x="259" y="193"/>
                    <a:pt x="258" y="195"/>
                  </a:cubicBezTo>
                  <a:cubicBezTo>
                    <a:pt x="259" y="194"/>
                    <a:pt x="259" y="195"/>
                    <a:pt x="259" y="196"/>
                  </a:cubicBezTo>
                  <a:cubicBezTo>
                    <a:pt x="262" y="195"/>
                    <a:pt x="265" y="196"/>
                    <a:pt x="267" y="198"/>
                  </a:cubicBezTo>
                  <a:cubicBezTo>
                    <a:pt x="269" y="198"/>
                    <a:pt x="271" y="199"/>
                    <a:pt x="274" y="199"/>
                  </a:cubicBezTo>
                  <a:cubicBezTo>
                    <a:pt x="274" y="199"/>
                    <a:pt x="273" y="199"/>
                    <a:pt x="272" y="199"/>
                  </a:cubicBezTo>
                  <a:cubicBezTo>
                    <a:pt x="273" y="200"/>
                    <a:pt x="276" y="200"/>
                    <a:pt x="278" y="200"/>
                  </a:cubicBezTo>
                  <a:cubicBezTo>
                    <a:pt x="278" y="200"/>
                    <a:pt x="279" y="200"/>
                    <a:pt x="279" y="200"/>
                  </a:cubicBezTo>
                  <a:cubicBezTo>
                    <a:pt x="279" y="201"/>
                    <a:pt x="281" y="201"/>
                    <a:pt x="281" y="201"/>
                  </a:cubicBezTo>
                  <a:cubicBezTo>
                    <a:pt x="281" y="202"/>
                    <a:pt x="281" y="202"/>
                    <a:pt x="281" y="203"/>
                  </a:cubicBezTo>
                  <a:cubicBezTo>
                    <a:pt x="281" y="203"/>
                    <a:pt x="282" y="202"/>
                    <a:pt x="282" y="203"/>
                  </a:cubicBezTo>
                  <a:cubicBezTo>
                    <a:pt x="282" y="203"/>
                    <a:pt x="282" y="204"/>
                    <a:pt x="283" y="204"/>
                  </a:cubicBezTo>
                  <a:cubicBezTo>
                    <a:pt x="283" y="220"/>
                    <a:pt x="283" y="220"/>
                    <a:pt x="283" y="220"/>
                  </a:cubicBezTo>
                  <a:cubicBezTo>
                    <a:pt x="281" y="219"/>
                    <a:pt x="283" y="223"/>
                    <a:pt x="281" y="222"/>
                  </a:cubicBezTo>
                  <a:cubicBezTo>
                    <a:pt x="281" y="224"/>
                    <a:pt x="281" y="226"/>
                    <a:pt x="280" y="228"/>
                  </a:cubicBezTo>
                  <a:cubicBezTo>
                    <a:pt x="280" y="229"/>
                    <a:pt x="281" y="231"/>
                    <a:pt x="281" y="233"/>
                  </a:cubicBezTo>
                  <a:cubicBezTo>
                    <a:pt x="281" y="233"/>
                    <a:pt x="281" y="233"/>
                    <a:pt x="280" y="233"/>
                  </a:cubicBezTo>
                  <a:cubicBezTo>
                    <a:pt x="280" y="234"/>
                    <a:pt x="281" y="234"/>
                    <a:pt x="280" y="235"/>
                  </a:cubicBezTo>
                  <a:cubicBezTo>
                    <a:pt x="280" y="235"/>
                    <a:pt x="279" y="235"/>
                    <a:pt x="279" y="237"/>
                  </a:cubicBezTo>
                  <a:cubicBezTo>
                    <a:pt x="278" y="238"/>
                    <a:pt x="278" y="238"/>
                    <a:pt x="277" y="239"/>
                  </a:cubicBezTo>
                  <a:cubicBezTo>
                    <a:pt x="277" y="239"/>
                    <a:pt x="277" y="240"/>
                    <a:pt x="277" y="240"/>
                  </a:cubicBezTo>
                  <a:cubicBezTo>
                    <a:pt x="277" y="241"/>
                    <a:pt x="276" y="240"/>
                    <a:pt x="276" y="240"/>
                  </a:cubicBezTo>
                  <a:cubicBezTo>
                    <a:pt x="276" y="241"/>
                    <a:pt x="276" y="241"/>
                    <a:pt x="276" y="241"/>
                  </a:cubicBezTo>
                  <a:cubicBezTo>
                    <a:pt x="275" y="242"/>
                    <a:pt x="274" y="242"/>
                    <a:pt x="274" y="243"/>
                  </a:cubicBezTo>
                  <a:cubicBezTo>
                    <a:pt x="274" y="243"/>
                    <a:pt x="272" y="243"/>
                    <a:pt x="271" y="244"/>
                  </a:cubicBezTo>
                  <a:cubicBezTo>
                    <a:pt x="271" y="244"/>
                    <a:pt x="271" y="245"/>
                    <a:pt x="270" y="245"/>
                  </a:cubicBezTo>
                  <a:cubicBezTo>
                    <a:pt x="270" y="245"/>
                    <a:pt x="270" y="244"/>
                    <a:pt x="269" y="244"/>
                  </a:cubicBezTo>
                  <a:cubicBezTo>
                    <a:pt x="269" y="244"/>
                    <a:pt x="269" y="245"/>
                    <a:pt x="269" y="245"/>
                  </a:cubicBezTo>
                  <a:cubicBezTo>
                    <a:pt x="268" y="245"/>
                    <a:pt x="268" y="245"/>
                    <a:pt x="268" y="246"/>
                  </a:cubicBezTo>
                  <a:cubicBezTo>
                    <a:pt x="266" y="245"/>
                    <a:pt x="264" y="247"/>
                    <a:pt x="263" y="248"/>
                  </a:cubicBezTo>
                  <a:cubicBezTo>
                    <a:pt x="263" y="248"/>
                    <a:pt x="263" y="248"/>
                    <a:pt x="262" y="248"/>
                  </a:cubicBezTo>
                  <a:cubicBezTo>
                    <a:pt x="262" y="248"/>
                    <a:pt x="262" y="249"/>
                    <a:pt x="261" y="249"/>
                  </a:cubicBezTo>
                  <a:cubicBezTo>
                    <a:pt x="261" y="249"/>
                    <a:pt x="260" y="250"/>
                    <a:pt x="260" y="250"/>
                  </a:cubicBezTo>
                  <a:cubicBezTo>
                    <a:pt x="260" y="250"/>
                    <a:pt x="261" y="251"/>
                    <a:pt x="260" y="251"/>
                  </a:cubicBezTo>
                  <a:cubicBezTo>
                    <a:pt x="260" y="254"/>
                    <a:pt x="259" y="255"/>
                    <a:pt x="259" y="257"/>
                  </a:cubicBezTo>
                  <a:cubicBezTo>
                    <a:pt x="258" y="256"/>
                    <a:pt x="259" y="258"/>
                    <a:pt x="258" y="259"/>
                  </a:cubicBezTo>
                  <a:cubicBezTo>
                    <a:pt x="258" y="259"/>
                    <a:pt x="257" y="258"/>
                    <a:pt x="257" y="259"/>
                  </a:cubicBezTo>
                  <a:cubicBezTo>
                    <a:pt x="257" y="259"/>
                    <a:pt x="258" y="260"/>
                    <a:pt x="257" y="260"/>
                  </a:cubicBezTo>
                  <a:cubicBezTo>
                    <a:pt x="256" y="260"/>
                    <a:pt x="256" y="262"/>
                    <a:pt x="255" y="262"/>
                  </a:cubicBezTo>
                  <a:cubicBezTo>
                    <a:pt x="255" y="262"/>
                    <a:pt x="254" y="263"/>
                    <a:pt x="254" y="263"/>
                  </a:cubicBezTo>
                  <a:cubicBezTo>
                    <a:pt x="253" y="263"/>
                    <a:pt x="252" y="265"/>
                    <a:pt x="251" y="266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9"/>
                    <a:pt x="249" y="269"/>
                    <a:pt x="250" y="270"/>
                  </a:cubicBezTo>
                  <a:cubicBezTo>
                    <a:pt x="247" y="270"/>
                    <a:pt x="247" y="270"/>
                    <a:pt x="247" y="270"/>
                  </a:cubicBezTo>
                  <a:cubicBezTo>
                    <a:pt x="247" y="271"/>
                    <a:pt x="248" y="271"/>
                    <a:pt x="248" y="271"/>
                  </a:cubicBezTo>
                  <a:cubicBezTo>
                    <a:pt x="248" y="271"/>
                    <a:pt x="247" y="271"/>
                    <a:pt x="246" y="271"/>
                  </a:cubicBezTo>
                  <a:cubicBezTo>
                    <a:pt x="246" y="272"/>
                    <a:pt x="245" y="272"/>
                    <a:pt x="245" y="273"/>
                  </a:cubicBezTo>
                  <a:cubicBezTo>
                    <a:pt x="245" y="273"/>
                    <a:pt x="244" y="273"/>
                    <a:pt x="244" y="274"/>
                  </a:cubicBezTo>
                  <a:cubicBezTo>
                    <a:pt x="244" y="274"/>
                    <a:pt x="244" y="273"/>
                    <a:pt x="244" y="273"/>
                  </a:cubicBezTo>
                  <a:cubicBezTo>
                    <a:pt x="243" y="273"/>
                    <a:pt x="242" y="273"/>
                    <a:pt x="242" y="272"/>
                  </a:cubicBezTo>
                  <a:cubicBezTo>
                    <a:pt x="242" y="273"/>
                    <a:pt x="242" y="274"/>
                    <a:pt x="240" y="273"/>
                  </a:cubicBezTo>
                  <a:cubicBezTo>
                    <a:pt x="240" y="275"/>
                    <a:pt x="241" y="275"/>
                    <a:pt x="242" y="276"/>
                  </a:cubicBezTo>
                  <a:cubicBezTo>
                    <a:pt x="242" y="277"/>
                    <a:pt x="240" y="278"/>
                    <a:pt x="241" y="279"/>
                  </a:cubicBezTo>
                  <a:cubicBezTo>
                    <a:pt x="241" y="281"/>
                    <a:pt x="238" y="279"/>
                    <a:pt x="238" y="280"/>
                  </a:cubicBezTo>
                  <a:cubicBezTo>
                    <a:pt x="237" y="280"/>
                    <a:pt x="238" y="281"/>
                    <a:pt x="237" y="281"/>
                  </a:cubicBezTo>
                  <a:cubicBezTo>
                    <a:pt x="237" y="282"/>
                    <a:pt x="235" y="281"/>
                    <a:pt x="235" y="283"/>
                  </a:cubicBezTo>
                  <a:cubicBezTo>
                    <a:pt x="234" y="282"/>
                    <a:pt x="230" y="282"/>
                    <a:pt x="230" y="284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32" y="284"/>
                    <a:pt x="230" y="285"/>
                    <a:pt x="229" y="285"/>
                  </a:cubicBezTo>
                  <a:cubicBezTo>
                    <a:pt x="230" y="286"/>
                    <a:pt x="228" y="288"/>
                    <a:pt x="229" y="288"/>
                  </a:cubicBezTo>
                  <a:cubicBezTo>
                    <a:pt x="229" y="288"/>
                    <a:pt x="228" y="289"/>
                    <a:pt x="228" y="288"/>
                  </a:cubicBezTo>
                  <a:cubicBezTo>
                    <a:pt x="228" y="288"/>
                    <a:pt x="227" y="288"/>
                    <a:pt x="227" y="288"/>
                  </a:cubicBezTo>
                  <a:cubicBezTo>
                    <a:pt x="227" y="288"/>
                    <a:pt x="225" y="289"/>
                    <a:pt x="226" y="287"/>
                  </a:cubicBezTo>
                  <a:cubicBezTo>
                    <a:pt x="225" y="288"/>
                    <a:pt x="225" y="289"/>
                    <a:pt x="224" y="288"/>
                  </a:cubicBezTo>
                  <a:cubicBezTo>
                    <a:pt x="224" y="288"/>
                    <a:pt x="225" y="291"/>
                    <a:pt x="225" y="292"/>
                  </a:cubicBezTo>
                  <a:cubicBezTo>
                    <a:pt x="225" y="294"/>
                    <a:pt x="224" y="293"/>
                    <a:pt x="224" y="294"/>
                  </a:cubicBezTo>
                  <a:cubicBezTo>
                    <a:pt x="224" y="295"/>
                    <a:pt x="224" y="296"/>
                    <a:pt x="222" y="296"/>
                  </a:cubicBezTo>
                  <a:cubicBezTo>
                    <a:pt x="222" y="296"/>
                    <a:pt x="223" y="297"/>
                    <a:pt x="223" y="297"/>
                  </a:cubicBezTo>
                  <a:cubicBezTo>
                    <a:pt x="224" y="298"/>
                    <a:pt x="223" y="297"/>
                    <a:pt x="222" y="297"/>
                  </a:cubicBezTo>
                  <a:cubicBezTo>
                    <a:pt x="222" y="297"/>
                    <a:pt x="222" y="299"/>
                    <a:pt x="222" y="299"/>
                  </a:cubicBezTo>
                  <a:cubicBezTo>
                    <a:pt x="222" y="299"/>
                    <a:pt x="222" y="299"/>
                    <a:pt x="221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0" y="298"/>
                    <a:pt x="221" y="299"/>
                    <a:pt x="220" y="300"/>
                  </a:cubicBezTo>
                  <a:cubicBezTo>
                    <a:pt x="219" y="301"/>
                    <a:pt x="219" y="300"/>
                    <a:pt x="218" y="301"/>
                  </a:cubicBezTo>
                  <a:cubicBezTo>
                    <a:pt x="217" y="302"/>
                    <a:pt x="221" y="302"/>
                    <a:pt x="219" y="303"/>
                  </a:cubicBezTo>
                  <a:cubicBezTo>
                    <a:pt x="219" y="303"/>
                    <a:pt x="220" y="303"/>
                    <a:pt x="220" y="303"/>
                  </a:cubicBezTo>
                  <a:cubicBezTo>
                    <a:pt x="220" y="304"/>
                    <a:pt x="220" y="305"/>
                    <a:pt x="221" y="305"/>
                  </a:cubicBezTo>
                  <a:cubicBezTo>
                    <a:pt x="222" y="306"/>
                    <a:pt x="220" y="307"/>
                    <a:pt x="220" y="307"/>
                  </a:cubicBezTo>
                  <a:cubicBezTo>
                    <a:pt x="220" y="307"/>
                    <a:pt x="221" y="308"/>
                    <a:pt x="221" y="308"/>
                  </a:cubicBezTo>
                  <a:cubicBezTo>
                    <a:pt x="220" y="308"/>
                    <a:pt x="221" y="308"/>
                    <a:pt x="220" y="308"/>
                  </a:cubicBezTo>
                  <a:cubicBezTo>
                    <a:pt x="219" y="308"/>
                    <a:pt x="220" y="309"/>
                    <a:pt x="218" y="309"/>
                  </a:cubicBezTo>
                  <a:cubicBezTo>
                    <a:pt x="219" y="310"/>
                    <a:pt x="219" y="310"/>
                    <a:pt x="217" y="310"/>
                  </a:cubicBezTo>
                  <a:cubicBezTo>
                    <a:pt x="217" y="311"/>
                    <a:pt x="216" y="311"/>
                    <a:pt x="216" y="312"/>
                  </a:cubicBezTo>
                  <a:cubicBezTo>
                    <a:pt x="214" y="313"/>
                    <a:pt x="217" y="315"/>
                    <a:pt x="215" y="313"/>
                  </a:cubicBezTo>
                  <a:cubicBezTo>
                    <a:pt x="215" y="315"/>
                    <a:pt x="215" y="316"/>
                    <a:pt x="215" y="317"/>
                  </a:cubicBezTo>
                  <a:cubicBezTo>
                    <a:pt x="215" y="317"/>
                    <a:pt x="215" y="318"/>
                    <a:pt x="215" y="318"/>
                  </a:cubicBezTo>
                  <a:cubicBezTo>
                    <a:pt x="215" y="319"/>
                    <a:pt x="214" y="319"/>
                    <a:pt x="215" y="320"/>
                  </a:cubicBezTo>
                  <a:cubicBezTo>
                    <a:pt x="216" y="321"/>
                    <a:pt x="215" y="321"/>
                    <a:pt x="216" y="323"/>
                  </a:cubicBezTo>
                  <a:cubicBezTo>
                    <a:pt x="216" y="324"/>
                    <a:pt x="218" y="324"/>
                    <a:pt x="218" y="325"/>
                  </a:cubicBezTo>
                  <a:cubicBezTo>
                    <a:pt x="219" y="326"/>
                    <a:pt x="220" y="324"/>
                    <a:pt x="221" y="326"/>
                  </a:cubicBezTo>
                  <a:cubicBezTo>
                    <a:pt x="222" y="328"/>
                    <a:pt x="220" y="327"/>
                    <a:pt x="219" y="327"/>
                  </a:cubicBezTo>
                  <a:cubicBezTo>
                    <a:pt x="216" y="327"/>
                    <a:pt x="214" y="328"/>
                    <a:pt x="212" y="328"/>
                  </a:cubicBezTo>
                  <a:cubicBezTo>
                    <a:pt x="212" y="328"/>
                    <a:pt x="212" y="327"/>
                    <a:pt x="212" y="327"/>
                  </a:cubicBezTo>
                  <a:cubicBezTo>
                    <a:pt x="210" y="327"/>
                    <a:pt x="209" y="326"/>
                    <a:pt x="207" y="326"/>
                  </a:cubicBezTo>
                  <a:cubicBezTo>
                    <a:pt x="207" y="324"/>
                    <a:pt x="207" y="324"/>
                    <a:pt x="207" y="324"/>
                  </a:cubicBezTo>
                  <a:cubicBezTo>
                    <a:pt x="207" y="323"/>
                    <a:pt x="205" y="324"/>
                    <a:pt x="205" y="323"/>
                  </a:cubicBezTo>
                  <a:cubicBezTo>
                    <a:pt x="205" y="322"/>
                    <a:pt x="205" y="322"/>
                    <a:pt x="205" y="321"/>
                  </a:cubicBezTo>
                  <a:cubicBezTo>
                    <a:pt x="205" y="321"/>
                    <a:pt x="204" y="321"/>
                    <a:pt x="204" y="321"/>
                  </a:cubicBezTo>
                  <a:cubicBezTo>
                    <a:pt x="204" y="321"/>
                    <a:pt x="205" y="319"/>
                    <a:pt x="204" y="319"/>
                  </a:cubicBezTo>
                  <a:cubicBezTo>
                    <a:pt x="203" y="319"/>
                    <a:pt x="204" y="319"/>
                    <a:pt x="204" y="318"/>
                  </a:cubicBezTo>
                  <a:cubicBezTo>
                    <a:pt x="204" y="318"/>
                    <a:pt x="203" y="318"/>
                    <a:pt x="203" y="317"/>
                  </a:cubicBezTo>
                  <a:cubicBezTo>
                    <a:pt x="203" y="317"/>
                    <a:pt x="204" y="317"/>
                    <a:pt x="204" y="316"/>
                  </a:cubicBezTo>
                  <a:cubicBezTo>
                    <a:pt x="204" y="316"/>
                    <a:pt x="203" y="316"/>
                    <a:pt x="203" y="316"/>
                  </a:cubicBezTo>
                  <a:cubicBezTo>
                    <a:pt x="203" y="315"/>
                    <a:pt x="203" y="314"/>
                    <a:pt x="202" y="314"/>
                  </a:cubicBezTo>
                  <a:cubicBezTo>
                    <a:pt x="202" y="313"/>
                    <a:pt x="203" y="313"/>
                    <a:pt x="203" y="312"/>
                  </a:cubicBezTo>
                  <a:cubicBezTo>
                    <a:pt x="203" y="312"/>
                    <a:pt x="202" y="312"/>
                    <a:pt x="202" y="312"/>
                  </a:cubicBezTo>
                  <a:cubicBezTo>
                    <a:pt x="202" y="311"/>
                    <a:pt x="204" y="311"/>
                    <a:pt x="202" y="310"/>
                  </a:cubicBezTo>
                  <a:cubicBezTo>
                    <a:pt x="202" y="310"/>
                    <a:pt x="203" y="310"/>
                    <a:pt x="203" y="310"/>
                  </a:cubicBezTo>
                  <a:cubicBezTo>
                    <a:pt x="203" y="306"/>
                    <a:pt x="203" y="306"/>
                    <a:pt x="203" y="306"/>
                  </a:cubicBezTo>
                  <a:cubicBezTo>
                    <a:pt x="203" y="306"/>
                    <a:pt x="202" y="305"/>
                    <a:pt x="202" y="305"/>
                  </a:cubicBezTo>
                  <a:cubicBezTo>
                    <a:pt x="202" y="303"/>
                    <a:pt x="203" y="302"/>
                    <a:pt x="203" y="300"/>
                  </a:cubicBezTo>
                  <a:cubicBezTo>
                    <a:pt x="204" y="301"/>
                    <a:pt x="204" y="299"/>
                    <a:pt x="205" y="300"/>
                  </a:cubicBezTo>
                  <a:cubicBezTo>
                    <a:pt x="205" y="295"/>
                    <a:pt x="205" y="295"/>
                    <a:pt x="205" y="295"/>
                  </a:cubicBezTo>
                  <a:cubicBezTo>
                    <a:pt x="208" y="295"/>
                    <a:pt x="207" y="291"/>
                    <a:pt x="208" y="290"/>
                  </a:cubicBezTo>
                  <a:cubicBezTo>
                    <a:pt x="207" y="290"/>
                    <a:pt x="207" y="291"/>
                    <a:pt x="207" y="290"/>
                  </a:cubicBezTo>
                  <a:cubicBezTo>
                    <a:pt x="206" y="291"/>
                    <a:pt x="205" y="292"/>
                    <a:pt x="205" y="293"/>
                  </a:cubicBezTo>
                  <a:cubicBezTo>
                    <a:pt x="205" y="293"/>
                    <a:pt x="204" y="292"/>
                    <a:pt x="204" y="291"/>
                  </a:cubicBezTo>
                  <a:cubicBezTo>
                    <a:pt x="203" y="290"/>
                    <a:pt x="205" y="289"/>
                    <a:pt x="205" y="289"/>
                  </a:cubicBezTo>
                  <a:cubicBezTo>
                    <a:pt x="204" y="288"/>
                    <a:pt x="205" y="289"/>
                    <a:pt x="206" y="288"/>
                  </a:cubicBezTo>
                  <a:cubicBezTo>
                    <a:pt x="206" y="286"/>
                    <a:pt x="205" y="283"/>
                    <a:pt x="205" y="281"/>
                  </a:cubicBezTo>
                  <a:cubicBezTo>
                    <a:pt x="205" y="281"/>
                    <a:pt x="206" y="281"/>
                    <a:pt x="206" y="281"/>
                  </a:cubicBezTo>
                  <a:cubicBezTo>
                    <a:pt x="206" y="278"/>
                    <a:pt x="206" y="278"/>
                    <a:pt x="206" y="275"/>
                  </a:cubicBezTo>
                  <a:cubicBezTo>
                    <a:pt x="207" y="274"/>
                    <a:pt x="209" y="272"/>
                    <a:pt x="208" y="270"/>
                  </a:cubicBezTo>
                  <a:cubicBezTo>
                    <a:pt x="210" y="272"/>
                    <a:pt x="209" y="266"/>
                    <a:pt x="211" y="268"/>
                  </a:cubicBezTo>
                  <a:cubicBezTo>
                    <a:pt x="211" y="267"/>
                    <a:pt x="211" y="266"/>
                    <a:pt x="210" y="264"/>
                  </a:cubicBezTo>
                  <a:cubicBezTo>
                    <a:pt x="210" y="264"/>
                    <a:pt x="209" y="263"/>
                    <a:pt x="209" y="262"/>
                  </a:cubicBezTo>
                  <a:cubicBezTo>
                    <a:pt x="209" y="261"/>
                    <a:pt x="209" y="261"/>
                    <a:pt x="210" y="261"/>
                  </a:cubicBezTo>
                  <a:cubicBezTo>
                    <a:pt x="210" y="260"/>
                    <a:pt x="209" y="258"/>
                    <a:pt x="211" y="259"/>
                  </a:cubicBezTo>
                  <a:cubicBezTo>
                    <a:pt x="211" y="258"/>
                    <a:pt x="211" y="256"/>
                    <a:pt x="211" y="255"/>
                  </a:cubicBezTo>
                  <a:cubicBezTo>
                    <a:pt x="212" y="254"/>
                    <a:pt x="211" y="254"/>
                    <a:pt x="211" y="253"/>
                  </a:cubicBezTo>
                  <a:cubicBezTo>
                    <a:pt x="211" y="253"/>
                    <a:pt x="212" y="251"/>
                    <a:pt x="212" y="251"/>
                  </a:cubicBezTo>
                  <a:cubicBezTo>
                    <a:pt x="211" y="250"/>
                    <a:pt x="212" y="250"/>
                    <a:pt x="212" y="249"/>
                  </a:cubicBezTo>
                  <a:cubicBezTo>
                    <a:pt x="212" y="248"/>
                    <a:pt x="212" y="248"/>
                    <a:pt x="212" y="247"/>
                  </a:cubicBezTo>
                  <a:cubicBezTo>
                    <a:pt x="212" y="246"/>
                    <a:pt x="212" y="246"/>
                    <a:pt x="212" y="245"/>
                  </a:cubicBezTo>
                  <a:cubicBezTo>
                    <a:pt x="212" y="243"/>
                    <a:pt x="212" y="241"/>
                    <a:pt x="212" y="239"/>
                  </a:cubicBezTo>
                  <a:cubicBezTo>
                    <a:pt x="212" y="239"/>
                    <a:pt x="213" y="238"/>
                    <a:pt x="213" y="238"/>
                  </a:cubicBezTo>
                  <a:cubicBezTo>
                    <a:pt x="213" y="236"/>
                    <a:pt x="211" y="235"/>
                    <a:pt x="211" y="233"/>
                  </a:cubicBezTo>
                  <a:cubicBezTo>
                    <a:pt x="211" y="232"/>
                    <a:pt x="210" y="233"/>
                    <a:pt x="210" y="233"/>
                  </a:cubicBezTo>
                  <a:cubicBezTo>
                    <a:pt x="209" y="232"/>
                    <a:pt x="207" y="230"/>
                    <a:pt x="206" y="230"/>
                  </a:cubicBezTo>
                  <a:cubicBezTo>
                    <a:pt x="206" y="230"/>
                    <a:pt x="205" y="229"/>
                    <a:pt x="205" y="229"/>
                  </a:cubicBezTo>
                  <a:cubicBezTo>
                    <a:pt x="204" y="230"/>
                    <a:pt x="205" y="229"/>
                    <a:pt x="204" y="229"/>
                  </a:cubicBezTo>
                  <a:cubicBezTo>
                    <a:pt x="203" y="228"/>
                    <a:pt x="202" y="229"/>
                    <a:pt x="203" y="228"/>
                  </a:cubicBezTo>
                  <a:cubicBezTo>
                    <a:pt x="203" y="227"/>
                    <a:pt x="202" y="227"/>
                    <a:pt x="201" y="227"/>
                  </a:cubicBezTo>
                  <a:cubicBezTo>
                    <a:pt x="201" y="227"/>
                    <a:pt x="201" y="226"/>
                    <a:pt x="201" y="226"/>
                  </a:cubicBezTo>
                  <a:cubicBezTo>
                    <a:pt x="201" y="226"/>
                    <a:pt x="200" y="226"/>
                    <a:pt x="200" y="225"/>
                  </a:cubicBezTo>
                  <a:cubicBezTo>
                    <a:pt x="199" y="225"/>
                    <a:pt x="199" y="223"/>
                    <a:pt x="198" y="222"/>
                  </a:cubicBezTo>
                  <a:cubicBezTo>
                    <a:pt x="198" y="221"/>
                    <a:pt x="198" y="221"/>
                    <a:pt x="197" y="221"/>
                  </a:cubicBezTo>
                  <a:cubicBezTo>
                    <a:pt x="197" y="221"/>
                    <a:pt x="197" y="219"/>
                    <a:pt x="196" y="219"/>
                  </a:cubicBezTo>
                  <a:cubicBezTo>
                    <a:pt x="195" y="219"/>
                    <a:pt x="195" y="215"/>
                    <a:pt x="194" y="214"/>
                  </a:cubicBezTo>
                  <a:cubicBezTo>
                    <a:pt x="193" y="214"/>
                    <a:pt x="193" y="212"/>
                    <a:pt x="192" y="211"/>
                  </a:cubicBezTo>
                  <a:cubicBezTo>
                    <a:pt x="192" y="211"/>
                    <a:pt x="191" y="210"/>
                    <a:pt x="191" y="210"/>
                  </a:cubicBezTo>
                  <a:cubicBezTo>
                    <a:pt x="191" y="210"/>
                    <a:pt x="191" y="209"/>
                    <a:pt x="191" y="209"/>
                  </a:cubicBezTo>
                  <a:cubicBezTo>
                    <a:pt x="191" y="208"/>
                    <a:pt x="190" y="209"/>
                    <a:pt x="190" y="208"/>
                  </a:cubicBezTo>
                  <a:cubicBezTo>
                    <a:pt x="190" y="208"/>
                    <a:pt x="189" y="204"/>
                    <a:pt x="189" y="207"/>
                  </a:cubicBezTo>
                  <a:cubicBezTo>
                    <a:pt x="188" y="207"/>
                    <a:pt x="189" y="204"/>
                    <a:pt x="188" y="203"/>
                  </a:cubicBezTo>
                  <a:cubicBezTo>
                    <a:pt x="190" y="203"/>
                    <a:pt x="190" y="201"/>
                    <a:pt x="190" y="200"/>
                  </a:cubicBezTo>
                  <a:cubicBezTo>
                    <a:pt x="191" y="199"/>
                    <a:pt x="189" y="199"/>
                    <a:pt x="189" y="199"/>
                  </a:cubicBezTo>
                  <a:cubicBezTo>
                    <a:pt x="189" y="197"/>
                    <a:pt x="190" y="197"/>
                    <a:pt x="189" y="195"/>
                  </a:cubicBezTo>
                  <a:cubicBezTo>
                    <a:pt x="190" y="194"/>
                    <a:pt x="190" y="194"/>
                    <a:pt x="191" y="194"/>
                  </a:cubicBezTo>
                  <a:cubicBezTo>
                    <a:pt x="191" y="194"/>
                    <a:pt x="191" y="193"/>
                    <a:pt x="191" y="192"/>
                  </a:cubicBezTo>
                  <a:cubicBezTo>
                    <a:pt x="191" y="192"/>
                    <a:pt x="192" y="193"/>
                    <a:pt x="192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192"/>
                    <a:pt x="193" y="191"/>
                    <a:pt x="193" y="191"/>
                  </a:cubicBezTo>
                  <a:cubicBezTo>
                    <a:pt x="193" y="191"/>
                    <a:pt x="193" y="191"/>
                    <a:pt x="192" y="191"/>
                  </a:cubicBezTo>
                  <a:cubicBezTo>
                    <a:pt x="193" y="191"/>
                    <a:pt x="193" y="190"/>
                    <a:pt x="193" y="190"/>
                  </a:cubicBezTo>
                  <a:cubicBezTo>
                    <a:pt x="194" y="192"/>
                    <a:pt x="193" y="189"/>
                    <a:pt x="195" y="189"/>
                  </a:cubicBezTo>
                  <a:cubicBezTo>
                    <a:pt x="196" y="189"/>
                    <a:pt x="195" y="188"/>
                    <a:pt x="196" y="187"/>
                  </a:cubicBezTo>
                  <a:cubicBezTo>
                    <a:pt x="196" y="187"/>
                    <a:pt x="198" y="185"/>
                    <a:pt x="197" y="184"/>
                  </a:cubicBezTo>
                  <a:cubicBezTo>
                    <a:pt x="196" y="183"/>
                    <a:pt x="197" y="184"/>
                    <a:pt x="197" y="183"/>
                  </a:cubicBezTo>
                  <a:cubicBezTo>
                    <a:pt x="197" y="182"/>
                    <a:pt x="196" y="178"/>
                    <a:pt x="196" y="176"/>
                  </a:cubicBezTo>
                  <a:cubicBezTo>
                    <a:pt x="194" y="177"/>
                    <a:pt x="194" y="175"/>
                    <a:pt x="191" y="175"/>
                  </a:cubicBezTo>
                  <a:cubicBezTo>
                    <a:pt x="190" y="176"/>
                    <a:pt x="191" y="176"/>
                    <a:pt x="190" y="177"/>
                  </a:cubicBezTo>
                  <a:cubicBezTo>
                    <a:pt x="188" y="178"/>
                    <a:pt x="186" y="176"/>
                    <a:pt x="184" y="176"/>
                  </a:cubicBezTo>
                  <a:cubicBezTo>
                    <a:pt x="184" y="175"/>
                    <a:pt x="183" y="175"/>
                    <a:pt x="183" y="174"/>
                  </a:cubicBezTo>
                  <a:cubicBezTo>
                    <a:pt x="182" y="173"/>
                    <a:pt x="181" y="174"/>
                    <a:pt x="181" y="173"/>
                  </a:cubicBezTo>
                  <a:cubicBezTo>
                    <a:pt x="181" y="173"/>
                    <a:pt x="181" y="172"/>
                    <a:pt x="181" y="172"/>
                  </a:cubicBezTo>
                  <a:cubicBezTo>
                    <a:pt x="181" y="172"/>
                    <a:pt x="180" y="172"/>
                    <a:pt x="180" y="172"/>
                  </a:cubicBezTo>
                  <a:cubicBezTo>
                    <a:pt x="179" y="172"/>
                    <a:pt x="180" y="170"/>
                    <a:pt x="179" y="171"/>
                  </a:cubicBezTo>
                  <a:cubicBezTo>
                    <a:pt x="179" y="169"/>
                    <a:pt x="180" y="169"/>
                    <a:pt x="179" y="168"/>
                  </a:cubicBezTo>
                  <a:cubicBezTo>
                    <a:pt x="179" y="168"/>
                    <a:pt x="178" y="168"/>
                    <a:pt x="178" y="168"/>
                  </a:cubicBezTo>
                  <a:cubicBezTo>
                    <a:pt x="177" y="168"/>
                    <a:pt x="177" y="167"/>
                    <a:pt x="175" y="167"/>
                  </a:cubicBezTo>
                  <a:cubicBezTo>
                    <a:pt x="176" y="165"/>
                    <a:pt x="174" y="166"/>
                    <a:pt x="174" y="165"/>
                  </a:cubicBezTo>
                  <a:cubicBezTo>
                    <a:pt x="174" y="165"/>
                    <a:pt x="171" y="164"/>
                    <a:pt x="172" y="165"/>
                  </a:cubicBezTo>
                  <a:cubicBezTo>
                    <a:pt x="171" y="164"/>
                    <a:pt x="172" y="164"/>
                    <a:pt x="171" y="164"/>
                  </a:cubicBezTo>
                  <a:cubicBezTo>
                    <a:pt x="171" y="163"/>
                    <a:pt x="170" y="164"/>
                    <a:pt x="170" y="164"/>
                  </a:cubicBezTo>
                  <a:cubicBezTo>
                    <a:pt x="170" y="164"/>
                    <a:pt x="169" y="163"/>
                    <a:pt x="167" y="163"/>
                  </a:cubicBezTo>
                  <a:cubicBezTo>
                    <a:pt x="168" y="161"/>
                    <a:pt x="166" y="162"/>
                    <a:pt x="165" y="161"/>
                  </a:cubicBezTo>
                  <a:cubicBezTo>
                    <a:pt x="165" y="161"/>
                    <a:pt x="165" y="161"/>
                    <a:pt x="165" y="160"/>
                  </a:cubicBezTo>
                  <a:cubicBezTo>
                    <a:pt x="165" y="160"/>
                    <a:pt x="164" y="161"/>
                    <a:pt x="164" y="160"/>
                  </a:cubicBezTo>
                  <a:cubicBezTo>
                    <a:pt x="164" y="160"/>
                    <a:pt x="164" y="160"/>
                    <a:pt x="164" y="159"/>
                  </a:cubicBezTo>
                  <a:cubicBezTo>
                    <a:pt x="164" y="159"/>
                    <a:pt x="163" y="160"/>
                    <a:pt x="163" y="159"/>
                  </a:cubicBezTo>
                  <a:cubicBezTo>
                    <a:pt x="162" y="159"/>
                    <a:pt x="163" y="158"/>
                    <a:pt x="163" y="158"/>
                  </a:cubicBezTo>
                  <a:cubicBezTo>
                    <a:pt x="162" y="158"/>
                    <a:pt x="162" y="159"/>
                    <a:pt x="162" y="159"/>
                  </a:cubicBezTo>
                  <a:cubicBezTo>
                    <a:pt x="162" y="159"/>
                    <a:pt x="161" y="158"/>
                    <a:pt x="160" y="158"/>
                  </a:cubicBezTo>
                  <a:cubicBezTo>
                    <a:pt x="160" y="159"/>
                    <a:pt x="160" y="158"/>
                    <a:pt x="159" y="158"/>
                  </a:cubicBezTo>
                  <a:cubicBezTo>
                    <a:pt x="158" y="158"/>
                    <a:pt x="157" y="159"/>
                    <a:pt x="156" y="159"/>
                  </a:cubicBezTo>
                  <a:cubicBezTo>
                    <a:pt x="155" y="159"/>
                    <a:pt x="155" y="158"/>
                    <a:pt x="154" y="158"/>
                  </a:cubicBezTo>
                  <a:cubicBezTo>
                    <a:pt x="153" y="158"/>
                    <a:pt x="153" y="159"/>
                    <a:pt x="152" y="158"/>
                  </a:cubicBezTo>
                  <a:cubicBezTo>
                    <a:pt x="151" y="158"/>
                    <a:pt x="151" y="158"/>
                    <a:pt x="149" y="158"/>
                  </a:cubicBezTo>
                  <a:cubicBezTo>
                    <a:pt x="149" y="158"/>
                    <a:pt x="149" y="157"/>
                    <a:pt x="149" y="157"/>
                  </a:cubicBezTo>
                  <a:cubicBezTo>
                    <a:pt x="149" y="157"/>
                    <a:pt x="148" y="157"/>
                    <a:pt x="148" y="157"/>
                  </a:cubicBezTo>
                  <a:cubicBezTo>
                    <a:pt x="147" y="157"/>
                    <a:pt x="145" y="156"/>
                    <a:pt x="146" y="155"/>
                  </a:cubicBezTo>
                  <a:cubicBezTo>
                    <a:pt x="145" y="155"/>
                    <a:pt x="144" y="154"/>
                    <a:pt x="143" y="154"/>
                  </a:cubicBezTo>
                  <a:cubicBezTo>
                    <a:pt x="143" y="154"/>
                    <a:pt x="142" y="153"/>
                    <a:pt x="142" y="152"/>
                  </a:cubicBezTo>
                  <a:cubicBezTo>
                    <a:pt x="140" y="152"/>
                    <a:pt x="139" y="150"/>
                    <a:pt x="137" y="150"/>
                  </a:cubicBezTo>
                  <a:cubicBezTo>
                    <a:pt x="137" y="148"/>
                    <a:pt x="135" y="148"/>
                    <a:pt x="136" y="145"/>
                  </a:cubicBezTo>
                  <a:cubicBezTo>
                    <a:pt x="136" y="143"/>
                    <a:pt x="133" y="144"/>
                    <a:pt x="134" y="142"/>
                  </a:cubicBezTo>
                  <a:cubicBezTo>
                    <a:pt x="134" y="142"/>
                    <a:pt x="133" y="142"/>
                    <a:pt x="133" y="142"/>
                  </a:cubicBezTo>
                  <a:cubicBezTo>
                    <a:pt x="133" y="142"/>
                    <a:pt x="133" y="142"/>
                    <a:pt x="133" y="141"/>
                  </a:cubicBezTo>
                  <a:cubicBezTo>
                    <a:pt x="132" y="141"/>
                    <a:pt x="131" y="141"/>
                    <a:pt x="131" y="140"/>
                  </a:cubicBezTo>
                  <a:cubicBezTo>
                    <a:pt x="131" y="139"/>
                    <a:pt x="130" y="139"/>
                    <a:pt x="130" y="139"/>
                  </a:cubicBezTo>
                  <a:cubicBezTo>
                    <a:pt x="129" y="139"/>
                    <a:pt x="130" y="138"/>
                    <a:pt x="130" y="138"/>
                  </a:cubicBezTo>
                  <a:cubicBezTo>
                    <a:pt x="130" y="138"/>
                    <a:pt x="130" y="137"/>
                    <a:pt x="130" y="137"/>
                  </a:cubicBezTo>
                  <a:cubicBezTo>
                    <a:pt x="129" y="137"/>
                    <a:pt x="129" y="137"/>
                    <a:pt x="128" y="137"/>
                  </a:cubicBezTo>
                  <a:cubicBezTo>
                    <a:pt x="128" y="137"/>
                    <a:pt x="128" y="136"/>
                    <a:pt x="128" y="135"/>
                  </a:cubicBezTo>
                  <a:cubicBezTo>
                    <a:pt x="127" y="134"/>
                    <a:pt x="125" y="134"/>
                    <a:pt x="125" y="132"/>
                  </a:cubicBezTo>
                  <a:cubicBezTo>
                    <a:pt x="124" y="131"/>
                    <a:pt x="124" y="132"/>
                    <a:pt x="123" y="131"/>
                  </a:cubicBezTo>
                  <a:cubicBezTo>
                    <a:pt x="123" y="130"/>
                    <a:pt x="122" y="130"/>
                    <a:pt x="122" y="129"/>
                  </a:cubicBezTo>
                  <a:cubicBezTo>
                    <a:pt x="121" y="129"/>
                    <a:pt x="122" y="127"/>
                    <a:pt x="120" y="127"/>
                  </a:cubicBezTo>
                  <a:cubicBezTo>
                    <a:pt x="120" y="124"/>
                    <a:pt x="119" y="123"/>
                    <a:pt x="117" y="123"/>
                  </a:cubicBezTo>
                  <a:cubicBezTo>
                    <a:pt x="117" y="123"/>
                    <a:pt x="116" y="124"/>
                    <a:pt x="116" y="124"/>
                  </a:cubicBezTo>
                  <a:cubicBezTo>
                    <a:pt x="116" y="125"/>
                    <a:pt x="117" y="126"/>
                    <a:pt x="118" y="126"/>
                  </a:cubicBezTo>
                  <a:cubicBezTo>
                    <a:pt x="118" y="126"/>
                    <a:pt x="118" y="127"/>
                    <a:pt x="118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9" y="128"/>
                    <a:pt x="118" y="129"/>
                    <a:pt x="119" y="129"/>
                  </a:cubicBezTo>
                  <a:cubicBezTo>
                    <a:pt x="120" y="130"/>
                    <a:pt x="119" y="131"/>
                    <a:pt x="120" y="132"/>
                  </a:cubicBezTo>
                  <a:cubicBezTo>
                    <a:pt x="120" y="132"/>
                    <a:pt x="120" y="132"/>
                    <a:pt x="120" y="133"/>
                  </a:cubicBezTo>
                  <a:cubicBezTo>
                    <a:pt x="121" y="134"/>
                    <a:pt x="122" y="133"/>
                    <a:pt x="122" y="135"/>
                  </a:cubicBezTo>
                  <a:cubicBezTo>
                    <a:pt x="122" y="136"/>
                    <a:pt x="123" y="136"/>
                    <a:pt x="123" y="136"/>
                  </a:cubicBezTo>
                  <a:cubicBezTo>
                    <a:pt x="123" y="137"/>
                    <a:pt x="124" y="137"/>
                    <a:pt x="124" y="137"/>
                  </a:cubicBezTo>
                  <a:cubicBezTo>
                    <a:pt x="124" y="137"/>
                    <a:pt x="123" y="138"/>
                    <a:pt x="123" y="138"/>
                  </a:cubicBezTo>
                  <a:cubicBezTo>
                    <a:pt x="123" y="139"/>
                    <a:pt x="125" y="139"/>
                    <a:pt x="124" y="140"/>
                  </a:cubicBezTo>
                  <a:cubicBezTo>
                    <a:pt x="124" y="140"/>
                    <a:pt x="123" y="139"/>
                    <a:pt x="122" y="139"/>
                  </a:cubicBezTo>
                  <a:cubicBezTo>
                    <a:pt x="122" y="137"/>
                    <a:pt x="120" y="137"/>
                    <a:pt x="120" y="136"/>
                  </a:cubicBezTo>
                  <a:cubicBezTo>
                    <a:pt x="120" y="135"/>
                    <a:pt x="119" y="135"/>
                    <a:pt x="119" y="134"/>
                  </a:cubicBezTo>
                  <a:cubicBezTo>
                    <a:pt x="118" y="134"/>
                    <a:pt x="118" y="133"/>
                    <a:pt x="118" y="133"/>
                  </a:cubicBezTo>
                  <a:cubicBezTo>
                    <a:pt x="117" y="133"/>
                    <a:pt x="116" y="132"/>
                    <a:pt x="116" y="132"/>
                  </a:cubicBezTo>
                  <a:cubicBezTo>
                    <a:pt x="116" y="130"/>
                    <a:pt x="116" y="131"/>
                    <a:pt x="117" y="131"/>
                  </a:cubicBezTo>
                  <a:cubicBezTo>
                    <a:pt x="117" y="129"/>
                    <a:pt x="115" y="129"/>
                    <a:pt x="115" y="127"/>
                  </a:cubicBezTo>
                  <a:cubicBezTo>
                    <a:pt x="114" y="127"/>
                    <a:pt x="114" y="126"/>
                    <a:pt x="112" y="126"/>
                  </a:cubicBezTo>
                  <a:cubicBezTo>
                    <a:pt x="113" y="125"/>
                    <a:pt x="113" y="125"/>
                    <a:pt x="112" y="124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1" y="122"/>
                    <a:pt x="112" y="120"/>
                    <a:pt x="109" y="120"/>
                  </a:cubicBezTo>
                  <a:cubicBezTo>
                    <a:pt x="110" y="120"/>
                    <a:pt x="110" y="119"/>
                    <a:pt x="109" y="119"/>
                  </a:cubicBezTo>
                  <a:cubicBezTo>
                    <a:pt x="109" y="119"/>
                    <a:pt x="109" y="118"/>
                    <a:pt x="109" y="118"/>
                  </a:cubicBezTo>
                  <a:cubicBezTo>
                    <a:pt x="108" y="118"/>
                    <a:pt x="107" y="118"/>
                    <a:pt x="107" y="118"/>
                  </a:cubicBezTo>
                  <a:cubicBezTo>
                    <a:pt x="107" y="117"/>
                    <a:pt x="108" y="117"/>
                    <a:pt x="108" y="117"/>
                  </a:cubicBezTo>
                  <a:cubicBezTo>
                    <a:pt x="108" y="116"/>
                    <a:pt x="105" y="116"/>
                    <a:pt x="103" y="115"/>
                  </a:cubicBezTo>
                  <a:cubicBezTo>
                    <a:pt x="103" y="115"/>
                    <a:pt x="103" y="114"/>
                    <a:pt x="103" y="114"/>
                  </a:cubicBezTo>
                  <a:cubicBezTo>
                    <a:pt x="102" y="113"/>
                    <a:pt x="102" y="113"/>
                    <a:pt x="102" y="112"/>
                  </a:cubicBezTo>
                  <a:cubicBezTo>
                    <a:pt x="101" y="112"/>
                    <a:pt x="101" y="111"/>
                    <a:pt x="101" y="109"/>
                  </a:cubicBezTo>
                  <a:cubicBezTo>
                    <a:pt x="101" y="109"/>
                    <a:pt x="100" y="109"/>
                    <a:pt x="100" y="109"/>
                  </a:cubicBezTo>
                  <a:cubicBezTo>
                    <a:pt x="99" y="108"/>
                    <a:pt x="100" y="107"/>
                    <a:pt x="99" y="107"/>
                  </a:cubicBezTo>
                  <a:cubicBezTo>
                    <a:pt x="99" y="105"/>
                    <a:pt x="98" y="104"/>
                    <a:pt x="96" y="102"/>
                  </a:cubicBezTo>
                  <a:cubicBezTo>
                    <a:pt x="96" y="102"/>
                    <a:pt x="96" y="100"/>
                    <a:pt x="95" y="101"/>
                  </a:cubicBezTo>
                  <a:cubicBezTo>
                    <a:pt x="96" y="94"/>
                    <a:pt x="95" y="91"/>
                    <a:pt x="95" y="83"/>
                  </a:cubicBezTo>
                  <a:cubicBezTo>
                    <a:pt x="95" y="83"/>
                    <a:pt x="94" y="83"/>
                    <a:pt x="94" y="82"/>
                  </a:cubicBezTo>
                  <a:cubicBezTo>
                    <a:pt x="94" y="82"/>
                    <a:pt x="94" y="81"/>
                    <a:pt x="93" y="81"/>
                  </a:cubicBezTo>
                  <a:cubicBezTo>
                    <a:pt x="93" y="81"/>
                    <a:pt x="93" y="80"/>
                    <a:pt x="92" y="80"/>
                  </a:cubicBezTo>
                  <a:cubicBezTo>
                    <a:pt x="92" y="78"/>
                    <a:pt x="90" y="76"/>
                    <a:pt x="88" y="75"/>
                  </a:cubicBezTo>
                  <a:cubicBezTo>
                    <a:pt x="88" y="74"/>
                    <a:pt x="87" y="74"/>
                    <a:pt x="87" y="73"/>
                  </a:cubicBezTo>
                  <a:cubicBezTo>
                    <a:pt x="88" y="74"/>
                    <a:pt x="89" y="74"/>
                    <a:pt x="89" y="73"/>
                  </a:cubicBezTo>
                  <a:cubicBezTo>
                    <a:pt x="90" y="73"/>
                    <a:pt x="90" y="75"/>
                    <a:pt x="91" y="75"/>
                  </a:cubicBezTo>
                  <a:cubicBezTo>
                    <a:pt x="92" y="75"/>
                    <a:pt x="92" y="76"/>
                    <a:pt x="92" y="77"/>
                  </a:cubicBezTo>
                  <a:cubicBezTo>
                    <a:pt x="94" y="76"/>
                    <a:pt x="95" y="78"/>
                    <a:pt x="96" y="79"/>
                  </a:cubicBezTo>
                  <a:cubicBezTo>
                    <a:pt x="96" y="81"/>
                    <a:pt x="97" y="81"/>
                    <a:pt x="98" y="82"/>
                  </a:cubicBezTo>
                  <a:cubicBezTo>
                    <a:pt x="99" y="82"/>
                    <a:pt x="99" y="81"/>
                    <a:pt x="99" y="80"/>
                  </a:cubicBezTo>
                  <a:cubicBezTo>
                    <a:pt x="98" y="80"/>
                    <a:pt x="98" y="80"/>
                    <a:pt x="98" y="79"/>
                  </a:cubicBezTo>
                  <a:cubicBezTo>
                    <a:pt x="97" y="78"/>
                    <a:pt x="97" y="78"/>
                    <a:pt x="97" y="77"/>
                  </a:cubicBezTo>
                  <a:cubicBezTo>
                    <a:pt x="97" y="77"/>
                    <a:pt x="96" y="77"/>
                    <a:pt x="96" y="77"/>
                  </a:cubicBezTo>
                  <a:cubicBezTo>
                    <a:pt x="96" y="76"/>
                    <a:pt x="97" y="76"/>
                    <a:pt x="97" y="76"/>
                  </a:cubicBezTo>
                  <a:cubicBezTo>
                    <a:pt x="96" y="75"/>
                    <a:pt x="95" y="75"/>
                    <a:pt x="95" y="74"/>
                  </a:cubicBezTo>
                  <a:cubicBezTo>
                    <a:pt x="93" y="74"/>
                    <a:pt x="92" y="72"/>
                    <a:pt x="90" y="72"/>
                  </a:cubicBezTo>
                  <a:cubicBezTo>
                    <a:pt x="91" y="71"/>
                    <a:pt x="88" y="72"/>
                    <a:pt x="89" y="70"/>
                  </a:cubicBezTo>
                  <a:cubicBezTo>
                    <a:pt x="89" y="70"/>
                    <a:pt x="88" y="70"/>
                    <a:pt x="87" y="69"/>
                  </a:cubicBezTo>
                  <a:cubicBezTo>
                    <a:pt x="87" y="69"/>
                    <a:pt x="88" y="69"/>
                    <a:pt x="88" y="69"/>
                  </a:cubicBezTo>
                  <a:cubicBezTo>
                    <a:pt x="89" y="67"/>
                    <a:pt x="86" y="68"/>
                    <a:pt x="86" y="68"/>
                  </a:cubicBezTo>
                  <a:cubicBezTo>
                    <a:pt x="86" y="68"/>
                    <a:pt x="86" y="67"/>
                    <a:pt x="86" y="67"/>
                  </a:cubicBezTo>
                  <a:cubicBezTo>
                    <a:pt x="86" y="67"/>
                    <a:pt x="85" y="67"/>
                    <a:pt x="85" y="67"/>
                  </a:cubicBezTo>
                  <a:cubicBezTo>
                    <a:pt x="85" y="67"/>
                    <a:pt x="85" y="66"/>
                    <a:pt x="85" y="66"/>
                  </a:cubicBezTo>
                  <a:cubicBezTo>
                    <a:pt x="85" y="65"/>
                    <a:pt x="85" y="66"/>
                    <a:pt x="84" y="66"/>
                  </a:cubicBezTo>
                  <a:cubicBezTo>
                    <a:pt x="83" y="65"/>
                    <a:pt x="83" y="64"/>
                    <a:pt x="83" y="63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3" y="60"/>
                    <a:pt x="77" y="62"/>
                    <a:pt x="77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7"/>
                    <a:pt x="76" y="59"/>
                    <a:pt x="77" y="57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5" y="56"/>
                    <a:pt x="73" y="56"/>
                    <a:pt x="75" y="55"/>
                  </a:cubicBezTo>
                  <a:cubicBezTo>
                    <a:pt x="75" y="54"/>
                    <a:pt x="73" y="54"/>
                    <a:pt x="74" y="55"/>
                  </a:cubicBezTo>
                  <a:cubicBezTo>
                    <a:pt x="72" y="54"/>
                    <a:pt x="73" y="53"/>
                    <a:pt x="72" y="5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49"/>
                    <a:pt x="69" y="50"/>
                    <a:pt x="70" y="48"/>
                  </a:cubicBezTo>
                  <a:cubicBezTo>
                    <a:pt x="68" y="49"/>
                    <a:pt x="67" y="49"/>
                    <a:pt x="64" y="49"/>
                  </a:cubicBezTo>
                  <a:cubicBezTo>
                    <a:pt x="65" y="47"/>
                    <a:pt x="63" y="47"/>
                    <a:pt x="62" y="46"/>
                  </a:cubicBezTo>
                  <a:cubicBezTo>
                    <a:pt x="61" y="46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60" y="44"/>
                    <a:pt x="59" y="45"/>
                    <a:pt x="59" y="44"/>
                  </a:cubicBezTo>
                  <a:cubicBezTo>
                    <a:pt x="57" y="43"/>
                    <a:pt x="54" y="45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4"/>
                    <a:pt x="51" y="42"/>
                    <a:pt x="49" y="43"/>
                  </a:cubicBezTo>
                  <a:cubicBezTo>
                    <a:pt x="49" y="42"/>
                    <a:pt x="47" y="42"/>
                    <a:pt x="48" y="41"/>
                  </a:cubicBezTo>
                  <a:cubicBezTo>
                    <a:pt x="48" y="41"/>
                    <a:pt x="47" y="42"/>
                    <a:pt x="47" y="41"/>
                  </a:cubicBezTo>
                  <a:cubicBezTo>
                    <a:pt x="47" y="41"/>
                    <a:pt x="46" y="41"/>
                    <a:pt x="46" y="41"/>
                  </a:cubicBezTo>
                  <a:cubicBezTo>
                    <a:pt x="45" y="41"/>
                    <a:pt x="45" y="42"/>
                    <a:pt x="44" y="41"/>
                  </a:cubicBezTo>
                  <a:cubicBezTo>
                    <a:pt x="43" y="41"/>
                    <a:pt x="43" y="43"/>
                    <a:pt x="43" y="44"/>
                  </a:cubicBezTo>
                  <a:cubicBezTo>
                    <a:pt x="43" y="44"/>
                    <a:pt x="42" y="43"/>
                    <a:pt x="42" y="44"/>
                  </a:cubicBezTo>
                  <a:cubicBezTo>
                    <a:pt x="41" y="44"/>
                    <a:pt x="41" y="45"/>
                    <a:pt x="41" y="45"/>
                  </a:cubicBezTo>
                  <a:cubicBezTo>
                    <a:pt x="40" y="45"/>
                    <a:pt x="39" y="45"/>
                    <a:pt x="38" y="45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5" y="46"/>
                  </a:cubicBezTo>
                  <a:cubicBezTo>
                    <a:pt x="35" y="45"/>
                    <a:pt x="37" y="45"/>
                    <a:pt x="36" y="43"/>
                  </a:cubicBezTo>
                  <a:cubicBezTo>
                    <a:pt x="37" y="43"/>
                    <a:pt x="37" y="42"/>
                    <a:pt x="37" y="41"/>
                  </a:cubicBezTo>
                  <a:cubicBezTo>
                    <a:pt x="37" y="41"/>
                    <a:pt x="36" y="41"/>
                    <a:pt x="36" y="41"/>
                  </a:cubicBezTo>
                  <a:cubicBezTo>
                    <a:pt x="35" y="42"/>
                    <a:pt x="35" y="42"/>
                    <a:pt x="34" y="43"/>
                  </a:cubicBezTo>
                  <a:cubicBezTo>
                    <a:pt x="34" y="43"/>
                    <a:pt x="34" y="44"/>
                    <a:pt x="33" y="44"/>
                  </a:cubicBezTo>
                  <a:cubicBezTo>
                    <a:pt x="32" y="44"/>
                    <a:pt x="32" y="46"/>
                    <a:pt x="31" y="45"/>
                  </a:cubicBezTo>
                  <a:cubicBezTo>
                    <a:pt x="32" y="46"/>
                    <a:pt x="31" y="46"/>
                    <a:pt x="30" y="46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9"/>
                    <a:pt x="28" y="51"/>
                    <a:pt x="27" y="52"/>
                  </a:cubicBezTo>
                  <a:cubicBezTo>
                    <a:pt x="27" y="52"/>
                    <a:pt x="26" y="51"/>
                    <a:pt x="26" y="52"/>
                  </a:cubicBezTo>
                  <a:cubicBezTo>
                    <a:pt x="26" y="52"/>
                    <a:pt x="26" y="53"/>
                    <a:pt x="26" y="53"/>
                  </a:cubicBezTo>
                  <a:cubicBezTo>
                    <a:pt x="26" y="53"/>
                    <a:pt x="24" y="53"/>
                    <a:pt x="24" y="53"/>
                  </a:cubicBezTo>
                  <a:cubicBezTo>
                    <a:pt x="25" y="54"/>
                    <a:pt x="23" y="54"/>
                    <a:pt x="22" y="55"/>
                  </a:cubicBezTo>
                  <a:cubicBezTo>
                    <a:pt x="22" y="55"/>
                    <a:pt x="22" y="57"/>
                    <a:pt x="21" y="56"/>
                  </a:cubicBezTo>
                  <a:cubicBezTo>
                    <a:pt x="21" y="56"/>
                    <a:pt x="21" y="56"/>
                    <a:pt x="21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8"/>
                    <a:pt x="20" y="58"/>
                    <a:pt x="17" y="58"/>
                  </a:cubicBezTo>
                  <a:cubicBezTo>
                    <a:pt x="16" y="58"/>
                    <a:pt x="15" y="58"/>
                    <a:pt x="14" y="59"/>
                  </a:cubicBezTo>
                  <a:cubicBezTo>
                    <a:pt x="13" y="59"/>
                    <a:pt x="13" y="60"/>
                    <a:pt x="12" y="60"/>
                  </a:cubicBezTo>
                  <a:cubicBezTo>
                    <a:pt x="12" y="58"/>
                    <a:pt x="13" y="59"/>
                    <a:pt x="14" y="58"/>
                  </a:cubicBezTo>
                  <a:cubicBezTo>
                    <a:pt x="15" y="58"/>
                    <a:pt x="15" y="58"/>
                    <a:pt x="15" y="57"/>
                  </a:cubicBezTo>
                  <a:cubicBezTo>
                    <a:pt x="15" y="57"/>
                    <a:pt x="16" y="57"/>
                    <a:pt x="17" y="57"/>
                  </a:cubicBezTo>
                  <a:cubicBezTo>
                    <a:pt x="18" y="57"/>
                    <a:pt x="17" y="56"/>
                    <a:pt x="18" y="55"/>
                  </a:cubicBezTo>
                  <a:cubicBezTo>
                    <a:pt x="18" y="55"/>
                    <a:pt x="18" y="56"/>
                    <a:pt x="19" y="55"/>
                  </a:cubicBezTo>
                  <a:cubicBezTo>
                    <a:pt x="19" y="55"/>
                    <a:pt x="20" y="55"/>
                    <a:pt x="20" y="54"/>
                  </a:cubicBezTo>
                  <a:cubicBezTo>
                    <a:pt x="20" y="53"/>
                    <a:pt x="21" y="54"/>
                    <a:pt x="22" y="53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2"/>
                    <a:pt x="22" y="49"/>
                    <a:pt x="24" y="49"/>
                  </a:cubicBezTo>
                  <a:cubicBezTo>
                    <a:pt x="24" y="48"/>
                    <a:pt x="22" y="50"/>
                    <a:pt x="22" y="48"/>
                  </a:cubicBezTo>
                  <a:cubicBezTo>
                    <a:pt x="22" y="49"/>
                    <a:pt x="19" y="48"/>
                    <a:pt x="18" y="49"/>
                  </a:cubicBezTo>
                  <a:cubicBezTo>
                    <a:pt x="17" y="49"/>
                    <a:pt x="18" y="48"/>
                    <a:pt x="18" y="48"/>
                  </a:cubicBezTo>
                  <a:cubicBezTo>
                    <a:pt x="17" y="47"/>
                    <a:pt x="15" y="48"/>
                    <a:pt x="14" y="48"/>
                  </a:cubicBezTo>
                  <a:cubicBezTo>
                    <a:pt x="15" y="47"/>
                    <a:pt x="13" y="47"/>
                    <a:pt x="13" y="47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3" y="45"/>
                    <a:pt x="12" y="45"/>
                    <a:pt x="11" y="44"/>
                  </a:cubicBezTo>
                  <a:cubicBezTo>
                    <a:pt x="10" y="44"/>
                    <a:pt x="9" y="44"/>
                    <a:pt x="7" y="44"/>
                  </a:cubicBezTo>
                  <a:cubicBezTo>
                    <a:pt x="7" y="44"/>
                    <a:pt x="8" y="43"/>
                    <a:pt x="8" y="43"/>
                  </a:cubicBezTo>
                  <a:cubicBezTo>
                    <a:pt x="7" y="42"/>
                    <a:pt x="6" y="42"/>
                    <a:pt x="6" y="40"/>
                  </a:cubicBezTo>
                  <a:cubicBezTo>
                    <a:pt x="6" y="40"/>
                    <a:pt x="5" y="39"/>
                    <a:pt x="5" y="40"/>
                  </a:cubicBezTo>
                  <a:cubicBezTo>
                    <a:pt x="4" y="40"/>
                    <a:pt x="5" y="38"/>
                    <a:pt x="5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6" y="37"/>
                    <a:pt x="6" y="37"/>
                  </a:cubicBezTo>
                  <a:cubicBezTo>
                    <a:pt x="7" y="36"/>
                    <a:pt x="6" y="35"/>
                    <a:pt x="7" y="35"/>
                  </a:cubicBezTo>
                  <a:cubicBezTo>
                    <a:pt x="8" y="35"/>
                    <a:pt x="10" y="35"/>
                    <a:pt x="11" y="34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4" y="33"/>
                    <a:pt x="12" y="32"/>
                    <a:pt x="15" y="32"/>
                  </a:cubicBezTo>
                  <a:cubicBezTo>
                    <a:pt x="15" y="31"/>
                    <a:pt x="15" y="30"/>
                    <a:pt x="14" y="28"/>
                  </a:cubicBezTo>
                  <a:cubicBezTo>
                    <a:pt x="13" y="27"/>
                    <a:pt x="10" y="30"/>
                    <a:pt x="9" y="29"/>
                  </a:cubicBezTo>
                  <a:cubicBezTo>
                    <a:pt x="8" y="28"/>
                    <a:pt x="9" y="29"/>
                    <a:pt x="7" y="29"/>
                  </a:cubicBezTo>
                  <a:cubicBezTo>
                    <a:pt x="6" y="28"/>
                    <a:pt x="4" y="29"/>
                    <a:pt x="3" y="28"/>
                  </a:cubicBezTo>
                  <a:cubicBezTo>
                    <a:pt x="3" y="28"/>
                    <a:pt x="4" y="27"/>
                    <a:pt x="3" y="27"/>
                  </a:cubicBezTo>
                  <a:cubicBezTo>
                    <a:pt x="2" y="27"/>
                    <a:pt x="1" y="27"/>
                    <a:pt x="1" y="25"/>
                  </a:cubicBezTo>
                  <a:cubicBezTo>
                    <a:pt x="4" y="25"/>
                    <a:pt x="0" y="23"/>
                    <a:pt x="4" y="24"/>
                  </a:cubicBezTo>
                  <a:cubicBezTo>
                    <a:pt x="5" y="24"/>
                    <a:pt x="4" y="23"/>
                    <a:pt x="4" y="23"/>
                  </a:cubicBezTo>
                  <a:cubicBezTo>
                    <a:pt x="4" y="22"/>
                    <a:pt x="5" y="23"/>
                    <a:pt x="5" y="23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8" y="23"/>
                    <a:pt x="8" y="24"/>
                    <a:pt x="8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3" y="24"/>
                    <a:pt x="13" y="24"/>
                    <a:pt x="14" y="24"/>
                  </a:cubicBezTo>
                  <a:cubicBezTo>
                    <a:pt x="15" y="24"/>
                    <a:pt x="14" y="23"/>
                    <a:pt x="14" y="23"/>
                  </a:cubicBezTo>
                  <a:cubicBezTo>
                    <a:pt x="14" y="23"/>
                    <a:pt x="15" y="23"/>
                    <a:pt x="15" y="22"/>
                  </a:cubicBezTo>
                  <a:cubicBezTo>
                    <a:pt x="15" y="21"/>
                    <a:pt x="12" y="23"/>
                    <a:pt x="13" y="21"/>
                  </a:cubicBezTo>
                  <a:cubicBezTo>
                    <a:pt x="12" y="20"/>
                    <a:pt x="11" y="20"/>
                    <a:pt x="9" y="20"/>
                  </a:cubicBezTo>
                  <a:cubicBezTo>
                    <a:pt x="10" y="19"/>
                    <a:pt x="10" y="19"/>
                    <a:pt x="8" y="18"/>
                  </a:cubicBezTo>
                  <a:cubicBezTo>
                    <a:pt x="8" y="18"/>
                    <a:pt x="8" y="18"/>
                    <a:pt x="8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7"/>
                    <a:pt x="7" y="15"/>
                    <a:pt x="6" y="15"/>
                  </a:cubicBezTo>
                  <a:cubicBezTo>
                    <a:pt x="6" y="15"/>
                    <a:pt x="6" y="16"/>
                    <a:pt x="5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5" y="14"/>
                    <a:pt x="7" y="13"/>
                    <a:pt x="9" y="13"/>
                  </a:cubicBezTo>
                  <a:cubicBezTo>
                    <a:pt x="8" y="11"/>
                    <a:pt x="11" y="11"/>
                    <a:pt x="11" y="10"/>
                  </a:cubicBezTo>
                  <a:cubicBezTo>
                    <a:pt x="12" y="9"/>
                    <a:pt x="11" y="8"/>
                    <a:pt x="12" y="8"/>
                  </a:cubicBezTo>
                  <a:cubicBezTo>
                    <a:pt x="13" y="9"/>
                    <a:pt x="13" y="8"/>
                    <a:pt x="15" y="8"/>
                  </a:cubicBezTo>
                  <a:cubicBezTo>
                    <a:pt x="17" y="7"/>
                    <a:pt x="18" y="6"/>
                    <a:pt x="21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3" y="5"/>
                    <a:pt x="25" y="6"/>
                    <a:pt x="25" y="4"/>
                  </a:cubicBezTo>
                  <a:cubicBezTo>
                    <a:pt x="26" y="4"/>
                    <a:pt x="26" y="5"/>
                    <a:pt x="26" y="5"/>
                  </a:cubicBezTo>
                  <a:cubicBezTo>
                    <a:pt x="27" y="6"/>
                    <a:pt x="28" y="5"/>
                    <a:pt x="28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8"/>
                    <a:pt x="38" y="5"/>
                    <a:pt x="36" y="8"/>
                  </a:cubicBezTo>
                  <a:cubicBezTo>
                    <a:pt x="37" y="8"/>
                    <a:pt x="38" y="8"/>
                    <a:pt x="38" y="7"/>
                  </a:cubicBezTo>
                  <a:cubicBezTo>
                    <a:pt x="39" y="8"/>
                    <a:pt x="42" y="7"/>
                    <a:pt x="43" y="8"/>
                  </a:cubicBezTo>
                  <a:cubicBezTo>
                    <a:pt x="43" y="8"/>
                    <a:pt x="43" y="8"/>
                    <a:pt x="44" y="8"/>
                  </a:cubicBezTo>
                  <a:cubicBezTo>
                    <a:pt x="44" y="8"/>
                    <a:pt x="44" y="9"/>
                    <a:pt x="45" y="9"/>
                  </a:cubicBezTo>
                  <a:cubicBezTo>
                    <a:pt x="46" y="9"/>
                    <a:pt x="47" y="8"/>
                    <a:pt x="47" y="9"/>
                  </a:cubicBezTo>
                  <a:cubicBezTo>
                    <a:pt x="48" y="9"/>
                    <a:pt x="54" y="9"/>
                    <a:pt x="54" y="9"/>
                  </a:cubicBezTo>
                  <a:cubicBezTo>
                    <a:pt x="55" y="10"/>
                    <a:pt x="58" y="10"/>
                    <a:pt x="60" y="11"/>
                  </a:cubicBezTo>
                  <a:cubicBezTo>
                    <a:pt x="61" y="11"/>
                    <a:pt x="62" y="12"/>
                    <a:pt x="62" y="13"/>
                  </a:cubicBezTo>
                  <a:cubicBezTo>
                    <a:pt x="64" y="13"/>
                    <a:pt x="64" y="14"/>
                    <a:pt x="66" y="13"/>
                  </a:cubicBezTo>
                  <a:cubicBezTo>
                    <a:pt x="66" y="15"/>
                    <a:pt x="69" y="14"/>
                    <a:pt x="70" y="14"/>
                  </a:cubicBezTo>
                  <a:cubicBezTo>
                    <a:pt x="70" y="14"/>
                    <a:pt x="70" y="14"/>
                    <a:pt x="69" y="14"/>
                  </a:cubicBezTo>
                  <a:cubicBezTo>
                    <a:pt x="70" y="12"/>
                    <a:pt x="72" y="11"/>
                    <a:pt x="74" y="11"/>
                  </a:cubicBezTo>
                  <a:cubicBezTo>
                    <a:pt x="73" y="12"/>
                    <a:pt x="74" y="12"/>
                    <a:pt x="74" y="12"/>
                  </a:cubicBezTo>
                  <a:cubicBezTo>
                    <a:pt x="75" y="12"/>
                    <a:pt x="74" y="13"/>
                    <a:pt x="75" y="13"/>
                  </a:cubicBezTo>
                  <a:cubicBezTo>
                    <a:pt x="76" y="13"/>
                    <a:pt x="76" y="12"/>
                    <a:pt x="76" y="11"/>
                  </a:cubicBezTo>
                  <a:cubicBezTo>
                    <a:pt x="77" y="11"/>
                    <a:pt x="78" y="11"/>
                    <a:pt x="78" y="12"/>
                  </a:cubicBezTo>
                  <a:cubicBezTo>
                    <a:pt x="79" y="11"/>
                    <a:pt x="78" y="10"/>
                    <a:pt x="79" y="9"/>
                  </a:cubicBezTo>
                  <a:cubicBezTo>
                    <a:pt x="80" y="9"/>
                    <a:pt x="81" y="10"/>
                    <a:pt x="81" y="9"/>
                  </a:cubicBezTo>
                  <a:cubicBezTo>
                    <a:pt x="82" y="10"/>
                    <a:pt x="81" y="11"/>
                    <a:pt x="80" y="11"/>
                  </a:cubicBezTo>
                  <a:cubicBezTo>
                    <a:pt x="81" y="12"/>
                    <a:pt x="85" y="9"/>
                    <a:pt x="86" y="11"/>
                  </a:cubicBezTo>
                  <a:cubicBezTo>
                    <a:pt x="87" y="11"/>
                    <a:pt x="84" y="10"/>
                    <a:pt x="86" y="9"/>
                  </a:cubicBezTo>
                  <a:cubicBezTo>
                    <a:pt x="87" y="9"/>
                    <a:pt x="87" y="8"/>
                    <a:pt x="88" y="8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9"/>
                    <a:pt x="89" y="11"/>
                    <a:pt x="91" y="11"/>
                  </a:cubicBezTo>
                  <a:cubicBezTo>
                    <a:pt x="92" y="11"/>
                    <a:pt x="93" y="11"/>
                    <a:pt x="94" y="10"/>
                  </a:cubicBezTo>
                  <a:cubicBezTo>
                    <a:pt x="95" y="10"/>
                    <a:pt x="96" y="10"/>
                    <a:pt x="95" y="12"/>
                  </a:cubicBezTo>
                  <a:cubicBezTo>
                    <a:pt x="97" y="12"/>
                    <a:pt x="98" y="11"/>
                    <a:pt x="98" y="10"/>
                  </a:cubicBezTo>
                  <a:cubicBezTo>
                    <a:pt x="100" y="11"/>
                    <a:pt x="100" y="10"/>
                    <a:pt x="101" y="11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11"/>
                    <a:pt x="104" y="12"/>
                    <a:pt x="104" y="12"/>
                  </a:cubicBezTo>
                  <a:cubicBezTo>
                    <a:pt x="104" y="12"/>
                    <a:pt x="106" y="13"/>
                    <a:pt x="106" y="13"/>
                  </a:cubicBezTo>
                  <a:cubicBezTo>
                    <a:pt x="106" y="13"/>
                    <a:pt x="106" y="12"/>
                    <a:pt x="107" y="12"/>
                  </a:cubicBezTo>
                  <a:cubicBezTo>
                    <a:pt x="107" y="12"/>
                    <a:pt x="107" y="13"/>
                    <a:pt x="107" y="13"/>
                  </a:cubicBezTo>
                  <a:cubicBezTo>
                    <a:pt x="109" y="14"/>
                    <a:pt x="111" y="13"/>
                    <a:pt x="112" y="13"/>
                  </a:cubicBezTo>
                  <a:cubicBezTo>
                    <a:pt x="113" y="14"/>
                    <a:pt x="113" y="14"/>
                    <a:pt x="114" y="14"/>
                  </a:cubicBezTo>
                  <a:cubicBezTo>
                    <a:pt x="113" y="16"/>
                    <a:pt x="116" y="14"/>
                    <a:pt x="116" y="15"/>
                  </a:cubicBezTo>
                  <a:cubicBezTo>
                    <a:pt x="116" y="17"/>
                    <a:pt x="115" y="16"/>
                    <a:pt x="115" y="17"/>
                  </a:cubicBezTo>
                  <a:cubicBezTo>
                    <a:pt x="114" y="18"/>
                    <a:pt x="115" y="18"/>
                    <a:pt x="115" y="19"/>
                  </a:cubicBezTo>
                  <a:cubicBezTo>
                    <a:pt x="121" y="18"/>
                    <a:pt x="126" y="18"/>
                    <a:pt x="130" y="20"/>
                  </a:cubicBezTo>
                  <a:cubicBezTo>
                    <a:pt x="130" y="20"/>
                    <a:pt x="130" y="20"/>
                    <a:pt x="130" y="21"/>
                  </a:cubicBezTo>
                  <a:cubicBezTo>
                    <a:pt x="131" y="21"/>
                    <a:pt x="131" y="21"/>
                    <a:pt x="132" y="21"/>
                  </a:cubicBezTo>
                  <a:cubicBezTo>
                    <a:pt x="131" y="19"/>
                    <a:pt x="132" y="19"/>
                    <a:pt x="131" y="17"/>
                  </a:cubicBezTo>
                  <a:cubicBezTo>
                    <a:pt x="132" y="17"/>
                    <a:pt x="135" y="17"/>
                    <a:pt x="134" y="16"/>
                  </a:cubicBezTo>
                  <a:cubicBezTo>
                    <a:pt x="135" y="15"/>
                    <a:pt x="135" y="16"/>
                    <a:pt x="136" y="16"/>
                  </a:cubicBezTo>
                  <a:cubicBezTo>
                    <a:pt x="136" y="16"/>
                    <a:pt x="137" y="16"/>
                    <a:pt x="137" y="17"/>
                  </a:cubicBezTo>
                  <a:cubicBezTo>
                    <a:pt x="139" y="17"/>
                    <a:pt x="141" y="16"/>
                    <a:pt x="142" y="17"/>
                  </a:cubicBezTo>
                  <a:cubicBezTo>
                    <a:pt x="142" y="17"/>
                    <a:pt x="142" y="17"/>
                    <a:pt x="143" y="17"/>
                  </a:cubicBezTo>
                  <a:cubicBezTo>
                    <a:pt x="143" y="17"/>
                    <a:pt x="143" y="18"/>
                    <a:pt x="144" y="18"/>
                  </a:cubicBezTo>
                  <a:cubicBezTo>
                    <a:pt x="146" y="18"/>
                    <a:pt x="148" y="17"/>
                    <a:pt x="150" y="17"/>
                  </a:cubicBezTo>
                  <a:cubicBezTo>
                    <a:pt x="152" y="16"/>
                    <a:pt x="152" y="15"/>
                    <a:pt x="152" y="14"/>
                  </a:cubicBezTo>
                  <a:cubicBezTo>
                    <a:pt x="152" y="13"/>
                    <a:pt x="150" y="13"/>
                    <a:pt x="150" y="13"/>
                  </a:cubicBezTo>
                  <a:cubicBezTo>
                    <a:pt x="150" y="10"/>
                    <a:pt x="155" y="11"/>
                    <a:pt x="156" y="12"/>
                  </a:cubicBezTo>
                  <a:cubicBezTo>
                    <a:pt x="156" y="13"/>
                    <a:pt x="156" y="13"/>
                    <a:pt x="155" y="13"/>
                  </a:cubicBezTo>
                  <a:cubicBezTo>
                    <a:pt x="156" y="14"/>
                    <a:pt x="155" y="15"/>
                    <a:pt x="154" y="15"/>
                  </a:cubicBezTo>
                  <a:cubicBezTo>
                    <a:pt x="154" y="16"/>
                    <a:pt x="155" y="16"/>
                    <a:pt x="156" y="16"/>
                  </a:cubicBezTo>
                  <a:cubicBezTo>
                    <a:pt x="155" y="18"/>
                    <a:pt x="156" y="18"/>
                    <a:pt x="155" y="20"/>
                  </a:cubicBezTo>
                  <a:cubicBezTo>
                    <a:pt x="157" y="20"/>
                    <a:pt x="158" y="17"/>
                    <a:pt x="157" y="17"/>
                  </a:cubicBezTo>
                  <a:cubicBezTo>
                    <a:pt x="157" y="17"/>
                    <a:pt x="159" y="19"/>
                    <a:pt x="158" y="16"/>
                  </a:cubicBezTo>
                  <a:cubicBezTo>
                    <a:pt x="161" y="17"/>
                    <a:pt x="160" y="14"/>
                    <a:pt x="162" y="14"/>
                  </a:cubicBezTo>
                  <a:cubicBezTo>
                    <a:pt x="161" y="12"/>
                    <a:pt x="160" y="11"/>
                    <a:pt x="158" y="11"/>
                  </a:cubicBezTo>
                  <a:cubicBezTo>
                    <a:pt x="159" y="10"/>
                    <a:pt x="157" y="9"/>
                    <a:pt x="155" y="8"/>
                  </a:cubicBezTo>
                  <a:cubicBezTo>
                    <a:pt x="155" y="8"/>
                    <a:pt x="155" y="7"/>
                    <a:pt x="155" y="7"/>
                  </a:cubicBezTo>
                  <a:cubicBezTo>
                    <a:pt x="155" y="6"/>
                    <a:pt x="156" y="5"/>
                    <a:pt x="156" y="4"/>
                  </a:cubicBezTo>
                  <a:cubicBezTo>
                    <a:pt x="156" y="4"/>
                    <a:pt x="158" y="3"/>
                    <a:pt x="157" y="3"/>
                  </a:cubicBezTo>
                  <a:cubicBezTo>
                    <a:pt x="156" y="2"/>
                    <a:pt x="159" y="3"/>
                    <a:pt x="158" y="2"/>
                  </a:cubicBezTo>
                  <a:cubicBezTo>
                    <a:pt x="158" y="0"/>
                    <a:pt x="159" y="2"/>
                    <a:pt x="159" y="3"/>
                  </a:cubicBezTo>
                  <a:cubicBezTo>
                    <a:pt x="160" y="3"/>
                    <a:pt x="161" y="2"/>
                    <a:pt x="162" y="3"/>
                  </a:cubicBezTo>
                  <a:cubicBezTo>
                    <a:pt x="162" y="3"/>
                    <a:pt x="161" y="3"/>
                    <a:pt x="161" y="4"/>
                  </a:cubicBezTo>
                  <a:cubicBezTo>
                    <a:pt x="161" y="4"/>
                    <a:pt x="162" y="3"/>
                    <a:pt x="163" y="4"/>
                  </a:cubicBezTo>
                  <a:cubicBezTo>
                    <a:pt x="163" y="4"/>
                    <a:pt x="162" y="5"/>
                    <a:pt x="163" y="5"/>
                  </a:cubicBezTo>
                  <a:cubicBezTo>
                    <a:pt x="163" y="5"/>
                    <a:pt x="164" y="5"/>
                    <a:pt x="164" y="5"/>
                  </a:cubicBezTo>
                  <a:cubicBezTo>
                    <a:pt x="164" y="7"/>
                    <a:pt x="163" y="6"/>
                    <a:pt x="164" y="7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4" y="8"/>
                    <a:pt x="164" y="9"/>
                    <a:pt x="164" y="9"/>
                  </a:cubicBezTo>
                  <a:cubicBezTo>
                    <a:pt x="164" y="10"/>
                    <a:pt x="163" y="10"/>
                    <a:pt x="163" y="11"/>
                  </a:cubicBezTo>
                  <a:cubicBezTo>
                    <a:pt x="163" y="11"/>
                    <a:pt x="167" y="12"/>
                    <a:pt x="166" y="10"/>
                  </a:cubicBezTo>
                  <a:cubicBezTo>
                    <a:pt x="167" y="10"/>
                    <a:pt x="166" y="11"/>
                    <a:pt x="168" y="11"/>
                  </a:cubicBezTo>
                  <a:cubicBezTo>
                    <a:pt x="167" y="12"/>
                    <a:pt x="168" y="12"/>
                    <a:pt x="168" y="14"/>
                  </a:cubicBezTo>
                  <a:cubicBezTo>
                    <a:pt x="170" y="14"/>
                    <a:pt x="170" y="12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3" y="13"/>
                    <a:pt x="172" y="13"/>
                    <a:pt x="173" y="14"/>
                  </a:cubicBezTo>
                  <a:cubicBezTo>
                    <a:pt x="173" y="14"/>
                    <a:pt x="174" y="15"/>
                    <a:pt x="174" y="15"/>
                  </a:cubicBezTo>
                  <a:cubicBezTo>
                    <a:pt x="174" y="16"/>
                    <a:pt x="172" y="16"/>
                    <a:pt x="173" y="18"/>
                  </a:cubicBezTo>
                  <a:moveTo>
                    <a:pt x="109" y="24"/>
                  </a:moveTo>
                  <a:cubicBezTo>
                    <a:pt x="109" y="23"/>
                    <a:pt x="110" y="23"/>
                    <a:pt x="109" y="2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2"/>
                    <a:pt x="109" y="21"/>
                    <a:pt x="108" y="21"/>
                  </a:cubicBezTo>
                  <a:cubicBezTo>
                    <a:pt x="107" y="22"/>
                    <a:pt x="105" y="24"/>
                    <a:pt x="104" y="22"/>
                  </a:cubicBezTo>
                  <a:cubicBezTo>
                    <a:pt x="104" y="21"/>
                    <a:pt x="106" y="23"/>
                    <a:pt x="106" y="21"/>
                  </a:cubicBezTo>
                  <a:cubicBezTo>
                    <a:pt x="105" y="21"/>
                    <a:pt x="104" y="21"/>
                    <a:pt x="104" y="20"/>
                  </a:cubicBezTo>
                  <a:cubicBezTo>
                    <a:pt x="104" y="20"/>
                    <a:pt x="103" y="21"/>
                    <a:pt x="102" y="21"/>
                  </a:cubicBezTo>
                  <a:cubicBezTo>
                    <a:pt x="101" y="22"/>
                    <a:pt x="100" y="21"/>
                    <a:pt x="99" y="22"/>
                  </a:cubicBezTo>
                  <a:cubicBezTo>
                    <a:pt x="99" y="22"/>
                    <a:pt x="98" y="22"/>
                    <a:pt x="98" y="22"/>
                  </a:cubicBezTo>
                  <a:cubicBezTo>
                    <a:pt x="96" y="23"/>
                    <a:pt x="95" y="23"/>
                    <a:pt x="93" y="23"/>
                  </a:cubicBezTo>
                  <a:cubicBezTo>
                    <a:pt x="93" y="24"/>
                    <a:pt x="92" y="24"/>
                    <a:pt x="93" y="24"/>
                  </a:cubicBezTo>
                  <a:cubicBezTo>
                    <a:pt x="93" y="24"/>
                    <a:pt x="93" y="24"/>
                    <a:pt x="93" y="25"/>
                  </a:cubicBezTo>
                  <a:cubicBezTo>
                    <a:pt x="96" y="25"/>
                    <a:pt x="99" y="23"/>
                    <a:pt x="100" y="25"/>
                  </a:cubicBezTo>
                  <a:cubicBezTo>
                    <a:pt x="98" y="24"/>
                    <a:pt x="99" y="25"/>
                    <a:pt x="98" y="25"/>
                  </a:cubicBezTo>
                  <a:cubicBezTo>
                    <a:pt x="97" y="26"/>
                    <a:pt x="96" y="26"/>
                    <a:pt x="96" y="27"/>
                  </a:cubicBezTo>
                  <a:cubicBezTo>
                    <a:pt x="99" y="27"/>
                    <a:pt x="100" y="26"/>
                    <a:pt x="103" y="26"/>
                  </a:cubicBezTo>
                  <a:cubicBezTo>
                    <a:pt x="103" y="27"/>
                    <a:pt x="103" y="28"/>
                    <a:pt x="103" y="28"/>
                  </a:cubicBezTo>
                  <a:cubicBezTo>
                    <a:pt x="104" y="27"/>
                    <a:pt x="104" y="27"/>
                    <a:pt x="105" y="27"/>
                  </a:cubicBezTo>
                  <a:cubicBezTo>
                    <a:pt x="105" y="26"/>
                    <a:pt x="105" y="25"/>
                    <a:pt x="106" y="25"/>
                  </a:cubicBezTo>
                  <a:cubicBezTo>
                    <a:pt x="107" y="24"/>
                    <a:pt x="107" y="25"/>
                    <a:pt x="108" y="25"/>
                  </a:cubicBezTo>
                  <a:cubicBezTo>
                    <a:pt x="108" y="24"/>
                    <a:pt x="108" y="24"/>
                    <a:pt x="109" y="24"/>
                  </a:cubicBezTo>
                  <a:moveTo>
                    <a:pt x="113" y="42"/>
                  </a:moveTo>
                  <a:cubicBezTo>
                    <a:pt x="113" y="41"/>
                    <a:pt x="115" y="41"/>
                    <a:pt x="116" y="40"/>
                  </a:cubicBezTo>
                  <a:cubicBezTo>
                    <a:pt x="116" y="40"/>
                    <a:pt x="117" y="40"/>
                    <a:pt x="117" y="40"/>
                  </a:cubicBezTo>
                  <a:cubicBezTo>
                    <a:pt x="118" y="40"/>
                    <a:pt x="119" y="40"/>
                    <a:pt x="119" y="40"/>
                  </a:cubicBezTo>
                  <a:cubicBezTo>
                    <a:pt x="120" y="40"/>
                    <a:pt x="120" y="39"/>
                    <a:pt x="120" y="39"/>
                  </a:cubicBezTo>
                  <a:cubicBezTo>
                    <a:pt x="121" y="38"/>
                    <a:pt x="122" y="39"/>
                    <a:pt x="123" y="38"/>
                  </a:cubicBezTo>
                  <a:cubicBezTo>
                    <a:pt x="122" y="38"/>
                    <a:pt x="122" y="38"/>
                    <a:pt x="123" y="38"/>
                  </a:cubicBezTo>
                  <a:cubicBezTo>
                    <a:pt x="124" y="38"/>
                    <a:pt x="124" y="37"/>
                    <a:pt x="124" y="38"/>
                  </a:cubicBezTo>
                  <a:cubicBezTo>
                    <a:pt x="125" y="38"/>
                    <a:pt x="125" y="37"/>
                    <a:pt x="125" y="37"/>
                  </a:cubicBezTo>
                  <a:cubicBezTo>
                    <a:pt x="124" y="38"/>
                    <a:pt x="125" y="36"/>
                    <a:pt x="126" y="37"/>
                  </a:cubicBezTo>
                  <a:cubicBezTo>
                    <a:pt x="126" y="36"/>
                    <a:pt x="127" y="36"/>
                    <a:pt x="127" y="35"/>
                  </a:cubicBezTo>
                  <a:cubicBezTo>
                    <a:pt x="125" y="34"/>
                    <a:pt x="125" y="35"/>
                    <a:pt x="123" y="35"/>
                  </a:cubicBezTo>
                  <a:cubicBezTo>
                    <a:pt x="123" y="36"/>
                    <a:pt x="122" y="36"/>
                    <a:pt x="122" y="37"/>
                  </a:cubicBezTo>
                  <a:cubicBezTo>
                    <a:pt x="120" y="38"/>
                    <a:pt x="120" y="36"/>
                    <a:pt x="119" y="37"/>
                  </a:cubicBezTo>
                  <a:cubicBezTo>
                    <a:pt x="119" y="37"/>
                    <a:pt x="119" y="37"/>
                    <a:pt x="118" y="37"/>
                  </a:cubicBezTo>
                  <a:cubicBezTo>
                    <a:pt x="117" y="37"/>
                    <a:pt x="117" y="36"/>
                    <a:pt x="116" y="37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5" y="36"/>
                    <a:pt x="115" y="37"/>
                    <a:pt x="115" y="37"/>
                  </a:cubicBezTo>
                  <a:cubicBezTo>
                    <a:pt x="115" y="38"/>
                    <a:pt x="116" y="38"/>
                    <a:pt x="116" y="38"/>
                  </a:cubicBezTo>
                  <a:cubicBezTo>
                    <a:pt x="114" y="38"/>
                    <a:pt x="114" y="39"/>
                    <a:pt x="114" y="39"/>
                  </a:cubicBezTo>
                  <a:cubicBezTo>
                    <a:pt x="113" y="40"/>
                    <a:pt x="111" y="40"/>
                    <a:pt x="111" y="40"/>
                  </a:cubicBezTo>
                  <a:cubicBezTo>
                    <a:pt x="111" y="42"/>
                    <a:pt x="109" y="40"/>
                    <a:pt x="110" y="42"/>
                  </a:cubicBezTo>
                  <a:lnTo>
                    <a:pt x="113" y="42"/>
                  </a:lnTo>
                  <a:close/>
                  <a:moveTo>
                    <a:pt x="152" y="63"/>
                  </a:moveTo>
                  <a:cubicBezTo>
                    <a:pt x="151" y="63"/>
                    <a:pt x="152" y="63"/>
                    <a:pt x="151" y="63"/>
                  </a:cubicBezTo>
                  <a:cubicBezTo>
                    <a:pt x="151" y="63"/>
                    <a:pt x="150" y="64"/>
                    <a:pt x="150" y="64"/>
                  </a:cubicBezTo>
                  <a:cubicBezTo>
                    <a:pt x="149" y="64"/>
                    <a:pt x="150" y="66"/>
                    <a:pt x="149" y="66"/>
                  </a:cubicBezTo>
                  <a:cubicBezTo>
                    <a:pt x="149" y="65"/>
                    <a:pt x="149" y="64"/>
                    <a:pt x="149" y="64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67"/>
                    <a:pt x="152" y="68"/>
                    <a:pt x="152" y="69"/>
                  </a:cubicBezTo>
                  <a:cubicBezTo>
                    <a:pt x="153" y="70"/>
                    <a:pt x="153" y="70"/>
                    <a:pt x="154" y="71"/>
                  </a:cubicBezTo>
                  <a:cubicBezTo>
                    <a:pt x="153" y="71"/>
                    <a:pt x="153" y="71"/>
                    <a:pt x="153" y="72"/>
                  </a:cubicBezTo>
                  <a:cubicBezTo>
                    <a:pt x="153" y="73"/>
                    <a:pt x="154" y="73"/>
                    <a:pt x="154" y="73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3"/>
                    <a:pt x="156" y="72"/>
                    <a:pt x="156" y="70"/>
                  </a:cubicBezTo>
                  <a:cubicBezTo>
                    <a:pt x="156" y="70"/>
                    <a:pt x="155" y="70"/>
                    <a:pt x="155" y="69"/>
                  </a:cubicBezTo>
                  <a:cubicBezTo>
                    <a:pt x="156" y="66"/>
                    <a:pt x="155" y="68"/>
                    <a:pt x="154" y="67"/>
                  </a:cubicBezTo>
                  <a:cubicBezTo>
                    <a:pt x="153" y="66"/>
                    <a:pt x="154" y="64"/>
                    <a:pt x="153" y="63"/>
                  </a:cubicBezTo>
                  <a:cubicBezTo>
                    <a:pt x="153" y="63"/>
                    <a:pt x="152" y="63"/>
                    <a:pt x="152" y="63"/>
                  </a:cubicBezTo>
                  <a:moveTo>
                    <a:pt x="173" y="79"/>
                  </a:moveTo>
                  <a:cubicBezTo>
                    <a:pt x="171" y="79"/>
                    <a:pt x="171" y="80"/>
                    <a:pt x="171" y="80"/>
                  </a:cubicBezTo>
                  <a:cubicBezTo>
                    <a:pt x="171" y="80"/>
                    <a:pt x="170" y="80"/>
                    <a:pt x="170" y="80"/>
                  </a:cubicBezTo>
                  <a:cubicBezTo>
                    <a:pt x="170" y="82"/>
                    <a:pt x="168" y="81"/>
                    <a:pt x="167" y="81"/>
                  </a:cubicBezTo>
                  <a:cubicBezTo>
                    <a:pt x="166" y="82"/>
                    <a:pt x="167" y="82"/>
                    <a:pt x="166" y="83"/>
                  </a:cubicBezTo>
                  <a:cubicBezTo>
                    <a:pt x="166" y="83"/>
                    <a:pt x="165" y="82"/>
                    <a:pt x="165" y="83"/>
                  </a:cubicBezTo>
                  <a:cubicBezTo>
                    <a:pt x="166" y="83"/>
                    <a:pt x="165" y="84"/>
                    <a:pt x="165" y="85"/>
                  </a:cubicBezTo>
                  <a:cubicBezTo>
                    <a:pt x="166" y="86"/>
                    <a:pt x="167" y="84"/>
                    <a:pt x="167" y="84"/>
                  </a:cubicBezTo>
                  <a:cubicBezTo>
                    <a:pt x="168" y="83"/>
                    <a:pt x="169" y="84"/>
                    <a:pt x="171" y="84"/>
                  </a:cubicBezTo>
                  <a:cubicBezTo>
                    <a:pt x="171" y="84"/>
                    <a:pt x="171" y="83"/>
                    <a:pt x="172" y="83"/>
                  </a:cubicBezTo>
                  <a:cubicBezTo>
                    <a:pt x="173" y="83"/>
                    <a:pt x="175" y="84"/>
                    <a:pt x="175" y="84"/>
                  </a:cubicBezTo>
                  <a:cubicBezTo>
                    <a:pt x="175" y="84"/>
                    <a:pt x="174" y="84"/>
                    <a:pt x="174" y="85"/>
                  </a:cubicBezTo>
                  <a:cubicBezTo>
                    <a:pt x="175" y="84"/>
                    <a:pt x="175" y="85"/>
                    <a:pt x="175" y="85"/>
                  </a:cubicBezTo>
                  <a:cubicBezTo>
                    <a:pt x="175" y="85"/>
                    <a:pt x="176" y="85"/>
                    <a:pt x="175" y="85"/>
                  </a:cubicBezTo>
                  <a:cubicBezTo>
                    <a:pt x="177" y="85"/>
                    <a:pt x="177" y="85"/>
                    <a:pt x="178" y="84"/>
                  </a:cubicBezTo>
                  <a:cubicBezTo>
                    <a:pt x="180" y="83"/>
                    <a:pt x="181" y="85"/>
                    <a:pt x="182" y="84"/>
                  </a:cubicBezTo>
                  <a:cubicBezTo>
                    <a:pt x="180" y="83"/>
                    <a:pt x="182" y="81"/>
                    <a:pt x="181" y="83"/>
                  </a:cubicBezTo>
                  <a:cubicBezTo>
                    <a:pt x="180" y="83"/>
                    <a:pt x="180" y="80"/>
                    <a:pt x="180" y="80"/>
                  </a:cubicBezTo>
                  <a:cubicBezTo>
                    <a:pt x="179" y="80"/>
                    <a:pt x="178" y="80"/>
                    <a:pt x="179" y="79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6" y="79"/>
                    <a:pt x="177" y="78"/>
                    <a:pt x="176" y="78"/>
                  </a:cubicBezTo>
                  <a:cubicBezTo>
                    <a:pt x="174" y="78"/>
                    <a:pt x="175" y="78"/>
                    <a:pt x="173" y="78"/>
                  </a:cubicBezTo>
                  <a:cubicBezTo>
                    <a:pt x="173" y="79"/>
                    <a:pt x="172" y="79"/>
                    <a:pt x="173" y="79"/>
                  </a:cubicBezTo>
                  <a:moveTo>
                    <a:pt x="187" y="93"/>
                  </a:moveTo>
                  <a:cubicBezTo>
                    <a:pt x="187" y="93"/>
                    <a:pt x="187" y="93"/>
                    <a:pt x="187" y="92"/>
                  </a:cubicBezTo>
                  <a:cubicBezTo>
                    <a:pt x="189" y="93"/>
                    <a:pt x="187" y="89"/>
                    <a:pt x="189" y="89"/>
                  </a:cubicBezTo>
                  <a:cubicBezTo>
                    <a:pt x="190" y="90"/>
                    <a:pt x="190" y="89"/>
                    <a:pt x="192" y="89"/>
                  </a:cubicBezTo>
                  <a:cubicBezTo>
                    <a:pt x="191" y="86"/>
                    <a:pt x="187" y="85"/>
                    <a:pt x="184" y="86"/>
                  </a:cubicBezTo>
                  <a:cubicBezTo>
                    <a:pt x="184" y="86"/>
                    <a:pt x="183" y="85"/>
                    <a:pt x="183" y="85"/>
                  </a:cubicBezTo>
                  <a:cubicBezTo>
                    <a:pt x="182" y="84"/>
                    <a:pt x="182" y="86"/>
                    <a:pt x="181" y="86"/>
                  </a:cubicBezTo>
                  <a:cubicBezTo>
                    <a:pt x="180" y="86"/>
                    <a:pt x="180" y="85"/>
                    <a:pt x="179" y="85"/>
                  </a:cubicBezTo>
                  <a:cubicBezTo>
                    <a:pt x="178" y="85"/>
                    <a:pt x="178" y="86"/>
                    <a:pt x="178" y="86"/>
                  </a:cubicBezTo>
                  <a:cubicBezTo>
                    <a:pt x="177" y="87"/>
                    <a:pt x="176" y="87"/>
                    <a:pt x="175" y="87"/>
                  </a:cubicBezTo>
                  <a:cubicBezTo>
                    <a:pt x="175" y="88"/>
                    <a:pt x="175" y="88"/>
                    <a:pt x="174" y="88"/>
                  </a:cubicBezTo>
                  <a:cubicBezTo>
                    <a:pt x="174" y="93"/>
                    <a:pt x="174" y="93"/>
                    <a:pt x="174" y="97"/>
                  </a:cubicBezTo>
                  <a:cubicBezTo>
                    <a:pt x="176" y="98"/>
                    <a:pt x="175" y="96"/>
                    <a:pt x="176" y="96"/>
                  </a:cubicBezTo>
                  <a:cubicBezTo>
                    <a:pt x="176" y="95"/>
                    <a:pt x="177" y="95"/>
                    <a:pt x="177" y="94"/>
                  </a:cubicBezTo>
                  <a:cubicBezTo>
                    <a:pt x="178" y="93"/>
                    <a:pt x="177" y="92"/>
                    <a:pt x="178" y="90"/>
                  </a:cubicBezTo>
                  <a:cubicBezTo>
                    <a:pt x="178" y="90"/>
                    <a:pt x="179" y="89"/>
                    <a:pt x="179" y="89"/>
                  </a:cubicBezTo>
                  <a:cubicBezTo>
                    <a:pt x="179" y="88"/>
                    <a:pt x="178" y="87"/>
                    <a:pt x="179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80" y="89"/>
                    <a:pt x="183" y="87"/>
                    <a:pt x="183" y="88"/>
                  </a:cubicBezTo>
                  <a:cubicBezTo>
                    <a:pt x="183" y="90"/>
                    <a:pt x="183" y="89"/>
                    <a:pt x="183" y="91"/>
                  </a:cubicBezTo>
                  <a:cubicBezTo>
                    <a:pt x="183" y="91"/>
                    <a:pt x="184" y="91"/>
                    <a:pt x="184" y="92"/>
                  </a:cubicBezTo>
                  <a:cubicBezTo>
                    <a:pt x="184" y="92"/>
                    <a:pt x="183" y="92"/>
                    <a:pt x="183" y="92"/>
                  </a:cubicBezTo>
                  <a:cubicBezTo>
                    <a:pt x="185" y="92"/>
                    <a:pt x="187" y="94"/>
                    <a:pt x="187" y="93"/>
                  </a:cubicBezTo>
                  <a:moveTo>
                    <a:pt x="197" y="91"/>
                  </a:moveTo>
                  <a:cubicBezTo>
                    <a:pt x="197" y="91"/>
                    <a:pt x="197" y="92"/>
                    <a:pt x="197" y="92"/>
                  </a:cubicBezTo>
                  <a:cubicBezTo>
                    <a:pt x="196" y="92"/>
                    <a:pt x="193" y="90"/>
                    <a:pt x="192" y="91"/>
                  </a:cubicBezTo>
                  <a:cubicBezTo>
                    <a:pt x="193" y="92"/>
                    <a:pt x="192" y="92"/>
                    <a:pt x="191" y="93"/>
                  </a:cubicBezTo>
                  <a:cubicBezTo>
                    <a:pt x="193" y="94"/>
                    <a:pt x="193" y="93"/>
                    <a:pt x="195" y="93"/>
                  </a:cubicBezTo>
                  <a:cubicBezTo>
                    <a:pt x="196" y="93"/>
                    <a:pt x="198" y="94"/>
                    <a:pt x="198" y="93"/>
                  </a:cubicBezTo>
                  <a:cubicBezTo>
                    <a:pt x="198" y="93"/>
                    <a:pt x="198" y="92"/>
                    <a:pt x="198" y="92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8" y="91"/>
                    <a:pt x="197" y="91"/>
                  </a:cubicBezTo>
                  <a:moveTo>
                    <a:pt x="189" y="95"/>
                  </a:moveTo>
                  <a:cubicBezTo>
                    <a:pt x="189" y="95"/>
                    <a:pt x="189" y="94"/>
                    <a:pt x="188" y="94"/>
                  </a:cubicBezTo>
                  <a:cubicBezTo>
                    <a:pt x="188" y="94"/>
                    <a:pt x="188" y="95"/>
                    <a:pt x="188" y="95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7"/>
                    <a:pt x="184" y="96"/>
                    <a:pt x="184" y="97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7"/>
                    <a:pt x="185" y="98"/>
                    <a:pt x="185" y="98"/>
                  </a:cubicBezTo>
                  <a:cubicBezTo>
                    <a:pt x="186" y="98"/>
                    <a:pt x="186" y="97"/>
                    <a:pt x="187" y="97"/>
                  </a:cubicBezTo>
                  <a:cubicBezTo>
                    <a:pt x="188" y="97"/>
                    <a:pt x="189" y="98"/>
                    <a:pt x="190" y="97"/>
                  </a:cubicBezTo>
                  <a:cubicBezTo>
                    <a:pt x="190" y="95"/>
                    <a:pt x="193" y="97"/>
                    <a:pt x="192" y="94"/>
                  </a:cubicBezTo>
                  <a:cubicBezTo>
                    <a:pt x="191" y="94"/>
                    <a:pt x="190" y="95"/>
                    <a:pt x="189" y="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185988" y="1250950"/>
              <a:ext cx="1819275" cy="965201"/>
              <a:chOff x="2185988" y="1250950"/>
              <a:chExt cx="1819275" cy="965201"/>
            </a:xfrm>
            <a:grpFill/>
          </p:grpSpPr>
          <p:sp>
            <p:nvSpPr>
              <p:cNvPr id="39" name="Freeform 12"/>
              <p:cNvSpPr/>
              <p:nvPr/>
            </p:nvSpPr>
            <p:spPr bwMode="auto">
              <a:xfrm>
                <a:off x="2679700" y="1382713"/>
                <a:ext cx="20638" cy="14288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0"/>
                      <a:pt x="3" y="0"/>
                      <a:pt x="3" y="2"/>
                    </a:cubicBezTo>
                    <a:cubicBezTo>
                      <a:pt x="2" y="1"/>
                      <a:pt x="0" y="2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5"/>
              <p:cNvSpPr/>
              <p:nvPr/>
            </p:nvSpPr>
            <p:spPr bwMode="auto">
              <a:xfrm>
                <a:off x="2603500" y="1411288"/>
                <a:ext cx="90488" cy="47625"/>
              </a:xfrm>
              <a:custGeom>
                <a:avLst/>
                <a:gdLst>
                  <a:gd name="T0" fmla="*/ 9 w 13"/>
                  <a:gd name="T1" fmla="*/ 2 h 7"/>
                  <a:gd name="T2" fmla="*/ 11 w 13"/>
                  <a:gd name="T3" fmla="*/ 4 h 7"/>
                  <a:gd name="T4" fmla="*/ 12 w 13"/>
                  <a:gd name="T5" fmla="*/ 6 h 7"/>
                  <a:gd name="T6" fmla="*/ 11 w 13"/>
                  <a:gd name="T7" fmla="*/ 6 h 7"/>
                  <a:gd name="T8" fmla="*/ 11 w 13"/>
                  <a:gd name="T9" fmla="*/ 5 h 7"/>
                  <a:gd name="T10" fmla="*/ 10 w 13"/>
                  <a:gd name="T11" fmla="*/ 5 h 7"/>
                  <a:gd name="T12" fmla="*/ 3 w 13"/>
                  <a:gd name="T13" fmla="*/ 4 h 7"/>
                  <a:gd name="T14" fmla="*/ 4 w 13"/>
                  <a:gd name="T15" fmla="*/ 3 h 7"/>
                  <a:gd name="T16" fmla="*/ 3 w 13"/>
                  <a:gd name="T17" fmla="*/ 2 h 7"/>
                  <a:gd name="T18" fmla="*/ 0 w 13"/>
                  <a:gd name="T19" fmla="*/ 0 h 7"/>
                  <a:gd name="T20" fmla="*/ 4 w 13"/>
                  <a:gd name="T21" fmla="*/ 0 h 7"/>
                  <a:gd name="T22" fmla="*/ 5 w 13"/>
                  <a:gd name="T23" fmla="*/ 2 h 7"/>
                  <a:gd name="T24" fmla="*/ 7 w 13"/>
                  <a:gd name="T25" fmla="*/ 2 h 7"/>
                  <a:gd name="T26" fmla="*/ 9 w 13"/>
                  <a:gd name="T2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7">
                    <a:moveTo>
                      <a:pt x="9" y="2"/>
                    </a:moveTo>
                    <a:cubicBezTo>
                      <a:pt x="10" y="2"/>
                      <a:pt x="10" y="3"/>
                      <a:pt x="11" y="4"/>
                    </a:cubicBezTo>
                    <a:cubicBezTo>
                      <a:pt x="11" y="4"/>
                      <a:pt x="13" y="5"/>
                      <a:pt x="12" y="6"/>
                    </a:cubicBezTo>
                    <a:cubicBezTo>
                      <a:pt x="12" y="6"/>
                      <a:pt x="11" y="7"/>
                      <a:pt x="11" y="6"/>
                    </a:cubicBezTo>
                    <a:cubicBezTo>
                      <a:pt x="10" y="6"/>
                      <a:pt x="11" y="5"/>
                      <a:pt x="11" y="5"/>
                    </a:cubicBezTo>
                    <a:cubicBezTo>
                      <a:pt x="10" y="5"/>
                      <a:pt x="9" y="6"/>
                      <a:pt x="10" y="5"/>
                    </a:cubicBezTo>
                    <a:cubicBezTo>
                      <a:pt x="6" y="5"/>
                      <a:pt x="4" y="5"/>
                      <a:pt x="3" y="4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1" y="1"/>
                      <a:pt x="0" y="3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2"/>
                      <a:pt x="7" y="0"/>
                      <a:pt x="7" y="2"/>
                    </a:cubicBezTo>
                    <a:cubicBezTo>
                      <a:pt x="7" y="2"/>
                      <a:pt x="9" y="2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7"/>
              <p:cNvSpPr/>
              <p:nvPr/>
            </p:nvSpPr>
            <p:spPr bwMode="auto">
              <a:xfrm>
                <a:off x="2451100" y="1438275"/>
                <a:ext cx="12700" cy="28575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1" y="4"/>
                      <a:pt x="0" y="0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8"/>
              <p:cNvSpPr/>
              <p:nvPr/>
            </p:nvSpPr>
            <p:spPr bwMode="auto">
              <a:xfrm>
                <a:off x="2484438" y="1446213"/>
                <a:ext cx="49213" cy="26988"/>
              </a:xfrm>
              <a:custGeom>
                <a:avLst/>
                <a:gdLst>
                  <a:gd name="T0" fmla="*/ 6 w 7"/>
                  <a:gd name="T1" fmla="*/ 1 h 4"/>
                  <a:gd name="T2" fmla="*/ 1 w 7"/>
                  <a:gd name="T3" fmla="*/ 4 h 4"/>
                  <a:gd name="T4" fmla="*/ 0 w 7"/>
                  <a:gd name="T5" fmla="*/ 2 h 4"/>
                  <a:gd name="T6" fmla="*/ 3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7" y="4"/>
                      <a:pt x="3" y="3"/>
                      <a:pt x="1" y="4"/>
                    </a:cubicBezTo>
                    <a:cubicBezTo>
                      <a:pt x="0" y="4"/>
                      <a:pt x="1" y="2"/>
                      <a:pt x="0" y="2"/>
                    </a:cubicBezTo>
                    <a:cubicBezTo>
                      <a:pt x="0" y="1"/>
                      <a:pt x="3" y="3"/>
                      <a:pt x="3" y="1"/>
                    </a:cubicBezTo>
                    <a:cubicBezTo>
                      <a:pt x="3" y="0"/>
                      <a:pt x="4" y="2"/>
                      <a:pt x="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9"/>
              <p:cNvSpPr/>
              <p:nvPr/>
            </p:nvSpPr>
            <p:spPr bwMode="auto">
              <a:xfrm>
                <a:off x="2749550" y="1452563"/>
                <a:ext cx="41275" cy="20638"/>
              </a:xfrm>
              <a:custGeom>
                <a:avLst/>
                <a:gdLst>
                  <a:gd name="T0" fmla="*/ 5 w 6"/>
                  <a:gd name="T1" fmla="*/ 1 h 3"/>
                  <a:gd name="T2" fmla="*/ 5 w 6"/>
                  <a:gd name="T3" fmla="*/ 2 h 3"/>
                  <a:gd name="T4" fmla="*/ 3 w 6"/>
                  <a:gd name="T5" fmla="*/ 2 h 3"/>
                  <a:gd name="T6" fmla="*/ 3 w 6"/>
                  <a:gd name="T7" fmla="*/ 3 h 3"/>
                  <a:gd name="T8" fmla="*/ 1 w 6"/>
                  <a:gd name="T9" fmla="*/ 2 h 3"/>
                  <a:gd name="T10" fmla="*/ 1 w 6"/>
                  <a:gd name="T11" fmla="*/ 3 h 3"/>
                  <a:gd name="T12" fmla="*/ 0 w 6"/>
                  <a:gd name="T13" fmla="*/ 2 h 3"/>
                  <a:gd name="T14" fmla="*/ 5 w 6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0"/>
                      <a:pt x="5" y="3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"/>
              <p:cNvSpPr/>
              <p:nvPr/>
            </p:nvSpPr>
            <p:spPr bwMode="auto">
              <a:xfrm>
                <a:off x="2589213" y="1458913"/>
                <a:ext cx="28575" cy="14288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4" y="0"/>
                      <a:pt x="3" y="2"/>
                    </a:cubicBezTo>
                    <a:cubicBezTo>
                      <a:pt x="2" y="1"/>
                      <a:pt x="2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1"/>
              <p:cNvSpPr/>
              <p:nvPr/>
            </p:nvSpPr>
            <p:spPr bwMode="auto">
              <a:xfrm>
                <a:off x="2825750" y="1466850"/>
                <a:ext cx="12700" cy="14288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2"/>
              <p:cNvSpPr/>
              <p:nvPr/>
            </p:nvSpPr>
            <p:spPr bwMode="auto">
              <a:xfrm>
                <a:off x="2728913" y="1487488"/>
                <a:ext cx="255588" cy="76200"/>
              </a:xfrm>
              <a:custGeom>
                <a:avLst/>
                <a:gdLst>
                  <a:gd name="T0" fmla="*/ 37 w 37"/>
                  <a:gd name="T1" fmla="*/ 6 h 11"/>
                  <a:gd name="T2" fmla="*/ 37 w 37"/>
                  <a:gd name="T3" fmla="*/ 9 h 11"/>
                  <a:gd name="T4" fmla="*/ 36 w 37"/>
                  <a:gd name="T5" fmla="*/ 10 h 11"/>
                  <a:gd name="T6" fmla="*/ 29 w 37"/>
                  <a:gd name="T7" fmla="*/ 10 h 11"/>
                  <a:gd name="T8" fmla="*/ 27 w 37"/>
                  <a:gd name="T9" fmla="*/ 11 h 11"/>
                  <a:gd name="T10" fmla="*/ 26 w 37"/>
                  <a:gd name="T11" fmla="*/ 10 h 11"/>
                  <a:gd name="T12" fmla="*/ 25 w 37"/>
                  <a:gd name="T13" fmla="*/ 11 h 11"/>
                  <a:gd name="T14" fmla="*/ 23 w 37"/>
                  <a:gd name="T15" fmla="*/ 11 h 11"/>
                  <a:gd name="T16" fmla="*/ 23 w 37"/>
                  <a:gd name="T17" fmla="*/ 10 h 11"/>
                  <a:gd name="T18" fmla="*/ 22 w 37"/>
                  <a:gd name="T19" fmla="*/ 11 h 11"/>
                  <a:gd name="T20" fmla="*/ 20 w 37"/>
                  <a:gd name="T21" fmla="*/ 10 h 11"/>
                  <a:gd name="T22" fmla="*/ 12 w 37"/>
                  <a:gd name="T23" fmla="*/ 10 h 11"/>
                  <a:gd name="T24" fmla="*/ 12 w 37"/>
                  <a:gd name="T25" fmla="*/ 9 h 11"/>
                  <a:gd name="T26" fmla="*/ 11 w 37"/>
                  <a:gd name="T27" fmla="*/ 8 h 11"/>
                  <a:gd name="T28" fmla="*/ 10 w 37"/>
                  <a:gd name="T29" fmla="*/ 6 h 11"/>
                  <a:gd name="T30" fmla="*/ 11 w 37"/>
                  <a:gd name="T31" fmla="*/ 5 h 11"/>
                  <a:gd name="T32" fmla="*/ 10 w 37"/>
                  <a:gd name="T33" fmla="*/ 3 h 11"/>
                  <a:gd name="T34" fmla="*/ 5 w 37"/>
                  <a:gd name="T35" fmla="*/ 3 h 11"/>
                  <a:gd name="T36" fmla="*/ 4 w 37"/>
                  <a:gd name="T37" fmla="*/ 2 h 11"/>
                  <a:gd name="T38" fmla="*/ 3 w 37"/>
                  <a:gd name="T39" fmla="*/ 2 h 11"/>
                  <a:gd name="T40" fmla="*/ 1 w 37"/>
                  <a:gd name="T41" fmla="*/ 2 h 11"/>
                  <a:gd name="T42" fmla="*/ 0 w 37"/>
                  <a:gd name="T43" fmla="*/ 0 h 11"/>
                  <a:gd name="T44" fmla="*/ 6 w 37"/>
                  <a:gd name="T45" fmla="*/ 0 h 11"/>
                  <a:gd name="T46" fmla="*/ 7 w 37"/>
                  <a:gd name="T47" fmla="*/ 0 h 11"/>
                  <a:gd name="T48" fmla="*/ 7 w 37"/>
                  <a:gd name="T49" fmla="*/ 1 h 11"/>
                  <a:gd name="T50" fmla="*/ 9 w 37"/>
                  <a:gd name="T51" fmla="*/ 2 h 11"/>
                  <a:gd name="T52" fmla="*/ 13 w 37"/>
                  <a:gd name="T53" fmla="*/ 2 h 11"/>
                  <a:gd name="T54" fmla="*/ 13 w 37"/>
                  <a:gd name="T55" fmla="*/ 5 h 11"/>
                  <a:gd name="T56" fmla="*/ 17 w 37"/>
                  <a:gd name="T57" fmla="*/ 5 h 11"/>
                  <a:gd name="T58" fmla="*/ 17 w 37"/>
                  <a:gd name="T59" fmla="*/ 7 h 11"/>
                  <a:gd name="T60" fmla="*/ 18 w 37"/>
                  <a:gd name="T61" fmla="*/ 6 h 11"/>
                  <a:gd name="T62" fmla="*/ 25 w 37"/>
                  <a:gd name="T63" fmla="*/ 6 h 11"/>
                  <a:gd name="T64" fmla="*/ 26 w 37"/>
                  <a:gd name="T65" fmla="*/ 7 h 11"/>
                  <a:gd name="T66" fmla="*/ 27 w 37"/>
                  <a:gd name="T67" fmla="*/ 5 h 11"/>
                  <a:gd name="T68" fmla="*/ 29 w 37"/>
                  <a:gd name="T69" fmla="*/ 5 h 11"/>
                  <a:gd name="T70" fmla="*/ 37 w 37"/>
                  <a:gd name="T7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" h="11">
                    <a:moveTo>
                      <a:pt x="37" y="6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6" y="9"/>
                      <a:pt x="36" y="10"/>
                    </a:cubicBezTo>
                    <a:cubicBezTo>
                      <a:pt x="33" y="10"/>
                      <a:pt x="31" y="10"/>
                      <a:pt x="29" y="10"/>
                    </a:cubicBezTo>
                    <a:cubicBezTo>
                      <a:pt x="29" y="10"/>
                      <a:pt x="28" y="11"/>
                      <a:pt x="27" y="11"/>
                    </a:cubicBezTo>
                    <a:cubicBezTo>
                      <a:pt x="26" y="11"/>
                      <a:pt x="26" y="10"/>
                      <a:pt x="26" y="10"/>
                    </a:cubicBezTo>
                    <a:cubicBezTo>
                      <a:pt x="26" y="10"/>
                      <a:pt x="25" y="11"/>
                      <a:pt x="25" y="11"/>
                    </a:cubicBezTo>
                    <a:cubicBezTo>
                      <a:pt x="25" y="11"/>
                      <a:pt x="23" y="11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10"/>
                      <a:pt x="22" y="11"/>
                      <a:pt x="22" y="11"/>
                    </a:cubicBezTo>
                    <a:cubicBezTo>
                      <a:pt x="21" y="11"/>
                      <a:pt x="21" y="10"/>
                      <a:pt x="20" y="10"/>
                    </a:cubicBezTo>
                    <a:cubicBezTo>
                      <a:pt x="18" y="10"/>
                      <a:pt x="15" y="11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8"/>
                      <a:pt x="12" y="9"/>
                      <a:pt x="11" y="8"/>
                    </a:cubicBezTo>
                    <a:cubicBezTo>
                      <a:pt x="11" y="7"/>
                      <a:pt x="11" y="6"/>
                      <a:pt x="10" y="6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4"/>
                      <a:pt x="10" y="4"/>
                      <a:pt x="10" y="3"/>
                    </a:cubicBezTo>
                    <a:cubicBezTo>
                      <a:pt x="9" y="4"/>
                      <a:pt x="7" y="3"/>
                      <a:pt x="5" y="3"/>
                    </a:cubicBezTo>
                    <a:cubicBezTo>
                      <a:pt x="4" y="4"/>
                      <a:pt x="5" y="3"/>
                      <a:pt x="4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3" y="1"/>
                      <a:pt x="0" y="2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8" y="2"/>
                      <a:pt x="9" y="1"/>
                      <a:pt x="9" y="2"/>
                    </a:cubicBezTo>
                    <a:cubicBezTo>
                      <a:pt x="10" y="1"/>
                      <a:pt x="11" y="3"/>
                      <a:pt x="13" y="2"/>
                    </a:cubicBezTo>
                    <a:cubicBezTo>
                      <a:pt x="13" y="4"/>
                      <a:pt x="14" y="4"/>
                      <a:pt x="13" y="5"/>
                    </a:cubicBezTo>
                    <a:cubicBezTo>
                      <a:pt x="14" y="5"/>
                      <a:pt x="16" y="5"/>
                      <a:pt x="17" y="5"/>
                    </a:cubicBezTo>
                    <a:cubicBezTo>
                      <a:pt x="18" y="6"/>
                      <a:pt x="15" y="7"/>
                      <a:pt x="17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0" y="6"/>
                      <a:pt x="22" y="6"/>
                      <a:pt x="25" y="6"/>
                    </a:cubicBezTo>
                    <a:cubicBezTo>
                      <a:pt x="25" y="6"/>
                      <a:pt x="26" y="7"/>
                      <a:pt x="26" y="7"/>
                    </a:cubicBezTo>
                    <a:cubicBezTo>
                      <a:pt x="27" y="6"/>
                      <a:pt x="25" y="6"/>
                      <a:pt x="27" y="5"/>
                    </a:cubicBezTo>
                    <a:cubicBezTo>
                      <a:pt x="28" y="5"/>
                      <a:pt x="28" y="6"/>
                      <a:pt x="29" y="5"/>
                    </a:cubicBezTo>
                    <a:cubicBezTo>
                      <a:pt x="31" y="5"/>
                      <a:pt x="34" y="5"/>
                      <a:pt x="37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4"/>
              <p:cNvSpPr/>
              <p:nvPr/>
            </p:nvSpPr>
            <p:spPr bwMode="auto">
              <a:xfrm>
                <a:off x="2659063" y="1493838"/>
                <a:ext cx="26988" cy="14288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0 h 2"/>
                  <a:gd name="T4" fmla="*/ 3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0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6"/>
              <p:cNvSpPr/>
              <p:nvPr/>
            </p:nvSpPr>
            <p:spPr bwMode="auto">
              <a:xfrm>
                <a:off x="2387600" y="1514475"/>
                <a:ext cx="20638" cy="22225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1"/>
                      <a:pt x="2" y="1"/>
                      <a:pt x="2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2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9"/>
              <p:cNvSpPr/>
              <p:nvPr/>
            </p:nvSpPr>
            <p:spPr bwMode="auto">
              <a:xfrm>
                <a:off x="2638425" y="1577975"/>
                <a:ext cx="96838" cy="76200"/>
              </a:xfrm>
              <a:custGeom>
                <a:avLst/>
                <a:gdLst>
                  <a:gd name="T0" fmla="*/ 5 w 14"/>
                  <a:gd name="T1" fmla="*/ 2 h 11"/>
                  <a:gd name="T2" fmla="*/ 5 w 14"/>
                  <a:gd name="T3" fmla="*/ 2 h 11"/>
                  <a:gd name="T4" fmla="*/ 10 w 14"/>
                  <a:gd name="T5" fmla="*/ 0 h 11"/>
                  <a:gd name="T6" fmla="*/ 11 w 14"/>
                  <a:gd name="T7" fmla="*/ 2 h 11"/>
                  <a:gd name="T8" fmla="*/ 10 w 14"/>
                  <a:gd name="T9" fmla="*/ 4 h 11"/>
                  <a:gd name="T10" fmla="*/ 13 w 14"/>
                  <a:gd name="T11" fmla="*/ 4 h 11"/>
                  <a:gd name="T12" fmla="*/ 14 w 14"/>
                  <a:gd name="T13" fmla="*/ 8 h 11"/>
                  <a:gd name="T14" fmla="*/ 12 w 14"/>
                  <a:gd name="T15" fmla="*/ 8 h 11"/>
                  <a:gd name="T16" fmla="*/ 12 w 14"/>
                  <a:gd name="T17" fmla="*/ 10 h 11"/>
                  <a:gd name="T18" fmla="*/ 10 w 14"/>
                  <a:gd name="T19" fmla="*/ 10 h 11"/>
                  <a:gd name="T20" fmla="*/ 9 w 14"/>
                  <a:gd name="T21" fmla="*/ 11 h 11"/>
                  <a:gd name="T22" fmla="*/ 7 w 14"/>
                  <a:gd name="T23" fmla="*/ 9 h 11"/>
                  <a:gd name="T24" fmla="*/ 6 w 14"/>
                  <a:gd name="T25" fmla="*/ 7 h 11"/>
                  <a:gd name="T26" fmla="*/ 5 w 14"/>
                  <a:gd name="T27" fmla="*/ 6 h 11"/>
                  <a:gd name="T28" fmla="*/ 2 w 14"/>
                  <a:gd name="T29" fmla="*/ 6 h 11"/>
                  <a:gd name="T30" fmla="*/ 0 w 14"/>
                  <a:gd name="T31" fmla="*/ 5 h 11"/>
                  <a:gd name="T32" fmla="*/ 6 w 14"/>
                  <a:gd name="T33" fmla="*/ 5 h 11"/>
                  <a:gd name="T34" fmla="*/ 6 w 14"/>
                  <a:gd name="T35" fmla="*/ 3 h 11"/>
                  <a:gd name="T36" fmla="*/ 4 w 14"/>
                  <a:gd name="T37" fmla="*/ 2 h 11"/>
                  <a:gd name="T38" fmla="*/ 5 w 14"/>
                  <a:gd name="T3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1"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10" y="2"/>
                      <a:pt x="10" y="0"/>
                    </a:cubicBezTo>
                    <a:cubicBezTo>
                      <a:pt x="11" y="0"/>
                      <a:pt x="11" y="1"/>
                      <a:pt x="11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1" y="5"/>
                      <a:pt x="12" y="4"/>
                      <a:pt x="13" y="4"/>
                    </a:cubicBezTo>
                    <a:cubicBezTo>
                      <a:pt x="14" y="6"/>
                      <a:pt x="13" y="6"/>
                      <a:pt x="14" y="8"/>
                    </a:cubicBezTo>
                    <a:cubicBezTo>
                      <a:pt x="13" y="9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2" y="10"/>
                      <a:pt x="11" y="9"/>
                      <a:pt x="10" y="10"/>
                    </a:cubicBezTo>
                    <a:cubicBezTo>
                      <a:pt x="10" y="10"/>
                      <a:pt x="10" y="10"/>
                      <a:pt x="9" y="11"/>
                    </a:cubicBezTo>
                    <a:cubicBezTo>
                      <a:pt x="8" y="11"/>
                      <a:pt x="8" y="9"/>
                      <a:pt x="7" y="9"/>
                    </a:cubicBezTo>
                    <a:cubicBezTo>
                      <a:pt x="7" y="9"/>
                      <a:pt x="5" y="9"/>
                      <a:pt x="6" y="7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4" y="7"/>
                      <a:pt x="3" y="6"/>
                      <a:pt x="2" y="6"/>
                    </a:cubicBezTo>
                    <a:cubicBezTo>
                      <a:pt x="1" y="5"/>
                      <a:pt x="0" y="6"/>
                      <a:pt x="0" y="5"/>
                    </a:cubicBezTo>
                    <a:cubicBezTo>
                      <a:pt x="3" y="4"/>
                      <a:pt x="3" y="6"/>
                      <a:pt x="6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3" y="4"/>
                      <a:pt x="4" y="2"/>
                    </a:cubicBezTo>
                    <a:cubicBezTo>
                      <a:pt x="4" y="1"/>
                      <a:pt x="5" y="2"/>
                      <a:pt x="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0"/>
              <p:cNvSpPr/>
              <p:nvPr/>
            </p:nvSpPr>
            <p:spPr bwMode="auto">
              <a:xfrm>
                <a:off x="2971800" y="1584325"/>
                <a:ext cx="55563" cy="28575"/>
              </a:xfrm>
              <a:custGeom>
                <a:avLst/>
                <a:gdLst>
                  <a:gd name="T0" fmla="*/ 0 w 8"/>
                  <a:gd name="T1" fmla="*/ 1 h 4"/>
                  <a:gd name="T2" fmla="*/ 2 w 8"/>
                  <a:gd name="T3" fmla="*/ 0 h 4"/>
                  <a:gd name="T4" fmla="*/ 8 w 8"/>
                  <a:gd name="T5" fmla="*/ 2 h 4"/>
                  <a:gd name="T6" fmla="*/ 8 w 8"/>
                  <a:gd name="T7" fmla="*/ 4 h 4"/>
                  <a:gd name="T8" fmla="*/ 2 w 8"/>
                  <a:gd name="T9" fmla="*/ 2 h 4"/>
                  <a:gd name="T10" fmla="*/ 0 w 8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cubicBezTo>
                      <a:pt x="0" y="0"/>
                      <a:pt x="2" y="0"/>
                      <a:pt x="2" y="0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5" y="4"/>
                      <a:pt x="4" y="3"/>
                      <a:pt x="2" y="2"/>
                    </a:cubicBezTo>
                    <a:cubicBezTo>
                      <a:pt x="1" y="1"/>
                      <a:pt x="1" y="0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3381375" y="1668463"/>
                <a:ext cx="26988" cy="2063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1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3"/>
                      <a:pt x="2" y="0"/>
                      <a:pt x="0" y="1"/>
                    </a:cubicBezTo>
                    <a:cubicBezTo>
                      <a:pt x="1" y="0"/>
                      <a:pt x="4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3"/>
              <p:cNvSpPr/>
              <p:nvPr/>
            </p:nvSpPr>
            <p:spPr bwMode="auto">
              <a:xfrm>
                <a:off x="3359150" y="1689100"/>
                <a:ext cx="42863" cy="20638"/>
              </a:xfrm>
              <a:custGeom>
                <a:avLst/>
                <a:gdLst>
                  <a:gd name="T0" fmla="*/ 6 w 6"/>
                  <a:gd name="T1" fmla="*/ 2 h 3"/>
                  <a:gd name="T2" fmla="*/ 1 w 6"/>
                  <a:gd name="T3" fmla="*/ 2 h 3"/>
                  <a:gd name="T4" fmla="*/ 2 w 6"/>
                  <a:gd name="T5" fmla="*/ 0 h 3"/>
                  <a:gd name="T6" fmla="*/ 6 w 6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cubicBezTo>
                      <a:pt x="6" y="3"/>
                      <a:pt x="1" y="3"/>
                      <a:pt x="1" y="2"/>
                    </a:cubicBezTo>
                    <a:cubicBezTo>
                      <a:pt x="0" y="0"/>
                      <a:pt x="3" y="1"/>
                      <a:pt x="2" y="0"/>
                    </a:cubicBezTo>
                    <a:cubicBezTo>
                      <a:pt x="3" y="1"/>
                      <a:pt x="5" y="1"/>
                      <a:pt x="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5"/>
              <p:cNvSpPr/>
              <p:nvPr/>
            </p:nvSpPr>
            <p:spPr bwMode="auto">
              <a:xfrm>
                <a:off x="2554288" y="1716088"/>
                <a:ext cx="28575" cy="20638"/>
              </a:xfrm>
              <a:custGeom>
                <a:avLst/>
                <a:gdLst>
                  <a:gd name="T0" fmla="*/ 4 w 4"/>
                  <a:gd name="T1" fmla="*/ 2 h 3"/>
                  <a:gd name="T2" fmla="*/ 0 w 4"/>
                  <a:gd name="T3" fmla="*/ 3 h 3"/>
                  <a:gd name="T4" fmla="*/ 4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4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36"/>
              <p:cNvSpPr/>
              <p:nvPr/>
            </p:nvSpPr>
            <p:spPr bwMode="auto">
              <a:xfrm>
                <a:off x="3019425" y="1730375"/>
                <a:ext cx="49213" cy="26988"/>
              </a:xfrm>
              <a:custGeom>
                <a:avLst/>
                <a:gdLst>
                  <a:gd name="T0" fmla="*/ 6 w 7"/>
                  <a:gd name="T1" fmla="*/ 1 h 4"/>
                  <a:gd name="T2" fmla="*/ 6 w 7"/>
                  <a:gd name="T3" fmla="*/ 4 h 4"/>
                  <a:gd name="T4" fmla="*/ 1 w 7"/>
                  <a:gd name="T5" fmla="*/ 3 h 4"/>
                  <a:gd name="T6" fmla="*/ 2 w 7"/>
                  <a:gd name="T7" fmla="*/ 1 h 4"/>
                  <a:gd name="T8" fmla="*/ 6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6" y="1"/>
                    </a:moveTo>
                    <a:cubicBezTo>
                      <a:pt x="6" y="2"/>
                      <a:pt x="7" y="4"/>
                      <a:pt x="6" y="4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1"/>
                      <a:pt x="2" y="3"/>
                      <a:pt x="2" y="1"/>
                    </a:cubicBezTo>
                    <a:cubicBezTo>
                      <a:pt x="3" y="0"/>
                      <a:pt x="5" y="2"/>
                      <a:pt x="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3005138" y="1812925"/>
                <a:ext cx="55563" cy="22225"/>
              </a:xfrm>
              <a:custGeom>
                <a:avLst/>
                <a:gdLst>
                  <a:gd name="T0" fmla="*/ 7 w 8"/>
                  <a:gd name="T1" fmla="*/ 1 h 3"/>
                  <a:gd name="T2" fmla="*/ 5 w 8"/>
                  <a:gd name="T3" fmla="*/ 2 h 3"/>
                  <a:gd name="T4" fmla="*/ 3 w 8"/>
                  <a:gd name="T5" fmla="*/ 3 h 3"/>
                  <a:gd name="T6" fmla="*/ 1 w 8"/>
                  <a:gd name="T7" fmla="*/ 2 h 3"/>
                  <a:gd name="T8" fmla="*/ 1 w 8"/>
                  <a:gd name="T9" fmla="*/ 1 h 3"/>
                  <a:gd name="T10" fmla="*/ 3 w 8"/>
                  <a:gd name="T11" fmla="*/ 0 h 3"/>
                  <a:gd name="T12" fmla="*/ 7 w 8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7" y="1"/>
                    </a:moveTo>
                    <a:cubicBezTo>
                      <a:pt x="8" y="3"/>
                      <a:pt x="6" y="2"/>
                      <a:pt x="5" y="2"/>
                    </a:cubicBezTo>
                    <a:cubicBezTo>
                      <a:pt x="5" y="2"/>
                      <a:pt x="3" y="3"/>
                      <a:pt x="3" y="3"/>
                    </a:cubicBezTo>
                    <a:cubicBezTo>
                      <a:pt x="2" y="2"/>
                      <a:pt x="1" y="3"/>
                      <a:pt x="1" y="2"/>
                    </a:cubicBezTo>
                    <a:cubicBezTo>
                      <a:pt x="0" y="1"/>
                      <a:pt x="3" y="1"/>
                      <a:pt x="1" y="1"/>
                    </a:cubicBezTo>
                    <a:cubicBezTo>
                      <a:pt x="1" y="0"/>
                      <a:pt x="3" y="0"/>
                      <a:pt x="3" y="0"/>
                    </a:cubicBezTo>
                    <a:cubicBezTo>
                      <a:pt x="4" y="0"/>
                      <a:pt x="6" y="0"/>
                      <a:pt x="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3005138" y="1847850"/>
                <a:ext cx="28575" cy="14288"/>
              </a:xfrm>
              <a:custGeom>
                <a:avLst/>
                <a:gdLst>
                  <a:gd name="T0" fmla="*/ 3 w 4"/>
                  <a:gd name="T1" fmla="*/ 2 h 2"/>
                  <a:gd name="T2" fmla="*/ 1 w 4"/>
                  <a:gd name="T3" fmla="*/ 2 h 2"/>
                  <a:gd name="T4" fmla="*/ 3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0" y="0"/>
                      <a:pt x="4" y="0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9"/>
              <p:cNvSpPr/>
              <p:nvPr/>
            </p:nvSpPr>
            <p:spPr bwMode="auto">
              <a:xfrm>
                <a:off x="2922588" y="1868488"/>
                <a:ext cx="26988" cy="14288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1 h 2"/>
                  <a:gd name="T4" fmla="*/ 2 w 4"/>
                  <a:gd name="T5" fmla="*/ 2 h 2"/>
                  <a:gd name="T6" fmla="*/ 0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2" y="1"/>
                      <a:pt x="2" y="2"/>
                    </a:cubicBezTo>
                    <a:cubicBezTo>
                      <a:pt x="1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40"/>
              <p:cNvSpPr/>
              <p:nvPr/>
            </p:nvSpPr>
            <p:spPr bwMode="auto">
              <a:xfrm>
                <a:off x="2978150" y="1882775"/>
                <a:ext cx="14288" cy="20638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2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3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43"/>
              <p:cNvSpPr/>
              <p:nvPr/>
            </p:nvSpPr>
            <p:spPr bwMode="auto">
              <a:xfrm>
                <a:off x="2185988" y="2055813"/>
                <a:ext cx="22225" cy="42863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4 h 6"/>
                  <a:gd name="T4" fmla="*/ 1 w 3"/>
                  <a:gd name="T5" fmla="*/ 3 h 6"/>
                  <a:gd name="T6" fmla="*/ 1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2" y="1"/>
                      <a:pt x="2" y="3"/>
                      <a:pt x="3" y="4"/>
                    </a:cubicBezTo>
                    <a:cubicBezTo>
                      <a:pt x="3" y="6"/>
                      <a:pt x="1" y="4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46"/>
              <p:cNvSpPr/>
              <p:nvPr/>
            </p:nvSpPr>
            <p:spPr bwMode="auto">
              <a:xfrm>
                <a:off x="3290888" y="2119313"/>
                <a:ext cx="111125" cy="96838"/>
              </a:xfrm>
              <a:custGeom>
                <a:avLst/>
                <a:gdLst>
                  <a:gd name="T0" fmla="*/ 7 w 16"/>
                  <a:gd name="T1" fmla="*/ 0 h 14"/>
                  <a:gd name="T2" fmla="*/ 9 w 16"/>
                  <a:gd name="T3" fmla="*/ 1 h 14"/>
                  <a:gd name="T4" fmla="*/ 8 w 16"/>
                  <a:gd name="T5" fmla="*/ 4 h 14"/>
                  <a:gd name="T6" fmla="*/ 10 w 16"/>
                  <a:gd name="T7" fmla="*/ 5 h 14"/>
                  <a:gd name="T8" fmla="*/ 13 w 16"/>
                  <a:gd name="T9" fmla="*/ 6 h 14"/>
                  <a:gd name="T10" fmla="*/ 13 w 16"/>
                  <a:gd name="T11" fmla="*/ 8 h 14"/>
                  <a:gd name="T12" fmla="*/ 15 w 16"/>
                  <a:gd name="T13" fmla="*/ 8 h 14"/>
                  <a:gd name="T14" fmla="*/ 16 w 16"/>
                  <a:gd name="T15" fmla="*/ 10 h 14"/>
                  <a:gd name="T16" fmla="*/ 15 w 16"/>
                  <a:gd name="T17" fmla="*/ 13 h 14"/>
                  <a:gd name="T18" fmla="*/ 14 w 16"/>
                  <a:gd name="T19" fmla="*/ 12 h 14"/>
                  <a:gd name="T20" fmla="*/ 11 w 16"/>
                  <a:gd name="T21" fmla="*/ 12 h 14"/>
                  <a:gd name="T22" fmla="*/ 9 w 16"/>
                  <a:gd name="T23" fmla="*/ 14 h 14"/>
                  <a:gd name="T24" fmla="*/ 8 w 16"/>
                  <a:gd name="T25" fmla="*/ 12 h 14"/>
                  <a:gd name="T26" fmla="*/ 6 w 16"/>
                  <a:gd name="T27" fmla="*/ 12 h 14"/>
                  <a:gd name="T28" fmla="*/ 4 w 16"/>
                  <a:gd name="T29" fmla="*/ 10 h 14"/>
                  <a:gd name="T30" fmla="*/ 0 w 16"/>
                  <a:gd name="T31" fmla="*/ 10 h 14"/>
                  <a:gd name="T32" fmla="*/ 1 w 16"/>
                  <a:gd name="T33" fmla="*/ 8 h 14"/>
                  <a:gd name="T34" fmla="*/ 3 w 16"/>
                  <a:gd name="T35" fmla="*/ 7 h 14"/>
                  <a:gd name="T36" fmla="*/ 4 w 16"/>
                  <a:gd name="T37" fmla="*/ 5 h 14"/>
                  <a:gd name="T38" fmla="*/ 4 w 16"/>
                  <a:gd name="T39" fmla="*/ 2 h 14"/>
                  <a:gd name="T40" fmla="*/ 5 w 16"/>
                  <a:gd name="T41" fmla="*/ 2 h 14"/>
                  <a:gd name="T42" fmla="*/ 5 w 16"/>
                  <a:gd name="T43" fmla="*/ 1 h 14"/>
                  <a:gd name="T44" fmla="*/ 7 w 16"/>
                  <a:gd name="T4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7" y="0"/>
                    </a:moveTo>
                    <a:cubicBezTo>
                      <a:pt x="8" y="1"/>
                      <a:pt x="8" y="1"/>
                      <a:pt x="9" y="1"/>
                    </a:cubicBezTo>
                    <a:cubicBezTo>
                      <a:pt x="8" y="2"/>
                      <a:pt x="7" y="2"/>
                      <a:pt x="8" y="4"/>
                    </a:cubicBezTo>
                    <a:cubicBezTo>
                      <a:pt x="8" y="5"/>
                      <a:pt x="10" y="4"/>
                      <a:pt x="10" y="5"/>
                    </a:cubicBezTo>
                    <a:cubicBezTo>
                      <a:pt x="11" y="5"/>
                      <a:pt x="11" y="6"/>
                      <a:pt x="13" y="6"/>
                    </a:cubicBezTo>
                    <a:cubicBezTo>
                      <a:pt x="14" y="7"/>
                      <a:pt x="15" y="7"/>
                      <a:pt x="13" y="8"/>
                    </a:cubicBezTo>
                    <a:cubicBezTo>
                      <a:pt x="13" y="9"/>
                      <a:pt x="14" y="8"/>
                      <a:pt x="15" y="8"/>
                    </a:cubicBezTo>
                    <a:cubicBezTo>
                      <a:pt x="15" y="9"/>
                      <a:pt x="14" y="11"/>
                      <a:pt x="16" y="10"/>
                    </a:cubicBezTo>
                    <a:cubicBezTo>
                      <a:pt x="16" y="12"/>
                      <a:pt x="14" y="11"/>
                      <a:pt x="15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2" y="12"/>
                      <a:pt x="13" y="12"/>
                      <a:pt x="11" y="12"/>
                    </a:cubicBezTo>
                    <a:cubicBezTo>
                      <a:pt x="10" y="12"/>
                      <a:pt x="9" y="12"/>
                      <a:pt x="9" y="14"/>
                    </a:cubicBezTo>
                    <a:cubicBezTo>
                      <a:pt x="8" y="14"/>
                      <a:pt x="8" y="13"/>
                      <a:pt x="8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1"/>
                      <a:pt x="5" y="10"/>
                      <a:pt x="4" y="10"/>
                    </a:cubicBezTo>
                    <a:cubicBezTo>
                      <a:pt x="2" y="10"/>
                      <a:pt x="2" y="11"/>
                      <a:pt x="0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2" y="9"/>
                      <a:pt x="1" y="7"/>
                      <a:pt x="3" y="7"/>
                    </a:cubicBezTo>
                    <a:cubicBezTo>
                      <a:pt x="2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5" y="2"/>
                      <a:pt x="5" y="3"/>
                      <a:pt x="5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47"/>
              <p:cNvSpPr/>
              <p:nvPr/>
            </p:nvSpPr>
            <p:spPr bwMode="auto">
              <a:xfrm>
                <a:off x="3235325" y="2146300"/>
                <a:ext cx="20638" cy="28575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2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2" y="0"/>
                      <a:pt x="2" y="2"/>
                      <a:pt x="3" y="2"/>
                    </a:cubicBezTo>
                    <a:cubicBezTo>
                      <a:pt x="3" y="4"/>
                      <a:pt x="0" y="2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82"/>
              <p:cNvSpPr/>
              <p:nvPr/>
            </p:nvSpPr>
            <p:spPr bwMode="auto">
              <a:xfrm>
                <a:off x="3095625" y="1250950"/>
                <a:ext cx="909638" cy="681038"/>
              </a:xfrm>
              <a:custGeom>
                <a:avLst/>
                <a:gdLst>
                  <a:gd name="T0" fmla="*/ 93 w 131"/>
                  <a:gd name="T1" fmla="*/ 11 h 98"/>
                  <a:gd name="T2" fmla="*/ 98 w 131"/>
                  <a:gd name="T3" fmla="*/ 12 h 98"/>
                  <a:gd name="T4" fmla="*/ 106 w 131"/>
                  <a:gd name="T5" fmla="*/ 10 h 98"/>
                  <a:gd name="T6" fmla="*/ 110 w 131"/>
                  <a:gd name="T7" fmla="*/ 11 h 98"/>
                  <a:gd name="T8" fmla="*/ 109 w 131"/>
                  <a:gd name="T9" fmla="*/ 12 h 98"/>
                  <a:gd name="T10" fmla="*/ 123 w 131"/>
                  <a:gd name="T11" fmla="*/ 10 h 98"/>
                  <a:gd name="T12" fmla="*/ 131 w 131"/>
                  <a:gd name="T13" fmla="*/ 11 h 98"/>
                  <a:gd name="T14" fmla="*/ 121 w 131"/>
                  <a:gd name="T15" fmla="*/ 16 h 98"/>
                  <a:gd name="T16" fmla="*/ 118 w 131"/>
                  <a:gd name="T17" fmla="*/ 20 h 98"/>
                  <a:gd name="T18" fmla="*/ 113 w 131"/>
                  <a:gd name="T19" fmla="*/ 25 h 98"/>
                  <a:gd name="T20" fmla="*/ 115 w 131"/>
                  <a:gd name="T21" fmla="*/ 30 h 98"/>
                  <a:gd name="T22" fmla="*/ 111 w 131"/>
                  <a:gd name="T23" fmla="*/ 35 h 98"/>
                  <a:gd name="T24" fmla="*/ 115 w 131"/>
                  <a:gd name="T25" fmla="*/ 41 h 98"/>
                  <a:gd name="T26" fmla="*/ 112 w 131"/>
                  <a:gd name="T27" fmla="*/ 46 h 98"/>
                  <a:gd name="T28" fmla="*/ 108 w 131"/>
                  <a:gd name="T29" fmla="*/ 50 h 98"/>
                  <a:gd name="T30" fmla="*/ 113 w 131"/>
                  <a:gd name="T31" fmla="*/ 60 h 98"/>
                  <a:gd name="T32" fmla="*/ 105 w 131"/>
                  <a:gd name="T33" fmla="*/ 59 h 98"/>
                  <a:gd name="T34" fmla="*/ 104 w 131"/>
                  <a:gd name="T35" fmla="*/ 62 h 98"/>
                  <a:gd name="T36" fmla="*/ 101 w 131"/>
                  <a:gd name="T37" fmla="*/ 67 h 98"/>
                  <a:gd name="T38" fmla="*/ 92 w 131"/>
                  <a:gd name="T39" fmla="*/ 69 h 98"/>
                  <a:gd name="T40" fmla="*/ 88 w 131"/>
                  <a:gd name="T41" fmla="*/ 72 h 98"/>
                  <a:gd name="T42" fmla="*/ 85 w 131"/>
                  <a:gd name="T43" fmla="*/ 75 h 98"/>
                  <a:gd name="T44" fmla="*/ 73 w 131"/>
                  <a:gd name="T45" fmla="*/ 78 h 98"/>
                  <a:gd name="T46" fmla="*/ 70 w 131"/>
                  <a:gd name="T47" fmla="*/ 83 h 98"/>
                  <a:gd name="T48" fmla="*/ 67 w 131"/>
                  <a:gd name="T49" fmla="*/ 87 h 98"/>
                  <a:gd name="T50" fmla="*/ 66 w 131"/>
                  <a:gd name="T51" fmla="*/ 92 h 98"/>
                  <a:gd name="T52" fmla="*/ 59 w 131"/>
                  <a:gd name="T53" fmla="*/ 96 h 98"/>
                  <a:gd name="T54" fmla="*/ 52 w 131"/>
                  <a:gd name="T55" fmla="*/ 92 h 98"/>
                  <a:gd name="T56" fmla="*/ 47 w 131"/>
                  <a:gd name="T57" fmla="*/ 87 h 98"/>
                  <a:gd name="T58" fmla="*/ 45 w 131"/>
                  <a:gd name="T59" fmla="*/ 83 h 98"/>
                  <a:gd name="T60" fmla="*/ 43 w 131"/>
                  <a:gd name="T61" fmla="*/ 75 h 98"/>
                  <a:gd name="T62" fmla="*/ 44 w 131"/>
                  <a:gd name="T63" fmla="*/ 73 h 98"/>
                  <a:gd name="T64" fmla="*/ 47 w 131"/>
                  <a:gd name="T65" fmla="*/ 68 h 98"/>
                  <a:gd name="T66" fmla="*/ 45 w 131"/>
                  <a:gd name="T67" fmla="*/ 63 h 98"/>
                  <a:gd name="T68" fmla="*/ 46 w 131"/>
                  <a:gd name="T69" fmla="*/ 59 h 98"/>
                  <a:gd name="T70" fmla="*/ 41 w 131"/>
                  <a:gd name="T71" fmla="*/ 57 h 98"/>
                  <a:gd name="T72" fmla="*/ 37 w 131"/>
                  <a:gd name="T73" fmla="*/ 50 h 98"/>
                  <a:gd name="T74" fmla="*/ 33 w 131"/>
                  <a:gd name="T75" fmla="*/ 43 h 98"/>
                  <a:gd name="T76" fmla="*/ 24 w 131"/>
                  <a:gd name="T77" fmla="*/ 38 h 98"/>
                  <a:gd name="T78" fmla="*/ 11 w 131"/>
                  <a:gd name="T79" fmla="*/ 38 h 98"/>
                  <a:gd name="T80" fmla="*/ 11 w 131"/>
                  <a:gd name="T81" fmla="*/ 35 h 98"/>
                  <a:gd name="T82" fmla="*/ 5 w 131"/>
                  <a:gd name="T83" fmla="*/ 30 h 98"/>
                  <a:gd name="T84" fmla="*/ 8 w 131"/>
                  <a:gd name="T85" fmla="*/ 26 h 98"/>
                  <a:gd name="T86" fmla="*/ 14 w 131"/>
                  <a:gd name="T87" fmla="*/ 23 h 98"/>
                  <a:gd name="T88" fmla="*/ 15 w 131"/>
                  <a:gd name="T89" fmla="*/ 20 h 98"/>
                  <a:gd name="T90" fmla="*/ 14 w 131"/>
                  <a:gd name="T91" fmla="*/ 18 h 98"/>
                  <a:gd name="T92" fmla="*/ 19 w 131"/>
                  <a:gd name="T93" fmla="*/ 16 h 98"/>
                  <a:gd name="T94" fmla="*/ 24 w 131"/>
                  <a:gd name="T95" fmla="*/ 11 h 98"/>
                  <a:gd name="T96" fmla="*/ 40 w 131"/>
                  <a:gd name="T97" fmla="*/ 9 h 98"/>
                  <a:gd name="T98" fmla="*/ 47 w 131"/>
                  <a:gd name="T99" fmla="*/ 11 h 98"/>
                  <a:gd name="T100" fmla="*/ 54 w 131"/>
                  <a:gd name="T101" fmla="*/ 7 h 98"/>
                  <a:gd name="T102" fmla="*/ 61 w 131"/>
                  <a:gd name="T103" fmla="*/ 7 h 98"/>
                  <a:gd name="T104" fmla="*/ 63 w 131"/>
                  <a:gd name="T105" fmla="*/ 4 h 98"/>
                  <a:gd name="T106" fmla="*/ 75 w 131"/>
                  <a:gd name="T107" fmla="*/ 1 h 98"/>
                  <a:gd name="T108" fmla="*/ 92 w 131"/>
                  <a:gd name="T109" fmla="*/ 1 h 98"/>
                  <a:gd name="T110" fmla="*/ 105 w 131"/>
                  <a:gd name="T111" fmla="*/ 5 h 98"/>
                  <a:gd name="T112" fmla="*/ 109 w 131"/>
                  <a:gd name="T113" fmla="*/ 8 h 98"/>
                  <a:gd name="T114" fmla="*/ 91 w 131"/>
                  <a:gd name="T115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" h="98">
                    <a:moveTo>
                      <a:pt x="88" y="10"/>
                    </a:moveTo>
                    <a:cubicBezTo>
                      <a:pt x="89" y="11"/>
                      <a:pt x="89" y="10"/>
                      <a:pt x="89" y="11"/>
                    </a:cubicBezTo>
                    <a:cubicBezTo>
                      <a:pt x="90" y="12"/>
                      <a:pt x="91" y="11"/>
                      <a:pt x="91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4" y="11"/>
                    </a:cubicBezTo>
                    <a:cubicBezTo>
                      <a:pt x="94" y="11"/>
                      <a:pt x="95" y="11"/>
                      <a:pt x="95" y="11"/>
                    </a:cubicBezTo>
                    <a:cubicBezTo>
                      <a:pt x="97" y="10"/>
                      <a:pt x="100" y="9"/>
                      <a:pt x="101" y="10"/>
                    </a:cubicBezTo>
                    <a:cubicBezTo>
                      <a:pt x="101" y="11"/>
                      <a:pt x="98" y="11"/>
                      <a:pt x="98" y="12"/>
                    </a:cubicBezTo>
                    <a:cubicBezTo>
                      <a:pt x="98" y="13"/>
                      <a:pt x="99" y="12"/>
                      <a:pt x="99" y="12"/>
                    </a:cubicBezTo>
                    <a:cubicBezTo>
                      <a:pt x="100" y="12"/>
                      <a:pt x="100" y="12"/>
                      <a:pt x="102" y="12"/>
                    </a:cubicBezTo>
                    <a:cubicBezTo>
                      <a:pt x="102" y="12"/>
                      <a:pt x="102" y="11"/>
                      <a:pt x="103" y="11"/>
                    </a:cubicBezTo>
                    <a:cubicBezTo>
                      <a:pt x="103" y="11"/>
                      <a:pt x="105" y="10"/>
                      <a:pt x="106" y="10"/>
                    </a:cubicBezTo>
                    <a:cubicBezTo>
                      <a:pt x="107" y="12"/>
                      <a:pt x="105" y="10"/>
                      <a:pt x="106" y="10"/>
                    </a:cubicBezTo>
                    <a:cubicBezTo>
                      <a:pt x="106" y="10"/>
                      <a:pt x="108" y="10"/>
                      <a:pt x="108" y="10"/>
                    </a:cubicBezTo>
                    <a:cubicBezTo>
                      <a:pt x="108" y="9"/>
                      <a:pt x="109" y="9"/>
                      <a:pt x="110" y="9"/>
                    </a:cubicBezTo>
                    <a:cubicBezTo>
                      <a:pt x="110" y="10"/>
                      <a:pt x="110" y="11"/>
                      <a:pt x="110" y="11"/>
                    </a:cubicBezTo>
                    <a:cubicBezTo>
                      <a:pt x="109" y="11"/>
                      <a:pt x="109" y="11"/>
                      <a:pt x="109" y="12"/>
                    </a:cubicBezTo>
                    <a:cubicBezTo>
                      <a:pt x="108" y="12"/>
                      <a:pt x="108" y="14"/>
                      <a:pt x="107" y="13"/>
                    </a:cubicBezTo>
                    <a:cubicBezTo>
                      <a:pt x="107" y="15"/>
                      <a:pt x="108" y="13"/>
                      <a:pt x="109" y="13"/>
                    </a:cubicBezTo>
                    <a:cubicBezTo>
                      <a:pt x="109" y="13"/>
                      <a:pt x="109" y="12"/>
                      <a:pt x="109" y="12"/>
                    </a:cubicBezTo>
                    <a:cubicBezTo>
                      <a:pt x="110" y="12"/>
                      <a:pt x="112" y="12"/>
                      <a:pt x="112" y="11"/>
                    </a:cubicBezTo>
                    <a:cubicBezTo>
                      <a:pt x="113" y="13"/>
                      <a:pt x="116" y="10"/>
                      <a:pt x="117" y="12"/>
                    </a:cubicBezTo>
                    <a:cubicBezTo>
                      <a:pt x="118" y="11"/>
                      <a:pt x="118" y="11"/>
                      <a:pt x="119" y="10"/>
                    </a:cubicBezTo>
                    <a:cubicBezTo>
                      <a:pt x="121" y="11"/>
                      <a:pt x="122" y="10"/>
                      <a:pt x="123" y="10"/>
                    </a:cubicBezTo>
                    <a:cubicBezTo>
                      <a:pt x="123" y="10"/>
                      <a:pt x="123" y="10"/>
                      <a:pt x="124" y="10"/>
                    </a:cubicBezTo>
                    <a:cubicBezTo>
                      <a:pt x="124" y="10"/>
                      <a:pt x="126" y="10"/>
                      <a:pt x="126" y="10"/>
                    </a:cubicBezTo>
                    <a:cubicBezTo>
                      <a:pt x="127" y="11"/>
                      <a:pt x="127" y="10"/>
                      <a:pt x="127" y="10"/>
                    </a:cubicBezTo>
                    <a:cubicBezTo>
                      <a:pt x="128" y="10"/>
                      <a:pt x="129" y="11"/>
                      <a:pt x="131" y="11"/>
                    </a:cubicBezTo>
                    <a:cubicBezTo>
                      <a:pt x="131" y="12"/>
                      <a:pt x="130" y="12"/>
                      <a:pt x="129" y="12"/>
                    </a:cubicBezTo>
                    <a:cubicBezTo>
                      <a:pt x="129" y="12"/>
                      <a:pt x="129" y="13"/>
                      <a:pt x="128" y="13"/>
                    </a:cubicBezTo>
                    <a:cubicBezTo>
                      <a:pt x="127" y="14"/>
                      <a:pt x="125" y="14"/>
                      <a:pt x="125" y="15"/>
                    </a:cubicBezTo>
                    <a:cubicBezTo>
                      <a:pt x="123" y="15"/>
                      <a:pt x="122" y="15"/>
                      <a:pt x="121" y="16"/>
                    </a:cubicBezTo>
                    <a:cubicBezTo>
                      <a:pt x="122" y="17"/>
                      <a:pt x="123" y="17"/>
                      <a:pt x="120" y="17"/>
                    </a:cubicBezTo>
                    <a:cubicBezTo>
                      <a:pt x="121" y="18"/>
                      <a:pt x="121" y="18"/>
                      <a:pt x="122" y="18"/>
                    </a:cubicBezTo>
                    <a:cubicBezTo>
                      <a:pt x="121" y="19"/>
                      <a:pt x="119" y="19"/>
                      <a:pt x="118" y="21"/>
                    </a:cubicBezTo>
                    <a:cubicBezTo>
                      <a:pt x="117" y="21"/>
                      <a:pt x="119" y="20"/>
                      <a:pt x="118" y="20"/>
                    </a:cubicBezTo>
                    <a:cubicBezTo>
                      <a:pt x="118" y="20"/>
                      <a:pt x="117" y="21"/>
                      <a:pt x="116" y="21"/>
                    </a:cubicBezTo>
                    <a:cubicBezTo>
                      <a:pt x="116" y="21"/>
                      <a:pt x="116" y="21"/>
                      <a:pt x="117" y="21"/>
                    </a:cubicBezTo>
                    <a:cubicBezTo>
                      <a:pt x="115" y="22"/>
                      <a:pt x="116" y="22"/>
                      <a:pt x="116" y="24"/>
                    </a:cubicBezTo>
                    <a:cubicBezTo>
                      <a:pt x="116" y="25"/>
                      <a:pt x="114" y="25"/>
                      <a:pt x="113" y="25"/>
                    </a:cubicBezTo>
                    <a:cubicBezTo>
                      <a:pt x="113" y="25"/>
                      <a:pt x="114" y="26"/>
                      <a:pt x="113" y="27"/>
                    </a:cubicBezTo>
                    <a:cubicBezTo>
                      <a:pt x="113" y="27"/>
                      <a:pt x="112" y="27"/>
                      <a:pt x="111" y="27"/>
                    </a:cubicBezTo>
                    <a:cubicBezTo>
                      <a:pt x="112" y="28"/>
                      <a:pt x="112" y="28"/>
                      <a:pt x="112" y="29"/>
                    </a:cubicBezTo>
                    <a:cubicBezTo>
                      <a:pt x="113" y="30"/>
                      <a:pt x="114" y="29"/>
                      <a:pt x="115" y="30"/>
                    </a:cubicBezTo>
                    <a:cubicBezTo>
                      <a:pt x="115" y="30"/>
                      <a:pt x="114" y="31"/>
                      <a:pt x="115" y="31"/>
                    </a:cubicBezTo>
                    <a:cubicBezTo>
                      <a:pt x="115" y="31"/>
                      <a:pt x="116" y="31"/>
                      <a:pt x="116" y="31"/>
                    </a:cubicBezTo>
                    <a:cubicBezTo>
                      <a:pt x="116" y="32"/>
                      <a:pt x="117" y="33"/>
                      <a:pt x="117" y="34"/>
                    </a:cubicBezTo>
                    <a:cubicBezTo>
                      <a:pt x="115" y="34"/>
                      <a:pt x="113" y="34"/>
                      <a:pt x="111" y="35"/>
                    </a:cubicBezTo>
                    <a:cubicBezTo>
                      <a:pt x="113" y="36"/>
                      <a:pt x="114" y="38"/>
                      <a:pt x="117" y="37"/>
                    </a:cubicBezTo>
                    <a:cubicBezTo>
                      <a:pt x="116" y="38"/>
                      <a:pt x="117" y="38"/>
                      <a:pt x="118" y="38"/>
                    </a:cubicBezTo>
                    <a:cubicBezTo>
                      <a:pt x="118" y="40"/>
                      <a:pt x="117" y="39"/>
                      <a:pt x="117" y="40"/>
                    </a:cubicBezTo>
                    <a:cubicBezTo>
                      <a:pt x="117" y="41"/>
                      <a:pt x="116" y="41"/>
                      <a:pt x="115" y="41"/>
                    </a:cubicBezTo>
                    <a:cubicBezTo>
                      <a:pt x="115" y="43"/>
                      <a:pt x="117" y="42"/>
                      <a:pt x="117" y="44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6" y="46"/>
                      <a:pt x="114" y="44"/>
                      <a:pt x="113" y="44"/>
                    </a:cubicBezTo>
                    <a:cubicBezTo>
                      <a:pt x="112" y="44"/>
                      <a:pt x="113" y="46"/>
                      <a:pt x="112" y="46"/>
                    </a:cubicBezTo>
                    <a:cubicBezTo>
                      <a:pt x="112" y="47"/>
                      <a:pt x="112" y="47"/>
                      <a:pt x="113" y="47"/>
                    </a:cubicBezTo>
                    <a:cubicBezTo>
                      <a:pt x="113" y="48"/>
                      <a:pt x="112" y="48"/>
                      <a:pt x="111" y="48"/>
                    </a:cubicBezTo>
                    <a:cubicBezTo>
                      <a:pt x="109" y="48"/>
                      <a:pt x="108" y="49"/>
                      <a:pt x="107" y="50"/>
                    </a:cubicBezTo>
                    <a:cubicBezTo>
                      <a:pt x="107" y="50"/>
                      <a:pt x="108" y="50"/>
                      <a:pt x="108" y="50"/>
                    </a:cubicBezTo>
                    <a:cubicBezTo>
                      <a:pt x="109" y="50"/>
                      <a:pt x="109" y="52"/>
                      <a:pt x="110" y="52"/>
                    </a:cubicBezTo>
                    <a:cubicBezTo>
                      <a:pt x="111" y="53"/>
                      <a:pt x="109" y="53"/>
                      <a:pt x="109" y="53"/>
                    </a:cubicBezTo>
                    <a:cubicBezTo>
                      <a:pt x="109" y="54"/>
                      <a:pt x="110" y="56"/>
                      <a:pt x="109" y="56"/>
                    </a:cubicBezTo>
                    <a:cubicBezTo>
                      <a:pt x="109" y="58"/>
                      <a:pt x="113" y="57"/>
                      <a:pt x="113" y="60"/>
                    </a:cubicBezTo>
                    <a:cubicBezTo>
                      <a:pt x="113" y="60"/>
                      <a:pt x="111" y="60"/>
                      <a:pt x="111" y="59"/>
                    </a:cubicBezTo>
                    <a:cubicBezTo>
                      <a:pt x="111" y="59"/>
                      <a:pt x="111" y="60"/>
                      <a:pt x="111" y="60"/>
                    </a:cubicBezTo>
                    <a:cubicBezTo>
                      <a:pt x="110" y="61"/>
                      <a:pt x="109" y="61"/>
                      <a:pt x="107" y="61"/>
                    </a:cubicBezTo>
                    <a:cubicBezTo>
                      <a:pt x="107" y="59"/>
                      <a:pt x="104" y="61"/>
                      <a:pt x="105" y="59"/>
                    </a:cubicBezTo>
                    <a:cubicBezTo>
                      <a:pt x="103" y="58"/>
                      <a:pt x="103" y="60"/>
                      <a:pt x="102" y="59"/>
                    </a:cubicBezTo>
                    <a:cubicBezTo>
                      <a:pt x="102" y="60"/>
                      <a:pt x="102" y="60"/>
                      <a:pt x="101" y="60"/>
                    </a:cubicBezTo>
                    <a:cubicBezTo>
                      <a:pt x="101" y="61"/>
                      <a:pt x="104" y="61"/>
                      <a:pt x="102" y="61"/>
                    </a:cubicBezTo>
                    <a:cubicBezTo>
                      <a:pt x="102" y="62"/>
                      <a:pt x="103" y="62"/>
                      <a:pt x="104" y="62"/>
                    </a:cubicBezTo>
                    <a:cubicBezTo>
                      <a:pt x="106" y="62"/>
                      <a:pt x="107" y="63"/>
                      <a:pt x="109" y="62"/>
                    </a:cubicBezTo>
                    <a:cubicBezTo>
                      <a:pt x="108" y="64"/>
                      <a:pt x="106" y="65"/>
                      <a:pt x="105" y="67"/>
                    </a:cubicBezTo>
                    <a:cubicBezTo>
                      <a:pt x="104" y="66"/>
                      <a:pt x="103" y="67"/>
                      <a:pt x="102" y="67"/>
                    </a:cubicBezTo>
                    <a:cubicBezTo>
                      <a:pt x="102" y="67"/>
                      <a:pt x="101" y="67"/>
                      <a:pt x="101" y="67"/>
                    </a:cubicBezTo>
                    <a:cubicBezTo>
                      <a:pt x="100" y="68"/>
                      <a:pt x="100" y="67"/>
                      <a:pt x="100" y="67"/>
                    </a:cubicBezTo>
                    <a:cubicBezTo>
                      <a:pt x="98" y="67"/>
                      <a:pt x="97" y="68"/>
                      <a:pt x="95" y="68"/>
                    </a:cubicBezTo>
                    <a:cubicBezTo>
                      <a:pt x="94" y="68"/>
                      <a:pt x="95" y="69"/>
                      <a:pt x="95" y="69"/>
                    </a:cubicBezTo>
                    <a:cubicBezTo>
                      <a:pt x="94" y="70"/>
                      <a:pt x="94" y="69"/>
                      <a:pt x="92" y="69"/>
                    </a:cubicBezTo>
                    <a:cubicBezTo>
                      <a:pt x="92" y="70"/>
                      <a:pt x="93" y="70"/>
                      <a:pt x="93" y="70"/>
                    </a:cubicBezTo>
                    <a:cubicBezTo>
                      <a:pt x="93" y="71"/>
                      <a:pt x="89" y="71"/>
                      <a:pt x="90" y="69"/>
                    </a:cubicBezTo>
                    <a:cubicBezTo>
                      <a:pt x="90" y="70"/>
                      <a:pt x="88" y="70"/>
                      <a:pt x="88" y="70"/>
                    </a:cubicBezTo>
                    <a:cubicBezTo>
                      <a:pt x="88" y="70"/>
                      <a:pt x="88" y="72"/>
                      <a:pt x="88" y="72"/>
                    </a:cubicBezTo>
                    <a:cubicBezTo>
                      <a:pt x="88" y="72"/>
                      <a:pt x="86" y="71"/>
                      <a:pt x="86" y="72"/>
                    </a:cubicBezTo>
                    <a:cubicBezTo>
                      <a:pt x="86" y="72"/>
                      <a:pt x="87" y="73"/>
                      <a:pt x="87" y="74"/>
                    </a:cubicBezTo>
                    <a:cubicBezTo>
                      <a:pt x="86" y="74"/>
                      <a:pt x="86" y="74"/>
                      <a:pt x="85" y="74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5" y="75"/>
                      <a:pt x="84" y="75"/>
                      <a:pt x="84" y="75"/>
                    </a:cubicBezTo>
                    <a:cubicBezTo>
                      <a:pt x="83" y="75"/>
                      <a:pt x="84" y="76"/>
                      <a:pt x="84" y="76"/>
                    </a:cubicBezTo>
                    <a:cubicBezTo>
                      <a:pt x="83" y="77"/>
                      <a:pt x="81" y="76"/>
                      <a:pt x="81" y="78"/>
                    </a:cubicBezTo>
                    <a:cubicBezTo>
                      <a:pt x="79" y="78"/>
                      <a:pt x="76" y="79"/>
                      <a:pt x="73" y="78"/>
                    </a:cubicBezTo>
                    <a:cubicBezTo>
                      <a:pt x="72" y="79"/>
                      <a:pt x="72" y="82"/>
                      <a:pt x="70" y="81"/>
                    </a:cubicBezTo>
                    <a:cubicBezTo>
                      <a:pt x="70" y="81"/>
                      <a:pt x="71" y="81"/>
                      <a:pt x="71" y="82"/>
                    </a:cubicBezTo>
                    <a:cubicBezTo>
                      <a:pt x="71" y="82"/>
                      <a:pt x="70" y="82"/>
                      <a:pt x="70" y="82"/>
                    </a:cubicBezTo>
                    <a:cubicBezTo>
                      <a:pt x="70" y="82"/>
                      <a:pt x="70" y="83"/>
                      <a:pt x="70" y="83"/>
                    </a:cubicBezTo>
                    <a:cubicBezTo>
                      <a:pt x="70" y="83"/>
                      <a:pt x="70" y="83"/>
                      <a:pt x="70" y="84"/>
                    </a:cubicBezTo>
                    <a:cubicBezTo>
                      <a:pt x="70" y="84"/>
                      <a:pt x="68" y="86"/>
                      <a:pt x="69" y="86"/>
                    </a:cubicBezTo>
                    <a:cubicBezTo>
                      <a:pt x="69" y="87"/>
                      <a:pt x="68" y="86"/>
                      <a:pt x="68" y="86"/>
                    </a:cubicBezTo>
                    <a:cubicBezTo>
                      <a:pt x="68" y="87"/>
                      <a:pt x="67" y="87"/>
                      <a:pt x="67" y="87"/>
                    </a:cubicBezTo>
                    <a:cubicBezTo>
                      <a:pt x="67" y="88"/>
                      <a:pt x="67" y="88"/>
                      <a:pt x="67" y="89"/>
                    </a:cubicBezTo>
                    <a:cubicBezTo>
                      <a:pt x="66" y="89"/>
                      <a:pt x="67" y="90"/>
                      <a:pt x="67" y="91"/>
                    </a:cubicBezTo>
                    <a:cubicBezTo>
                      <a:pt x="67" y="91"/>
                      <a:pt x="66" y="91"/>
                      <a:pt x="65" y="91"/>
                    </a:cubicBezTo>
                    <a:cubicBezTo>
                      <a:pt x="65" y="91"/>
                      <a:pt x="66" y="91"/>
                      <a:pt x="66" y="92"/>
                    </a:cubicBezTo>
                    <a:cubicBezTo>
                      <a:pt x="66" y="93"/>
                      <a:pt x="66" y="93"/>
                      <a:pt x="65" y="93"/>
                    </a:cubicBezTo>
                    <a:cubicBezTo>
                      <a:pt x="65" y="94"/>
                      <a:pt x="66" y="95"/>
                      <a:pt x="66" y="94"/>
                    </a:cubicBezTo>
                    <a:cubicBezTo>
                      <a:pt x="65" y="96"/>
                      <a:pt x="64" y="97"/>
                      <a:pt x="63" y="98"/>
                    </a:cubicBezTo>
                    <a:cubicBezTo>
                      <a:pt x="61" y="98"/>
                      <a:pt x="60" y="97"/>
                      <a:pt x="59" y="96"/>
                    </a:cubicBezTo>
                    <a:cubicBezTo>
                      <a:pt x="57" y="98"/>
                      <a:pt x="55" y="95"/>
                      <a:pt x="55" y="95"/>
                    </a:cubicBezTo>
                    <a:cubicBezTo>
                      <a:pt x="54" y="95"/>
                      <a:pt x="54" y="96"/>
                      <a:pt x="54" y="96"/>
                    </a:cubicBezTo>
                    <a:cubicBezTo>
                      <a:pt x="54" y="96"/>
                      <a:pt x="54" y="95"/>
                      <a:pt x="53" y="94"/>
                    </a:cubicBezTo>
                    <a:cubicBezTo>
                      <a:pt x="53" y="94"/>
                      <a:pt x="51" y="94"/>
                      <a:pt x="52" y="92"/>
                    </a:cubicBezTo>
                    <a:cubicBezTo>
                      <a:pt x="51" y="92"/>
                      <a:pt x="50" y="91"/>
                      <a:pt x="49" y="91"/>
                    </a:cubicBezTo>
                    <a:cubicBezTo>
                      <a:pt x="50" y="90"/>
                      <a:pt x="50" y="90"/>
                      <a:pt x="51" y="90"/>
                    </a:cubicBezTo>
                    <a:cubicBezTo>
                      <a:pt x="50" y="89"/>
                      <a:pt x="49" y="89"/>
                      <a:pt x="48" y="89"/>
                    </a:cubicBezTo>
                    <a:cubicBezTo>
                      <a:pt x="48" y="88"/>
                      <a:pt x="48" y="87"/>
                      <a:pt x="47" y="87"/>
                    </a:cubicBezTo>
                    <a:cubicBezTo>
                      <a:pt x="46" y="88"/>
                      <a:pt x="47" y="86"/>
                      <a:pt x="47" y="86"/>
                    </a:cubicBezTo>
                    <a:cubicBezTo>
                      <a:pt x="47" y="86"/>
                      <a:pt x="47" y="86"/>
                      <a:pt x="46" y="86"/>
                    </a:cubicBezTo>
                    <a:cubicBezTo>
                      <a:pt x="46" y="85"/>
                      <a:pt x="47" y="84"/>
                      <a:pt x="46" y="84"/>
                    </a:cubicBezTo>
                    <a:cubicBezTo>
                      <a:pt x="45" y="84"/>
                      <a:pt x="46" y="82"/>
                      <a:pt x="45" y="83"/>
                    </a:cubicBezTo>
                    <a:cubicBezTo>
                      <a:pt x="44" y="83"/>
                      <a:pt x="44" y="82"/>
                      <a:pt x="43" y="82"/>
                    </a:cubicBezTo>
                    <a:cubicBezTo>
                      <a:pt x="43" y="81"/>
                      <a:pt x="44" y="81"/>
                      <a:pt x="44" y="81"/>
                    </a:cubicBezTo>
                    <a:cubicBezTo>
                      <a:pt x="44" y="80"/>
                      <a:pt x="43" y="80"/>
                      <a:pt x="42" y="80"/>
                    </a:cubicBezTo>
                    <a:cubicBezTo>
                      <a:pt x="42" y="78"/>
                      <a:pt x="42" y="77"/>
                      <a:pt x="43" y="75"/>
                    </a:cubicBezTo>
                    <a:cubicBezTo>
                      <a:pt x="41" y="74"/>
                      <a:pt x="44" y="74"/>
                      <a:pt x="41" y="74"/>
                    </a:cubicBezTo>
                    <a:cubicBezTo>
                      <a:pt x="41" y="73"/>
                      <a:pt x="42" y="73"/>
                      <a:pt x="43" y="73"/>
                    </a:cubicBezTo>
                    <a:cubicBezTo>
                      <a:pt x="43" y="73"/>
                      <a:pt x="42" y="72"/>
                      <a:pt x="43" y="72"/>
                    </a:cubicBezTo>
                    <a:cubicBezTo>
                      <a:pt x="43" y="72"/>
                      <a:pt x="43" y="73"/>
                      <a:pt x="44" y="73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9"/>
                      <a:pt x="45" y="69"/>
                      <a:pt x="45" y="68"/>
                    </a:cubicBezTo>
                    <a:cubicBezTo>
                      <a:pt x="46" y="68"/>
                      <a:pt x="46" y="69"/>
                      <a:pt x="46" y="69"/>
                    </a:cubicBezTo>
                    <a:cubicBezTo>
                      <a:pt x="46" y="69"/>
                      <a:pt x="46" y="68"/>
                      <a:pt x="47" y="68"/>
                    </a:cubicBezTo>
                    <a:cubicBezTo>
                      <a:pt x="48" y="68"/>
                      <a:pt x="47" y="67"/>
                      <a:pt x="47" y="67"/>
                    </a:cubicBezTo>
                    <a:cubicBezTo>
                      <a:pt x="47" y="67"/>
                      <a:pt x="48" y="67"/>
                      <a:pt x="48" y="66"/>
                    </a:cubicBezTo>
                    <a:cubicBezTo>
                      <a:pt x="49" y="65"/>
                      <a:pt x="47" y="65"/>
                      <a:pt x="48" y="63"/>
                    </a:cubicBezTo>
                    <a:cubicBezTo>
                      <a:pt x="46" y="65"/>
                      <a:pt x="49" y="62"/>
                      <a:pt x="45" y="63"/>
                    </a:cubicBezTo>
                    <a:cubicBezTo>
                      <a:pt x="45" y="61"/>
                      <a:pt x="47" y="61"/>
                      <a:pt x="48" y="61"/>
                    </a:cubicBezTo>
                    <a:cubicBezTo>
                      <a:pt x="48" y="61"/>
                      <a:pt x="47" y="61"/>
                      <a:pt x="47" y="60"/>
                    </a:cubicBezTo>
                    <a:cubicBezTo>
                      <a:pt x="47" y="60"/>
                      <a:pt x="47" y="60"/>
                      <a:pt x="46" y="60"/>
                    </a:cubicBezTo>
                    <a:cubicBezTo>
                      <a:pt x="46" y="60"/>
                      <a:pt x="46" y="59"/>
                      <a:pt x="46" y="59"/>
                    </a:cubicBezTo>
                    <a:cubicBezTo>
                      <a:pt x="46" y="58"/>
                      <a:pt x="45" y="58"/>
                      <a:pt x="45" y="58"/>
                    </a:cubicBezTo>
                    <a:cubicBezTo>
                      <a:pt x="44" y="58"/>
                      <a:pt x="44" y="56"/>
                      <a:pt x="43" y="55"/>
                    </a:cubicBezTo>
                    <a:cubicBezTo>
                      <a:pt x="42" y="56"/>
                      <a:pt x="42" y="57"/>
                      <a:pt x="41" y="55"/>
                    </a:cubicBezTo>
                    <a:cubicBezTo>
                      <a:pt x="41" y="56"/>
                      <a:pt x="41" y="56"/>
                      <a:pt x="41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55"/>
                      <a:pt x="38" y="53"/>
                      <a:pt x="38" y="51"/>
                    </a:cubicBezTo>
                    <a:cubicBezTo>
                      <a:pt x="38" y="50"/>
                      <a:pt x="38" y="50"/>
                      <a:pt x="38" y="49"/>
                    </a:cubicBezTo>
                    <a:cubicBezTo>
                      <a:pt x="37" y="49"/>
                      <a:pt x="37" y="50"/>
                      <a:pt x="37" y="50"/>
                    </a:cubicBezTo>
                    <a:cubicBezTo>
                      <a:pt x="36" y="50"/>
                      <a:pt x="38" y="47"/>
                      <a:pt x="36" y="48"/>
                    </a:cubicBezTo>
                    <a:cubicBezTo>
                      <a:pt x="36" y="47"/>
                      <a:pt x="36" y="47"/>
                      <a:pt x="36" y="46"/>
                    </a:cubicBezTo>
                    <a:cubicBezTo>
                      <a:pt x="36" y="45"/>
                      <a:pt x="35" y="45"/>
                      <a:pt x="34" y="45"/>
                    </a:cubicBezTo>
                    <a:cubicBezTo>
                      <a:pt x="34" y="44"/>
                      <a:pt x="34" y="43"/>
                      <a:pt x="33" y="43"/>
                    </a:cubicBezTo>
                    <a:cubicBezTo>
                      <a:pt x="33" y="42"/>
                      <a:pt x="32" y="42"/>
                      <a:pt x="32" y="41"/>
                    </a:cubicBezTo>
                    <a:cubicBezTo>
                      <a:pt x="32" y="41"/>
                      <a:pt x="31" y="40"/>
                      <a:pt x="31" y="40"/>
                    </a:cubicBezTo>
                    <a:cubicBezTo>
                      <a:pt x="31" y="40"/>
                      <a:pt x="30" y="40"/>
                      <a:pt x="30" y="40"/>
                    </a:cubicBezTo>
                    <a:cubicBezTo>
                      <a:pt x="29" y="39"/>
                      <a:pt x="25" y="40"/>
                      <a:pt x="24" y="38"/>
                    </a:cubicBezTo>
                    <a:cubicBezTo>
                      <a:pt x="22" y="39"/>
                      <a:pt x="17" y="37"/>
                      <a:pt x="16" y="38"/>
                    </a:cubicBezTo>
                    <a:cubicBezTo>
                      <a:pt x="16" y="39"/>
                      <a:pt x="16" y="38"/>
                      <a:pt x="15" y="38"/>
                    </a:cubicBezTo>
                    <a:cubicBezTo>
                      <a:pt x="13" y="38"/>
                      <a:pt x="12" y="39"/>
                      <a:pt x="11" y="39"/>
                    </a:cubicBezTo>
                    <a:cubicBezTo>
                      <a:pt x="11" y="39"/>
                      <a:pt x="11" y="38"/>
                      <a:pt x="11" y="38"/>
                    </a:cubicBezTo>
                    <a:cubicBezTo>
                      <a:pt x="10" y="38"/>
                      <a:pt x="9" y="38"/>
                      <a:pt x="9" y="38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8" y="36"/>
                      <a:pt x="9" y="37"/>
                      <a:pt x="9" y="36"/>
                    </a:cubicBezTo>
                    <a:cubicBezTo>
                      <a:pt x="10" y="36"/>
                      <a:pt x="8" y="35"/>
                      <a:pt x="11" y="35"/>
                    </a:cubicBezTo>
                    <a:cubicBezTo>
                      <a:pt x="10" y="34"/>
                      <a:pt x="6" y="35"/>
                      <a:pt x="5" y="34"/>
                    </a:cubicBezTo>
                    <a:cubicBezTo>
                      <a:pt x="6" y="31"/>
                      <a:pt x="9" y="34"/>
                      <a:pt x="11" y="32"/>
                    </a:cubicBezTo>
                    <a:cubicBezTo>
                      <a:pt x="10" y="31"/>
                      <a:pt x="6" y="32"/>
                      <a:pt x="5" y="32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5" y="30"/>
                      <a:pt x="5" y="31"/>
                      <a:pt x="5" y="31"/>
                    </a:cubicBezTo>
                    <a:cubicBezTo>
                      <a:pt x="4" y="31"/>
                      <a:pt x="4" y="30"/>
                      <a:pt x="4" y="30"/>
                    </a:cubicBezTo>
                    <a:cubicBezTo>
                      <a:pt x="2" y="30"/>
                      <a:pt x="1" y="29"/>
                      <a:pt x="0" y="29"/>
                    </a:cubicBezTo>
                    <a:cubicBezTo>
                      <a:pt x="1" y="25"/>
                      <a:pt x="5" y="26"/>
                      <a:pt x="8" y="26"/>
                    </a:cubicBezTo>
                    <a:cubicBezTo>
                      <a:pt x="9" y="25"/>
                      <a:pt x="8" y="26"/>
                      <a:pt x="9" y="25"/>
                    </a:cubicBezTo>
                    <a:cubicBezTo>
                      <a:pt x="9" y="25"/>
                      <a:pt x="10" y="24"/>
                      <a:pt x="9" y="25"/>
                    </a:cubicBezTo>
                    <a:cubicBezTo>
                      <a:pt x="11" y="24"/>
                      <a:pt x="13" y="24"/>
                      <a:pt x="14" y="24"/>
                    </a:cubicBezTo>
                    <a:cubicBezTo>
                      <a:pt x="14" y="24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6" y="22"/>
                    </a:cubicBezTo>
                    <a:cubicBezTo>
                      <a:pt x="16" y="22"/>
                      <a:pt x="17" y="21"/>
                      <a:pt x="17" y="21"/>
                    </a:cubicBezTo>
                    <a:cubicBezTo>
                      <a:pt x="18" y="19"/>
                      <a:pt x="16" y="20"/>
                      <a:pt x="16" y="19"/>
                    </a:cubicBezTo>
                    <a:cubicBezTo>
                      <a:pt x="15" y="18"/>
                      <a:pt x="16" y="20"/>
                      <a:pt x="15" y="20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18"/>
                      <a:pt x="12" y="19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4" y="18"/>
                      <a:pt x="14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5" y="17"/>
                      <a:pt x="15" y="17"/>
                    </a:cubicBezTo>
                    <a:cubicBezTo>
                      <a:pt x="15" y="17"/>
                      <a:pt x="17" y="17"/>
                      <a:pt x="16" y="15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9" y="15"/>
                      <a:pt x="20" y="15"/>
                      <a:pt x="20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5" y="14"/>
                      <a:pt x="24" y="12"/>
                      <a:pt x="24" y="11"/>
                    </a:cubicBezTo>
                    <a:cubicBezTo>
                      <a:pt x="26" y="11"/>
                      <a:pt x="27" y="12"/>
                      <a:pt x="29" y="11"/>
                    </a:cubicBezTo>
                    <a:cubicBezTo>
                      <a:pt x="29" y="10"/>
                      <a:pt x="29" y="10"/>
                      <a:pt x="28" y="10"/>
                    </a:cubicBezTo>
                    <a:cubicBezTo>
                      <a:pt x="29" y="9"/>
                      <a:pt x="30" y="10"/>
                      <a:pt x="31" y="9"/>
                    </a:cubicBezTo>
                    <a:cubicBezTo>
                      <a:pt x="33" y="8"/>
                      <a:pt x="37" y="9"/>
                      <a:pt x="40" y="9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3" y="8"/>
                      <a:pt x="44" y="9"/>
                      <a:pt x="45" y="8"/>
                    </a:cubicBezTo>
                    <a:cubicBezTo>
                      <a:pt x="45" y="8"/>
                      <a:pt x="46" y="10"/>
                      <a:pt x="46" y="10"/>
                    </a:cubicBezTo>
                    <a:cubicBezTo>
                      <a:pt x="46" y="9"/>
                      <a:pt x="46" y="9"/>
                      <a:pt x="47" y="11"/>
                    </a:cubicBezTo>
                    <a:cubicBezTo>
                      <a:pt x="48" y="10"/>
                      <a:pt x="46" y="9"/>
                      <a:pt x="49" y="10"/>
                    </a:cubicBezTo>
                    <a:cubicBezTo>
                      <a:pt x="48" y="9"/>
                      <a:pt x="50" y="8"/>
                      <a:pt x="47" y="7"/>
                    </a:cubicBezTo>
                    <a:cubicBezTo>
                      <a:pt x="48" y="6"/>
                      <a:pt x="52" y="5"/>
                      <a:pt x="52" y="7"/>
                    </a:cubicBezTo>
                    <a:cubicBezTo>
                      <a:pt x="53" y="7"/>
                      <a:pt x="53" y="6"/>
                      <a:pt x="54" y="7"/>
                    </a:cubicBezTo>
                    <a:cubicBezTo>
                      <a:pt x="55" y="7"/>
                      <a:pt x="55" y="8"/>
                      <a:pt x="56" y="8"/>
                    </a:cubicBezTo>
                    <a:cubicBezTo>
                      <a:pt x="57" y="8"/>
                      <a:pt x="58" y="9"/>
                      <a:pt x="60" y="9"/>
                    </a:cubicBezTo>
                    <a:cubicBezTo>
                      <a:pt x="60" y="9"/>
                      <a:pt x="60" y="9"/>
                      <a:pt x="59" y="9"/>
                    </a:cubicBezTo>
                    <a:cubicBezTo>
                      <a:pt x="59" y="8"/>
                      <a:pt x="60" y="7"/>
                      <a:pt x="61" y="7"/>
                    </a:cubicBezTo>
                    <a:cubicBezTo>
                      <a:pt x="60" y="6"/>
                      <a:pt x="58" y="6"/>
                      <a:pt x="56" y="6"/>
                    </a:cubicBezTo>
                    <a:cubicBezTo>
                      <a:pt x="56" y="4"/>
                      <a:pt x="58" y="5"/>
                      <a:pt x="60" y="5"/>
                    </a:cubicBezTo>
                    <a:cubicBezTo>
                      <a:pt x="60" y="4"/>
                      <a:pt x="59" y="4"/>
                      <a:pt x="58" y="4"/>
                    </a:cubicBezTo>
                    <a:cubicBezTo>
                      <a:pt x="59" y="2"/>
                      <a:pt x="61" y="4"/>
                      <a:pt x="63" y="4"/>
                    </a:cubicBezTo>
                    <a:cubicBezTo>
                      <a:pt x="64" y="4"/>
                      <a:pt x="64" y="3"/>
                      <a:pt x="65" y="3"/>
                    </a:cubicBezTo>
                    <a:cubicBezTo>
                      <a:pt x="68" y="3"/>
                      <a:pt x="69" y="4"/>
                      <a:pt x="71" y="3"/>
                    </a:cubicBezTo>
                    <a:cubicBezTo>
                      <a:pt x="72" y="3"/>
                      <a:pt x="73" y="3"/>
                      <a:pt x="75" y="3"/>
                    </a:cubicBezTo>
                    <a:cubicBezTo>
                      <a:pt x="75" y="3"/>
                      <a:pt x="75" y="2"/>
                      <a:pt x="75" y="1"/>
                    </a:cubicBezTo>
                    <a:cubicBezTo>
                      <a:pt x="76" y="1"/>
                      <a:pt x="77" y="1"/>
                      <a:pt x="78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0" y="1"/>
                      <a:pt x="82" y="1"/>
                      <a:pt x="84" y="1"/>
                    </a:cubicBezTo>
                    <a:cubicBezTo>
                      <a:pt x="86" y="1"/>
                      <a:pt x="89" y="0"/>
                      <a:pt x="92" y="1"/>
                    </a:cubicBezTo>
                    <a:cubicBezTo>
                      <a:pt x="93" y="1"/>
                      <a:pt x="93" y="1"/>
                      <a:pt x="94" y="1"/>
                    </a:cubicBezTo>
                    <a:cubicBezTo>
                      <a:pt x="97" y="2"/>
                      <a:pt x="100" y="1"/>
                      <a:pt x="100" y="3"/>
                    </a:cubicBezTo>
                    <a:cubicBezTo>
                      <a:pt x="101" y="4"/>
                      <a:pt x="101" y="2"/>
                      <a:pt x="102" y="3"/>
                    </a:cubicBezTo>
                    <a:cubicBezTo>
                      <a:pt x="102" y="4"/>
                      <a:pt x="104" y="4"/>
                      <a:pt x="105" y="5"/>
                    </a:cubicBezTo>
                    <a:cubicBezTo>
                      <a:pt x="106" y="5"/>
                      <a:pt x="106" y="4"/>
                      <a:pt x="108" y="4"/>
                    </a:cubicBezTo>
                    <a:cubicBezTo>
                      <a:pt x="107" y="6"/>
                      <a:pt x="110" y="5"/>
                      <a:pt x="111" y="5"/>
                    </a:cubicBezTo>
                    <a:cubicBezTo>
                      <a:pt x="110" y="6"/>
                      <a:pt x="110" y="6"/>
                      <a:pt x="110" y="7"/>
                    </a:cubicBezTo>
                    <a:cubicBezTo>
                      <a:pt x="110" y="7"/>
                      <a:pt x="109" y="7"/>
                      <a:pt x="109" y="8"/>
                    </a:cubicBezTo>
                    <a:cubicBezTo>
                      <a:pt x="104" y="8"/>
                      <a:pt x="97" y="9"/>
                      <a:pt x="93" y="9"/>
                    </a:cubicBezTo>
                    <a:cubicBezTo>
                      <a:pt x="92" y="9"/>
                      <a:pt x="92" y="9"/>
                      <a:pt x="92" y="10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9"/>
                      <a:pt x="91" y="8"/>
                      <a:pt x="91" y="9"/>
                    </a:cubicBezTo>
                    <a:cubicBezTo>
                      <a:pt x="91" y="9"/>
                      <a:pt x="91" y="10"/>
                      <a:pt x="91" y="10"/>
                    </a:cubicBezTo>
                    <a:cubicBezTo>
                      <a:pt x="90" y="10"/>
                      <a:pt x="89" y="9"/>
                      <a:pt x="88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83"/>
              <p:cNvSpPr/>
              <p:nvPr/>
            </p:nvSpPr>
            <p:spPr bwMode="auto">
              <a:xfrm>
                <a:off x="2817813" y="1271588"/>
                <a:ext cx="444500" cy="242888"/>
              </a:xfrm>
              <a:custGeom>
                <a:avLst/>
                <a:gdLst>
                  <a:gd name="T0" fmla="*/ 60 w 64"/>
                  <a:gd name="T1" fmla="*/ 3 h 35"/>
                  <a:gd name="T2" fmla="*/ 64 w 64"/>
                  <a:gd name="T3" fmla="*/ 6 h 35"/>
                  <a:gd name="T4" fmla="*/ 62 w 64"/>
                  <a:gd name="T5" fmla="*/ 7 h 35"/>
                  <a:gd name="T6" fmla="*/ 60 w 64"/>
                  <a:gd name="T7" fmla="*/ 8 h 35"/>
                  <a:gd name="T8" fmla="*/ 52 w 64"/>
                  <a:gd name="T9" fmla="*/ 9 h 35"/>
                  <a:gd name="T10" fmla="*/ 55 w 64"/>
                  <a:gd name="T11" fmla="*/ 10 h 35"/>
                  <a:gd name="T12" fmla="*/ 49 w 64"/>
                  <a:gd name="T13" fmla="*/ 13 h 35"/>
                  <a:gd name="T14" fmla="*/ 47 w 64"/>
                  <a:gd name="T15" fmla="*/ 14 h 35"/>
                  <a:gd name="T16" fmla="*/ 44 w 64"/>
                  <a:gd name="T17" fmla="*/ 16 h 35"/>
                  <a:gd name="T18" fmla="*/ 38 w 64"/>
                  <a:gd name="T19" fmla="*/ 18 h 35"/>
                  <a:gd name="T20" fmla="*/ 37 w 64"/>
                  <a:gd name="T21" fmla="*/ 19 h 35"/>
                  <a:gd name="T22" fmla="*/ 33 w 64"/>
                  <a:gd name="T23" fmla="*/ 20 h 35"/>
                  <a:gd name="T24" fmla="*/ 35 w 64"/>
                  <a:gd name="T25" fmla="*/ 23 h 35"/>
                  <a:gd name="T26" fmla="*/ 31 w 64"/>
                  <a:gd name="T27" fmla="*/ 26 h 35"/>
                  <a:gd name="T28" fmla="*/ 29 w 64"/>
                  <a:gd name="T29" fmla="*/ 27 h 35"/>
                  <a:gd name="T30" fmla="*/ 24 w 64"/>
                  <a:gd name="T31" fmla="*/ 31 h 35"/>
                  <a:gd name="T32" fmla="*/ 25 w 64"/>
                  <a:gd name="T33" fmla="*/ 33 h 35"/>
                  <a:gd name="T34" fmla="*/ 21 w 64"/>
                  <a:gd name="T35" fmla="*/ 34 h 35"/>
                  <a:gd name="T36" fmla="*/ 13 w 64"/>
                  <a:gd name="T37" fmla="*/ 33 h 35"/>
                  <a:gd name="T38" fmla="*/ 11 w 64"/>
                  <a:gd name="T39" fmla="*/ 33 h 35"/>
                  <a:gd name="T40" fmla="*/ 7 w 64"/>
                  <a:gd name="T41" fmla="*/ 31 h 35"/>
                  <a:gd name="T42" fmla="*/ 11 w 64"/>
                  <a:gd name="T43" fmla="*/ 27 h 35"/>
                  <a:gd name="T44" fmla="*/ 15 w 64"/>
                  <a:gd name="T45" fmla="*/ 27 h 35"/>
                  <a:gd name="T46" fmla="*/ 7 w 64"/>
                  <a:gd name="T47" fmla="*/ 26 h 35"/>
                  <a:gd name="T48" fmla="*/ 12 w 64"/>
                  <a:gd name="T49" fmla="*/ 23 h 35"/>
                  <a:gd name="T50" fmla="*/ 15 w 64"/>
                  <a:gd name="T51" fmla="*/ 23 h 35"/>
                  <a:gd name="T52" fmla="*/ 15 w 64"/>
                  <a:gd name="T53" fmla="*/ 20 h 35"/>
                  <a:gd name="T54" fmla="*/ 14 w 64"/>
                  <a:gd name="T55" fmla="*/ 18 h 35"/>
                  <a:gd name="T56" fmla="*/ 12 w 64"/>
                  <a:gd name="T57" fmla="*/ 17 h 35"/>
                  <a:gd name="T58" fmla="*/ 17 w 64"/>
                  <a:gd name="T59" fmla="*/ 16 h 35"/>
                  <a:gd name="T60" fmla="*/ 20 w 64"/>
                  <a:gd name="T61" fmla="*/ 15 h 35"/>
                  <a:gd name="T62" fmla="*/ 24 w 64"/>
                  <a:gd name="T63" fmla="*/ 12 h 35"/>
                  <a:gd name="T64" fmla="*/ 15 w 64"/>
                  <a:gd name="T65" fmla="*/ 14 h 35"/>
                  <a:gd name="T66" fmla="*/ 8 w 64"/>
                  <a:gd name="T67" fmla="*/ 12 h 35"/>
                  <a:gd name="T68" fmla="*/ 2 w 64"/>
                  <a:gd name="T69" fmla="*/ 10 h 35"/>
                  <a:gd name="T70" fmla="*/ 1 w 64"/>
                  <a:gd name="T71" fmla="*/ 7 h 35"/>
                  <a:gd name="T72" fmla="*/ 12 w 64"/>
                  <a:gd name="T73" fmla="*/ 4 h 35"/>
                  <a:gd name="T74" fmla="*/ 19 w 64"/>
                  <a:gd name="T75" fmla="*/ 3 h 35"/>
                  <a:gd name="T76" fmla="*/ 28 w 64"/>
                  <a:gd name="T77" fmla="*/ 1 h 35"/>
                  <a:gd name="T78" fmla="*/ 37 w 64"/>
                  <a:gd name="T79" fmla="*/ 1 h 35"/>
                  <a:gd name="T80" fmla="*/ 42 w 64"/>
                  <a:gd name="T81" fmla="*/ 1 h 35"/>
                  <a:gd name="T82" fmla="*/ 51 w 64"/>
                  <a:gd name="T83" fmla="*/ 1 h 35"/>
                  <a:gd name="T84" fmla="*/ 60 w 64"/>
                  <a:gd name="T8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" h="35">
                    <a:moveTo>
                      <a:pt x="60" y="1"/>
                    </a:moveTo>
                    <a:cubicBezTo>
                      <a:pt x="59" y="2"/>
                      <a:pt x="60" y="2"/>
                      <a:pt x="60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4" y="5"/>
                      <a:pt x="64" y="6"/>
                    </a:cubicBezTo>
                    <a:cubicBezTo>
                      <a:pt x="64" y="6"/>
                      <a:pt x="63" y="5"/>
                      <a:pt x="62" y="6"/>
                    </a:cubicBezTo>
                    <a:cubicBezTo>
                      <a:pt x="62" y="6"/>
                      <a:pt x="62" y="7"/>
                      <a:pt x="62" y="7"/>
                    </a:cubicBezTo>
                    <a:cubicBezTo>
                      <a:pt x="61" y="7"/>
                      <a:pt x="60" y="7"/>
                      <a:pt x="60" y="7"/>
                    </a:cubicBezTo>
                    <a:cubicBezTo>
                      <a:pt x="60" y="6"/>
                      <a:pt x="60" y="7"/>
                      <a:pt x="60" y="8"/>
                    </a:cubicBezTo>
                    <a:cubicBezTo>
                      <a:pt x="59" y="8"/>
                      <a:pt x="57" y="7"/>
                      <a:pt x="57" y="8"/>
                    </a:cubicBezTo>
                    <a:cubicBezTo>
                      <a:pt x="56" y="8"/>
                      <a:pt x="53" y="8"/>
                      <a:pt x="52" y="9"/>
                    </a:cubicBezTo>
                    <a:cubicBezTo>
                      <a:pt x="53" y="11"/>
                      <a:pt x="55" y="9"/>
                      <a:pt x="55" y="9"/>
                    </a:cubicBezTo>
                    <a:cubicBezTo>
                      <a:pt x="56" y="9"/>
                      <a:pt x="55" y="9"/>
                      <a:pt x="55" y="10"/>
                    </a:cubicBezTo>
                    <a:cubicBezTo>
                      <a:pt x="53" y="10"/>
                      <a:pt x="52" y="11"/>
                      <a:pt x="51" y="11"/>
                    </a:cubicBezTo>
                    <a:cubicBezTo>
                      <a:pt x="50" y="12"/>
                      <a:pt x="49" y="12"/>
                      <a:pt x="49" y="13"/>
                    </a:cubicBezTo>
                    <a:cubicBezTo>
                      <a:pt x="48" y="13"/>
                      <a:pt x="48" y="13"/>
                      <a:pt x="47" y="13"/>
                    </a:cubicBezTo>
                    <a:cubicBezTo>
                      <a:pt x="47" y="13"/>
                      <a:pt x="47" y="14"/>
                      <a:pt x="47" y="14"/>
                    </a:cubicBezTo>
                    <a:cubicBezTo>
                      <a:pt x="46" y="14"/>
                      <a:pt x="45" y="14"/>
                      <a:pt x="45" y="15"/>
                    </a:cubicBezTo>
                    <a:cubicBezTo>
                      <a:pt x="45" y="15"/>
                      <a:pt x="44" y="15"/>
                      <a:pt x="44" y="16"/>
                    </a:cubicBezTo>
                    <a:cubicBezTo>
                      <a:pt x="44" y="17"/>
                      <a:pt x="42" y="16"/>
                      <a:pt x="41" y="17"/>
                    </a:cubicBezTo>
                    <a:cubicBezTo>
                      <a:pt x="41" y="17"/>
                      <a:pt x="40" y="17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6" y="18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6" y="19"/>
                      <a:pt x="35" y="20"/>
                      <a:pt x="33" y="20"/>
                    </a:cubicBezTo>
                    <a:cubicBezTo>
                      <a:pt x="33" y="21"/>
                      <a:pt x="35" y="21"/>
                      <a:pt x="33" y="21"/>
                    </a:cubicBezTo>
                    <a:cubicBezTo>
                      <a:pt x="33" y="22"/>
                      <a:pt x="36" y="21"/>
                      <a:pt x="35" y="23"/>
                    </a:cubicBezTo>
                    <a:cubicBezTo>
                      <a:pt x="34" y="22"/>
                      <a:pt x="34" y="23"/>
                      <a:pt x="34" y="25"/>
                    </a:cubicBezTo>
                    <a:cubicBezTo>
                      <a:pt x="33" y="23"/>
                      <a:pt x="32" y="25"/>
                      <a:pt x="31" y="26"/>
                    </a:cubicBezTo>
                    <a:cubicBezTo>
                      <a:pt x="30" y="26"/>
                      <a:pt x="29" y="26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29" y="28"/>
                      <a:pt x="27" y="28"/>
                      <a:pt x="28" y="28"/>
                    </a:cubicBezTo>
                    <a:cubicBezTo>
                      <a:pt x="28" y="30"/>
                      <a:pt x="24" y="29"/>
                      <a:pt x="24" y="31"/>
                    </a:cubicBezTo>
                    <a:cubicBezTo>
                      <a:pt x="25" y="32"/>
                      <a:pt x="26" y="32"/>
                      <a:pt x="28" y="32"/>
                    </a:cubicBezTo>
                    <a:cubicBezTo>
                      <a:pt x="28" y="33"/>
                      <a:pt x="26" y="32"/>
                      <a:pt x="25" y="33"/>
                    </a:cubicBezTo>
                    <a:cubicBezTo>
                      <a:pt x="25" y="34"/>
                      <a:pt x="25" y="33"/>
                      <a:pt x="24" y="33"/>
                    </a:cubicBezTo>
                    <a:cubicBezTo>
                      <a:pt x="23" y="33"/>
                      <a:pt x="23" y="35"/>
                      <a:pt x="21" y="34"/>
                    </a:cubicBezTo>
                    <a:cubicBezTo>
                      <a:pt x="21" y="34"/>
                      <a:pt x="20" y="34"/>
                      <a:pt x="20" y="33"/>
                    </a:cubicBezTo>
                    <a:cubicBezTo>
                      <a:pt x="18" y="32"/>
                      <a:pt x="16" y="33"/>
                      <a:pt x="13" y="33"/>
                    </a:cubicBezTo>
                    <a:cubicBezTo>
                      <a:pt x="13" y="33"/>
                      <a:pt x="12" y="32"/>
                      <a:pt x="13" y="32"/>
                    </a:cubicBezTo>
                    <a:cubicBezTo>
                      <a:pt x="12" y="32"/>
                      <a:pt x="11" y="33"/>
                      <a:pt x="11" y="33"/>
                    </a:cubicBezTo>
                    <a:cubicBezTo>
                      <a:pt x="8" y="34"/>
                      <a:pt x="6" y="33"/>
                      <a:pt x="3" y="32"/>
                    </a:cubicBezTo>
                    <a:cubicBezTo>
                      <a:pt x="4" y="31"/>
                      <a:pt x="5" y="31"/>
                      <a:pt x="7" y="31"/>
                    </a:cubicBezTo>
                    <a:cubicBezTo>
                      <a:pt x="8" y="30"/>
                      <a:pt x="7" y="28"/>
                      <a:pt x="8" y="28"/>
                    </a:cubicBezTo>
                    <a:cubicBezTo>
                      <a:pt x="9" y="28"/>
                      <a:pt x="9" y="27"/>
                      <a:pt x="11" y="27"/>
                    </a:cubicBezTo>
                    <a:cubicBezTo>
                      <a:pt x="11" y="29"/>
                      <a:pt x="13" y="29"/>
                      <a:pt x="14" y="29"/>
                    </a:cubicBezTo>
                    <a:cubicBezTo>
                      <a:pt x="15" y="29"/>
                      <a:pt x="14" y="28"/>
                      <a:pt x="15" y="27"/>
                    </a:cubicBezTo>
                    <a:cubicBezTo>
                      <a:pt x="15" y="26"/>
                      <a:pt x="12" y="28"/>
                      <a:pt x="13" y="25"/>
                    </a:cubicBezTo>
                    <a:cubicBezTo>
                      <a:pt x="10" y="26"/>
                      <a:pt x="10" y="27"/>
                      <a:pt x="7" y="26"/>
                    </a:cubicBezTo>
                    <a:cubicBezTo>
                      <a:pt x="8" y="25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2" y="23"/>
                    </a:cubicBezTo>
                    <a:cubicBezTo>
                      <a:pt x="12" y="23"/>
                      <a:pt x="13" y="22"/>
                      <a:pt x="13" y="22"/>
                    </a:cubicBezTo>
                    <a:cubicBezTo>
                      <a:pt x="14" y="22"/>
                      <a:pt x="15" y="22"/>
                      <a:pt x="15" y="23"/>
                    </a:cubicBezTo>
                    <a:cubicBezTo>
                      <a:pt x="16" y="22"/>
                      <a:pt x="17" y="22"/>
                      <a:pt x="17" y="21"/>
                    </a:cubicBezTo>
                    <a:cubicBezTo>
                      <a:pt x="17" y="20"/>
                      <a:pt x="16" y="21"/>
                      <a:pt x="15" y="20"/>
                    </a:cubicBezTo>
                    <a:cubicBezTo>
                      <a:pt x="15" y="20"/>
                      <a:pt x="15" y="19"/>
                      <a:pt x="15" y="19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4" y="18"/>
                      <a:pt x="13" y="18"/>
                      <a:pt x="13" y="18"/>
                    </a:cubicBezTo>
                    <a:cubicBezTo>
                      <a:pt x="13" y="17"/>
                      <a:pt x="13" y="17"/>
                      <a:pt x="12" y="17"/>
                    </a:cubicBezTo>
                    <a:cubicBezTo>
                      <a:pt x="12" y="16"/>
                      <a:pt x="13" y="15"/>
                      <a:pt x="14" y="15"/>
                    </a:cubicBezTo>
                    <a:cubicBezTo>
                      <a:pt x="16" y="15"/>
                      <a:pt x="15" y="17"/>
                      <a:pt x="17" y="16"/>
                    </a:cubicBezTo>
                    <a:cubicBezTo>
                      <a:pt x="17" y="17"/>
                      <a:pt x="18" y="17"/>
                      <a:pt x="18" y="17"/>
                    </a:cubicBezTo>
                    <a:cubicBezTo>
                      <a:pt x="20" y="18"/>
                      <a:pt x="19" y="16"/>
                      <a:pt x="20" y="15"/>
                    </a:cubicBezTo>
                    <a:cubicBezTo>
                      <a:pt x="22" y="15"/>
                      <a:pt x="25" y="14"/>
                      <a:pt x="26" y="12"/>
                    </a:cubicBezTo>
                    <a:cubicBezTo>
                      <a:pt x="26" y="11"/>
                      <a:pt x="25" y="13"/>
                      <a:pt x="24" y="12"/>
                    </a:cubicBezTo>
                    <a:cubicBezTo>
                      <a:pt x="23" y="13"/>
                      <a:pt x="22" y="13"/>
                      <a:pt x="21" y="14"/>
                    </a:cubicBezTo>
                    <a:cubicBezTo>
                      <a:pt x="20" y="13"/>
                      <a:pt x="17" y="14"/>
                      <a:pt x="15" y="14"/>
                    </a:cubicBezTo>
                    <a:cubicBezTo>
                      <a:pt x="14" y="13"/>
                      <a:pt x="13" y="13"/>
                      <a:pt x="11" y="14"/>
                    </a:cubicBezTo>
                    <a:cubicBezTo>
                      <a:pt x="11" y="12"/>
                      <a:pt x="9" y="14"/>
                      <a:pt x="8" y="12"/>
                    </a:cubicBezTo>
                    <a:cubicBezTo>
                      <a:pt x="8" y="13"/>
                      <a:pt x="6" y="11"/>
                      <a:pt x="4" y="12"/>
                    </a:cubicBezTo>
                    <a:cubicBezTo>
                      <a:pt x="5" y="10"/>
                      <a:pt x="2" y="11"/>
                      <a:pt x="2" y="10"/>
                    </a:cubicBezTo>
                    <a:cubicBezTo>
                      <a:pt x="2" y="9"/>
                      <a:pt x="3" y="9"/>
                      <a:pt x="4" y="9"/>
                    </a:cubicBezTo>
                    <a:cubicBezTo>
                      <a:pt x="4" y="7"/>
                      <a:pt x="0" y="9"/>
                      <a:pt x="1" y="7"/>
                    </a:cubicBezTo>
                    <a:cubicBezTo>
                      <a:pt x="3" y="6"/>
                      <a:pt x="7" y="6"/>
                      <a:pt x="11" y="6"/>
                    </a:cubicBezTo>
                    <a:cubicBezTo>
                      <a:pt x="12" y="6"/>
                      <a:pt x="12" y="5"/>
                      <a:pt x="12" y="4"/>
                    </a:cubicBezTo>
                    <a:cubicBezTo>
                      <a:pt x="14" y="5"/>
                      <a:pt x="16" y="4"/>
                      <a:pt x="18" y="4"/>
                    </a:cubicBezTo>
                    <a:cubicBezTo>
                      <a:pt x="19" y="4"/>
                      <a:pt x="19" y="3"/>
                      <a:pt x="19" y="3"/>
                    </a:cubicBezTo>
                    <a:cubicBezTo>
                      <a:pt x="22" y="3"/>
                      <a:pt x="25" y="2"/>
                      <a:pt x="28" y="2"/>
                    </a:cubicBezTo>
                    <a:cubicBezTo>
                      <a:pt x="28" y="2"/>
                      <a:pt x="28" y="2"/>
                      <a:pt x="28" y="1"/>
                    </a:cubicBezTo>
                    <a:cubicBezTo>
                      <a:pt x="30" y="1"/>
                      <a:pt x="33" y="1"/>
                      <a:pt x="35" y="2"/>
                    </a:cubicBezTo>
                    <a:cubicBezTo>
                      <a:pt x="35" y="1"/>
                      <a:pt x="37" y="2"/>
                      <a:pt x="37" y="1"/>
                    </a:cubicBezTo>
                    <a:cubicBezTo>
                      <a:pt x="39" y="1"/>
                      <a:pt x="40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0"/>
                      <a:pt x="43" y="0"/>
                      <a:pt x="43" y="1"/>
                    </a:cubicBezTo>
                    <a:cubicBezTo>
                      <a:pt x="45" y="1"/>
                      <a:pt x="49" y="0"/>
                      <a:pt x="51" y="1"/>
                    </a:cubicBezTo>
                    <a:cubicBezTo>
                      <a:pt x="51" y="1"/>
                      <a:pt x="51" y="2"/>
                      <a:pt x="51" y="2"/>
                    </a:cubicBezTo>
                    <a:cubicBezTo>
                      <a:pt x="55" y="2"/>
                      <a:pt x="56" y="1"/>
                      <a:pt x="6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5"/>
              <p:cNvSpPr/>
              <p:nvPr/>
            </p:nvSpPr>
            <p:spPr bwMode="auto">
              <a:xfrm>
                <a:off x="2478088" y="1431925"/>
                <a:ext cx="55563" cy="14288"/>
              </a:xfrm>
              <a:custGeom>
                <a:avLst/>
                <a:gdLst>
                  <a:gd name="T0" fmla="*/ 8 w 8"/>
                  <a:gd name="T1" fmla="*/ 0 h 2"/>
                  <a:gd name="T2" fmla="*/ 5 w 8"/>
                  <a:gd name="T3" fmla="*/ 1 h 2"/>
                  <a:gd name="T4" fmla="*/ 4 w 8"/>
                  <a:gd name="T5" fmla="*/ 2 h 2"/>
                  <a:gd name="T6" fmla="*/ 1 w 8"/>
                  <a:gd name="T7" fmla="*/ 2 h 2"/>
                  <a:gd name="T8" fmla="*/ 2 w 8"/>
                  <a:gd name="T9" fmla="*/ 0 h 2"/>
                  <a:gd name="T10" fmla="*/ 8 w 8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cubicBezTo>
                      <a:pt x="8" y="1"/>
                      <a:pt x="6" y="1"/>
                      <a:pt x="5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2"/>
                      <a:pt x="2" y="1"/>
                      <a:pt x="1" y="2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3" y="1"/>
                      <a:pt x="6" y="0"/>
                      <a:pt x="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86"/>
              <p:cNvSpPr/>
              <p:nvPr/>
            </p:nvSpPr>
            <p:spPr bwMode="auto">
              <a:xfrm>
                <a:off x="2706688" y="1425575"/>
                <a:ext cx="55563" cy="33338"/>
              </a:xfrm>
              <a:custGeom>
                <a:avLst/>
                <a:gdLst>
                  <a:gd name="T0" fmla="*/ 4 w 8"/>
                  <a:gd name="T1" fmla="*/ 1 h 5"/>
                  <a:gd name="T2" fmla="*/ 3 w 8"/>
                  <a:gd name="T3" fmla="*/ 1 h 5"/>
                  <a:gd name="T4" fmla="*/ 6 w 8"/>
                  <a:gd name="T5" fmla="*/ 3 h 5"/>
                  <a:gd name="T6" fmla="*/ 7 w 8"/>
                  <a:gd name="T7" fmla="*/ 2 h 5"/>
                  <a:gd name="T8" fmla="*/ 4 w 8"/>
                  <a:gd name="T9" fmla="*/ 5 h 5"/>
                  <a:gd name="T10" fmla="*/ 0 w 8"/>
                  <a:gd name="T11" fmla="*/ 2 h 5"/>
                  <a:gd name="T12" fmla="*/ 4 w 8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4" y="1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3"/>
                      <a:pt x="7" y="0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8" y="4"/>
                      <a:pt x="4" y="4"/>
                      <a:pt x="4" y="5"/>
                    </a:cubicBezTo>
                    <a:cubicBezTo>
                      <a:pt x="2" y="4"/>
                      <a:pt x="2" y="2"/>
                      <a:pt x="0" y="2"/>
                    </a:cubicBezTo>
                    <a:cubicBezTo>
                      <a:pt x="1" y="1"/>
                      <a:pt x="3" y="1"/>
                      <a:pt x="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88"/>
              <p:cNvSpPr/>
              <p:nvPr/>
            </p:nvSpPr>
            <p:spPr bwMode="auto">
              <a:xfrm>
                <a:off x="2735263" y="1536700"/>
                <a:ext cx="49213" cy="20638"/>
              </a:xfrm>
              <a:custGeom>
                <a:avLst/>
                <a:gdLst>
                  <a:gd name="T0" fmla="*/ 5 w 7"/>
                  <a:gd name="T1" fmla="*/ 0 h 3"/>
                  <a:gd name="T2" fmla="*/ 6 w 7"/>
                  <a:gd name="T3" fmla="*/ 3 h 3"/>
                  <a:gd name="T4" fmla="*/ 0 w 7"/>
                  <a:gd name="T5" fmla="*/ 1 h 3"/>
                  <a:gd name="T6" fmla="*/ 5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cubicBezTo>
                      <a:pt x="5" y="1"/>
                      <a:pt x="7" y="1"/>
                      <a:pt x="6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89"/>
              <p:cNvSpPr>
                <a:spLocks noEditPoints="1"/>
              </p:cNvSpPr>
              <p:nvPr/>
            </p:nvSpPr>
            <p:spPr bwMode="auto">
              <a:xfrm>
                <a:off x="2832100" y="1577975"/>
                <a:ext cx="444500" cy="312738"/>
              </a:xfrm>
              <a:custGeom>
                <a:avLst/>
                <a:gdLst>
                  <a:gd name="T0" fmla="*/ 6 w 64"/>
                  <a:gd name="T1" fmla="*/ 3 h 45"/>
                  <a:gd name="T2" fmla="*/ 8 w 64"/>
                  <a:gd name="T3" fmla="*/ 2 h 45"/>
                  <a:gd name="T4" fmla="*/ 8 w 64"/>
                  <a:gd name="T5" fmla="*/ 3 h 45"/>
                  <a:gd name="T6" fmla="*/ 8 w 64"/>
                  <a:gd name="T7" fmla="*/ 5 h 45"/>
                  <a:gd name="T8" fmla="*/ 10 w 64"/>
                  <a:gd name="T9" fmla="*/ 10 h 45"/>
                  <a:gd name="T10" fmla="*/ 13 w 64"/>
                  <a:gd name="T11" fmla="*/ 3 h 45"/>
                  <a:gd name="T12" fmla="*/ 18 w 64"/>
                  <a:gd name="T13" fmla="*/ 2 h 45"/>
                  <a:gd name="T14" fmla="*/ 21 w 64"/>
                  <a:gd name="T15" fmla="*/ 7 h 45"/>
                  <a:gd name="T16" fmla="*/ 25 w 64"/>
                  <a:gd name="T17" fmla="*/ 6 h 45"/>
                  <a:gd name="T18" fmla="*/ 30 w 64"/>
                  <a:gd name="T19" fmla="*/ 6 h 45"/>
                  <a:gd name="T20" fmla="*/ 33 w 64"/>
                  <a:gd name="T21" fmla="*/ 8 h 45"/>
                  <a:gd name="T22" fmla="*/ 35 w 64"/>
                  <a:gd name="T23" fmla="*/ 9 h 45"/>
                  <a:gd name="T24" fmla="*/ 36 w 64"/>
                  <a:gd name="T25" fmla="*/ 10 h 45"/>
                  <a:gd name="T26" fmla="*/ 41 w 64"/>
                  <a:gd name="T27" fmla="*/ 11 h 45"/>
                  <a:gd name="T28" fmla="*/ 45 w 64"/>
                  <a:gd name="T29" fmla="*/ 13 h 45"/>
                  <a:gd name="T30" fmla="*/ 46 w 64"/>
                  <a:gd name="T31" fmla="*/ 14 h 45"/>
                  <a:gd name="T32" fmla="*/ 50 w 64"/>
                  <a:gd name="T33" fmla="*/ 17 h 45"/>
                  <a:gd name="T34" fmla="*/ 47 w 64"/>
                  <a:gd name="T35" fmla="*/ 21 h 45"/>
                  <a:gd name="T36" fmla="*/ 52 w 64"/>
                  <a:gd name="T37" fmla="*/ 22 h 45"/>
                  <a:gd name="T38" fmla="*/ 53 w 64"/>
                  <a:gd name="T39" fmla="*/ 24 h 45"/>
                  <a:gd name="T40" fmla="*/ 58 w 64"/>
                  <a:gd name="T41" fmla="*/ 25 h 45"/>
                  <a:gd name="T42" fmla="*/ 60 w 64"/>
                  <a:gd name="T43" fmla="*/ 28 h 45"/>
                  <a:gd name="T44" fmla="*/ 61 w 64"/>
                  <a:gd name="T45" fmla="*/ 30 h 45"/>
                  <a:gd name="T46" fmla="*/ 59 w 64"/>
                  <a:gd name="T47" fmla="*/ 34 h 45"/>
                  <a:gd name="T48" fmla="*/ 55 w 64"/>
                  <a:gd name="T49" fmla="*/ 33 h 45"/>
                  <a:gd name="T50" fmla="*/ 52 w 64"/>
                  <a:gd name="T51" fmla="*/ 30 h 45"/>
                  <a:gd name="T52" fmla="*/ 49 w 64"/>
                  <a:gd name="T53" fmla="*/ 32 h 45"/>
                  <a:gd name="T54" fmla="*/ 53 w 64"/>
                  <a:gd name="T55" fmla="*/ 35 h 45"/>
                  <a:gd name="T56" fmla="*/ 55 w 64"/>
                  <a:gd name="T57" fmla="*/ 38 h 45"/>
                  <a:gd name="T58" fmla="*/ 53 w 64"/>
                  <a:gd name="T59" fmla="*/ 42 h 45"/>
                  <a:gd name="T60" fmla="*/ 46 w 64"/>
                  <a:gd name="T61" fmla="*/ 39 h 45"/>
                  <a:gd name="T62" fmla="*/ 49 w 64"/>
                  <a:gd name="T63" fmla="*/ 42 h 45"/>
                  <a:gd name="T64" fmla="*/ 51 w 64"/>
                  <a:gd name="T65" fmla="*/ 44 h 45"/>
                  <a:gd name="T66" fmla="*/ 49 w 64"/>
                  <a:gd name="T67" fmla="*/ 44 h 45"/>
                  <a:gd name="T68" fmla="*/ 43 w 64"/>
                  <a:gd name="T69" fmla="*/ 42 h 45"/>
                  <a:gd name="T70" fmla="*/ 39 w 64"/>
                  <a:gd name="T71" fmla="*/ 40 h 45"/>
                  <a:gd name="T72" fmla="*/ 38 w 64"/>
                  <a:gd name="T73" fmla="*/ 37 h 45"/>
                  <a:gd name="T74" fmla="*/ 35 w 64"/>
                  <a:gd name="T75" fmla="*/ 31 h 45"/>
                  <a:gd name="T76" fmla="*/ 35 w 64"/>
                  <a:gd name="T77" fmla="*/ 30 h 45"/>
                  <a:gd name="T78" fmla="*/ 36 w 64"/>
                  <a:gd name="T79" fmla="*/ 28 h 45"/>
                  <a:gd name="T80" fmla="*/ 38 w 64"/>
                  <a:gd name="T81" fmla="*/ 25 h 45"/>
                  <a:gd name="T82" fmla="*/ 36 w 64"/>
                  <a:gd name="T83" fmla="*/ 22 h 45"/>
                  <a:gd name="T84" fmla="*/ 34 w 64"/>
                  <a:gd name="T85" fmla="*/ 20 h 45"/>
                  <a:gd name="T86" fmla="*/ 33 w 64"/>
                  <a:gd name="T87" fmla="*/ 20 h 45"/>
                  <a:gd name="T88" fmla="*/ 30 w 64"/>
                  <a:gd name="T89" fmla="*/ 20 h 45"/>
                  <a:gd name="T90" fmla="*/ 26 w 64"/>
                  <a:gd name="T91" fmla="*/ 15 h 45"/>
                  <a:gd name="T92" fmla="*/ 22 w 64"/>
                  <a:gd name="T93" fmla="*/ 16 h 45"/>
                  <a:gd name="T94" fmla="*/ 18 w 64"/>
                  <a:gd name="T95" fmla="*/ 16 h 45"/>
                  <a:gd name="T96" fmla="*/ 14 w 64"/>
                  <a:gd name="T97" fmla="*/ 16 h 45"/>
                  <a:gd name="T98" fmla="*/ 6 w 64"/>
                  <a:gd name="T99" fmla="*/ 14 h 45"/>
                  <a:gd name="T100" fmla="*/ 2 w 64"/>
                  <a:gd name="T101" fmla="*/ 12 h 45"/>
                  <a:gd name="T102" fmla="*/ 1 w 64"/>
                  <a:gd name="T103" fmla="*/ 10 h 45"/>
                  <a:gd name="T104" fmla="*/ 2 w 64"/>
                  <a:gd name="T105" fmla="*/ 7 h 45"/>
                  <a:gd name="T106" fmla="*/ 41 w 64"/>
                  <a:gd name="T107" fmla="*/ 31 h 45"/>
                  <a:gd name="T108" fmla="*/ 44 w 64"/>
                  <a:gd name="T109" fmla="*/ 29 h 45"/>
                  <a:gd name="T110" fmla="*/ 41 w 64"/>
                  <a:gd name="T111" fmla="*/ 3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4" h="45">
                    <a:moveTo>
                      <a:pt x="2" y="3"/>
                    </a:moveTo>
                    <a:cubicBezTo>
                      <a:pt x="3" y="5"/>
                      <a:pt x="5" y="1"/>
                      <a:pt x="6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7" y="1"/>
                      <a:pt x="7" y="2"/>
                      <a:pt x="8" y="2"/>
                    </a:cubicBezTo>
                    <a:cubicBezTo>
                      <a:pt x="9" y="2"/>
                      <a:pt x="9" y="0"/>
                      <a:pt x="10" y="2"/>
                    </a:cubicBezTo>
                    <a:cubicBezTo>
                      <a:pt x="10" y="4"/>
                      <a:pt x="9" y="2"/>
                      <a:pt x="8" y="3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8" y="5"/>
                      <a:pt x="8" y="5"/>
                    </a:cubicBezTo>
                    <a:cubicBezTo>
                      <a:pt x="8" y="6"/>
                      <a:pt x="8" y="6"/>
                      <a:pt x="9" y="7"/>
                    </a:cubicBezTo>
                    <a:cubicBezTo>
                      <a:pt x="9" y="8"/>
                      <a:pt x="8" y="9"/>
                      <a:pt x="10" y="10"/>
                    </a:cubicBezTo>
                    <a:cubicBezTo>
                      <a:pt x="11" y="9"/>
                      <a:pt x="10" y="7"/>
                      <a:pt x="10" y="5"/>
                    </a:cubicBezTo>
                    <a:cubicBezTo>
                      <a:pt x="13" y="6"/>
                      <a:pt x="13" y="4"/>
                      <a:pt x="13" y="3"/>
                    </a:cubicBezTo>
                    <a:cubicBezTo>
                      <a:pt x="14" y="4"/>
                      <a:pt x="15" y="2"/>
                      <a:pt x="16" y="3"/>
                    </a:cubicBezTo>
                    <a:cubicBezTo>
                      <a:pt x="17" y="3"/>
                      <a:pt x="17" y="2"/>
                      <a:pt x="18" y="2"/>
                    </a:cubicBezTo>
                    <a:cubicBezTo>
                      <a:pt x="18" y="4"/>
                      <a:pt x="19" y="4"/>
                      <a:pt x="21" y="5"/>
                    </a:cubicBezTo>
                    <a:cubicBezTo>
                      <a:pt x="20" y="6"/>
                      <a:pt x="21" y="6"/>
                      <a:pt x="21" y="7"/>
                    </a:cubicBezTo>
                    <a:cubicBezTo>
                      <a:pt x="22" y="7"/>
                      <a:pt x="23" y="7"/>
                      <a:pt x="23" y="7"/>
                    </a:cubicBezTo>
                    <a:cubicBezTo>
                      <a:pt x="25" y="8"/>
                      <a:pt x="25" y="7"/>
                      <a:pt x="25" y="6"/>
                    </a:cubicBezTo>
                    <a:cubicBezTo>
                      <a:pt x="26" y="6"/>
                      <a:pt x="27" y="7"/>
                      <a:pt x="27" y="6"/>
                    </a:cubicBezTo>
                    <a:cubicBezTo>
                      <a:pt x="28" y="6"/>
                      <a:pt x="29" y="6"/>
                      <a:pt x="30" y="6"/>
                    </a:cubicBezTo>
                    <a:cubicBezTo>
                      <a:pt x="30" y="7"/>
                      <a:pt x="32" y="7"/>
                      <a:pt x="31" y="6"/>
                    </a:cubicBezTo>
                    <a:cubicBezTo>
                      <a:pt x="32" y="7"/>
                      <a:pt x="32" y="7"/>
                      <a:pt x="33" y="8"/>
                    </a:cubicBezTo>
                    <a:cubicBezTo>
                      <a:pt x="33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5" y="9"/>
                    </a:cubicBezTo>
                    <a:cubicBezTo>
                      <a:pt x="36" y="9"/>
                      <a:pt x="34" y="10"/>
                      <a:pt x="35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7" y="10"/>
                      <a:pt x="37" y="11"/>
                      <a:pt x="38" y="11"/>
                    </a:cubicBezTo>
                    <a:cubicBezTo>
                      <a:pt x="39" y="11"/>
                      <a:pt x="39" y="11"/>
                      <a:pt x="41" y="11"/>
                    </a:cubicBezTo>
                    <a:cubicBezTo>
                      <a:pt x="40" y="13"/>
                      <a:pt x="44" y="11"/>
                      <a:pt x="44" y="13"/>
                    </a:cubicBezTo>
                    <a:cubicBezTo>
                      <a:pt x="44" y="13"/>
                      <a:pt x="45" y="13"/>
                      <a:pt x="45" y="13"/>
                    </a:cubicBezTo>
                    <a:cubicBezTo>
                      <a:pt x="46" y="13"/>
                      <a:pt x="46" y="14"/>
                      <a:pt x="46" y="15"/>
                    </a:cubicBezTo>
                    <a:cubicBezTo>
                      <a:pt x="46" y="15"/>
                      <a:pt x="46" y="15"/>
                      <a:pt x="46" y="14"/>
                    </a:cubicBezTo>
                    <a:cubicBezTo>
                      <a:pt x="47" y="15"/>
                      <a:pt x="48" y="16"/>
                      <a:pt x="50" y="16"/>
                    </a:cubicBezTo>
                    <a:cubicBezTo>
                      <a:pt x="49" y="16"/>
                      <a:pt x="49" y="17"/>
                      <a:pt x="50" y="17"/>
                    </a:cubicBezTo>
                    <a:cubicBezTo>
                      <a:pt x="50" y="18"/>
                      <a:pt x="48" y="19"/>
                      <a:pt x="50" y="19"/>
                    </a:cubicBezTo>
                    <a:cubicBezTo>
                      <a:pt x="49" y="20"/>
                      <a:pt x="47" y="20"/>
                      <a:pt x="47" y="21"/>
                    </a:cubicBezTo>
                    <a:cubicBezTo>
                      <a:pt x="49" y="23"/>
                      <a:pt x="51" y="21"/>
                      <a:pt x="52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3" y="22"/>
                      <a:pt x="53" y="23"/>
                      <a:pt x="53" y="23"/>
                    </a:cubicBezTo>
                    <a:cubicBezTo>
                      <a:pt x="53" y="23"/>
                      <a:pt x="53" y="24"/>
                      <a:pt x="53" y="24"/>
                    </a:cubicBezTo>
                    <a:cubicBezTo>
                      <a:pt x="54" y="25"/>
                      <a:pt x="55" y="23"/>
                      <a:pt x="54" y="26"/>
                    </a:cubicBezTo>
                    <a:cubicBezTo>
                      <a:pt x="56" y="26"/>
                      <a:pt x="56" y="25"/>
                      <a:pt x="58" y="25"/>
                    </a:cubicBezTo>
                    <a:cubicBezTo>
                      <a:pt x="58" y="25"/>
                      <a:pt x="58" y="26"/>
                      <a:pt x="58" y="27"/>
                    </a:cubicBezTo>
                    <a:cubicBezTo>
                      <a:pt x="59" y="27"/>
                      <a:pt x="61" y="26"/>
                      <a:pt x="60" y="28"/>
                    </a:cubicBezTo>
                    <a:cubicBezTo>
                      <a:pt x="62" y="27"/>
                      <a:pt x="61" y="28"/>
                      <a:pt x="63" y="28"/>
                    </a:cubicBezTo>
                    <a:cubicBezTo>
                      <a:pt x="64" y="29"/>
                      <a:pt x="61" y="30"/>
                      <a:pt x="61" y="30"/>
                    </a:cubicBezTo>
                    <a:cubicBezTo>
                      <a:pt x="61" y="30"/>
                      <a:pt x="62" y="30"/>
                      <a:pt x="62" y="30"/>
                    </a:cubicBezTo>
                    <a:cubicBezTo>
                      <a:pt x="61" y="32"/>
                      <a:pt x="59" y="31"/>
                      <a:pt x="59" y="34"/>
                    </a:cubicBezTo>
                    <a:cubicBezTo>
                      <a:pt x="58" y="33"/>
                      <a:pt x="58" y="34"/>
                      <a:pt x="58" y="34"/>
                    </a:cubicBezTo>
                    <a:cubicBezTo>
                      <a:pt x="57" y="34"/>
                      <a:pt x="55" y="34"/>
                      <a:pt x="55" y="33"/>
                    </a:cubicBezTo>
                    <a:cubicBezTo>
                      <a:pt x="55" y="32"/>
                      <a:pt x="52" y="33"/>
                      <a:pt x="53" y="31"/>
                    </a:cubicBezTo>
                    <a:cubicBezTo>
                      <a:pt x="52" y="31"/>
                      <a:pt x="52" y="30"/>
                      <a:pt x="52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48" y="30"/>
                      <a:pt x="49" y="32"/>
                      <a:pt x="49" y="32"/>
                    </a:cubicBezTo>
                    <a:cubicBezTo>
                      <a:pt x="49" y="34"/>
                      <a:pt x="51" y="34"/>
                      <a:pt x="51" y="35"/>
                    </a:cubicBezTo>
                    <a:cubicBezTo>
                      <a:pt x="52" y="34"/>
                      <a:pt x="53" y="36"/>
                      <a:pt x="53" y="35"/>
                    </a:cubicBezTo>
                    <a:cubicBezTo>
                      <a:pt x="54" y="35"/>
                      <a:pt x="54" y="36"/>
                      <a:pt x="54" y="38"/>
                    </a:cubicBezTo>
                    <a:cubicBezTo>
                      <a:pt x="54" y="38"/>
                      <a:pt x="55" y="38"/>
                      <a:pt x="55" y="38"/>
                    </a:cubicBezTo>
                    <a:cubicBezTo>
                      <a:pt x="56" y="40"/>
                      <a:pt x="54" y="42"/>
                      <a:pt x="54" y="43"/>
                    </a:cubicBezTo>
                    <a:cubicBezTo>
                      <a:pt x="53" y="44"/>
                      <a:pt x="54" y="42"/>
                      <a:pt x="53" y="42"/>
                    </a:cubicBezTo>
                    <a:cubicBezTo>
                      <a:pt x="53" y="41"/>
                      <a:pt x="51" y="42"/>
                      <a:pt x="51" y="40"/>
                    </a:cubicBezTo>
                    <a:cubicBezTo>
                      <a:pt x="49" y="41"/>
                      <a:pt x="49" y="39"/>
                      <a:pt x="46" y="39"/>
                    </a:cubicBezTo>
                    <a:cubicBezTo>
                      <a:pt x="47" y="40"/>
                      <a:pt x="48" y="40"/>
                      <a:pt x="49" y="40"/>
                    </a:cubicBezTo>
                    <a:cubicBezTo>
                      <a:pt x="47" y="42"/>
                      <a:pt x="50" y="41"/>
                      <a:pt x="49" y="42"/>
                    </a:cubicBezTo>
                    <a:cubicBezTo>
                      <a:pt x="49" y="43"/>
                      <a:pt x="50" y="43"/>
                      <a:pt x="51" y="43"/>
                    </a:cubicBezTo>
                    <a:cubicBezTo>
                      <a:pt x="51" y="43"/>
                      <a:pt x="51" y="44"/>
                      <a:pt x="51" y="44"/>
                    </a:cubicBezTo>
                    <a:cubicBezTo>
                      <a:pt x="52" y="44"/>
                      <a:pt x="52" y="44"/>
                      <a:pt x="52" y="45"/>
                    </a:cubicBezTo>
                    <a:cubicBezTo>
                      <a:pt x="51" y="45"/>
                      <a:pt x="50" y="44"/>
                      <a:pt x="49" y="44"/>
                    </a:cubicBezTo>
                    <a:cubicBezTo>
                      <a:pt x="48" y="43"/>
                      <a:pt x="46" y="43"/>
                      <a:pt x="45" y="43"/>
                    </a:cubicBezTo>
                    <a:cubicBezTo>
                      <a:pt x="45" y="42"/>
                      <a:pt x="43" y="42"/>
                      <a:pt x="43" y="42"/>
                    </a:cubicBezTo>
                    <a:cubicBezTo>
                      <a:pt x="42" y="42"/>
                      <a:pt x="42" y="41"/>
                      <a:pt x="42" y="40"/>
                    </a:cubicBezTo>
                    <a:cubicBezTo>
                      <a:pt x="41" y="40"/>
                      <a:pt x="40" y="40"/>
                      <a:pt x="39" y="40"/>
                    </a:cubicBezTo>
                    <a:cubicBezTo>
                      <a:pt x="39" y="40"/>
                      <a:pt x="39" y="39"/>
                      <a:pt x="39" y="38"/>
                    </a:cubicBezTo>
                    <a:cubicBezTo>
                      <a:pt x="39" y="38"/>
                      <a:pt x="37" y="38"/>
                      <a:pt x="38" y="37"/>
                    </a:cubicBezTo>
                    <a:cubicBezTo>
                      <a:pt x="36" y="37"/>
                      <a:pt x="35" y="35"/>
                      <a:pt x="34" y="34"/>
                    </a:cubicBezTo>
                    <a:cubicBezTo>
                      <a:pt x="35" y="34"/>
                      <a:pt x="34" y="32"/>
                      <a:pt x="35" y="31"/>
                    </a:cubicBezTo>
                    <a:cubicBezTo>
                      <a:pt x="35" y="31"/>
                      <a:pt x="36" y="32"/>
                      <a:pt x="36" y="31"/>
                    </a:cubicBezTo>
                    <a:cubicBezTo>
                      <a:pt x="36" y="31"/>
                      <a:pt x="35" y="30"/>
                      <a:pt x="35" y="30"/>
                    </a:cubicBezTo>
                    <a:cubicBezTo>
                      <a:pt x="35" y="30"/>
                      <a:pt x="36" y="30"/>
                      <a:pt x="36" y="30"/>
                    </a:cubicBezTo>
                    <a:cubicBezTo>
                      <a:pt x="37" y="30"/>
                      <a:pt x="36" y="28"/>
                      <a:pt x="36" y="28"/>
                    </a:cubicBezTo>
                    <a:cubicBezTo>
                      <a:pt x="36" y="28"/>
                      <a:pt x="37" y="28"/>
                      <a:pt x="37" y="28"/>
                    </a:cubicBezTo>
                    <a:cubicBezTo>
                      <a:pt x="38" y="27"/>
                      <a:pt x="37" y="25"/>
                      <a:pt x="38" y="25"/>
                    </a:cubicBezTo>
                    <a:cubicBezTo>
                      <a:pt x="38" y="24"/>
                      <a:pt x="37" y="25"/>
                      <a:pt x="36" y="24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2"/>
                      <a:pt x="35" y="22"/>
                      <a:pt x="35" y="22"/>
                    </a:cubicBezTo>
                    <a:cubicBezTo>
                      <a:pt x="34" y="22"/>
                      <a:pt x="35" y="21"/>
                      <a:pt x="34" y="20"/>
                    </a:cubicBezTo>
                    <a:cubicBezTo>
                      <a:pt x="34" y="20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20"/>
                    </a:cubicBezTo>
                    <a:cubicBezTo>
                      <a:pt x="32" y="20"/>
                      <a:pt x="32" y="19"/>
                      <a:pt x="31" y="19"/>
                    </a:cubicBezTo>
                    <a:cubicBezTo>
                      <a:pt x="31" y="19"/>
                      <a:pt x="31" y="20"/>
                      <a:pt x="30" y="20"/>
                    </a:cubicBezTo>
                    <a:cubicBezTo>
                      <a:pt x="30" y="20"/>
                      <a:pt x="29" y="18"/>
                      <a:pt x="28" y="19"/>
                    </a:cubicBezTo>
                    <a:cubicBezTo>
                      <a:pt x="30" y="16"/>
                      <a:pt x="25" y="18"/>
                      <a:pt x="26" y="15"/>
                    </a:cubicBezTo>
                    <a:cubicBezTo>
                      <a:pt x="25" y="15"/>
                      <a:pt x="23" y="15"/>
                      <a:pt x="23" y="16"/>
                    </a:cubicBezTo>
                    <a:cubicBezTo>
                      <a:pt x="23" y="17"/>
                      <a:pt x="22" y="16"/>
                      <a:pt x="22" y="16"/>
                    </a:cubicBezTo>
                    <a:cubicBezTo>
                      <a:pt x="21" y="16"/>
                      <a:pt x="21" y="17"/>
                      <a:pt x="20" y="16"/>
                    </a:cubicBezTo>
                    <a:cubicBezTo>
                      <a:pt x="19" y="16"/>
                      <a:pt x="19" y="16"/>
                      <a:pt x="18" y="16"/>
                    </a:cubicBezTo>
                    <a:cubicBezTo>
                      <a:pt x="17" y="16"/>
                      <a:pt x="17" y="17"/>
                      <a:pt x="16" y="16"/>
                    </a:cubicBezTo>
                    <a:cubicBezTo>
                      <a:pt x="15" y="16"/>
                      <a:pt x="15" y="16"/>
                      <a:pt x="14" y="16"/>
                    </a:cubicBezTo>
                    <a:cubicBezTo>
                      <a:pt x="12" y="16"/>
                      <a:pt x="9" y="16"/>
                      <a:pt x="7" y="15"/>
                    </a:cubicBezTo>
                    <a:cubicBezTo>
                      <a:pt x="7" y="15"/>
                      <a:pt x="6" y="14"/>
                      <a:pt x="6" y="14"/>
                    </a:cubicBezTo>
                    <a:cubicBezTo>
                      <a:pt x="5" y="14"/>
                      <a:pt x="4" y="15"/>
                      <a:pt x="4" y="13"/>
                    </a:cubicBezTo>
                    <a:cubicBezTo>
                      <a:pt x="3" y="13"/>
                      <a:pt x="2" y="14"/>
                      <a:pt x="2" y="12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5" y="10"/>
                      <a:pt x="2" y="11"/>
                      <a:pt x="1" y="10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0" y="10"/>
                      <a:pt x="1" y="8"/>
                      <a:pt x="2" y="7"/>
                    </a:cubicBezTo>
                    <a:cubicBezTo>
                      <a:pt x="1" y="5"/>
                      <a:pt x="3" y="5"/>
                      <a:pt x="2" y="3"/>
                    </a:cubicBezTo>
                    <a:moveTo>
                      <a:pt x="41" y="31"/>
                    </a:moveTo>
                    <a:cubicBezTo>
                      <a:pt x="41" y="30"/>
                      <a:pt x="44" y="31"/>
                      <a:pt x="45" y="30"/>
                    </a:cubicBezTo>
                    <a:cubicBezTo>
                      <a:pt x="45" y="29"/>
                      <a:pt x="44" y="29"/>
                      <a:pt x="44" y="29"/>
                    </a:cubicBezTo>
                    <a:cubicBezTo>
                      <a:pt x="43" y="28"/>
                      <a:pt x="42" y="29"/>
                      <a:pt x="41" y="28"/>
                    </a:cubicBezTo>
                    <a:cubicBezTo>
                      <a:pt x="41" y="29"/>
                      <a:pt x="40" y="31"/>
                      <a:pt x="41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90"/>
              <p:cNvSpPr/>
              <p:nvPr/>
            </p:nvSpPr>
            <p:spPr bwMode="auto">
              <a:xfrm>
                <a:off x="2395538" y="1592263"/>
                <a:ext cx="277813" cy="138113"/>
              </a:xfrm>
              <a:custGeom>
                <a:avLst/>
                <a:gdLst>
                  <a:gd name="T0" fmla="*/ 4 w 40"/>
                  <a:gd name="T1" fmla="*/ 16 h 20"/>
                  <a:gd name="T2" fmla="*/ 5 w 40"/>
                  <a:gd name="T3" fmla="*/ 14 h 20"/>
                  <a:gd name="T4" fmla="*/ 7 w 40"/>
                  <a:gd name="T5" fmla="*/ 13 h 20"/>
                  <a:gd name="T6" fmla="*/ 8 w 40"/>
                  <a:gd name="T7" fmla="*/ 13 h 20"/>
                  <a:gd name="T8" fmla="*/ 14 w 40"/>
                  <a:gd name="T9" fmla="*/ 12 h 20"/>
                  <a:gd name="T10" fmla="*/ 8 w 40"/>
                  <a:gd name="T11" fmla="*/ 12 h 20"/>
                  <a:gd name="T12" fmla="*/ 8 w 40"/>
                  <a:gd name="T13" fmla="*/ 11 h 20"/>
                  <a:gd name="T14" fmla="*/ 6 w 40"/>
                  <a:gd name="T15" fmla="*/ 12 h 20"/>
                  <a:gd name="T16" fmla="*/ 3 w 40"/>
                  <a:gd name="T17" fmla="*/ 11 h 20"/>
                  <a:gd name="T18" fmla="*/ 5 w 40"/>
                  <a:gd name="T19" fmla="*/ 9 h 20"/>
                  <a:gd name="T20" fmla="*/ 7 w 40"/>
                  <a:gd name="T21" fmla="*/ 9 h 20"/>
                  <a:gd name="T22" fmla="*/ 1 w 40"/>
                  <a:gd name="T23" fmla="*/ 8 h 20"/>
                  <a:gd name="T24" fmla="*/ 0 w 40"/>
                  <a:gd name="T25" fmla="*/ 6 h 20"/>
                  <a:gd name="T26" fmla="*/ 3 w 40"/>
                  <a:gd name="T27" fmla="*/ 4 h 20"/>
                  <a:gd name="T28" fmla="*/ 3 w 40"/>
                  <a:gd name="T29" fmla="*/ 4 h 20"/>
                  <a:gd name="T30" fmla="*/ 8 w 40"/>
                  <a:gd name="T31" fmla="*/ 2 h 20"/>
                  <a:gd name="T32" fmla="*/ 10 w 40"/>
                  <a:gd name="T33" fmla="*/ 1 h 20"/>
                  <a:gd name="T34" fmla="*/ 11 w 40"/>
                  <a:gd name="T35" fmla="*/ 1 h 20"/>
                  <a:gd name="T36" fmla="*/ 12 w 40"/>
                  <a:gd name="T37" fmla="*/ 3 h 20"/>
                  <a:gd name="T38" fmla="*/ 11 w 40"/>
                  <a:gd name="T39" fmla="*/ 4 h 20"/>
                  <a:gd name="T40" fmla="*/ 12 w 40"/>
                  <a:gd name="T41" fmla="*/ 4 h 20"/>
                  <a:gd name="T42" fmla="*/ 12 w 40"/>
                  <a:gd name="T43" fmla="*/ 3 h 20"/>
                  <a:gd name="T44" fmla="*/ 16 w 40"/>
                  <a:gd name="T45" fmla="*/ 3 h 20"/>
                  <a:gd name="T46" fmla="*/ 17 w 40"/>
                  <a:gd name="T47" fmla="*/ 5 h 20"/>
                  <a:gd name="T48" fmla="*/ 19 w 40"/>
                  <a:gd name="T49" fmla="*/ 4 h 20"/>
                  <a:gd name="T50" fmla="*/ 21 w 40"/>
                  <a:gd name="T51" fmla="*/ 3 h 20"/>
                  <a:gd name="T52" fmla="*/ 22 w 40"/>
                  <a:gd name="T53" fmla="*/ 3 h 20"/>
                  <a:gd name="T54" fmla="*/ 23 w 40"/>
                  <a:gd name="T55" fmla="*/ 5 h 20"/>
                  <a:gd name="T56" fmla="*/ 24 w 40"/>
                  <a:gd name="T57" fmla="*/ 8 h 20"/>
                  <a:gd name="T58" fmla="*/ 26 w 40"/>
                  <a:gd name="T59" fmla="*/ 6 h 20"/>
                  <a:gd name="T60" fmla="*/ 25 w 40"/>
                  <a:gd name="T61" fmla="*/ 5 h 20"/>
                  <a:gd name="T62" fmla="*/ 25 w 40"/>
                  <a:gd name="T63" fmla="*/ 2 h 20"/>
                  <a:gd name="T64" fmla="*/ 27 w 40"/>
                  <a:gd name="T65" fmla="*/ 1 h 20"/>
                  <a:gd name="T66" fmla="*/ 29 w 40"/>
                  <a:gd name="T67" fmla="*/ 5 h 20"/>
                  <a:gd name="T68" fmla="*/ 30 w 40"/>
                  <a:gd name="T69" fmla="*/ 6 h 20"/>
                  <a:gd name="T70" fmla="*/ 32 w 40"/>
                  <a:gd name="T71" fmla="*/ 8 h 20"/>
                  <a:gd name="T72" fmla="*/ 31 w 40"/>
                  <a:gd name="T73" fmla="*/ 9 h 20"/>
                  <a:gd name="T74" fmla="*/ 33 w 40"/>
                  <a:gd name="T75" fmla="*/ 11 h 20"/>
                  <a:gd name="T76" fmla="*/ 37 w 40"/>
                  <a:gd name="T77" fmla="*/ 12 h 20"/>
                  <a:gd name="T78" fmla="*/ 39 w 40"/>
                  <a:gd name="T79" fmla="*/ 13 h 20"/>
                  <a:gd name="T80" fmla="*/ 40 w 40"/>
                  <a:gd name="T81" fmla="*/ 14 h 20"/>
                  <a:gd name="T82" fmla="*/ 35 w 40"/>
                  <a:gd name="T83" fmla="*/ 14 h 20"/>
                  <a:gd name="T84" fmla="*/ 36 w 40"/>
                  <a:gd name="T85" fmla="*/ 18 h 20"/>
                  <a:gd name="T86" fmla="*/ 30 w 40"/>
                  <a:gd name="T87" fmla="*/ 18 h 20"/>
                  <a:gd name="T88" fmla="*/ 23 w 40"/>
                  <a:gd name="T89" fmla="*/ 18 h 20"/>
                  <a:gd name="T90" fmla="*/ 20 w 40"/>
                  <a:gd name="T91" fmla="*/ 19 h 20"/>
                  <a:gd name="T92" fmla="*/ 20 w 40"/>
                  <a:gd name="T93" fmla="*/ 20 h 20"/>
                  <a:gd name="T94" fmla="*/ 13 w 40"/>
                  <a:gd name="T95" fmla="*/ 20 h 20"/>
                  <a:gd name="T96" fmla="*/ 11 w 40"/>
                  <a:gd name="T97" fmla="*/ 17 h 20"/>
                  <a:gd name="T98" fmla="*/ 6 w 40"/>
                  <a:gd name="T99" fmla="*/ 16 h 20"/>
                  <a:gd name="T100" fmla="*/ 6 w 40"/>
                  <a:gd name="T101" fmla="*/ 16 h 20"/>
                  <a:gd name="T102" fmla="*/ 6 w 40"/>
                  <a:gd name="T103" fmla="*/ 15 h 20"/>
                  <a:gd name="T104" fmla="*/ 4 w 40"/>
                  <a:gd name="T10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20">
                    <a:moveTo>
                      <a:pt x="4" y="16"/>
                    </a:moveTo>
                    <a:cubicBezTo>
                      <a:pt x="3" y="16"/>
                      <a:pt x="4" y="14"/>
                      <a:pt x="5" y="14"/>
                    </a:cubicBezTo>
                    <a:cubicBezTo>
                      <a:pt x="5" y="13"/>
                      <a:pt x="6" y="14"/>
                      <a:pt x="7" y="13"/>
                    </a:cubicBezTo>
                    <a:cubicBezTo>
                      <a:pt x="7" y="13"/>
                      <a:pt x="8" y="13"/>
                      <a:pt x="8" y="13"/>
                    </a:cubicBezTo>
                    <a:cubicBezTo>
                      <a:pt x="10" y="13"/>
                      <a:pt x="13" y="14"/>
                      <a:pt x="14" y="12"/>
                    </a:cubicBezTo>
                    <a:cubicBezTo>
                      <a:pt x="14" y="11"/>
                      <a:pt x="10" y="12"/>
                      <a:pt x="8" y="12"/>
                    </a:cubicBezTo>
                    <a:cubicBezTo>
                      <a:pt x="8" y="12"/>
                      <a:pt x="7" y="11"/>
                      <a:pt x="8" y="11"/>
                    </a:cubicBezTo>
                    <a:cubicBezTo>
                      <a:pt x="7" y="11"/>
                      <a:pt x="7" y="12"/>
                      <a:pt x="6" y="12"/>
                    </a:cubicBezTo>
                    <a:cubicBezTo>
                      <a:pt x="5" y="12"/>
                      <a:pt x="4" y="11"/>
                      <a:pt x="3" y="11"/>
                    </a:cubicBezTo>
                    <a:cubicBezTo>
                      <a:pt x="1" y="10"/>
                      <a:pt x="5" y="10"/>
                      <a:pt x="5" y="9"/>
                    </a:cubicBezTo>
                    <a:cubicBezTo>
                      <a:pt x="5" y="8"/>
                      <a:pt x="7" y="9"/>
                      <a:pt x="7" y="9"/>
                    </a:cubicBezTo>
                    <a:cubicBezTo>
                      <a:pt x="7" y="6"/>
                      <a:pt x="4" y="9"/>
                      <a:pt x="1" y="8"/>
                    </a:cubicBezTo>
                    <a:cubicBezTo>
                      <a:pt x="0" y="7"/>
                      <a:pt x="2" y="6"/>
                      <a:pt x="0" y="6"/>
                    </a:cubicBezTo>
                    <a:cubicBezTo>
                      <a:pt x="1" y="5"/>
                      <a:pt x="1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2"/>
                      <a:pt x="6" y="2"/>
                      <a:pt x="8" y="2"/>
                    </a:cubicBezTo>
                    <a:cubicBezTo>
                      <a:pt x="9" y="1"/>
                      <a:pt x="9" y="0"/>
                      <a:pt x="10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0" y="2"/>
                      <a:pt x="10" y="3"/>
                      <a:pt x="12" y="3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4" y="3"/>
                      <a:pt x="14" y="3"/>
                      <a:pt x="16" y="3"/>
                    </a:cubicBezTo>
                    <a:cubicBezTo>
                      <a:pt x="16" y="4"/>
                      <a:pt x="17" y="4"/>
                      <a:pt x="17" y="5"/>
                    </a:cubicBezTo>
                    <a:cubicBezTo>
                      <a:pt x="18" y="5"/>
                      <a:pt x="18" y="4"/>
                      <a:pt x="19" y="4"/>
                    </a:cubicBezTo>
                    <a:cubicBezTo>
                      <a:pt x="20" y="4"/>
                      <a:pt x="20" y="3"/>
                      <a:pt x="21" y="3"/>
                    </a:cubicBezTo>
                    <a:cubicBezTo>
                      <a:pt x="21" y="3"/>
                      <a:pt x="22" y="3"/>
                      <a:pt x="22" y="3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3" y="6"/>
                      <a:pt x="25" y="6"/>
                      <a:pt x="24" y="8"/>
                    </a:cubicBezTo>
                    <a:cubicBezTo>
                      <a:pt x="25" y="7"/>
                      <a:pt x="25" y="6"/>
                      <a:pt x="26" y="6"/>
                    </a:cubicBezTo>
                    <a:cubicBezTo>
                      <a:pt x="26" y="5"/>
                      <a:pt x="25" y="5"/>
                      <a:pt x="25" y="5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6" y="2"/>
                      <a:pt x="26" y="1"/>
                      <a:pt x="27" y="1"/>
                    </a:cubicBezTo>
                    <a:cubicBezTo>
                      <a:pt x="27" y="2"/>
                      <a:pt x="28" y="3"/>
                      <a:pt x="29" y="5"/>
                    </a:cubicBezTo>
                    <a:cubicBezTo>
                      <a:pt x="29" y="5"/>
                      <a:pt x="30" y="7"/>
                      <a:pt x="30" y="6"/>
                    </a:cubicBezTo>
                    <a:cubicBezTo>
                      <a:pt x="31" y="6"/>
                      <a:pt x="31" y="8"/>
                      <a:pt x="32" y="8"/>
                    </a:cubicBezTo>
                    <a:cubicBezTo>
                      <a:pt x="32" y="8"/>
                      <a:pt x="32" y="9"/>
                      <a:pt x="31" y="9"/>
                    </a:cubicBezTo>
                    <a:cubicBezTo>
                      <a:pt x="31" y="10"/>
                      <a:pt x="33" y="10"/>
                      <a:pt x="33" y="11"/>
                    </a:cubicBezTo>
                    <a:cubicBezTo>
                      <a:pt x="35" y="10"/>
                      <a:pt x="35" y="12"/>
                      <a:pt x="37" y="12"/>
                    </a:cubicBezTo>
                    <a:cubicBezTo>
                      <a:pt x="36" y="14"/>
                      <a:pt x="39" y="13"/>
                      <a:pt x="39" y="13"/>
                    </a:cubicBezTo>
                    <a:cubicBezTo>
                      <a:pt x="39" y="13"/>
                      <a:pt x="38" y="15"/>
                      <a:pt x="40" y="14"/>
                    </a:cubicBezTo>
                    <a:cubicBezTo>
                      <a:pt x="39" y="17"/>
                      <a:pt x="38" y="14"/>
                      <a:pt x="35" y="14"/>
                    </a:cubicBezTo>
                    <a:cubicBezTo>
                      <a:pt x="35" y="17"/>
                      <a:pt x="37" y="16"/>
                      <a:pt x="36" y="18"/>
                    </a:cubicBezTo>
                    <a:cubicBezTo>
                      <a:pt x="34" y="19"/>
                      <a:pt x="32" y="19"/>
                      <a:pt x="30" y="18"/>
                    </a:cubicBezTo>
                    <a:cubicBezTo>
                      <a:pt x="29" y="17"/>
                      <a:pt x="25" y="17"/>
                      <a:pt x="23" y="18"/>
                    </a:cubicBezTo>
                    <a:cubicBezTo>
                      <a:pt x="22" y="19"/>
                      <a:pt x="22" y="18"/>
                      <a:pt x="20" y="19"/>
                    </a:cubicBezTo>
                    <a:cubicBezTo>
                      <a:pt x="20" y="19"/>
                      <a:pt x="20" y="19"/>
                      <a:pt x="20" y="20"/>
                    </a:cubicBezTo>
                    <a:cubicBezTo>
                      <a:pt x="18" y="19"/>
                      <a:pt x="16" y="20"/>
                      <a:pt x="13" y="20"/>
                    </a:cubicBezTo>
                    <a:cubicBezTo>
                      <a:pt x="12" y="19"/>
                      <a:pt x="11" y="18"/>
                      <a:pt x="11" y="17"/>
                    </a:cubicBezTo>
                    <a:cubicBezTo>
                      <a:pt x="9" y="16"/>
                      <a:pt x="7" y="17"/>
                      <a:pt x="6" y="16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5" y="16"/>
                      <a:pt x="5" y="15"/>
                      <a:pt x="6" y="15"/>
                    </a:cubicBezTo>
                    <a:cubicBezTo>
                      <a:pt x="6" y="14"/>
                      <a:pt x="4" y="15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100"/>
              <p:cNvSpPr/>
              <p:nvPr/>
            </p:nvSpPr>
            <p:spPr bwMode="auto">
              <a:xfrm>
                <a:off x="2735263" y="1341438"/>
                <a:ext cx="166688" cy="117475"/>
              </a:xfrm>
              <a:custGeom>
                <a:avLst/>
                <a:gdLst>
                  <a:gd name="T0" fmla="*/ 7 w 24"/>
                  <a:gd name="T1" fmla="*/ 0 h 17"/>
                  <a:gd name="T2" fmla="*/ 9 w 24"/>
                  <a:gd name="T3" fmla="*/ 2 h 17"/>
                  <a:gd name="T4" fmla="*/ 11 w 24"/>
                  <a:gd name="T5" fmla="*/ 2 h 17"/>
                  <a:gd name="T6" fmla="*/ 12 w 24"/>
                  <a:gd name="T7" fmla="*/ 2 h 17"/>
                  <a:gd name="T8" fmla="*/ 12 w 24"/>
                  <a:gd name="T9" fmla="*/ 3 h 17"/>
                  <a:gd name="T10" fmla="*/ 14 w 24"/>
                  <a:gd name="T11" fmla="*/ 4 h 17"/>
                  <a:gd name="T12" fmla="*/ 16 w 24"/>
                  <a:gd name="T13" fmla="*/ 4 h 17"/>
                  <a:gd name="T14" fmla="*/ 19 w 24"/>
                  <a:gd name="T15" fmla="*/ 5 h 17"/>
                  <a:gd name="T16" fmla="*/ 19 w 24"/>
                  <a:gd name="T17" fmla="*/ 7 h 17"/>
                  <a:gd name="T18" fmla="*/ 20 w 24"/>
                  <a:gd name="T19" fmla="*/ 7 h 17"/>
                  <a:gd name="T20" fmla="*/ 20 w 24"/>
                  <a:gd name="T21" fmla="*/ 8 h 17"/>
                  <a:gd name="T22" fmla="*/ 24 w 24"/>
                  <a:gd name="T23" fmla="*/ 10 h 17"/>
                  <a:gd name="T24" fmla="*/ 23 w 24"/>
                  <a:gd name="T25" fmla="*/ 12 h 17"/>
                  <a:gd name="T26" fmla="*/ 22 w 24"/>
                  <a:gd name="T27" fmla="*/ 11 h 17"/>
                  <a:gd name="T28" fmla="*/ 19 w 24"/>
                  <a:gd name="T29" fmla="*/ 13 h 17"/>
                  <a:gd name="T30" fmla="*/ 19 w 24"/>
                  <a:gd name="T31" fmla="*/ 14 h 17"/>
                  <a:gd name="T32" fmla="*/ 18 w 24"/>
                  <a:gd name="T33" fmla="*/ 15 h 17"/>
                  <a:gd name="T34" fmla="*/ 15 w 24"/>
                  <a:gd name="T35" fmla="*/ 15 h 17"/>
                  <a:gd name="T36" fmla="*/ 15 w 24"/>
                  <a:gd name="T37" fmla="*/ 15 h 17"/>
                  <a:gd name="T38" fmla="*/ 12 w 24"/>
                  <a:gd name="T39" fmla="*/ 16 h 17"/>
                  <a:gd name="T40" fmla="*/ 12 w 24"/>
                  <a:gd name="T41" fmla="*/ 15 h 17"/>
                  <a:gd name="T42" fmla="*/ 9 w 24"/>
                  <a:gd name="T43" fmla="*/ 15 h 17"/>
                  <a:gd name="T44" fmla="*/ 8 w 24"/>
                  <a:gd name="T45" fmla="*/ 14 h 17"/>
                  <a:gd name="T46" fmla="*/ 9 w 24"/>
                  <a:gd name="T47" fmla="*/ 13 h 17"/>
                  <a:gd name="T48" fmla="*/ 7 w 24"/>
                  <a:gd name="T49" fmla="*/ 12 h 17"/>
                  <a:gd name="T50" fmla="*/ 8 w 24"/>
                  <a:gd name="T51" fmla="*/ 11 h 17"/>
                  <a:gd name="T52" fmla="*/ 9 w 24"/>
                  <a:gd name="T53" fmla="*/ 10 h 17"/>
                  <a:gd name="T54" fmla="*/ 11 w 24"/>
                  <a:gd name="T55" fmla="*/ 10 h 17"/>
                  <a:gd name="T56" fmla="*/ 10 w 24"/>
                  <a:gd name="T57" fmla="*/ 9 h 17"/>
                  <a:gd name="T58" fmla="*/ 5 w 24"/>
                  <a:gd name="T59" fmla="*/ 10 h 17"/>
                  <a:gd name="T60" fmla="*/ 4 w 24"/>
                  <a:gd name="T61" fmla="*/ 9 h 17"/>
                  <a:gd name="T62" fmla="*/ 3 w 24"/>
                  <a:gd name="T63" fmla="*/ 8 h 17"/>
                  <a:gd name="T64" fmla="*/ 1 w 24"/>
                  <a:gd name="T65" fmla="*/ 7 h 17"/>
                  <a:gd name="T66" fmla="*/ 0 w 24"/>
                  <a:gd name="T67" fmla="*/ 6 h 17"/>
                  <a:gd name="T68" fmla="*/ 2 w 24"/>
                  <a:gd name="T69" fmla="*/ 5 h 17"/>
                  <a:gd name="T70" fmla="*/ 3 w 24"/>
                  <a:gd name="T71" fmla="*/ 4 h 17"/>
                  <a:gd name="T72" fmla="*/ 3 w 24"/>
                  <a:gd name="T73" fmla="*/ 2 h 17"/>
                  <a:gd name="T74" fmla="*/ 4 w 24"/>
                  <a:gd name="T75" fmla="*/ 2 h 17"/>
                  <a:gd name="T76" fmla="*/ 5 w 24"/>
                  <a:gd name="T77" fmla="*/ 1 h 17"/>
                  <a:gd name="T78" fmla="*/ 7 w 24"/>
                  <a:gd name="T7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17">
                    <a:moveTo>
                      <a:pt x="7" y="0"/>
                    </a:moveTo>
                    <a:cubicBezTo>
                      <a:pt x="7" y="1"/>
                      <a:pt x="9" y="1"/>
                      <a:pt x="9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2"/>
                      <a:pt x="13" y="3"/>
                      <a:pt x="14" y="4"/>
                    </a:cubicBezTo>
                    <a:cubicBezTo>
                      <a:pt x="14" y="4"/>
                      <a:pt x="15" y="4"/>
                      <a:pt x="16" y="4"/>
                    </a:cubicBezTo>
                    <a:cubicBezTo>
                      <a:pt x="16" y="4"/>
                      <a:pt x="17" y="6"/>
                      <a:pt x="19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20" y="6"/>
                      <a:pt x="20" y="7"/>
                    </a:cubicBezTo>
                    <a:cubicBezTo>
                      <a:pt x="21" y="7"/>
                      <a:pt x="20" y="8"/>
                      <a:pt x="20" y="8"/>
                    </a:cubicBezTo>
                    <a:cubicBezTo>
                      <a:pt x="21" y="8"/>
                      <a:pt x="22" y="9"/>
                      <a:pt x="24" y="10"/>
                    </a:cubicBezTo>
                    <a:cubicBezTo>
                      <a:pt x="24" y="10"/>
                      <a:pt x="23" y="11"/>
                      <a:pt x="23" y="12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1" y="11"/>
                      <a:pt x="21" y="12"/>
                      <a:pt x="19" y="13"/>
                    </a:cubicBezTo>
                    <a:cubicBezTo>
                      <a:pt x="19" y="13"/>
                      <a:pt x="19" y="13"/>
                      <a:pt x="19" y="14"/>
                    </a:cubicBezTo>
                    <a:cubicBezTo>
                      <a:pt x="18" y="13"/>
                      <a:pt x="18" y="14"/>
                      <a:pt x="18" y="15"/>
                    </a:cubicBezTo>
                    <a:cubicBezTo>
                      <a:pt x="16" y="15"/>
                      <a:pt x="16" y="14"/>
                      <a:pt x="15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4" y="17"/>
                      <a:pt x="13" y="14"/>
                      <a:pt x="12" y="16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1" y="16"/>
                      <a:pt x="10" y="14"/>
                      <a:pt x="9" y="15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9" y="11"/>
                      <a:pt x="7" y="12"/>
                      <a:pt x="7" y="12"/>
                    </a:cubicBezTo>
                    <a:cubicBezTo>
                      <a:pt x="6" y="11"/>
                      <a:pt x="7" y="11"/>
                      <a:pt x="8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0" y="10"/>
                      <a:pt x="10" y="11"/>
                      <a:pt x="11" y="10"/>
                    </a:cubicBezTo>
                    <a:cubicBezTo>
                      <a:pt x="11" y="10"/>
                      <a:pt x="10" y="10"/>
                      <a:pt x="10" y="9"/>
                    </a:cubicBezTo>
                    <a:cubicBezTo>
                      <a:pt x="10" y="9"/>
                      <a:pt x="6" y="9"/>
                      <a:pt x="5" y="10"/>
                    </a:cubicBezTo>
                    <a:cubicBezTo>
                      <a:pt x="5" y="11"/>
                      <a:pt x="5" y="10"/>
                      <a:pt x="4" y="9"/>
                    </a:cubicBezTo>
                    <a:cubicBezTo>
                      <a:pt x="2" y="9"/>
                      <a:pt x="1" y="10"/>
                      <a:pt x="3" y="8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2" y="6"/>
                      <a:pt x="3" y="5"/>
                      <a:pt x="0" y="6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4" y="4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6" y="0"/>
                      <a:pt x="7" y="1"/>
                      <a:pt x="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102"/>
              <p:cNvSpPr/>
              <p:nvPr/>
            </p:nvSpPr>
            <p:spPr bwMode="auto">
              <a:xfrm>
                <a:off x="2339975" y="1466850"/>
                <a:ext cx="103188" cy="55563"/>
              </a:xfrm>
              <a:custGeom>
                <a:avLst/>
                <a:gdLst>
                  <a:gd name="T0" fmla="*/ 14 w 15"/>
                  <a:gd name="T1" fmla="*/ 2 h 8"/>
                  <a:gd name="T2" fmla="*/ 14 w 15"/>
                  <a:gd name="T3" fmla="*/ 3 h 8"/>
                  <a:gd name="T4" fmla="*/ 13 w 15"/>
                  <a:gd name="T5" fmla="*/ 3 h 8"/>
                  <a:gd name="T6" fmla="*/ 13 w 15"/>
                  <a:gd name="T7" fmla="*/ 5 h 8"/>
                  <a:gd name="T8" fmla="*/ 12 w 15"/>
                  <a:gd name="T9" fmla="*/ 6 h 8"/>
                  <a:gd name="T10" fmla="*/ 10 w 15"/>
                  <a:gd name="T11" fmla="*/ 4 h 8"/>
                  <a:gd name="T12" fmla="*/ 9 w 15"/>
                  <a:gd name="T13" fmla="*/ 5 h 8"/>
                  <a:gd name="T14" fmla="*/ 6 w 15"/>
                  <a:gd name="T15" fmla="*/ 7 h 8"/>
                  <a:gd name="T16" fmla="*/ 1 w 15"/>
                  <a:gd name="T17" fmla="*/ 7 h 8"/>
                  <a:gd name="T18" fmla="*/ 0 w 15"/>
                  <a:gd name="T19" fmla="*/ 5 h 8"/>
                  <a:gd name="T20" fmla="*/ 2 w 15"/>
                  <a:gd name="T21" fmla="*/ 6 h 8"/>
                  <a:gd name="T22" fmla="*/ 4 w 15"/>
                  <a:gd name="T23" fmla="*/ 4 h 8"/>
                  <a:gd name="T24" fmla="*/ 5 w 15"/>
                  <a:gd name="T25" fmla="*/ 3 h 8"/>
                  <a:gd name="T26" fmla="*/ 7 w 15"/>
                  <a:gd name="T27" fmla="*/ 3 h 8"/>
                  <a:gd name="T28" fmla="*/ 8 w 15"/>
                  <a:gd name="T29" fmla="*/ 3 h 8"/>
                  <a:gd name="T30" fmla="*/ 9 w 15"/>
                  <a:gd name="T31" fmla="*/ 2 h 8"/>
                  <a:gd name="T32" fmla="*/ 11 w 15"/>
                  <a:gd name="T33" fmla="*/ 2 h 8"/>
                  <a:gd name="T34" fmla="*/ 14 w 15"/>
                  <a:gd name="T3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8">
                    <a:moveTo>
                      <a:pt x="14" y="2"/>
                    </a:moveTo>
                    <a:cubicBezTo>
                      <a:pt x="14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3" y="3"/>
                      <a:pt x="14" y="5"/>
                      <a:pt x="13" y="5"/>
                    </a:cubicBezTo>
                    <a:cubicBezTo>
                      <a:pt x="13" y="5"/>
                      <a:pt x="12" y="4"/>
                      <a:pt x="12" y="6"/>
                    </a:cubicBezTo>
                    <a:cubicBezTo>
                      <a:pt x="11" y="6"/>
                      <a:pt x="11" y="4"/>
                      <a:pt x="10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8" y="6"/>
                      <a:pt x="6" y="6"/>
                      <a:pt x="6" y="7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1"/>
                      <a:pt x="10" y="2"/>
                      <a:pt x="11" y="2"/>
                    </a:cubicBezTo>
                    <a:cubicBezTo>
                      <a:pt x="11" y="1"/>
                      <a:pt x="13" y="0"/>
                      <a:pt x="1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03"/>
              <p:cNvSpPr/>
              <p:nvPr/>
            </p:nvSpPr>
            <p:spPr bwMode="auto">
              <a:xfrm>
                <a:off x="2617788" y="1493838"/>
                <a:ext cx="103188" cy="49213"/>
              </a:xfrm>
              <a:custGeom>
                <a:avLst/>
                <a:gdLst>
                  <a:gd name="T0" fmla="*/ 13 w 15"/>
                  <a:gd name="T1" fmla="*/ 0 h 7"/>
                  <a:gd name="T2" fmla="*/ 15 w 15"/>
                  <a:gd name="T3" fmla="*/ 5 h 7"/>
                  <a:gd name="T4" fmla="*/ 14 w 15"/>
                  <a:gd name="T5" fmla="*/ 4 h 7"/>
                  <a:gd name="T6" fmla="*/ 14 w 15"/>
                  <a:gd name="T7" fmla="*/ 6 h 7"/>
                  <a:gd name="T8" fmla="*/ 12 w 15"/>
                  <a:gd name="T9" fmla="*/ 7 h 7"/>
                  <a:gd name="T10" fmla="*/ 11 w 15"/>
                  <a:gd name="T11" fmla="*/ 7 h 7"/>
                  <a:gd name="T12" fmla="*/ 10 w 15"/>
                  <a:gd name="T13" fmla="*/ 7 h 7"/>
                  <a:gd name="T14" fmla="*/ 10 w 15"/>
                  <a:gd name="T15" fmla="*/ 5 h 7"/>
                  <a:gd name="T16" fmla="*/ 4 w 15"/>
                  <a:gd name="T17" fmla="*/ 4 h 7"/>
                  <a:gd name="T18" fmla="*/ 0 w 15"/>
                  <a:gd name="T19" fmla="*/ 2 h 7"/>
                  <a:gd name="T20" fmla="*/ 1 w 15"/>
                  <a:gd name="T21" fmla="*/ 1 h 7"/>
                  <a:gd name="T22" fmla="*/ 2 w 15"/>
                  <a:gd name="T23" fmla="*/ 1 h 7"/>
                  <a:gd name="T24" fmla="*/ 4 w 15"/>
                  <a:gd name="T25" fmla="*/ 2 h 7"/>
                  <a:gd name="T26" fmla="*/ 5 w 15"/>
                  <a:gd name="T27" fmla="*/ 2 h 7"/>
                  <a:gd name="T28" fmla="*/ 6 w 15"/>
                  <a:gd name="T29" fmla="*/ 3 h 7"/>
                  <a:gd name="T30" fmla="*/ 6 w 15"/>
                  <a:gd name="T31" fmla="*/ 1 h 7"/>
                  <a:gd name="T32" fmla="*/ 8 w 15"/>
                  <a:gd name="T33" fmla="*/ 2 h 7"/>
                  <a:gd name="T34" fmla="*/ 13 w 15"/>
                  <a:gd name="T3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7">
                    <a:moveTo>
                      <a:pt x="13" y="0"/>
                    </a:moveTo>
                    <a:cubicBezTo>
                      <a:pt x="13" y="3"/>
                      <a:pt x="15" y="3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3" y="6"/>
                      <a:pt x="13" y="6"/>
                      <a:pt x="12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ubicBezTo>
                      <a:pt x="9" y="6"/>
                      <a:pt x="9" y="6"/>
                      <a:pt x="10" y="5"/>
                    </a:cubicBezTo>
                    <a:cubicBezTo>
                      <a:pt x="8" y="6"/>
                      <a:pt x="7" y="4"/>
                      <a:pt x="4" y="4"/>
                    </a:cubicBezTo>
                    <a:cubicBezTo>
                      <a:pt x="4" y="3"/>
                      <a:pt x="1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4" y="2"/>
                      <a:pt x="4" y="2"/>
                    </a:cubicBezTo>
                    <a:cubicBezTo>
                      <a:pt x="4" y="3"/>
                      <a:pt x="5" y="2"/>
                      <a:pt x="5" y="2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5" y="2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2"/>
                      <a:pt x="10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104"/>
              <p:cNvSpPr/>
              <p:nvPr/>
            </p:nvSpPr>
            <p:spPr bwMode="auto">
              <a:xfrm>
                <a:off x="2422525" y="1493838"/>
                <a:ext cx="180975" cy="69850"/>
              </a:xfrm>
              <a:custGeom>
                <a:avLst/>
                <a:gdLst>
                  <a:gd name="T0" fmla="*/ 12 w 26"/>
                  <a:gd name="T1" fmla="*/ 3 h 10"/>
                  <a:gd name="T2" fmla="*/ 17 w 26"/>
                  <a:gd name="T3" fmla="*/ 6 h 10"/>
                  <a:gd name="T4" fmla="*/ 17 w 26"/>
                  <a:gd name="T5" fmla="*/ 3 h 10"/>
                  <a:gd name="T6" fmla="*/ 15 w 26"/>
                  <a:gd name="T7" fmla="*/ 1 h 10"/>
                  <a:gd name="T8" fmla="*/ 19 w 26"/>
                  <a:gd name="T9" fmla="*/ 0 h 10"/>
                  <a:gd name="T10" fmla="*/ 20 w 26"/>
                  <a:gd name="T11" fmla="*/ 1 h 10"/>
                  <a:gd name="T12" fmla="*/ 20 w 26"/>
                  <a:gd name="T13" fmla="*/ 2 h 10"/>
                  <a:gd name="T14" fmla="*/ 22 w 26"/>
                  <a:gd name="T15" fmla="*/ 4 h 10"/>
                  <a:gd name="T16" fmla="*/ 24 w 26"/>
                  <a:gd name="T17" fmla="*/ 3 h 10"/>
                  <a:gd name="T18" fmla="*/ 25 w 26"/>
                  <a:gd name="T19" fmla="*/ 4 h 10"/>
                  <a:gd name="T20" fmla="*/ 26 w 26"/>
                  <a:gd name="T21" fmla="*/ 5 h 10"/>
                  <a:gd name="T22" fmla="*/ 25 w 26"/>
                  <a:gd name="T23" fmla="*/ 7 h 10"/>
                  <a:gd name="T24" fmla="*/ 22 w 26"/>
                  <a:gd name="T25" fmla="*/ 8 h 10"/>
                  <a:gd name="T26" fmla="*/ 20 w 26"/>
                  <a:gd name="T27" fmla="*/ 7 h 10"/>
                  <a:gd name="T28" fmla="*/ 15 w 26"/>
                  <a:gd name="T29" fmla="*/ 8 h 10"/>
                  <a:gd name="T30" fmla="*/ 14 w 26"/>
                  <a:gd name="T31" fmla="*/ 8 h 10"/>
                  <a:gd name="T32" fmla="*/ 13 w 26"/>
                  <a:gd name="T33" fmla="*/ 9 h 10"/>
                  <a:gd name="T34" fmla="*/ 7 w 26"/>
                  <a:gd name="T35" fmla="*/ 10 h 10"/>
                  <a:gd name="T36" fmla="*/ 12 w 26"/>
                  <a:gd name="T37" fmla="*/ 8 h 10"/>
                  <a:gd name="T38" fmla="*/ 9 w 26"/>
                  <a:gd name="T39" fmla="*/ 7 h 10"/>
                  <a:gd name="T40" fmla="*/ 7 w 26"/>
                  <a:gd name="T41" fmla="*/ 6 h 10"/>
                  <a:gd name="T42" fmla="*/ 5 w 26"/>
                  <a:gd name="T43" fmla="*/ 7 h 10"/>
                  <a:gd name="T44" fmla="*/ 4 w 26"/>
                  <a:gd name="T45" fmla="*/ 7 h 10"/>
                  <a:gd name="T46" fmla="*/ 0 w 26"/>
                  <a:gd name="T47" fmla="*/ 6 h 10"/>
                  <a:gd name="T48" fmla="*/ 1 w 26"/>
                  <a:gd name="T49" fmla="*/ 5 h 10"/>
                  <a:gd name="T50" fmla="*/ 1 w 26"/>
                  <a:gd name="T51" fmla="*/ 3 h 10"/>
                  <a:gd name="T52" fmla="*/ 4 w 26"/>
                  <a:gd name="T53" fmla="*/ 3 h 10"/>
                  <a:gd name="T54" fmla="*/ 3 w 26"/>
                  <a:gd name="T55" fmla="*/ 2 h 10"/>
                  <a:gd name="T56" fmla="*/ 4 w 26"/>
                  <a:gd name="T57" fmla="*/ 2 h 10"/>
                  <a:gd name="T58" fmla="*/ 6 w 26"/>
                  <a:gd name="T59" fmla="*/ 1 h 10"/>
                  <a:gd name="T60" fmla="*/ 8 w 26"/>
                  <a:gd name="T61" fmla="*/ 2 h 10"/>
                  <a:gd name="T62" fmla="*/ 9 w 26"/>
                  <a:gd name="T63" fmla="*/ 3 h 10"/>
                  <a:gd name="T64" fmla="*/ 10 w 26"/>
                  <a:gd name="T65" fmla="*/ 3 h 10"/>
                  <a:gd name="T66" fmla="*/ 10 w 26"/>
                  <a:gd name="T67" fmla="*/ 4 h 10"/>
                  <a:gd name="T68" fmla="*/ 12 w 26"/>
                  <a:gd name="T6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10">
                    <a:moveTo>
                      <a:pt x="12" y="3"/>
                    </a:moveTo>
                    <a:cubicBezTo>
                      <a:pt x="11" y="5"/>
                      <a:pt x="16" y="4"/>
                      <a:pt x="17" y="6"/>
                    </a:cubicBezTo>
                    <a:cubicBezTo>
                      <a:pt x="18" y="3"/>
                      <a:pt x="13" y="3"/>
                      <a:pt x="17" y="3"/>
                    </a:cubicBezTo>
                    <a:cubicBezTo>
                      <a:pt x="18" y="1"/>
                      <a:pt x="14" y="3"/>
                      <a:pt x="15" y="1"/>
                    </a:cubicBezTo>
                    <a:cubicBezTo>
                      <a:pt x="17" y="1"/>
                      <a:pt x="17" y="0"/>
                      <a:pt x="19" y="0"/>
                    </a:cubicBezTo>
                    <a:cubicBezTo>
                      <a:pt x="19" y="1"/>
                      <a:pt x="20" y="1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ubicBezTo>
                      <a:pt x="21" y="3"/>
                      <a:pt x="22" y="3"/>
                      <a:pt x="22" y="4"/>
                    </a:cubicBezTo>
                    <a:cubicBezTo>
                      <a:pt x="23" y="4"/>
                      <a:pt x="23" y="3"/>
                      <a:pt x="24" y="3"/>
                    </a:cubicBezTo>
                    <a:cubicBezTo>
                      <a:pt x="25" y="3"/>
                      <a:pt x="25" y="3"/>
                      <a:pt x="25" y="4"/>
                    </a:cubicBezTo>
                    <a:cubicBezTo>
                      <a:pt x="25" y="4"/>
                      <a:pt x="26" y="5"/>
                      <a:pt x="26" y="5"/>
                    </a:cubicBezTo>
                    <a:cubicBezTo>
                      <a:pt x="25" y="6"/>
                      <a:pt x="26" y="5"/>
                      <a:pt x="25" y="7"/>
                    </a:cubicBezTo>
                    <a:cubicBezTo>
                      <a:pt x="24" y="6"/>
                      <a:pt x="23" y="8"/>
                      <a:pt x="22" y="8"/>
                    </a:cubicBezTo>
                    <a:cubicBezTo>
                      <a:pt x="21" y="8"/>
                      <a:pt x="21" y="7"/>
                      <a:pt x="20" y="7"/>
                    </a:cubicBezTo>
                    <a:cubicBezTo>
                      <a:pt x="19" y="7"/>
                      <a:pt x="16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4" y="9"/>
                      <a:pt x="13" y="8"/>
                      <a:pt x="13" y="9"/>
                    </a:cubicBezTo>
                    <a:cubicBezTo>
                      <a:pt x="12" y="9"/>
                      <a:pt x="9" y="10"/>
                      <a:pt x="7" y="10"/>
                    </a:cubicBezTo>
                    <a:cubicBezTo>
                      <a:pt x="8" y="8"/>
                      <a:pt x="10" y="8"/>
                      <a:pt x="12" y="8"/>
                    </a:cubicBezTo>
                    <a:cubicBezTo>
                      <a:pt x="12" y="6"/>
                      <a:pt x="10" y="7"/>
                      <a:pt x="9" y="7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6" y="6"/>
                      <a:pt x="6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7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3"/>
                      <a:pt x="2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8" y="2"/>
                      <a:pt x="8" y="2"/>
                    </a:cubicBezTo>
                    <a:cubicBezTo>
                      <a:pt x="9" y="2"/>
                      <a:pt x="8" y="3"/>
                      <a:pt x="9" y="3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3"/>
                      <a:pt x="9" y="5"/>
                      <a:pt x="10" y="4"/>
                    </a:cubicBezTo>
                    <a:cubicBezTo>
                      <a:pt x="10" y="4"/>
                      <a:pt x="11" y="3"/>
                      <a:pt x="1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05"/>
              <p:cNvSpPr/>
              <p:nvPr/>
            </p:nvSpPr>
            <p:spPr bwMode="auto">
              <a:xfrm>
                <a:off x="2297113" y="1563688"/>
                <a:ext cx="146050" cy="96838"/>
              </a:xfrm>
              <a:custGeom>
                <a:avLst/>
                <a:gdLst>
                  <a:gd name="T0" fmla="*/ 2 w 21"/>
                  <a:gd name="T1" fmla="*/ 0 h 14"/>
                  <a:gd name="T2" fmla="*/ 11 w 21"/>
                  <a:gd name="T3" fmla="*/ 1 h 14"/>
                  <a:gd name="T4" fmla="*/ 12 w 21"/>
                  <a:gd name="T5" fmla="*/ 1 h 14"/>
                  <a:gd name="T6" fmla="*/ 15 w 21"/>
                  <a:gd name="T7" fmla="*/ 1 h 14"/>
                  <a:gd name="T8" fmla="*/ 17 w 21"/>
                  <a:gd name="T9" fmla="*/ 1 h 14"/>
                  <a:gd name="T10" fmla="*/ 17 w 21"/>
                  <a:gd name="T11" fmla="*/ 2 h 14"/>
                  <a:gd name="T12" fmla="*/ 20 w 21"/>
                  <a:gd name="T13" fmla="*/ 4 h 14"/>
                  <a:gd name="T14" fmla="*/ 16 w 21"/>
                  <a:gd name="T15" fmla="*/ 5 h 14"/>
                  <a:gd name="T16" fmla="*/ 15 w 21"/>
                  <a:gd name="T17" fmla="*/ 6 h 14"/>
                  <a:gd name="T18" fmla="*/ 14 w 21"/>
                  <a:gd name="T19" fmla="*/ 6 h 14"/>
                  <a:gd name="T20" fmla="*/ 14 w 21"/>
                  <a:gd name="T21" fmla="*/ 6 h 14"/>
                  <a:gd name="T22" fmla="*/ 14 w 21"/>
                  <a:gd name="T23" fmla="*/ 7 h 14"/>
                  <a:gd name="T24" fmla="*/ 13 w 21"/>
                  <a:gd name="T25" fmla="*/ 7 h 14"/>
                  <a:gd name="T26" fmla="*/ 13 w 21"/>
                  <a:gd name="T27" fmla="*/ 8 h 14"/>
                  <a:gd name="T28" fmla="*/ 12 w 21"/>
                  <a:gd name="T29" fmla="*/ 8 h 14"/>
                  <a:gd name="T30" fmla="*/ 11 w 21"/>
                  <a:gd name="T31" fmla="*/ 9 h 14"/>
                  <a:gd name="T32" fmla="*/ 11 w 21"/>
                  <a:gd name="T33" fmla="*/ 12 h 14"/>
                  <a:gd name="T34" fmla="*/ 4 w 21"/>
                  <a:gd name="T35" fmla="*/ 13 h 14"/>
                  <a:gd name="T36" fmla="*/ 0 w 21"/>
                  <a:gd name="T37" fmla="*/ 10 h 14"/>
                  <a:gd name="T38" fmla="*/ 1 w 21"/>
                  <a:gd name="T39" fmla="*/ 9 h 14"/>
                  <a:gd name="T40" fmla="*/ 2 w 21"/>
                  <a:gd name="T41" fmla="*/ 8 h 14"/>
                  <a:gd name="T42" fmla="*/ 1 w 21"/>
                  <a:gd name="T43" fmla="*/ 6 h 14"/>
                  <a:gd name="T44" fmla="*/ 2 w 21"/>
                  <a:gd name="T45" fmla="*/ 5 h 14"/>
                  <a:gd name="T46" fmla="*/ 3 w 21"/>
                  <a:gd name="T47" fmla="*/ 3 h 14"/>
                  <a:gd name="T48" fmla="*/ 2 w 21"/>
                  <a:gd name="T4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cubicBezTo>
                      <a:pt x="6" y="0"/>
                      <a:pt x="9" y="0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6" y="2"/>
                      <a:pt x="15" y="1"/>
                      <a:pt x="17" y="1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8" y="2"/>
                      <a:pt x="21" y="3"/>
                      <a:pt x="20" y="4"/>
                    </a:cubicBezTo>
                    <a:cubicBezTo>
                      <a:pt x="19" y="4"/>
                      <a:pt x="17" y="5"/>
                      <a:pt x="16" y="5"/>
                    </a:cubicBezTo>
                    <a:cubicBezTo>
                      <a:pt x="15" y="5"/>
                      <a:pt x="15" y="6"/>
                      <a:pt x="15" y="6"/>
                    </a:cubicBezTo>
                    <a:cubicBezTo>
                      <a:pt x="15" y="6"/>
                      <a:pt x="14" y="5"/>
                      <a:pt x="14" y="6"/>
                    </a:cubicBezTo>
                    <a:cubicBezTo>
                      <a:pt x="14" y="6"/>
                      <a:pt x="13" y="7"/>
                      <a:pt x="14" y="6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2"/>
                      <a:pt x="9" y="14"/>
                      <a:pt x="4" y="13"/>
                    </a:cubicBezTo>
                    <a:cubicBezTo>
                      <a:pt x="5" y="10"/>
                      <a:pt x="2" y="11"/>
                      <a:pt x="0" y="10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0" y="7"/>
                      <a:pt x="2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3" y="4"/>
                      <a:pt x="3" y="5"/>
                      <a:pt x="3" y="3"/>
                    </a:cubicBezTo>
                    <a:cubicBezTo>
                      <a:pt x="4" y="1"/>
                      <a:pt x="2" y="2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06"/>
              <p:cNvSpPr/>
              <p:nvPr/>
            </p:nvSpPr>
            <p:spPr bwMode="auto">
              <a:xfrm>
                <a:off x="2589213" y="1584325"/>
                <a:ext cx="28575" cy="20638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0 h 3"/>
                  <a:gd name="T4" fmla="*/ 4 w 4"/>
                  <a:gd name="T5" fmla="*/ 2 h 3"/>
                  <a:gd name="T6" fmla="*/ 3 w 4"/>
                  <a:gd name="T7" fmla="*/ 3 h 3"/>
                  <a:gd name="T8" fmla="*/ 0 w 4"/>
                  <a:gd name="T9" fmla="*/ 2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07"/>
              <p:cNvSpPr/>
              <p:nvPr/>
            </p:nvSpPr>
            <p:spPr bwMode="auto">
              <a:xfrm>
                <a:off x="2749550" y="1570038"/>
                <a:ext cx="76200" cy="55563"/>
              </a:xfrm>
              <a:custGeom>
                <a:avLst/>
                <a:gdLst>
                  <a:gd name="T0" fmla="*/ 9 w 11"/>
                  <a:gd name="T1" fmla="*/ 1 h 8"/>
                  <a:gd name="T2" fmla="*/ 10 w 11"/>
                  <a:gd name="T3" fmla="*/ 4 h 8"/>
                  <a:gd name="T4" fmla="*/ 9 w 11"/>
                  <a:gd name="T5" fmla="*/ 5 h 8"/>
                  <a:gd name="T6" fmla="*/ 6 w 11"/>
                  <a:gd name="T7" fmla="*/ 5 h 8"/>
                  <a:gd name="T8" fmla="*/ 2 w 11"/>
                  <a:gd name="T9" fmla="*/ 8 h 8"/>
                  <a:gd name="T10" fmla="*/ 1 w 11"/>
                  <a:gd name="T11" fmla="*/ 6 h 8"/>
                  <a:gd name="T12" fmla="*/ 0 w 11"/>
                  <a:gd name="T13" fmla="*/ 5 h 8"/>
                  <a:gd name="T14" fmla="*/ 0 w 11"/>
                  <a:gd name="T15" fmla="*/ 2 h 8"/>
                  <a:gd name="T16" fmla="*/ 1 w 11"/>
                  <a:gd name="T17" fmla="*/ 1 h 8"/>
                  <a:gd name="T18" fmla="*/ 3 w 11"/>
                  <a:gd name="T19" fmla="*/ 0 h 8"/>
                  <a:gd name="T20" fmla="*/ 7 w 11"/>
                  <a:gd name="T21" fmla="*/ 1 h 8"/>
                  <a:gd name="T22" fmla="*/ 9 w 11"/>
                  <a:gd name="T2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8">
                    <a:moveTo>
                      <a:pt x="9" y="1"/>
                    </a:moveTo>
                    <a:cubicBezTo>
                      <a:pt x="11" y="1"/>
                      <a:pt x="10" y="3"/>
                      <a:pt x="10" y="4"/>
                    </a:cubicBezTo>
                    <a:cubicBezTo>
                      <a:pt x="9" y="3"/>
                      <a:pt x="9" y="4"/>
                      <a:pt x="9" y="5"/>
                    </a:cubicBezTo>
                    <a:cubicBezTo>
                      <a:pt x="7" y="4"/>
                      <a:pt x="7" y="7"/>
                      <a:pt x="6" y="5"/>
                    </a:cubicBezTo>
                    <a:cubicBezTo>
                      <a:pt x="5" y="6"/>
                      <a:pt x="4" y="8"/>
                      <a:pt x="2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4"/>
                      <a:pt x="1" y="3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8" y="1"/>
                      <a:pt x="9" y="2"/>
                      <a:pt x="9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8"/>
              <p:cNvSpPr/>
              <p:nvPr/>
            </p:nvSpPr>
            <p:spPr bwMode="auto">
              <a:xfrm>
                <a:off x="3824288" y="1779588"/>
                <a:ext cx="160338" cy="76200"/>
              </a:xfrm>
              <a:custGeom>
                <a:avLst/>
                <a:gdLst>
                  <a:gd name="T0" fmla="*/ 17 w 23"/>
                  <a:gd name="T1" fmla="*/ 0 h 11"/>
                  <a:gd name="T2" fmla="*/ 19 w 23"/>
                  <a:gd name="T3" fmla="*/ 1 h 11"/>
                  <a:gd name="T4" fmla="*/ 21 w 23"/>
                  <a:gd name="T5" fmla="*/ 1 h 11"/>
                  <a:gd name="T6" fmla="*/ 20 w 23"/>
                  <a:gd name="T7" fmla="*/ 2 h 11"/>
                  <a:gd name="T8" fmla="*/ 23 w 23"/>
                  <a:gd name="T9" fmla="*/ 4 h 11"/>
                  <a:gd name="T10" fmla="*/ 21 w 23"/>
                  <a:gd name="T11" fmla="*/ 7 h 11"/>
                  <a:gd name="T12" fmla="*/ 20 w 23"/>
                  <a:gd name="T13" fmla="*/ 8 h 11"/>
                  <a:gd name="T14" fmla="*/ 18 w 23"/>
                  <a:gd name="T15" fmla="*/ 9 h 11"/>
                  <a:gd name="T16" fmla="*/ 16 w 23"/>
                  <a:gd name="T17" fmla="*/ 9 h 11"/>
                  <a:gd name="T18" fmla="*/ 15 w 23"/>
                  <a:gd name="T19" fmla="*/ 10 h 11"/>
                  <a:gd name="T20" fmla="*/ 8 w 23"/>
                  <a:gd name="T21" fmla="*/ 10 h 11"/>
                  <a:gd name="T22" fmla="*/ 8 w 23"/>
                  <a:gd name="T23" fmla="*/ 10 h 11"/>
                  <a:gd name="T24" fmla="*/ 6 w 23"/>
                  <a:gd name="T25" fmla="*/ 9 h 11"/>
                  <a:gd name="T26" fmla="*/ 5 w 23"/>
                  <a:gd name="T27" fmla="*/ 8 h 11"/>
                  <a:gd name="T28" fmla="*/ 6 w 23"/>
                  <a:gd name="T29" fmla="*/ 8 h 11"/>
                  <a:gd name="T30" fmla="*/ 4 w 23"/>
                  <a:gd name="T31" fmla="*/ 7 h 11"/>
                  <a:gd name="T32" fmla="*/ 4 w 23"/>
                  <a:gd name="T33" fmla="*/ 3 h 11"/>
                  <a:gd name="T34" fmla="*/ 1 w 23"/>
                  <a:gd name="T35" fmla="*/ 4 h 11"/>
                  <a:gd name="T36" fmla="*/ 2 w 23"/>
                  <a:gd name="T37" fmla="*/ 2 h 11"/>
                  <a:gd name="T38" fmla="*/ 6 w 23"/>
                  <a:gd name="T39" fmla="*/ 2 h 11"/>
                  <a:gd name="T40" fmla="*/ 7 w 23"/>
                  <a:gd name="T41" fmla="*/ 4 h 11"/>
                  <a:gd name="T42" fmla="*/ 8 w 23"/>
                  <a:gd name="T43" fmla="*/ 2 h 11"/>
                  <a:gd name="T44" fmla="*/ 12 w 23"/>
                  <a:gd name="T45" fmla="*/ 3 h 11"/>
                  <a:gd name="T46" fmla="*/ 13 w 23"/>
                  <a:gd name="T47" fmla="*/ 2 h 11"/>
                  <a:gd name="T48" fmla="*/ 16 w 23"/>
                  <a:gd name="T49" fmla="*/ 1 h 11"/>
                  <a:gd name="T50" fmla="*/ 17 w 23"/>
                  <a:gd name="T5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" h="11">
                    <a:moveTo>
                      <a:pt x="17" y="0"/>
                    </a:moveTo>
                    <a:cubicBezTo>
                      <a:pt x="18" y="0"/>
                      <a:pt x="18" y="0"/>
                      <a:pt x="19" y="1"/>
                    </a:cubicBezTo>
                    <a:cubicBezTo>
                      <a:pt x="19" y="1"/>
                      <a:pt x="21" y="1"/>
                      <a:pt x="21" y="1"/>
                    </a:cubicBezTo>
                    <a:cubicBezTo>
                      <a:pt x="21" y="1"/>
                      <a:pt x="20" y="2"/>
                      <a:pt x="20" y="2"/>
                    </a:cubicBezTo>
                    <a:cubicBezTo>
                      <a:pt x="20" y="3"/>
                      <a:pt x="22" y="4"/>
                      <a:pt x="23" y="4"/>
                    </a:cubicBezTo>
                    <a:cubicBezTo>
                      <a:pt x="23" y="5"/>
                      <a:pt x="23" y="6"/>
                      <a:pt x="21" y="7"/>
                    </a:cubicBezTo>
                    <a:cubicBezTo>
                      <a:pt x="21" y="8"/>
                      <a:pt x="20" y="7"/>
                      <a:pt x="20" y="8"/>
                    </a:cubicBezTo>
                    <a:cubicBezTo>
                      <a:pt x="19" y="8"/>
                      <a:pt x="19" y="8"/>
                      <a:pt x="18" y="9"/>
                    </a:cubicBezTo>
                    <a:cubicBezTo>
                      <a:pt x="18" y="9"/>
                      <a:pt x="16" y="9"/>
                      <a:pt x="16" y="9"/>
                    </a:cubicBezTo>
                    <a:cubicBezTo>
                      <a:pt x="16" y="10"/>
                      <a:pt x="16" y="10"/>
                      <a:pt x="15" y="10"/>
                    </a:cubicBezTo>
                    <a:cubicBezTo>
                      <a:pt x="14" y="10"/>
                      <a:pt x="10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9"/>
                      <a:pt x="6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7"/>
                      <a:pt x="4" y="7"/>
                      <a:pt x="4" y="7"/>
                    </a:cubicBezTo>
                    <a:cubicBezTo>
                      <a:pt x="4" y="6"/>
                      <a:pt x="5" y="5"/>
                      <a:pt x="4" y="3"/>
                    </a:cubicBezTo>
                    <a:cubicBezTo>
                      <a:pt x="2" y="3"/>
                      <a:pt x="2" y="5"/>
                      <a:pt x="1" y="4"/>
                    </a:cubicBezTo>
                    <a:cubicBezTo>
                      <a:pt x="0" y="2"/>
                      <a:pt x="3" y="4"/>
                      <a:pt x="2" y="2"/>
                    </a:cubicBezTo>
                    <a:cubicBezTo>
                      <a:pt x="4" y="2"/>
                      <a:pt x="4" y="2"/>
                      <a:pt x="6" y="2"/>
                    </a:cubicBezTo>
                    <a:cubicBezTo>
                      <a:pt x="7" y="3"/>
                      <a:pt x="8" y="3"/>
                      <a:pt x="7" y="4"/>
                    </a:cubicBezTo>
                    <a:cubicBezTo>
                      <a:pt x="8" y="4"/>
                      <a:pt x="9" y="3"/>
                      <a:pt x="8" y="2"/>
                    </a:cubicBezTo>
                    <a:cubicBezTo>
                      <a:pt x="9" y="3"/>
                      <a:pt x="13" y="1"/>
                      <a:pt x="12" y="3"/>
                    </a:cubicBezTo>
                    <a:cubicBezTo>
                      <a:pt x="13" y="3"/>
                      <a:pt x="12" y="2"/>
                      <a:pt x="13" y="2"/>
                    </a:cubicBezTo>
                    <a:cubicBezTo>
                      <a:pt x="14" y="1"/>
                      <a:pt x="15" y="2"/>
                      <a:pt x="16" y="1"/>
                    </a:cubicBezTo>
                    <a:cubicBezTo>
                      <a:pt x="17" y="1"/>
                      <a:pt x="17" y="1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9"/>
              <p:cNvSpPr/>
              <p:nvPr/>
            </p:nvSpPr>
            <p:spPr bwMode="auto">
              <a:xfrm>
                <a:off x="2873375" y="1792288"/>
                <a:ext cx="98425" cy="69850"/>
              </a:xfrm>
              <a:custGeom>
                <a:avLst/>
                <a:gdLst>
                  <a:gd name="T0" fmla="*/ 4 w 14"/>
                  <a:gd name="T1" fmla="*/ 0 h 10"/>
                  <a:gd name="T2" fmla="*/ 7 w 14"/>
                  <a:gd name="T3" fmla="*/ 4 h 10"/>
                  <a:gd name="T4" fmla="*/ 8 w 14"/>
                  <a:gd name="T5" fmla="*/ 3 h 10"/>
                  <a:gd name="T6" fmla="*/ 10 w 14"/>
                  <a:gd name="T7" fmla="*/ 5 h 10"/>
                  <a:gd name="T8" fmla="*/ 12 w 14"/>
                  <a:gd name="T9" fmla="*/ 7 h 10"/>
                  <a:gd name="T10" fmla="*/ 14 w 14"/>
                  <a:gd name="T11" fmla="*/ 8 h 10"/>
                  <a:gd name="T12" fmla="*/ 7 w 14"/>
                  <a:gd name="T13" fmla="*/ 8 h 10"/>
                  <a:gd name="T14" fmla="*/ 5 w 14"/>
                  <a:gd name="T15" fmla="*/ 10 h 10"/>
                  <a:gd name="T16" fmla="*/ 0 w 14"/>
                  <a:gd name="T17" fmla="*/ 8 h 10"/>
                  <a:gd name="T18" fmla="*/ 1 w 14"/>
                  <a:gd name="T19" fmla="*/ 8 h 10"/>
                  <a:gd name="T20" fmla="*/ 2 w 14"/>
                  <a:gd name="T21" fmla="*/ 7 h 10"/>
                  <a:gd name="T22" fmla="*/ 2 w 14"/>
                  <a:gd name="T23" fmla="*/ 2 h 10"/>
                  <a:gd name="T24" fmla="*/ 4 w 14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0">
                    <a:moveTo>
                      <a:pt x="4" y="0"/>
                    </a:moveTo>
                    <a:cubicBezTo>
                      <a:pt x="5" y="2"/>
                      <a:pt x="8" y="1"/>
                      <a:pt x="7" y="4"/>
                    </a:cubicBezTo>
                    <a:cubicBezTo>
                      <a:pt x="8" y="4"/>
                      <a:pt x="8" y="3"/>
                      <a:pt x="8" y="3"/>
                    </a:cubicBezTo>
                    <a:cubicBezTo>
                      <a:pt x="9" y="3"/>
                      <a:pt x="9" y="5"/>
                      <a:pt x="10" y="5"/>
                    </a:cubicBezTo>
                    <a:cubicBezTo>
                      <a:pt x="11" y="5"/>
                      <a:pt x="12" y="7"/>
                      <a:pt x="12" y="7"/>
                    </a:cubicBezTo>
                    <a:cubicBezTo>
                      <a:pt x="14" y="7"/>
                      <a:pt x="13" y="7"/>
                      <a:pt x="14" y="8"/>
                    </a:cubicBezTo>
                    <a:cubicBezTo>
                      <a:pt x="13" y="9"/>
                      <a:pt x="9" y="8"/>
                      <a:pt x="7" y="8"/>
                    </a:cubicBezTo>
                    <a:cubicBezTo>
                      <a:pt x="7" y="9"/>
                      <a:pt x="5" y="9"/>
                      <a:pt x="5" y="10"/>
                    </a:cubicBezTo>
                    <a:cubicBezTo>
                      <a:pt x="3" y="9"/>
                      <a:pt x="3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1" y="5"/>
                      <a:pt x="2" y="4"/>
                      <a:pt x="2" y="2"/>
                    </a:cubicBezTo>
                    <a:cubicBezTo>
                      <a:pt x="3" y="2"/>
                      <a:pt x="4" y="2"/>
                      <a:pt x="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922713" y="1362075"/>
              <a:ext cx="3130550" cy="2228850"/>
              <a:chOff x="3922713" y="1362075"/>
              <a:chExt cx="3130550" cy="2228850"/>
            </a:xfrm>
            <a:grpFill/>
          </p:grpSpPr>
          <p:sp>
            <p:nvSpPr>
              <p:cNvPr id="6" name="Freeform 48"/>
              <p:cNvSpPr/>
              <p:nvPr/>
            </p:nvSpPr>
            <p:spPr bwMode="auto">
              <a:xfrm>
                <a:off x="6316663" y="2244725"/>
                <a:ext cx="76200" cy="55563"/>
              </a:xfrm>
              <a:custGeom>
                <a:avLst/>
                <a:gdLst>
                  <a:gd name="T0" fmla="*/ 3 w 11"/>
                  <a:gd name="T1" fmla="*/ 0 h 8"/>
                  <a:gd name="T2" fmla="*/ 4 w 11"/>
                  <a:gd name="T3" fmla="*/ 0 h 8"/>
                  <a:gd name="T4" fmla="*/ 6 w 11"/>
                  <a:gd name="T5" fmla="*/ 3 h 8"/>
                  <a:gd name="T6" fmla="*/ 11 w 11"/>
                  <a:gd name="T7" fmla="*/ 2 h 8"/>
                  <a:gd name="T8" fmla="*/ 9 w 11"/>
                  <a:gd name="T9" fmla="*/ 5 h 8"/>
                  <a:gd name="T10" fmla="*/ 7 w 11"/>
                  <a:gd name="T11" fmla="*/ 5 h 8"/>
                  <a:gd name="T12" fmla="*/ 5 w 11"/>
                  <a:gd name="T13" fmla="*/ 6 h 8"/>
                  <a:gd name="T14" fmla="*/ 5 w 11"/>
                  <a:gd name="T15" fmla="*/ 7 h 8"/>
                  <a:gd name="T16" fmla="*/ 2 w 11"/>
                  <a:gd name="T17" fmla="*/ 6 h 8"/>
                  <a:gd name="T18" fmla="*/ 3 w 11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8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2"/>
                      <a:pt x="6" y="1"/>
                      <a:pt x="6" y="3"/>
                    </a:cubicBezTo>
                    <a:cubicBezTo>
                      <a:pt x="8" y="2"/>
                      <a:pt x="9" y="3"/>
                      <a:pt x="11" y="2"/>
                    </a:cubicBezTo>
                    <a:cubicBezTo>
                      <a:pt x="11" y="4"/>
                      <a:pt x="9" y="4"/>
                      <a:pt x="9" y="5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6" y="4"/>
                      <a:pt x="6" y="7"/>
                      <a:pt x="5" y="6"/>
                    </a:cubicBezTo>
                    <a:cubicBezTo>
                      <a:pt x="5" y="6"/>
                      <a:pt x="5" y="7"/>
                      <a:pt x="5" y="7"/>
                    </a:cubicBezTo>
                    <a:cubicBezTo>
                      <a:pt x="3" y="8"/>
                      <a:pt x="3" y="4"/>
                      <a:pt x="2" y="6"/>
                    </a:cubicBezTo>
                    <a:cubicBezTo>
                      <a:pt x="0" y="5"/>
                      <a:pt x="2" y="1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3922713" y="1362075"/>
                <a:ext cx="3130550" cy="2228850"/>
                <a:chOff x="3922713" y="1362075"/>
                <a:chExt cx="3130550" cy="2228850"/>
              </a:xfrm>
              <a:grpFill/>
            </p:grpSpPr>
            <p:sp>
              <p:nvSpPr>
                <p:cNvPr id="8" name="Freeform 34"/>
                <p:cNvSpPr/>
                <p:nvPr/>
              </p:nvSpPr>
              <p:spPr bwMode="auto">
                <a:xfrm>
                  <a:off x="4914900" y="1703388"/>
                  <a:ext cx="26988" cy="2063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2 h 3"/>
                    <a:gd name="T4" fmla="*/ 1 w 4"/>
                    <a:gd name="T5" fmla="*/ 3 h 3"/>
                    <a:gd name="T6" fmla="*/ 1 w 4"/>
                    <a:gd name="T7" fmla="*/ 1 h 3"/>
                    <a:gd name="T8" fmla="*/ 2 w 4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1" y="3"/>
                      </a:cubicBezTo>
                      <a:cubicBezTo>
                        <a:pt x="0" y="3"/>
                        <a:pt x="1" y="1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" name="Freeform 84"/>
                <p:cNvSpPr/>
                <p:nvPr/>
              </p:nvSpPr>
              <p:spPr bwMode="auto">
                <a:xfrm>
                  <a:off x="4470400" y="1362075"/>
                  <a:ext cx="131763" cy="49213"/>
                </a:xfrm>
                <a:custGeom>
                  <a:avLst/>
                  <a:gdLst>
                    <a:gd name="T0" fmla="*/ 5 w 19"/>
                    <a:gd name="T1" fmla="*/ 1 h 7"/>
                    <a:gd name="T2" fmla="*/ 5 w 19"/>
                    <a:gd name="T3" fmla="*/ 2 h 7"/>
                    <a:gd name="T4" fmla="*/ 7 w 19"/>
                    <a:gd name="T5" fmla="*/ 3 h 7"/>
                    <a:gd name="T6" fmla="*/ 8 w 19"/>
                    <a:gd name="T7" fmla="*/ 2 h 7"/>
                    <a:gd name="T8" fmla="*/ 11 w 19"/>
                    <a:gd name="T9" fmla="*/ 3 h 7"/>
                    <a:gd name="T10" fmla="*/ 16 w 19"/>
                    <a:gd name="T11" fmla="*/ 2 h 7"/>
                    <a:gd name="T12" fmla="*/ 18 w 19"/>
                    <a:gd name="T13" fmla="*/ 3 h 7"/>
                    <a:gd name="T14" fmla="*/ 17 w 19"/>
                    <a:gd name="T15" fmla="*/ 5 h 7"/>
                    <a:gd name="T16" fmla="*/ 12 w 19"/>
                    <a:gd name="T17" fmla="*/ 6 h 7"/>
                    <a:gd name="T18" fmla="*/ 9 w 19"/>
                    <a:gd name="T19" fmla="*/ 7 h 7"/>
                    <a:gd name="T20" fmla="*/ 4 w 19"/>
                    <a:gd name="T21" fmla="*/ 3 h 7"/>
                    <a:gd name="T22" fmla="*/ 1 w 19"/>
                    <a:gd name="T23" fmla="*/ 3 h 7"/>
                    <a:gd name="T24" fmla="*/ 5 w 19"/>
                    <a:gd name="T2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" h="7">
                      <a:moveTo>
                        <a:pt x="5" y="1"/>
                      </a:move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5" y="3"/>
                        <a:pt x="8" y="1"/>
                        <a:pt x="7" y="3"/>
                      </a:cubicBezTo>
                      <a:cubicBezTo>
                        <a:pt x="8" y="3"/>
                        <a:pt x="7" y="2"/>
                        <a:pt x="8" y="2"/>
                      </a:cubicBezTo>
                      <a:cubicBezTo>
                        <a:pt x="10" y="3"/>
                        <a:pt x="11" y="1"/>
                        <a:pt x="11" y="3"/>
                      </a:cubicBezTo>
                      <a:cubicBezTo>
                        <a:pt x="12" y="3"/>
                        <a:pt x="14" y="3"/>
                        <a:pt x="16" y="2"/>
                      </a:cubicBezTo>
                      <a:cubicBezTo>
                        <a:pt x="15" y="4"/>
                        <a:pt x="18" y="2"/>
                        <a:pt x="18" y="3"/>
                      </a:cubicBezTo>
                      <a:cubicBezTo>
                        <a:pt x="19" y="5"/>
                        <a:pt x="15" y="4"/>
                        <a:pt x="17" y="5"/>
                      </a:cubicBezTo>
                      <a:cubicBezTo>
                        <a:pt x="16" y="7"/>
                        <a:pt x="13" y="6"/>
                        <a:pt x="12" y="6"/>
                      </a:cubicBezTo>
                      <a:cubicBezTo>
                        <a:pt x="11" y="6"/>
                        <a:pt x="10" y="7"/>
                        <a:pt x="9" y="7"/>
                      </a:cubicBezTo>
                      <a:cubicBezTo>
                        <a:pt x="7" y="6"/>
                        <a:pt x="5" y="5"/>
                        <a:pt x="4" y="3"/>
                      </a:cubicBezTo>
                      <a:cubicBezTo>
                        <a:pt x="3" y="3"/>
                        <a:pt x="1" y="4"/>
                        <a:pt x="1" y="3"/>
                      </a:cubicBezTo>
                      <a:cubicBezTo>
                        <a:pt x="0" y="0"/>
                        <a:pt x="5" y="3"/>
                        <a:pt x="5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10" name="组合 9"/>
                <p:cNvGrpSpPr/>
                <p:nvPr/>
              </p:nvGrpSpPr>
              <p:grpSpPr>
                <a:xfrm>
                  <a:off x="3922713" y="1382713"/>
                  <a:ext cx="3130550" cy="2208212"/>
                  <a:chOff x="3922713" y="1382713"/>
                  <a:chExt cx="3130550" cy="2208212"/>
                </a:xfrm>
                <a:grpFill/>
              </p:grpSpPr>
              <p:sp>
                <p:nvSpPr>
                  <p:cNvPr id="11" name="Freeform 72"/>
                  <p:cNvSpPr/>
                  <p:nvPr/>
                </p:nvSpPr>
                <p:spPr bwMode="auto">
                  <a:xfrm>
                    <a:off x="6191250" y="2994025"/>
                    <a:ext cx="271463" cy="138113"/>
                  </a:xfrm>
                  <a:custGeom>
                    <a:avLst/>
                    <a:gdLst>
                      <a:gd name="T0" fmla="*/ 13 w 39"/>
                      <a:gd name="T1" fmla="*/ 10 h 20"/>
                      <a:gd name="T2" fmla="*/ 10 w 39"/>
                      <a:gd name="T3" fmla="*/ 9 h 20"/>
                      <a:gd name="T4" fmla="*/ 9 w 39"/>
                      <a:gd name="T5" fmla="*/ 7 h 20"/>
                      <a:gd name="T6" fmla="*/ 4 w 39"/>
                      <a:gd name="T7" fmla="*/ 5 h 20"/>
                      <a:gd name="T8" fmla="*/ 0 w 39"/>
                      <a:gd name="T9" fmla="*/ 5 h 20"/>
                      <a:gd name="T10" fmla="*/ 0 w 39"/>
                      <a:gd name="T11" fmla="*/ 3 h 20"/>
                      <a:gd name="T12" fmla="*/ 1 w 39"/>
                      <a:gd name="T13" fmla="*/ 3 h 20"/>
                      <a:gd name="T14" fmla="*/ 3 w 39"/>
                      <a:gd name="T15" fmla="*/ 2 h 20"/>
                      <a:gd name="T16" fmla="*/ 6 w 39"/>
                      <a:gd name="T17" fmla="*/ 3 h 20"/>
                      <a:gd name="T18" fmla="*/ 8 w 39"/>
                      <a:gd name="T19" fmla="*/ 2 h 20"/>
                      <a:gd name="T20" fmla="*/ 12 w 39"/>
                      <a:gd name="T21" fmla="*/ 0 h 20"/>
                      <a:gd name="T22" fmla="*/ 13 w 39"/>
                      <a:gd name="T23" fmla="*/ 1 h 20"/>
                      <a:gd name="T24" fmla="*/ 17 w 39"/>
                      <a:gd name="T25" fmla="*/ 3 h 20"/>
                      <a:gd name="T26" fmla="*/ 18 w 39"/>
                      <a:gd name="T27" fmla="*/ 2 h 20"/>
                      <a:gd name="T28" fmla="*/ 20 w 39"/>
                      <a:gd name="T29" fmla="*/ 3 h 20"/>
                      <a:gd name="T30" fmla="*/ 22 w 39"/>
                      <a:gd name="T31" fmla="*/ 3 h 20"/>
                      <a:gd name="T32" fmla="*/ 24 w 39"/>
                      <a:gd name="T33" fmla="*/ 4 h 20"/>
                      <a:gd name="T34" fmla="*/ 24 w 39"/>
                      <a:gd name="T35" fmla="*/ 6 h 20"/>
                      <a:gd name="T36" fmla="*/ 25 w 39"/>
                      <a:gd name="T37" fmla="*/ 6 h 20"/>
                      <a:gd name="T38" fmla="*/ 26 w 39"/>
                      <a:gd name="T39" fmla="*/ 7 h 20"/>
                      <a:gd name="T40" fmla="*/ 29 w 39"/>
                      <a:gd name="T41" fmla="*/ 9 h 20"/>
                      <a:gd name="T42" fmla="*/ 33 w 39"/>
                      <a:gd name="T43" fmla="*/ 10 h 20"/>
                      <a:gd name="T44" fmla="*/ 32 w 39"/>
                      <a:gd name="T45" fmla="*/ 12 h 20"/>
                      <a:gd name="T46" fmla="*/ 34 w 39"/>
                      <a:gd name="T47" fmla="*/ 13 h 20"/>
                      <a:gd name="T48" fmla="*/ 34 w 39"/>
                      <a:gd name="T49" fmla="*/ 14 h 20"/>
                      <a:gd name="T50" fmla="*/ 36 w 39"/>
                      <a:gd name="T51" fmla="*/ 16 h 20"/>
                      <a:gd name="T52" fmla="*/ 39 w 39"/>
                      <a:gd name="T53" fmla="*/ 19 h 20"/>
                      <a:gd name="T54" fmla="*/ 35 w 39"/>
                      <a:gd name="T55" fmla="*/ 19 h 20"/>
                      <a:gd name="T56" fmla="*/ 32 w 39"/>
                      <a:gd name="T57" fmla="*/ 17 h 20"/>
                      <a:gd name="T58" fmla="*/ 31 w 39"/>
                      <a:gd name="T59" fmla="*/ 16 h 20"/>
                      <a:gd name="T60" fmla="*/ 30 w 39"/>
                      <a:gd name="T61" fmla="*/ 15 h 20"/>
                      <a:gd name="T62" fmla="*/ 29 w 39"/>
                      <a:gd name="T63" fmla="*/ 14 h 20"/>
                      <a:gd name="T64" fmla="*/ 24 w 39"/>
                      <a:gd name="T65" fmla="*/ 13 h 20"/>
                      <a:gd name="T66" fmla="*/ 22 w 39"/>
                      <a:gd name="T67" fmla="*/ 18 h 20"/>
                      <a:gd name="T68" fmla="*/ 19 w 39"/>
                      <a:gd name="T69" fmla="*/ 17 h 20"/>
                      <a:gd name="T70" fmla="*/ 17 w 39"/>
                      <a:gd name="T71" fmla="*/ 16 h 20"/>
                      <a:gd name="T72" fmla="*/ 15 w 39"/>
                      <a:gd name="T73" fmla="*/ 14 h 20"/>
                      <a:gd name="T74" fmla="*/ 13 w 39"/>
                      <a:gd name="T75" fmla="*/ 16 h 20"/>
                      <a:gd name="T76" fmla="*/ 12 w 39"/>
                      <a:gd name="T77" fmla="*/ 15 h 20"/>
                      <a:gd name="T78" fmla="*/ 13 w 39"/>
                      <a:gd name="T79" fmla="*/ 13 h 20"/>
                      <a:gd name="T80" fmla="*/ 14 w 39"/>
                      <a:gd name="T81" fmla="*/ 11 h 20"/>
                      <a:gd name="T82" fmla="*/ 14 w 39"/>
                      <a:gd name="T83" fmla="*/ 12 h 20"/>
                      <a:gd name="T84" fmla="*/ 13 w 39"/>
                      <a:gd name="T85" fmla="*/ 1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9" h="20">
                        <a:moveTo>
                          <a:pt x="13" y="10"/>
                        </a:moveTo>
                        <a:cubicBezTo>
                          <a:pt x="12" y="10"/>
                          <a:pt x="12" y="8"/>
                          <a:pt x="10" y="9"/>
                        </a:cubicBezTo>
                        <a:cubicBezTo>
                          <a:pt x="10" y="8"/>
                          <a:pt x="10" y="7"/>
                          <a:pt x="9" y="7"/>
                        </a:cubicBezTo>
                        <a:cubicBezTo>
                          <a:pt x="7" y="6"/>
                          <a:pt x="5" y="6"/>
                          <a:pt x="4" y="5"/>
                        </a:cubicBezTo>
                        <a:cubicBezTo>
                          <a:pt x="2" y="6"/>
                          <a:pt x="2" y="5"/>
                          <a:pt x="0" y="5"/>
                        </a:cubicBezTo>
                        <a:cubicBezTo>
                          <a:pt x="0" y="4"/>
                          <a:pt x="1" y="3"/>
                          <a:pt x="0" y="3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2" y="3"/>
                          <a:pt x="2" y="2"/>
                          <a:pt x="3" y="2"/>
                        </a:cubicBezTo>
                        <a:cubicBezTo>
                          <a:pt x="4" y="3"/>
                          <a:pt x="5" y="3"/>
                          <a:pt x="6" y="3"/>
                        </a:cubicBezTo>
                        <a:cubicBezTo>
                          <a:pt x="7" y="4"/>
                          <a:pt x="7" y="2"/>
                          <a:pt x="8" y="2"/>
                        </a:cubicBezTo>
                        <a:cubicBezTo>
                          <a:pt x="9" y="1"/>
                          <a:pt x="11" y="1"/>
                          <a:pt x="12" y="0"/>
                        </a:cubicBezTo>
                        <a:cubicBezTo>
                          <a:pt x="13" y="0"/>
                          <a:pt x="13" y="1"/>
                          <a:pt x="13" y="1"/>
                        </a:cubicBezTo>
                        <a:cubicBezTo>
                          <a:pt x="14" y="2"/>
                          <a:pt x="17" y="1"/>
                          <a:pt x="17" y="3"/>
                        </a:cubicBezTo>
                        <a:cubicBezTo>
                          <a:pt x="18" y="3"/>
                          <a:pt x="18" y="2"/>
                          <a:pt x="18" y="2"/>
                        </a:cubicBezTo>
                        <a:cubicBezTo>
                          <a:pt x="19" y="2"/>
                          <a:pt x="19" y="3"/>
                          <a:pt x="20" y="3"/>
                        </a:cubicBezTo>
                        <a:cubicBezTo>
                          <a:pt x="20" y="4"/>
                          <a:pt x="21" y="3"/>
                          <a:pt x="22" y="3"/>
                        </a:cubicBezTo>
                        <a:cubicBezTo>
                          <a:pt x="23" y="4"/>
                          <a:pt x="23" y="5"/>
                          <a:pt x="24" y="4"/>
                        </a:cubicBezTo>
                        <a:cubicBezTo>
                          <a:pt x="25" y="5"/>
                          <a:pt x="25" y="5"/>
                          <a:pt x="24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6" y="6"/>
                          <a:pt x="26" y="7"/>
                          <a:pt x="26" y="7"/>
                        </a:cubicBezTo>
                        <a:cubicBezTo>
                          <a:pt x="26" y="8"/>
                          <a:pt x="28" y="8"/>
                          <a:pt x="29" y="9"/>
                        </a:cubicBezTo>
                        <a:cubicBezTo>
                          <a:pt x="29" y="9"/>
                          <a:pt x="31" y="10"/>
                          <a:pt x="33" y="10"/>
                        </a:cubicBezTo>
                        <a:cubicBezTo>
                          <a:pt x="33" y="11"/>
                          <a:pt x="32" y="11"/>
                          <a:pt x="32" y="12"/>
                        </a:cubicBezTo>
                        <a:cubicBezTo>
                          <a:pt x="33" y="13"/>
                          <a:pt x="34" y="13"/>
                          <a:pt x="34" y="13"/>
                        </a:cubicBezTo>
                        <a:cubicBezTo>
                          <a:pt x="34" y="13"/>
                          <a:pt x="34" y="14"/>
                          <a:pt x="34" y="14"/>
                        </a:cubicBezTo>
                        <a:cubicBezTo>
                          <a:pt x="35" y="15"/>
                          <a:pt x="35" y="15"/>
                          <a:pt x="36" y="16"/>
                        </a:cubicBezTo>
                        <a:cubicBezTo>
                          <a:pt x="37" y="17"/>
                          <a:pt x="37" y="19"/>
                          <a:pt x="39" y="19"/>
                        </a:cubicBezTo>
                        <a:cubicBezTo>
                          <a:pt x="38" y="20"/>
                          <a:pt x="36" y="19"/>
                          <a:pt x="35" y="19"/>
                        </a:cubicBezTo>
                        <a:cubicBezTo>
                          <a:pt x="34" y="19"/>
                          <a:pt x="33" y="18"/>
                          <a:pt x="32" y="17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0" y="15"/>
                          <a:pt x="30" y="16"/>
                          <a:pt x="30" y="15"/>
                        </a:cubicBezTo>
                        <a:cubicBezTo>
                          <a:pt x="30" y="15"/>
                          <a:pt x="29" y="14"/>
                          <a:pt x="29" y="14"/>
                        </a:cubicBezTo>
                        <a:cubicBezTo>
                          <a:pt x="27" y="13"/>
                          <a:pt x="26" y="14"/>
                          <a:pt x="24" y="13"/>
                        </a:cubicBezTo>
                        <a:cubicBezTo>
                          <a:pt x="23" y="14"/>
                          <a:pt x="23" y="16"/>
                          <a:pt x="22" y="18"/>
                        </a:cubicBezTo>
                        <a:cubicBezTo>
                          <a:pt x="22" y="17"/>
                          <a:pt x="20" y="17"/>
                          <a:pt x="19" y="17"/>
                        </a:cubicBezTo>
                        <a:cubicBezTo>
                          <a:pt x="18" y="16"/>
                          <a:pt x="19" y="15"/>
                          <a:pt x="17" y="16"/>
                        </a:cubicBezTo>
                        <a:cubicBezTo>
                          <a:pt x="19" y="13"/>
                          <a:pt x="15" y="16"/>
                          <a:pt x="15" y="14"/>
                        </a:cubicBezTo>
                        <a:cubicBezTo>
                          <a:pt x="14" y="14"/>
                          <a:pt x="13" y="14"/>
                          <a:pt x="13" y="16"/>
                        </a:cubicBezTo>
                        <a:cubicBezTo>
                          <a:pt x="13" y="15"/>
                          <a:pt x="13" y="14"/>
                          <a:pt x="12" y="15"/>
                        </a:cubicBezTo>
                        <a:cubicBezTo>
                          <a:pt x="12" y="14"/>
                          <a:pt x="13" y="14"/>
                          <a:pt x="13" y="13"/>
                        </a:cubicBezTo>
                        <a:cubicBezTo>
                          <a:pt x="14" y="12"/>
                          <a:pt x="15" y="12"/>
                          <a:pt x="14" y="11"/>
                        </a:cubicBezTo>
                        <a:cubicBezTo>
                          <a:pt x="14" y="11"/>
                          <a:pt x="14" y="12"/>
                          <a:pt x="14" y="12"/>
                        </a:cubicBezTo>
                        <a:cubicBezTo>
                          <a:pt x="13" y="12"/>
                          <a:pt x="13" y="9"/>
                          <a:pt x="13" y="1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" name="Freeform 95"/>
                  <p:cNvSpPr/>
                  <p:nvPr/>
                </p:nvSpPr>
                <p:spPr bwMode="auto">
                  <a:xfrm>
                    <a:off x="5830888" y="2862263"/>
                    <a:ext cx="152400" cy="166688"/>
                  </a:xfrm>
                  <a:custGeom>
                    <a:avLst/>
                    <a:gdLst>
                      <a:gd name="T0" fmla="*/ 18 w 22"/>
                      <a:gd name="T1" fmla="*/ 1 h 24"/>
                      <a:gd name="T2" fmla="*/ 20 w 22"/>
                      <a:gd name="T3" fmla="*/ 2 h 24"/>
                      <a:gd name="T4" fmla="*/ 22 w 22"/>
                      <a:gd name="T5" fmla="*/ 4 h 24"/>
                      <a:gd name="T6" fmla="*/ 20 w 22"/>
                      <a:gd name="T7" fmla="*/ 6 h 24"/>
                      <a:gd name="T8" fmla="*/ 19 w 22"/>
                      <a:gd name="T9" fmla="*/ 10 h 24"/>
                      <a:gd name="T10" fmla="*/ 20 w 22"/>
                      <a:gd name="T11" fmla="*/ 11 h 24"/>
                      <a:gd name="T12" fmla="*/ 20 w 22"/>
                      <a:gd name="T13" fmla="*/ 12 h 24"/>
                      <a:gd name="T14" fmla="*/ 21 w 22"/>
                      <a:gd name="T15" fmla="*/ 13 h 24"/>
                      <a:gd name="T16" fmla="*/ 19 w 22"/>
                      <a:gd name="T17" fmla="*/ 15 h 24"/>
                      <a:gd name="T18" fmla="*/ 18 w 22"/>
                      <a:gd name="T19" fmla="*/ 18 h 24"/>
                      <a:gd name="T20" fmla="*/ 18 w 22"/>
                      <a:gd name="T21" fmla="*/ 19 h 24"/>
                      <a:gd name="T22" fmla="*/ 17 w 22"/>
                      <a:gd name="T23" fmla="*/ 19 h 24"/>
                      <a:gd name="T24" fmla="*/ 16 w 22"/>
                      <a:gd name="T25" fmla="*/ 21 h 24"/>
                      <a:gd name="T26" fmla="*/ 16 w 22"/>
                      <a:gd name="T27" fmla="*/ 24 h 24"/>
                      <a:gd name="T28" fmla="*/ 10 w 22"/>
                      <a:gd name="T29" fmla="*/ 22 h 24"/>
                      <a:gd name="T30" fmla="*/ 10 w 22"/>
                      <a:gd name="T31" fmla="*/ 23 h 24"/>
                      <a:gd name="T32" fmla="*/ 8 w 22"/>
                      <a:gd name="T33" fmla="*/ 22 h 24"/>
                      <a:gd name="T34" fmla="*/ 5 w 22"/>
                      <a:gd name="T35" fmla="*/ 22 h 24"/>
                      <a:gd name="T36" fmla="*/ 4 w 22"/>
                      <a:gd name="T37" fmla="*/ 22 h 24"/>
                      <a:gd name="T38" fmla="*/ 2 w 22"/>
                      <a:gd name="T39" fmla="*/ 19 h 24"/>
                      <a:gd name="T40" fmla="*/ 2 w 22"/>
                      <a:gd name="T41" fmla="*/ 17 h 24"/>
                      <a:gd name="T42" fmla="*/ 2 w 22"/>
                      <a:gd name="T43" fmla="*/ 17 h 24"/>
                      <a:gd name="T44" fmla="*/ 1 w 22"/>
                      <a:gd name="T45" fmla="*/ 12 h 24"/>
                      <a:gd name="T46" fmla="*/ 6 w 22"/>
                      <a:gd name="T47" fmla="*/ 12 h 24"/>
                      <a:gd name="T48" fmla="*/ 6 w 22"/>
                      <a:gd name="T49" fmla="*/ 10 h 24"/>
                      <a:gd name="T50" fmla="*/ 10 w 22"/>
                      <a:gd name="T51" fmla="*/ 7 h 24"/>
                      <a:gd name="T52" fmla="*/ 13 w 22"/>
                      <a:gd name="T53" fmla="*/ 6 h 24"/>
                      <a:gd name="T54" fmla="*/ 14 w 22"/>
                      <a:gd name="T55" fmla="*/ 5 h 24"/>
                      <a:gd name="T56" fmla="*/ 15 w 22"/>
                      <a:gd name="T57" fmla="*/ 5 h 24"/>
                      <a:gd name="T58" fmla="*/ 16 w 22"/>
                      <a:gd name="T59" fmla="*/ 4 h 24"/>
                      <a:gd name="T60" fmla="*/ 18 w 22"/>
                      <a:gd name="T61" fmla="*/ 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22" h="24">
                        <a:moveTo>
                          <a:pt x="18" y="1"/>
                        </a:moveTo>
                        <a:cubicBezTo>
                          <a:pt x="18" y="0"/>
                          <a:pt x="19" y="2"/>
                          <a:pt x="20" y="2"/>
                        </a:cubicBezTo>
                        <a:cubicBezTo>
                          <a:pt x="21" y="3"/>
                          <a:pt x="21" y="4"/>
                          <a:pt x="22" y="4"/>
                        </a:cubicBezTo>
                        <a:cubicBezTo>
                          <a:pt x="22" y="5"/>
                          <a:pt x="21" y="6"/>
                          <a:pt x="20" y="6"/>
                        </a:cubicBezTo>
                        <a:cubicBezTo>
                          <a:pt x="19" y="7"/>
                          <a:pt x="20" y="10"/>
                          <a:pt x="19" y="10"/>
                        </a:cubicBezTo>
                        <a:cubicBezTo>
                          <a:pt x="19" y="10"/>
                          <a:pt x="20" y="10"/>
                          <a:pt x="20" y="11"/>
                        </a:cubicBezTo>
                        <a:cubicBezTo>
                          <a:pt x="20" y="11"/>
                          <a:pt x="20" y="12"/>
                          <a:pt x="20" y="12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21" y="15"/>
                          <a:pt x="20" y="16"/>
                          <a:pt x="19" y="15"/>
                        </a:cubicBezTo>
                        <a:cubicBezTo>
                          <a:pt x="19" y="16"/>
                          <a:pt x="20" y="17"/>
                          <a:pt x="18" y="18"/>
                        </a:cubicBezTo>
                        <a:cubicBezTo>
                          <a:pt x="18" y="18"/>
                          <a:pt x="18" y="19"/>
                          <a:pt x="18" y="19"/>
                        </a:cubicBezTo>
                        <a:cubicBezTo>
                          <a:pt x="18" y="19"/>
                          <a:pt x="17" y="19"/>
                          <a:pt x="17" y="19"/>
                        </a:cubicBezTo>
                        <a:cubicBezTo>
                          <a:pt x="17" y="19"/>
                          <a:pt x="17" y="21"/>
                          <a:pt x="16" y="21"/>
                        </a:cubicBezTo>
                        <a:cubicBezTo>
                          <a:pt x="17" y="22"/>
                          <a:pt x="15" y="22"/>
                          <a:pt x="16" y="24"/>
                        </a:cubicBezTo>
                        <a:cubicBezTo>
                          <a:pt x="13" y="24"/>
                          <a:pt x="12" y="23"/>
                          <a:pt x="10" y="22"/>
                        </a:cubicBezTo>
                        <a:cubicBezTo>
                          <a:pt x="10" y="22"/>
                          <a:pt x="10" y="23"/>
                          <a:pt x="10" y="23"/>
                        </a:cubicBezTo>
                        <a:cubicBezTo>
                          <a:pt x="9" y="24"/>
                          <a:pt x="8" y="23"/>
                          <a:pt x="8" y="22"/>
                        </a:cubicBezTo>
                        <a:cubicBezTo>
                          <a:pt x="7" y="22"/>
                          <a:pt x="6" y="23"/>
                          <a:pt x="5" y="22"/>
                        </a:cubicBezTo>
                        <a:cubicBezTo>
                          <a:pt x="5" y="22"/>
                          <a:pt x="6" y="21"/>
                          <a:pt x="4" y="22"/>
                        </a:cubicBezTo>
                        <a:cubicBezTo>
                          <a:pt x="3" y="21"/>
                          <a:pt x="3" y="19"/>
                          <a:pt x="2" y="19"/>
                        </a:cubicBezTo>
                        <a:cubicBezTo>
                          <a:pt x="2" y="18"/>
                          <a:pt x="2" y="18"/>
                          <a:pt x="2" y="17"/>
                        </a:cubicBezTo>
                        <a:cubicBezTo>
                          <a:pt x="2" y="16"/>
                          <a:pt x="2" y="16"/>
                          <a:pt x="2" y="17"/>
                        </a:cubicBezTo>
                        <a:cubicBezTo>
                          <a:pt x="0" y="16"/>
                          <a:pt x="1" y="14"/>
                          <a:pt x="1" y="12"/>
                        </a:cubicBezTo>
                        <a:cubicBezTo>
                          <a:pt x="3" y="12"/>
                          <a:pt x="5" y="12"/>
                          <a:pt x="6" y="12"/>
                        </a:cubicBezTo>
                        <a:cubicBezTo>
                          <a:pt x="6" y="11"/>
                          <a:pt x="7" y="10"/>
                          <a:pt x="6" y="10"/>
                        </a:cubicBezTo>
                        <a:cubicBezTo>
                          <a:pt x="7" y="9"/>
                          <a:pt x="11" y="8"/>
                          <a:pt x="10" y="7"/>
                        </a:cubicBezTo>
                        <a:cubicBezTo>
                          <a:pt x="11" y="7"/>
                          <a:pt x="12" y="6"/>
                          <a:pt x="13" y="6"/>
                        </a:cubicBezTo>
                        <a:cubicBezTo>
                          <a:pt x="14" y="6"/>
                          <a:pt x="14" y="5"/>
                          <a:pt x="14" y="5"/>
                        </a:cubicBezTo>
                        <a:cubicBezTo>
                          <a:pt x="14" y="5"/>
                          <a:pt x="15" y="5"/>
                          <a:pt x="15" y="5"/>
                        </a:cubicBezTo>
                        <a:cubicBezTo>
                          <a:pt x="15" y="4"/>
                          <a:pt x="15" y="3"/>
                          <a:pt x="16" y="4"/>
                        </a:cubicBezTo>
                        <a:cubicBezTo>
                          <a:pt x="15" y="1"/>
                          <a:pt x="18" y="2"/>
                          <a:pt x="18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3" name="组合 12"/>
                  <p:cNvGrpSpPr/>
                  <p:nvPr/>
                </p:nvGrpSpPr>
                <p:grpSpPr>
                  <a:xfrm>
                    <a:off x="3922713" y="1382713"/>
                    <a:ext cx="3130550" cy="2208212"/>
                    <a:chOff x="3922713" y="1382713"/>
                    <a:chExt cx="3130550" cy="2208212"/>
                  </a:xfrm>
                  <a:grpFill/>
                </p:grpSpPr>
                <p:sp>
                  <p:nvSpPr>
                    <p:cNvPr id="14" name="Freeform 63"/>
                    <p:cNvSpPr/>
                    <p:nvPr/>
                  </p:nvSpPr>
                  <p:spPr bwMode="auto">
                    <a:xfrm>
                      <a:off x="6038850" y="2751138"/>
                      <a:ext cx="55563" cy="61913"/>
                    </a:xfrm>
                    <a:custGeom>
                      <a:avLst/>
                      <a:gdLst>
                        <a:gd name="T0" fmla="*/ 4 w 8"/>
                        <a:gd name="T1" fmla="*/ 1 h 9"/>
                        <a:gd name="T2" fmla="*/ 6 w 8"/>
                        <a:gd name="T3" fmla="*/ 3 h 9"/>
                        <a:gd name="T4" fmla="*/ 5 w 8"/>
                        <a:gd name="T5" fmla="*/ 3 h 9"/>
                        <a:gd name="T6" fmla="*/ 6 w 8"/>
                        <a:gd name="T7" fmla="*/ 4 h 9"/>
                        <a:gd name="T8" fmla="*/ 8 w 8"/>
                        <a:gd name="T9" fmla="*/ 7 h 9"/>
                        <a:gd name="T10" fmla="*/ 7 w 8"/>
                        <a:gd name="T11" fmla="*/ 9 h 9"/>
                        <a:gd name="T12" fmla="*/ 5 w 8"/>
                        <a:gd name="T13" fmla="*/ 9 h 9"/>
                        <a:gd name="T14" fmla="*/ 3 w 8"/>
                        <a:gd name="T15" fmla="*/ 6 h 9"/>
                        <a:gd name="T16" fmla="*/ 4 w 8"/>
                        <a:gd name="T17" fmla="*/ 5 h 9"/>
                        <a:gd name="T18" fmla="*/ 0 w 8"/>
                        <a:gd name="T19" fmla="*/ 2 h 9"/>
                        <a:gd name="T20" fmla="*/ 4 w 8"/>
                        <a:gd name="T21" fmla="*/ 1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" h="9">
                          <a:moveTo>
                            <a:pt x="4" y="1"/>
                          </a:moveTo>
                          <a:cubicBezTo>
                            <a:pt x="3" y="3"/>
                            <a:pt x="5" y="2"/>
                            <a:pt x="6" y="3"/>
                          </a:cubicBezTo>
                          <a:cubicBezTo>
                            <a:pt x="6" y="3"/>
                            <a:pt x="5" y="3"/>
                            <a:pt x="5" y="3"/>
                          </a:cubicBezTo>
                          <a:cubicBezTo>
                            <a:pt x="5" y="3"/>
                            <a:pt x="6" y="4"/>
                            <a:pt x="6" y="4"/>
                          </a:cubicBezTo>
                          <a:cubicBezTo>
                            <a:pt x="6" y="5"/>
                            <a:pt x="8" y="5"/>
                            <a:pt x="8" y="7"/>
                          </a:cubicBezTo>
                          <a:cubicBezTo>
                            <a:pt x="7" y="7"/>
                            <a:pt x="7" y="8"/>
                            <a:pt x="7" y="9"/>
                          </a:cubicBezTo>
                          <a:cubicBezTo>
                            <a:pt x="6" y="8"/>
                            <a:pt x="5" y="8"/>
                            <a:pt x="5" y="9"/>
                          </a:cubicBezTo>
                          <a:cubicBezTo>
                            <a:pt x="4" y="8"/>
                            <a:pt x="4" y="6"/>
                            <a:pt x="3" y="6"/>
                          </a:cubicBezTo>
                          <a:cubicBezTo>
                            <a:pt x="3" y="5"/>
                            <a:pt x="4" y="6"/>
                            <a:pt x="4" y="5"/>
                          </a:cubicBezTo>
                          <a:cubicBezTo>
                            <a:pt x="2" y="4"/>
                            <a:pt x="2" y="2"/>
                            <a:pt x="0" y="2"/>
                          </a:cubicBezTo>
                          <a:cubicBezTo>
                            <a:pt x="1" y="0"/>
                            <a:pt x="2" y="1"/>
                            <a:pt x="4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5" name="Freeform 65"/>
                    <p:cNvSpPr/>
                    <p:nvPr/>
                  </p:nvSpPr>
                  <p:spPr bwMode="auto">
                    <a:xfrm>
                      <a:off x="6032500" y="2786063"/>
                      <a:ext cx="34925" cy="47625"/>
                    </a:xfrm>
                    <a:custGeom>
                      <a:avLst/>
                      <a:gdLst>
                        <a:gd name="T0" fmla="*/ 5 w 5"/>
                        <a:gd name="T1" fmla="*/ 6 h 7"/>
                        <a:gd name="T2" fmla="*/ 2 w 5"/>
                        <a:gd name="T3" fmla="*/ 6 h 7"/>
                        <a:gd name="T4" fmla="*/ 0 w 5"/>
                        <a:gd name="T5" fmla="*/ 4 h 7"/>
                        <a:gd name="T6" fmla="*/ 5 w 5"/>
                        <a:gd name="T7" fmla="*/ 6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" h="7">
                          <a:moveTo>
                            <a:pt x="5" y="6"/>
                          </a:moveTo>
                          <a:cubicBezTo>
                            <a:pt x="5" y="7"/>
                            <a:pt x="3" y="6"/>
                            <a:pt x="2" y="6"/>
                          </a:cubicBezTo>
                          <a:cubicBezTo>
                            <a:pt x="2" y="5"/>
                            <a:pt x="2" y="3"/>
                            <a:pt x="0" y="4"/>
                          </a:cubicBezTo>
                          <a:cubicBezTo>
                            <a:pt x="2" y="0"/>
                            <a:pt x="2" y="6"/>
                            <a:pt x="5" y="6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6" name="Freeform 67"/>
                    <p:cNvSpPr/>
                    <p:nvPr/>
                  </p:nvSpPr>
                  <p:spPr bwMode="auto">
                    <a:xfrm>
                      <a:off x="6059488" y="2827338"/>
                      <a:ext cx="41275" cy="61913"/>
                    </a:xfrm>
                    <a:custGeom>
                      <a:avLst/>
                      <a:gdLst>
                        <a:gd name="T0" fmla="*/ 5 w 6"/>
                        <a:gd name="T1" fmla="*/ 0 h 9"/>
                        <a:gd name="T2" fmla="*/ 6 w 6"/>
                        <a:gd name="T3" fmla="*/ 4 h 9"/>
                        <a:gd name="T4" fmla="*/ 4 w 6"/>
                        <a:gd name="T5" fmla="*/ 5 h 9"/>
                        <a:gd name="T6" fmla="*/ 4 w 6"/>
                        <a:gd name="T7" fmla="*/ 9 h 9"/>
                        <a:gd name="T8" fmla="*/ 2 w 6"/>
                        <a:gd name="T9" fmla="*/ 7 h 9"/>
                        <a:gd name="T10" fmla="*/ 2 w 6"/>
                        <a:gd name="T11" fmla="*/ 5 h 9"/>
                        <a:gd name="T12" fmla="*/ 2 w 6"/>
                        <a:gd name="T13" fmla="*/ 4 h 9"/>
                        <a:gd name="T14" fmla="*/ 2 w 6"/>
                        <a:gd name="T15" fmla="*/ 4 h 9"/>
                        <a:gd name="T16" fmla="*/ 3 w 6"/>
                        <a:gd name="T17" fmla="*/ 2 h 9"/>
                        <a:gd name="T18" fmla="*/ 4 w 6"/>
                        <a:gd name="T19" fmla="*/ 1 h 9"/>
                        <a:gd name="T20" fmla="*/ 5 w 6"/>
                        <a:gd name="T21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" h="9">
                          <a:moveTo>
                            <a:pt x="5" y="0"/>
                          </a:moveTo>
                          <a:cubicBezTo>
                            <a:pt x="5" y="2"/>
                            <a:pt x="5" y="4"/>
                            <a:pt x="6" y="4"/>
                          </a:cubicBezTo>
                          <a:cubicBezTo>
                            <a:pt x="6" y="5"/>
                            <a:pt x="5" y="5"/>
                            <a:pt x="4" y="5"/>
                          </a:cubicBezTo>
                          <a:cubicBezTo>
                            <a:pt x="5" y="6"/>
                            <a:pt x="4" y="7"/>
                            <a:pt x="4" y="9"/>
                          </a:cubicBezTo>
                          <a:cubicBezTo>
                            <a:pt x="3" y="9"/>
                            <a:pt x="3" y="7"/>
                            <a:pt x="2" y="7"/>
                          </a:cubicBezTo>
                          <a:cubicBezTo>
                            <a:pt x="1" y="6"/>
                            <a:pt x="2" y="6"/>
                            <a:pt x="2" y="5"/>
                          </a:cubicBezTo>
                          <a:cubicBezTo>
                            <a:pt x="2" y="5"/>
                            <a:pt x="1" y="4"/>
                            <a:pt x="2" y="4"/>
                          </a:cubicBezTo>
                          <a:cubicBezTo>
                            <a:pt x="2" y="3"/>
                            <a:pt x="2" y="4"/>
                            <a:pt x="2" y="4"/>
                          </a:cubicBezTo>
                          <a:cubicBezTo>
                            <a:pt x="0" y="4"/>
                            <a:pt x="2" y="2"/>
                            <a:pt x="3" y="2"/>
                          </a:cubicBezTo>
                          <a:cubicBezTo>
                            <a:pt x="3" y="2"/>
                            <a:pt x="3" y="1"/>
                            <a:pt x="4" y="1"/>
                          </a:cubicBezTo>
                          <a:cubicBezTo>
                            <a:pt x="4" y="1"/>
                            <a:pt x="4" y="0"/>
                            <a:pt x="5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" name="Freeform 68"/>
                    <p:cNvSpPr/>
                    <p:nvPr/>
                  </p:nvSpPr>
                  <p:spPr bwMode="auto">
                    <a:xfrm>
                      <a:off x="6032500" y="2841625"/>
                      <a:ext cx="26988" cy="26988"/>
                    </a:xfrm>
                    <a:custGeom>
                      <a:avLst/>
                      <a:gdLst>
                        <a:gd name="T0" fmla="*/ 3 w 4"/>
                        <a:gd name="T1" fmla="*/ 0 h 4"/>
                        <a:gd name="T2" fmla="*/ 4 w 4"/>
                        <a:gd name="T3" fmla="*/ 1 h 4"/>
                        <a:gd name="T4" fmla="*/ 4 w 4"/>
                        <a:gd name="T5" fmla="*/ 2 h 4"/>
                        <a:gd name="T6" fmla="*/ 0 w 4"/>
                        <a:gd name="T7" fmla="*/ 4 h 4"/>
                        <a:gd name="T8" fmla="*/ 3 w 4"/>
                        <a:gd name="T9" fmla="*/ 0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0"/>
                          </a:moveTo>
                          <a:cubicBezTo>
                            <a:pt x="4" y="0"/>
                            <a:pt x="4" y="0"/>
                            <a:pt x="4" y="1"/>
                          </a:cubicBezTo>
                          <a:cubicBezTo>
                            <a:pt x="3" y="1"/>
                            <a:pt x="3" y="2"/>
                            <a:pt x="4" y="2"/>
                          </a:cubicBezTo>
                          <a:cubicBezTo>
                            <a:pt x="3" y="2"/>
                            <a:pt x="2" y="3"/>
                            <a:pt x="0" y="4"/>
                          </a:cubicBezTo>
                          <a:cubicBezTo>
                            <a:pt x="0" y="1"/>
                            <a:pt x="3" y="2"/>
                            <a:pt x="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8" name="Freeform 69"/>
                    <p:cNvSpPr/>
                    <p:nvPr/>
                  </p:nvSpPr>
                  <p:spPr bwMode="auto">
                    <a:xfrm>
                      <a:off x="6115050" y="2938463"/>
                      <a:ext cx="20638" cy="34925"/>
                    </a:xfrm>
                    <a:custGeom>
                      <a:avLst/>
                      <a:gdLst>
                        <a:gd name="T0" fmla="*/ 1 w 3"/>
                        <a:gd name="T1" fmla="*/ 0 h 5"/>
                        <a:gd name="T2" fmla="*/ 3 w 3"/>
                        <a:gd name="T3" fmla="*/ 1 h 5"/>
                        <a:gd name="T4" fmla="*/ 0 w 3"/>
                        <a:gd name="T5" fmla="*/ 4 h 5"/>
                        <a:gd name="T6" fmla="*/ 1 w 3"/>
                        <a:gd name="T7" fmla="*/ 4 h 5"/>
                        <a:gd name="T8" fmla="*/ 1 w 3"/>
                        <a:gd name="T9" fmla="*/ 0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" h="5">
                          <a:moveTo>
                            <a:pt x="1" y="0"/>
                          </a:moveTo>
                          <a:cubicBezTo>
                            <a:pt x="2" y="0"/>
                            <a:pt x="1" y="2"/>
                            <a:pt x="3" y="1"/>
                          </a:cubicBezTo>
                          <a:cubicBezTo>
                            <a:pt x="2" y="3"/>
                            <a:pt x="3" y="5"/>
                            <a:pt x="0" y="4"/>
                          </a:cubicBezTo>
                          <a:cubicBezTo>
                            <a:pt x="0" y="4"/>
                            <a:pt x="1" y="4"/>
                            <a:pt x="1" y="4"/>
                          </a:cubicBezTo>
                          <a:cubicBezTo>
                            <a:pt x="0" y="2"/>
                            <a:pt x="0" y="2"/>
                            <a:pt x="1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9" name="Freeform 70"/>
                    <p:cNvSpPr/>
                    <p:nvPr/>
                  </p:nvSpPr>
                  <p:spPr bwMode="auto">
                    <a:xfrm>
                      <a:off x="6003925" y="2944813"/>
                      <a:ext cx="69850" cy="28575"/>
                    </a:xfrm>
                    <a:custGeom>
                      <a:avLst/>
                      <a:gdLst>
                        <a:gd name="T0" fmla="*/ 10 w 10"/>
                        <a:gd name="T1" fmla="*/ 1 h 4"/>
                        <a:gd name="T2" fmla="*/ 7 w 10"/>
                        <a:gd name="T3" fmla="*/ 3 h 4"/>
                        <a:gd name="T4" fmla="*/ 0 w 10"/>
                        <a:gd name="T5" fmla="*/ 3 h 4"/>
                        <a:gd name="T6" fmla="*/ 9 w 10"/>
                        <a:gd name="T7" fmla="*/ 1 h 4"/>
                        <a:gd name="T8" fmla="*/ 10 w 10"/>
                        <a:gd name="T9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4">
                          <a:moveTo>
                            <a:pt x="10" y="1"/>
                          </a:moveTo>
                          <a:cubicBezTo>
                            <a:pt x="10" y="3"/>
                            <a:pt x="8" y="3"/>
                            <a:pt x="7" y="3"/>
                          </a:cubicBezTo>
                          <a:cubicBezTo>
                            <a:pt x="5" y="3"/>
                            <a:pt x="2" y="3"/>
                            <a:pt x="0" y="3"/>
                          </a:cubicBezTo>
                          <a:cubicBezTo>
                            <a:pt x="0" y="0"/>
                            <a:pt x="7" y="4"/>
                            <a:pt x="9" y="1"/>
                          </a:cubicBezTo>
                          <a:cubicBezTo>
                            <a:pt x="9" y="1"/>
                            <a:pt x="10" y="1"/>
                            <a:pt x="10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0" name="Freeform 71"/>
                    <p:cNvSpPr/>
                    <p:nvPr/>
                  </p:nvSpPr>
                  <p:spPr bwMode="auto">
                    <a:xfrm>
                      <a:off x="6164263" y="2973388"/>
                      <a:ext cx="47625" cy="34925"/>
                    </a:xfrm>
                    <a:custGeom>
                      <a:avLst/>
                      <a:gdLst>
                        <a:gd name="T0" fmla="*/ 7 w 7"/>
                        <a:gd name="T1" fmla="*/ 3 h 5"/>
                        <a:gd name="T2" fmla="*/ 6 w 7"/>
                        <a:gd name="T3" fmla="*/ 4 h 5"/>
                        <a:gd name="T4" fmla="*/ 3 w 7"/>
                        <a:gd name="T5" fmla="*/ 4 h 5"/>
                        <a:gd name="T6" fmla="*/ 2 w 7"/>
                        <a:gd name="T7" fmla="*/ 4 h 5"/>
                        <a:gd name="T8" fmla="*/ 0 w 7"/>
                        <a:gd name="T9" fmla="*/ 2 h 5"/>
                        <a:gd name="T10" fmla="*/ 3 w 7"/>
                        <a:gd name="T11" fmla="*/ 1 h 5"/>
                        <a:gd name="T12" fmla="*/ 4 w 7"/>
                        <a:gd name="T13" fmla="*/ 1 h 5"/>
                        <a:gd name="T14" fmla="*/ 4 w 7"/>
                        <a:gd name="T15" fmla="*/ 1 h 5"/>
                        <a:gd name="T16" fmla="*/ 5 w 7"/>
                        <a:gd name="T17" fmla="*/ 1 h 5"/>
                        <a:gd name="T18" fmla="*/ 7 w 7"/>
                        <a:gd name="T19" fmla="*/ 3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7" h="5">
                          <a:moveTo>
                            <a:pt x="7" y="3"/>
                          </a:moveTo>
                          <a:cubicBezTo>
                            <a:pt x="7" y="3"/>
                            <a:pt x="6" y="4"/>
                            <a:pt x="6" y="4"/>
                          </a:cubicBezTo>
                          <a:cubicBezTo>
                            <a:pt x="5" y="3"/>
                            <a:pt x="4" y="5"/>
                            <a:pt x="3" y="4"/>
                          </a:cubicBezTo>
                          <a:cubicBezTo>
                            <a:pt x="3" y="4"/>
                            <a:pt x="3" y="4"/>
                            <a:pt x="2" y="4"/>
                          </a:cubicBezTo>
                          <a:cubicBezTo>
                            <a:pt x="2" y="4"/>
                            <a:pt x="1" y="2"/>
                            <a:pt x="0" y="2"/>
                          </a:cubicBezTo>
                          <a:cubicBezTo>
                            <a:pt x="0" y="1"/>
                            <a:pt x="2" y="2"/>
                            <a:pt x="3" y="1"/>
                          </a:cubicBezTo>
                          <a:cubicBezTo>
                            <a:pt x="3" y="1"/>
                            <a:pt x="4" y="0"/>
                            <a:pt x="4" y="1"/>
                          </a:cubicBezTo>
                          <a:cubicBezTo>
                            <a:pt x="4" y="1"/>
                            <a:pt x="4" y="1"/>
                            <a:pt x="4" y="1"/>
                          </a:cubicBezTo>
                          <a:cubicBezTo>
                            <a:pt x="5" y="1"/>
                            <a:pt x="5" y="1"/>
                            <a:pt x="5" y="1"/>
                          </a:cubicBezTo>
                          <a:cubicBezTo>
                            <a:pt x="6" y="1"/>
                            <a:pt x="7" y="2"/>
                            <a:pt x="7" y="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1" name="Freeform 73"/>
                    <p:cNvSpPr/>
                    <p:nvPr/>
                  </p:nvSpPr>
                  <p:spPr bwMode="auto">
                    <a:xfrm>
                      <a:off x="6129338" y="3008313"/>
                      <a:ext cx="26988" cy="26988"/>
                    </a:xfrm>
                    <a:custGeom>
                      <a:avLst/>
                      <a:gdLst>
                        <a:gd name="T0" fmla="*/ 3 w 4"/>
                        <a:gd name="T1" fmla="*/ 1 h 4"/>
                        <a:gd name="T2" fmla="*/ 0 w 4"/>
                        <a:gd name="T3" fmla="*/ 2 h 4"/>
                        <a:gd name="T4" fmla="*/ 3 w 4"/>
                        <a:gd name="T5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4">
                          <a:moveTo>
                            <a:pt x="3" y="1"/>
                          </a:moveTo>
                          <a:cubicBezTo>
                            <a:pt x="4" y="4"/>
                            <a:pt x="1" y="2"/>
                            <a:pt x="0" y="2"/>
                          </a:cubicBezTo>
                          <a:cubicBezTo>
                            <a:pt x="0" y="1"/>
                            <a:pt x="3" y="0"/>
                            <a:pt x="3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" name="Freeform 74"/>
                    <p:cNvSpPr/>
                    <p:nvPr/>
                  </p:nvSpPr>
                  <p:spPr bwMode="auto">
                    <a:xfrm>
                      <a:off x="6094413" y="3014663"/>
                      <a:ext cx="14288" cy="6350"/>
                    </a:xfrm>
                    <a:custGeom>
                      <a:avLst/>
                      <a:gdLst>
                        <a:gd name="T0" fmla="*/ 0 w 2"/>
                        <a:gd name="T1" fmla="*/ 1 h 1"/>
                        <a:gd name="T2" fmla="*/ 2 w 2"/>
                        <a:gd name="T3" fmla="*/ 1 h 1"/>
                        <a:gd name="T4" fmla="*/ 0 w 2"/>
                        <a:gd name="T5" fmla="*/ 1 h 1"/>
                        <a:gd name="T6" fmla="*/ 0 w 2"/>
                        <a:gd name="T7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" h="1">
                          <a:moveTo>
                            <a:pt x="0" y="1"/>
                          </a:moveTo>
                          <a:cubicBezTo>
                            <a:pt x="0" y="0"/>
                            <a:pt x="2" y="0"/>
                            <a:pt x="2" y="1"/>
                          </a:cubicBezTo>
                          <a:cubicBezTo>
                            <a:pt x="0" y="1"/>
                            <a:pt x="0" y="1"/>
                            <a:pt x="0" y="1"/>
                          </a:cubicBezTo>
                          <a:cubicBezTo>
                            <a:pt x="1" y="1"/>
                            <a:pt x="0" y="1"/>
                            <a:pt x="0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" name="Freeform 75"/>
                    <p:cNvSpPr/>
                    <p:nvPr/>
                  </p:nvSpPr>
                  <p:spPr bwMode="auto">
                    <a:xfrm>
                      <a:off x="6434138" y="3035300"/>
                      <a:ext cx="55563" cy="41275"/>
                    </a:xfrm>
                    <a:custGeom>
                      <a:avLst/>
                      <a:gdLst>
                        <a:gd name="T0" fmla="*/ 6 w 8"/>
                        <a:gd name="T1" fmla="*/ 0 h 6"/>
                        <a:gd name="T2" fmla="*/ 8 w 8"/>
                        <a:gd name="T3" fmla="*/ 0 h 6"/>
                        <a:gd name="T4" fmla="*/ 8 w 8"/>
                        <a:gd name="T5" fmla="*/ 2 h 6"/>
                        <a:gd name="T6" fmla="*/ 7 w 8"/>
                        <a:gd name="T7" fmla="*/ 2 h 6"/>
                        <a:gd name="T8" fmla="*/ 7 w 8"/>
                        <a:gd name="T9" fmla="*/ 4 h 6"/>
                        <a:gd name="T10" fmla="*/ 6 w 8"/>
                        <a:gd name="T11" fmla="*/ 4 h 6"/>
                        <a:gd name="T12" fmla="*/ 1 w 8"/>
                        <a:gd name="T13" fmla="*/ 3 h 6"/>
                        <a:gd name="T14" fmla="*/ 6 w 8"/>
                        <a:gd name="T15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8" h="6">
                          <a:moveTo>
                            <a:pt x="6" y="0"/>
                          </a:moveTo>
                          <a:cubicBezTo>
                            <a:pt x="8" y="0"/>
                            <a:pt x="8" y="0"/>
                            <a:pt x="8" y="0"/>
                          </a:cubicBezTo>
                          <a:cubicBezTo>
                            <a:pt x="8" y="1"/>
                            <a:pt x="8" y="1"/>
                            <a:pt x="8" y="2"/>
                          </a:cubicBezTo>
                          <a:cubicBezTo>
                            <a:pt x="8" y="2"/>
                            <a:pt x="7" y="2"/>
                            <a:pt x="7" y="2"/>
                          </a:cubicBezTo>
                          <a:cubicBezTo>
                            <a:pt x="7" y="3"/>
                            <a:pt x="8" y="3"/>
                            <a:pt x="7" y="4"/>
                          </a:cubicBezTo>
                          <a:cubicBezTo>
                            <a:pt x="6" y="3"/>
                            <a:pt x="6" y="3"/>
                            <a:pt x="6" y="4"/>
                          </a:cubicBezTo>
                          <a:cubicBezTo>
                            <a:pt x="4" y="4"/>
                            <a:pt x="0" y="6"/>
                            <a:pt x="1" y="3"/>
                          </a:cubicBezTo>
                          <a:cubicBezTo>
                            <a:pt x="4" y="4"/>
                            <a:pt x="6" y="2"/>
                            <a:pt x="6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4" name="Freeform 76"/>
                    <p:cNvSpPr/>
                    <p:nvPr/>
                  </p:nvSpPr>
                  <p:spPr bwMode="auto">
                    <a:xfrm>
                      <a:off x="5956300" y="3090863"/>
                      <a:ext cx="26988" cy="20638"/>
                    </a:xfrm>
                    <a:custGeom>
                      <a:avLst/>
                      <a:gdLst>
                        <a:gd name="T0" fmla="*/ 4 w 4"/>
                        <a:gd name="T1" fmla="*/ 1 h 3"/>
                        <a:gd name="T2" fmla="*/ 0 w 4"/>
                        <a:gd name="T3" fmla="*/ 2 h 3"/>
                        <a:gd name="T4" fmla="*/ 4 w 4"/>
                        <a:gd name="T5" fmla="*/ 1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3">
                          <a:moveTo>
                            <a:pt x="4" y="1"/>
                          </a:moveTo>
                          <a:cubicBezTo>
                            <a:pt x="3" y="2"/>
                            <a:pt x="2" y="3"/>
                            <a:pt x="0" y="2"/>
                          </a:cubicBezTo>
                          <a:cubicBezTo>
                            <a:pt x="0" y="0"/>
                            <a:pt x="3" y="1"/>
                            <a:pt x="4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" name="Freeform 77"/>
                    <p:cNvSpPr/>
                    <p:nvPr/>
                  </p:nvSpPr>
                  <p:spPr bwMode="auto">
                    <a:xfrm>
                      <a:off x="6003925" y="3090863"/>
                      <a:ext cx="28575" cy="14288"/>
                    </a:xfrm>
                    <a:custGeom>
                      <a:avLst/>
                      <a:gdLst>
                        <a:gd name="T0" fmla="*/ 4 w 4"/>
                        <a:gd name="T1" fmla="*/ 1 h 2"/>
                        <a:gd name="T2" fmla="*/ 0 w 4"/>
                        <a:gd name="T3" fmla="*/ 2 h 2"/>
                        <a:gd name="T4" fmla="*/ 4 w 4"/>
                        <a:gd name="T5" fmla="*/ 1 h 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4" h="2">
                          <a:moveTo>
                            <a:pt x="4" y="1"/>
                          </a:moveTo>
                          <a:cubicBezTo>
                            <a:pt x="3" y="2"/>
                            <a:pt x="1" y="2"/>
                            <a:pt x="0" y="2"/>
                          </a:cubicBezTo>
                          <a:cubicBezTo>
                            <a:pt x="0" y="0"/>
                            <a:pt x="2" y="1"/>
                            <a:pt x="4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" name="Freeform 78"/>
                    <p:cNvSpPr/>
                    <p:nvPr/>
                  </p:nvSpPr>
                  <p:spPr bwMode="auto">
                    <a:xfrm>
                      <a:off x="6059488" y="3090863"/>
                      <a:ext cx="49213" cy="34925"/>
                    </a:xfrm>
                    <a:custGeom>
                      <a:avLst/>
                      <a:gdLst>
                        <a:gd name="T0" fmla="*/ 7 w 7"/>
                        <a:gd name="T1" fmla="*/ 1 h 5"/>
                        <a:gd name="T2" fmla="*/ 6 w 7"/>
                        <a:gd name="T3" fmla="*/ 3 h 5"/>
                        <a:gd name="T4" fmla="*/ 5 w 7"/>
                        <a:gd name="T5" fmla="*/ 3 h 5"/>
                        <a:gd name="T6" fmla="*/ 0 w 7"/>
                        <a:gd name="T7" fmla="*/ 5 h 5"/>
                        <a:gd name="T8" fmla="*/ 2 w 7"/>
                        <a:gd name="T9" fmla="*/ 3 h 5"/>
                        <a:gd name="T10" fmla="*/ 3 w 7"/>
                        <a:gd name="T11" fmla="*/ 2 h 5"/>
                        <a:gd name="T12" fmla="*/ 4 w 7"/>
                        <a:gd name="T13" fmla="*/ 1 h 5"/>
                        <a:gd name="T14" fmla="*/ 7 w 7"/>
                        <a:gd name="T15" fmla="*/ 1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7" h="5">
                          <a:moveTo>
                            <a:pt x="7" y="1"/>
                          </a:moveTo>
                          <a:cubicBezTo>
                            <a:pt x="7" y="2"/>
                            <a:pt x="6" y="2"/>
                            <a:pt x="6" y="3"/>
                          </a:cubicBezTo>
                          <a:cubicBezTo>
                            <a:pt x="6" y="3"/>
                            <a:pt x="5" y="3"/>
                            <a:pt x="5" y="3"/>
                          </a:cubicBezTo>
                          <a:cubicBezTo>
                            <a:pt x="4" y="4"/>
                            <a:pt x="3" y="5"/>
                            <a:pt x="0" y="5"/>
                          </a:cubicBezTo>
                          <a:cubicBezTo>
                            <a:pt x="0" y="4"/>
                            <a:pt x="1" y="4"/>
                            <a:pt x="2" y="3"/>
                          </a:cubicBezTo>
                          <a:cubicBezTo>
                            <a:pt x="2" y="3"/>
                            <a:pt x="2" y="3"/>
                            <a:pt x="3" y="2"/>
                          </a:cubicBezTo>
                          <a:cubicBezTo>
                            <a:pt x="3" y="2"/>
                            <a:pt x="4" y="2"/>
                            <a:pt x="4" y="1"/>
                          </a:cubicBezTo>
                          <a:cubicBezTo>
                            <a:pt x="5" y="2"/>
                            <a:pt x="5" y="0"/>
                            <a:pt x="7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" name="Freeform 96"/>
                    <p:cNvSpPr/>
                    <p:nvPr/>
                  </p:nvSpPr>
                  <p:spPr bwMode="auto">
                    <a:xfrm>
                      <a:off x="5983288" y="2979738"/>
                      <a:ext cx="69850" cy="76200"/>
                    </a:xfrm>
                    <a:custGeom>
                      <a:avLst/>
                      <a:gdLst>
                        <a:gd name="T0" fmla="*/ 9 w 10"/>
                        <a:gd name="T1" fmla="*/ 1 h 11"/>
                        <a:gd name="T2" fmla="*/ 7 w 10"/>
                        <a:gd name="T3" fmla="*/ 3 h 11"/>
                        <a:gd name="T4" fmla="*/ 7 w 10"/>
                        <a:gd name="T5" fmla="*/ 3 h 11"/>
                        <a:gd name="T6" fmla="*/ 7 w 10"/>
                        <a:gd name="T7" fmla="*/ 4 h 11"/>
                        <a:gd name="T8" fmla="*/ 8 w 10"/>
                        <a:gd name="T9" fmla="*/ 5 h 11"/>
                        <a:gd name="T10" fmla="*/ 9 w 10"/>
                        <a:gd name="T11" fmla="*/ 10 h 11"/>
                        <a:gd name="T12" fmla="*/ 7 w 10"/>
                        <a:gd name="T13" fmla="*/ 10 h 11"/>
                        <a:gd name="T14" fmla="*/ 5 w 10"/>
                        <a:gd name="T15" fmla="*/ 5 h 11"/>
                        <a:gd name="T16" fmla="*/ 3 w 10"/>
                        <a:gd name="T17" fmla="*/ 6 h 11"/>
                        <a:gd name="T18" fmla="*/ 3 w 10"/>
                        <a:gd name="T19" fmla="*/ 10 h 11"/>
                        <a:gd name="T20" fmla="*/ 2 w 10"/>
                        <a:gd name="T21" fmla="*/ 11 h 11"/>
                        <a:gd name="T22" fmla="*/ 1 w 10"/>
                        <a:gd name="T23" fmla="*/ 9 h 11"/>
                        <a:gd name="T24" fmla="*/ 2 w 10"/>
                        <a:gd name="T25" fmla="*/ 8 h 11"/>
                        <a:gd name="T26" fmla="*/ 1 w 10"/>
                        <a:gd name="T27" fmla="*/ 8 h 11"/>
                        <a:gd name="T28" fmla="*/ 2 w 10"/>
                        <a:gd name="T29" fmla="*/ 5 h 11"/>
                        <a:gd name="T30" fmla="*/ 0 w 10"/>
                        <a:gd name="T31" fmla="*/ 4 h 11"/>
                        <a:gd name="T32" fmla="*/ 5 w 10"/>
                        <a:gd name="T33" fmla="*/ 1 h 11"/>
                        <a:gd name="T34" fmla="*/ 9 w 10"/>
                        <a:gd name="T35" fmla="*/ 1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0" h="11">
                          <a:moveTo>
                            <a:pt x="9" y="1"/>
                          </a:moveTo>
                          <a:cubicBezTo>
                            <a:pt x="10" y="3"/>
                            <a:pt x="7" y="2"/>
                            <a:pt x="7" y="3"/>
                          </a:cubicBezTo>
                          <a:cubicBezTo>
                            <a:pt x="8" y="3"/>
                            <a:pt x="7" y="3"/>
                            <a:pt x="7" y="3"/>
                          </a:cubicBezTo>
                          <a:cubicBezTo>
                            <a:pt x="7" y="3"/>
                            <a:pt x="7" y="4"/>
                            <a:pt x="7" y="4"/>
                          </a:cubicBezTo>
                          <a:cubicBezTo>
                            <a:pt x="8" y="5"/>
                            <a:pt x="8" y="5"/>
                            <a:pt x="8" y="5"/>
                          </a:cubicBezTo>
                          <a:cubicBezTo>
                            <a:pt x="9" y="7"/>
                            <a:pt x="9" y="9"/>
                            <a:pt x="9" y="10"/>
                          </a:cubicBezTo>
                          <a:cubicBezTo>
                            <a:pt x="7" y="10"/>
                            <a:pt x="7" y="10"/>
                            <a:pt x="7" y="10"/>
                          </a:cubicBezTo>
                          <a:cubicBezTo>
                            <a:pt x="6" y="9"/>
                            <a:pt x="5" y="7"/>
                            <a:pt x="5" y="5"/>
                          </a:cubicBezTo>
                          <a:cubicBezTo>
                            <a:pt x="4" y="5"/>
                            <a:pt x="5" y="7"/>
                            <a:pt x="3" y="6"/>
                          </a:cubicBezTo>
                          <a:cubicBezTo>
                            <a:pt x="3" y="10"/>
                            <a:pt x="3" y="10"/>
                            <a:pt x="3" y="10"/>
                          </a:cubicBezTo>
                          <a:cubicBezTo>
                            <a:pt x="3" y="11"/>
                            <a:pt x="2" y="10"/>
                            <a:pt x="2" y="11"/>
                          </a:cubicBezTo>
                          <a:cubicBezTo>
                            <a:pt x="1" y="11"/>
                            <a:pt x="1" y="10"/>
                            <a:pt x="1" y="9"/>
                          </a:cubicBezTo>
                          <a:cubicBezTo>
                            <a:pt x="1" y="8"/>
                            <a:pt x="2" y="8"/>
                            <a:pt x="2" y="8"/>
                          </a:cubicBezTo>
                          <a:cubicBezTo>
                            <a:pt x="2" y="7"/>
                            <a:pt x="1" y="8"/>
                            <a:pt x="1" y="8"/>
                          </a:cubicBezTo>
                          <a:cubicBezTo>
                            <a:pt x="1" y="7"/>
                            <a:pt x="2" y="6"/>
                            <a:pt x="2" y="5"/>
                          </a:cubicBezTo>
                          <a:cubicBezTo>
                            <a:pt x="2" y="5"/>
                            <a:pt x="1" y="4"/>
                            <a:pt x="0" y="4"/>
                          </a:cubicBezTo>
                          <a:cubicBezTo>
                            <a:pt x="1" y="2"/>
                            <a:pt x="2" y="0"/>
                            <a:pt x="5" y="1"/>
                          </a:cubicBezTo>
                          <a:cubicBezTo>
                            <a:pt x="3" y="2"/>
                            <a:pt x="8" y="1"/>
                            <a:pt x="9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" name="Freeform 97"/>
                    <p:cNvSpPr/>
                    <p:nvPr/>
                  </p:nvSpPr>
                  <p:spPr bwMode="auto">
                    <a:xfrm>
                      <a:off x="5781675" y="3055938"/>
                      <a:ext cx="160338" cy="49213"/>
                    </a:xfrm>
                    <a:custGeom>
                      <a:avLst/>
                      <a:gdLst>
                        <a:gd name="T0" fmla="*/ 1 w 23"/>
                        <a:gd name="T1" fmla="*/ 2 h 7"/>
                        <a:gd name="T2" fmla="*/ 3 w 23"/>
                        <a:gd name="T3" fmla="*/ 1 h 7"/>
                        <a:gd name="T4" fmla="*/ 4 w 23"/>
                        <a:gd name="T5" fmla="*/ 2 h 7"/>
                        <a:gd name="T6" fmla="*/ 5 w 23"/>
                        <a:gd name="T7" fmla="*/ 2 h 7"/>
                        <a:gd name="T8" fmla="*/ 10 w 23"/>
                        <a:gd name="T9" fmla="*/ 3 h 7"/>
                        <a:gd name="T10" fmla="*/ 16 w 23"/>
                        <a:gd name="T11" fmla="*/ 3 h 7"/>
                        <a:gd name="T12" fmla="*/ 17 w 23"/>
                        <a:gd name="T13" fmla="*/ 4 h 7"/>
                        <a:gd name="T14" fmla="*/ 18 w 23"/>
                        <a:gd name="T15" fmla="*/ 5 h 7"/>
                        <a:gd name="T16" fmla="*/ 21 w 23"/>
                        <a:gd name="T17" fmla="*/ 5 h 7"/>
                        <a:gd name="T18" fmla="*/ 21 w 23"/>
                        <a:gd name="T19" fmla="*/ 6 h 7"/>
                        <a:gd name="T20" fmla="*/ 20 w 23"/>
                        <a:gd name="T21" fmla="*/ 6 h 7"/>
                        <a:gd name="T22" fmla="*/ 10 w 23"/>
                        <a:gd name="T23" fmla="*/ 5 h 7"/>
                        <a:gd name="T24" fmla="*/ 7 w 23"/>
                        <a:gd name="T25" fmla="*/ 5 h 7"/>
                        <a:gd name="T26" fmla="*/ 3 w 23"/>
                        <a:gd name="T27" fmla="*/ 3 h 7"/>
                        <a:gd name="T28" fmla="*/ 1 w 23"/>
                        <a:gd name="T29" fmla="*/ 2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3" h="7">
                          <a:moveTo>
                            <a:pt x="1" y="2"/>
                          </a:moveTo>
                          <a:cubicBezTo>
                            <a:pt x="0" y="1"/>
                            <a:pt x="2" y="2"/>
                            <a:pt x="3" y="1"/>
                          </a:cubicBezTo>
                          <a:cubicBezTo>
                            <a:pt x="4" y="0"/>
                            <a:pt x="3" y="2"/>
                            <a:pt x="4" y="2"/>
                          </a:cubicBezTo>
                          <a:cubicBezTo>
                            <a:pt x="4" y="2"/>
                            <a:pt x="5" y="2"/>
                            <a:pt x="5" y="2"/>
                          </a:cubicBezTo>
                          <a:cubicBezTo>
                            <a:pt x="7" y="2"/>
                            <a:pt x="8" y="2"/>
                            <a:pt x="10" y="3"/>
                          </a:cubicBezTo>
                          <a:cubicBezTo>
                            <a:pt x="12" y="2"/>
                            <a:pt x="13" y="3"/>
                            <a:pt x="16" y="3"/>
                          </a:cubicBezTo>
                          <a:cubicBezTo>
                            <a:pt x="16" y="3"/>
                            <a:pt x="17" y="3"/>
                            <a:pt x="17" y="4"/>
                          </a:cubicBezTo>
                          <a:cubicBezTo>
                            <a:pt x="17" y="4"/>
                            <a:pt x="18" y="4"/>
                            <a:pt x="18" y="5"/>
                          </a:cubicBezTo>
                          <a:cubicBezTo>
                            <a:pt x="20" y="4"/>
                            <a:pt x="21" y="6"/>
                            <a:pt x="21" y="5"/>
                          </a:cubicBezTo>
                          <a:cubicBezTo>
                            <a:pt x="23" y="5"/>
                            <a:pt x="20" y="6"/>
                            <a:pt x="21" y="6"/>
                          </a:cubicBezTo>
                          <a:cubicBezTo>
                            <a:pt x="21" y="7"/>
                            <a:pt x="21" y="6"/>
                            <a:pt x="20" y="6"/>
                          </a:cubicBezTo>
                          <a:cubicBezTo>
                            <a:pt x="16" y="7"/>
                            <a:pt x="13" y="5"/>
                            <a:pt x="10" y="5"/>
                          </a:cubicBezTo>
                          <a:cubicBezTo>
                            <a:pt x="9" y="4"/>
                            <a:pt x="8" y="5"/>
                            <a:pt x="7" y="5"/>
                          </a:cubicBezTo>
                          <a:cubicBezTo>
                            <a:pt x="6" y="4"/>
                            <a:pt x="5" y="4"/>
                            <a:pt x="3" y="3"/>
                          </a:cubicBezTo>
                          <a:cubicBezTo>
                            <a:pt x="2" y="3"/>
                            <a:pt x="1" y="4"/>
                            <a:pt x="1" y="2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9" name="Freeform 98"/>
                    <p:cNvSpPr/>
                    <p:nvPr/>
                  </p:nvSpPr>
                  <p:spPr bwMode="auto">
                    <a:xfrm>
                      <a:off x="5991225" y="3111500"/>
                      <a:ext cx="26988" cy="6350"/>
                    </a:xfrm>
                    <a:custGeom>
                      <a:avLst/>
                      <a:gdLst>
                        <a:gd name="T0" fmla="*/ 2 w 4"/>
                        <a:gd name="T1" fmla="*/ 1 h 1"/>
                        <a:gd name="T2" fmla="*/ 4 w 4"/>
                        <a:gd name="T3" fmla="*/ 1 h 1"/>
                        <a:gd name="T4" fmla="*/ 2 w 4"/>
                        <a:gd name="T5" fmla="*/ 1 h 1"/>
                        <a:gd name="T6" fmla="*/ 1 w 4"/>
                        <a:gd name="T7" fmla="*/ 1 h 1"/>
                        <a:gd name="T8" fmla="*/ 2 w 4"/>
                        <a:gd name="T9" fmla="*/ 1 h 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4" h="1">
                          <a:moveTo>
                            <a:pt x="2" y="1"/>
                          </a:moveTo>
                          <a:cubicBezTo>
                            <a:pt x="2" y="1"/>
                            <a:pt x="4" y="1"/>
                            <a:pt x="4" y="1"/>
                          </a:cubicBezTo>
                          <a:cubicBezTo>
                            <a:pt x="2" y="1"/>
                            <a:pt x="2" y="1"/>
                            <a:pt x="2" y="1"/>
                          </a:cubicBezTo>
                          <a:cubicBezTo>
                            <a:pt x="2" y="1"/>
                            <a:pt x="1" y="1"/>
                            <a:pt x="1" y="1"/>
                          </a:cubicBezTo>
                          <a:cubicBezTo>
                            <a:pt x="0" y="0"/>
                            <a:pt x="1" y="0"/>
                            <a:pt x="2" y="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30" name="组合 29"/>
                    <p:cNvGrpSpPr/>
                    <p:nvPr/>
                  </p:nvGrpSpPr>
                  <p:grpSpPr>
                    <a:xfrm>
                      <a:off x="3922713" y="1382713"/>
                      <a:ext cx="3130550" cy="2138362"/>
                      <a:chOff x="3922713" y="1382713"/>
                      <a:chExt cx="3130550" cy="2138362"/>
                    </a:xfrm>
                    <a:grpFill/>
                  </p:grpSpPr>
                  <p:sp>
                    <p:nvSpPr>
                      <p:cNvPr id="34" name="Freeform 23"/>
                      <p:cNvSpPr/>
                      <p:nvPr/>
                    </p:nvSpPr>
                    <p:spPr bwMode="auto">
                      <a:xfrm>
                        <a:off x="4970463" y="1487488"/>
                        <a:ext cx="263525" cy="187325"/>
                      </a:xfrm>
                      <a:custGeom>
                        <a:avLst/>
                        <a:gdLst>
                          <a:gd name="T0" fmla="*/ 31 w 38"/>
                          <a:gd name="T1" fmla="*/ 0 h 27"/>
                          <a:gd name="T2" fmla="*/ 38 w 38"/>
                          <a:gd name="T3" fmla="*/ 0 h 27"/>
                          <a:gd name="T4" fmla="*/ 37 w 38"/>
                          <a:gd name="T5" fmla="*/ 2 h 27"/>
                          <a:gd name="T6" fmla="*/ 30 w 38"/>
                          <a:gd name="T7" fmla="*/ 3 h 27"/>
                          <a:gd name="T8" fmla="*/ 29 w 38"/>
                          <a:gd name="T9" fmla="*/ 4 h 27"/>
                          <a:gd name="T10" fmla="*/ 28 w 38"/>
                          <a:gd name="T11" fmla="*/ 4 h 27"/>
                          <a:gd name="T12" fmla="*/ 27 w 38"/>
                          <a:gd name="T13" fmla="*/ 5 h 27"/>
                          <a:gd name="T14" fmla="*/ 26 w 38"/>
                          <a:gd name="T15" fmla="*/ 5 h 27"/>
                          <a:gd name="T16" fmla="*/ 24 w 38"/>
                          <a:gd name="T17" fmla="*/ 5 h 27"/>
                          <a:gd name="T18" fmla="*/ 22 w 38"/>
                          <a:gd name="T19" fmla="*/ 6 h 27"/>
                          <a:gd name="T20" fmla="*/ 21 w 38"/>
                          <a:gd name="T21" fmla="*/ 7 h 27"/>
                          <a:gd name="T22" fmla="*/ 18 w 38"/>
                          <a:gd name="T23" fmla="*/ 9 h 27"/>
                          <a:gd name="T24" fmla="*/ 17 w 38"/>
                          <a:gd name="T25" fmla="*/ 10 h 27"/>
                          <a:gd name="T26" fmla="*/ 16 w 38"/>
                          <a:gd name="T27" fmla="*/ 11 h 27"/>
                          <a:gd name="T28" fmla="*/ 15 w 38"/>
                          <a:gd name="T29" fmla="*/ 12 h 27"/>
                          <a:gd name="T30" fmla="*/ 13 w 38"/>
                          <a:gd name="T31" fmla="*/ 13 h 27"/>
                          <a:gd name="T32" fmla="*/ 12 w 38"/>
                          <a:gd name="T33" fmla="*/ 13 h 27"/>
                          <a:gd name="T34" fmla="*/ 10 w 38"/>
                          <a:gd name="T35" fmla="*/ 15 h 27"/>
                          <a:gd name="T36" fmla="*/ 9 w 38"/>
                          <a:gd name="T37" fmla="*/ 17 h 27"/>
                          <a:gd name="T38" fmla="*/ 9 w 38"/>
                          <a:gd name="T39" fmla="*/ 20 h 27"/>
                          <a:gd name="T40" fmla="*/ 8 w 38"/>
                          <a:gd name="T41" fmla="*/ 21 h 27"/>
                          <a:gd name="T42" fmla="*/ 9 w 38"/>
                          <a:gd name="T43" fmla="*/ 23 h 27"/>
                          <a:gd name="T44" fmla="*/ 8 w 38"/>
                          <a:gd name="T45" fmla="*/ 24 h 27"/>
                          <a:gd name="T46" fmla="*/ 9 w 38"/>
                          <a:gd name="T47" fmla="*/ 24 h 27"/>
                          <a:gd name="T48" fmla="*/ 9 w 38"/>
                          <a:gd name="T49" fmla="*/ 24 h 27"/>
                          <a:gd name="T50" fmla="*/ 11 w 38"/>
                          <a:gd name="T51" fmla="*/ 25 h 27"/>
                          <a:gd name="T52" fmla="*/ 10 w 38"/>
                          <a:gd name="T53" fmla="*/ 27 h 27"/>
                          <a:gd name="T54" fmla="*/ 6 w 38"/>
                          <a:gd name="T55" fmla="*/ 27 h 27"/>
                          <a:gd name="T56" fmla="*/ 6 w 38"/>
                          <a:gd name="T57" fmla="*/ 26 h 27"/>
                          <a:gd name="T58" fmla="*/ 5 w 38"/>
                          <a:gd name="T59" fmla="*/ 25 h 27"/>
                          <a:gd name="T60" fmla="*/ 4 w 38"/>
                          <a:gd name="T61" fmla="*/ 24 h 27"/>
                          <a:gd name="T62" fmla="*/ 2 w 38"/>
                          <a:gd name="T63" fmla="*/ 24 h 27"/>
                          <a:gd name="T64" fmla="*/ 1 w 38"/>
                          <a:gd name="T65" fmla="*/ 24 h 27"/>
                          <a:gd name="T66" fmla="*/ 0 w 38"/>
                          <a:gd name="T67" fmla="*/ 20 h 27"/>
                          <a:gd name="T68" fmla="*/ 3 w 38"/>
                          <a:gd name="T69" fmla="*/ 19 h 27"/>
                          <a:gd name="T70" fmla="*/ 2 w 38"/>
                          <a:gd name="T71" fmla="*/ 19 h 27"/>
                          <a:gd name="T72" fmla="*/ 3 w 38"/>
                          <a:gd name="T73" fmla="*/ 18 h 27"/>
                          <a:gd name="T74" fmla="*/ 6 w 38"/>
                          <a:gd name="T75" fmla="*/ 17 h 27"/>
                          <a:gd name="T76" fmla="*/ 6 w 38"/>
                          <a:gd name="T77" fmla="*/ 15 h 27"/>
                          <a:gd name="T78" fmla="*/ 7 w 38"/>
                          <a:gd name="T79" fmla="*/ 14 h 27"/>
                          <a:gd name="T80" fmla="*/ 8 w 38"/>
                          <a:gd name="T81" fmla="*/ 12 h 27"/>
                          <a:gd name="T82" fmla="*/ 8 w 38"/>
                          <a:gd name="T83" fmla="*/ 10 h 27"/>
                          <a:gd name="T84" fmla="*/ 13 w 38"/>
                          <a:gd name="T85" fmla="*/ 8 h 27"/>
                          <a:gd name="T86" fmla="*/ 13 w 38"/>
                          <a:gd name="T87" fmla="*/ 7 h 27"/>
                          <a:gd name="T88" fmla="*/ 14 w 38"/>
                          <a:gd name="T89" fmla="*/ 8 h 27"/>
                          <a:gd name="T90" fmla="*/ 15 w 38"/>
                          <a:gd name="T91" fmla="*/ 7 h 27"/>
                          <a:gd name="T92" fmla="*/ 15 w 38"/>
                          <a:gd name="T93" fmla="*/ 5 h 27"/>
                          <a:gd name="T94" fmla="*/ 18 w 38"/>
                          <a:gd name="T95" fmla="*/ 5 h 27"/>
                          <a:gd name="T96" fmla="*/ 21 w 38"/>
                          <a:gd name="T97" fmla="*/ 4 h 27"/>
                          <a:gd name="T98" fmla="*/ 22 w 38"/>
                          <a:gd name="T99" fmla="*/ 4 h 27"/>
                          <a:gd name="T100" fmla="*/ 23 w 38"/>
                          <a:gd name="T101" fmla="*/ 4 h 27"/>
                          <a:gd name="T102" fmla="*/ 23 w 38"/>
                          <a:gd name="T103" fmla="*/ 3 h 27"/>
                          <a:gd name="T104" fmla="*/ 24 w 38"/>
                          <a:gd name="T105" fmla="*/ 3 h 27"/>
                          <a:gd name="T106" fmla="*/ 28 w 38"/>
                          <a:gd name="T107" fmla="*/ 3 h 27"/>
                          <a:gd name="T108" fmla="*/ 29 w 38"/>
                          <a:gd name="T109" fmla="*/ 2 h 27"/>
                          <a:gd name="T110" fmla="*/ 29 w 38"/>
                          <a:gd name="T111" fmla="*/ 2 h 27"/>
                          <a:gd name="T112" fmla="*/ 31 w 38"/>
                          <a:gd name="T113" fmla="*/ 0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</a:cxnLst>
                        <a:rect l="0" t="0" r="r" b="b"/>
                        <a:pathLst>
                          <a:path w="38" h="27">
                            <a:moveTo>
                              <a:pt x="31" y="0"/>
                            </a:moveTo>
                            <a:cubicBezTo>
                              <a:pt x="33" y="1"/>
                              <a:pt x="35" y="0"/>
                              <a:pt x="38" y="0"/>
                            </a:cubicBezTo>
                            <a:cubicBezTo>
                              <a:pt x="38" y="1"/>
                              <a:pt x="37" y="1"/>
                              <a:pt x="37" y="2"/>
                            </a:cubicBezTo>
                            <a:cubicBezTo>
                              <a:pt x="35" y="1"/>
                              <a:pt x="32" y="3"/>
                              <a:pt x="30" y="3"/>
                            </a:cubicBezTo>
                            <a:cubicBezTo>
                              <a:pt x="30" y="3"/>
                              <a:pt x="29" y="4"/>
                              <a:pt x="29" y="4"/>
                            </a:cubicBezTo>
                            <a:cubicBezTo>
                              <a:pt x="29" y="5"/>
                              <a:pt x="28" y="4"/>
                              <a:pt x="28" y="4"/>
                            </a:cubicBezTo>
                            <a:cubicBezTo>
                              <a:pt x="28" y="4"/>
                              <a:pt x="27" y="5"/>
                              <a:pt x="27" y="5"/>
                            </a:cubicBezTo>
                            <a:cubicBezTo>
                              <a:pt x="27" y="6"/>
                              <a:pt x="26" y="5"/>
                              <a:pt x="26" y="5"/>
                            </a:cubicBezTo>
                            <a:cubicBezTo>
                              <a:pt x="25" y="5"/>
                              <a:pt x="25" y="5"/>
                              <a:pt x="24" y="5"/>
                            </a:cubicBezTo>
                            <a:cubicBezTo>
                              <a:pt x="23" y="6"/>
                              <a:pt x="22" y="6"/>
                              <a:pt x="22" y="6"/>
                            </a:cubicBezTo>
                            <a:cubicBezTo>
                              <a:pt x="21" y="6"/>
                              <a:pt x="22" y="7"/>
                              <a:pt x="21" y="7"/>
                            </a:cubicBezTo>
                            <a:cubicBezTo>
                              <a:pt x="21" y="7"/>
                              <a:pt x="19" y="7"/>
                              <a:pt x="18" y="9"/>
                            </a:cubicBezTo>
                            <a:cubicBezTo>
                              <a:pt x="18" y="9"/>
                              <a:pt x="17" y="10"/>
                              <a:pt x="17" y="10"/>
                            </a:cubicBezTo>
                            <a:cubicBezTo>
                              <a:pt x="17" y="10"/>
                              <a:pt x="16" y="11"/>
                              <a:pt x="16" y="11"/>
                            </a:cubicBezTo>
                            <a:cubicBezTo>
                              <a:pt x="16" y="11"/>
                              <a:pt x="15" y="11"/>
                              <a:pt x="15" y="12"/>
                            </a:cubicBezTo>
                            <a:cubicBezTo>
                              <a:pt x="13" y="12"/>
                              <a:pt x="14" y="11"/>
                              <a:pt x="13" y="13"/>
                            </a:cubicBezTo>
                            <a:cubicBezTo>
                              <a:pt x="12" y="13"/>
                              <a:pt x="12" y="13"/>
                              <a:pt x="12" y="13"/>
                            </a:cubicBezTo>
                            <a:cubicBezTo>
                              <a:pt x="12" y="14"/>
                              <a:pt x="11" y="14"/>
                              <a:pt x="10" y="15"/>
                            </a:cubicBezTo>
                            <a:cubicBezTo>
                              <a:pt x="10" y="15"/>
                              <a:pt x="10" y="17"/>
                              <a:pt x="9" y="17"/>
                            </a:cubicBezTo>
                            <a:cubicBezTo>
                              <a:pt x="9" y="18"/>
                              <a:pt x="8" y="20"/>
                              <a:pt x="9" y="20"/>
                            </a:cubicBezTo>
                            <a:cubicBezTo>
                              <a:pt x="9" y="20"/>
                              <a:pt x="8" y="21"/>
                              <a:pt x="8" y="21"/>
                            </a:cubicBezTo>
                            <a:cubicBezTo>
                              <a:pt x="7" y="22"/>
                              <a:pt x="9" y="22"/>
                              <a:pt x="9" y="23"/>
                            </a:cubicBezTo>
                            <a:cubicBezTo>
                              <a:pt x="9" y="23"/>
                              <a:pt x="8" y="23"/>
                              <a:pt x="8" y="24"/>
                            </a:cubicBezTo>
                            <a:cubicBezTo>
                              <a:pt x="8" y="23"/>
                              <a:pt x="9" y="24"/>
                              <a:pt x="9" y="24"/>
                            </a:cubicBezTo>
                            <a:cubicBezTo>
                              <a:pt x="9" y="24"/>
                              <a:pt x="10" y="24"/>
                              <a:pt x="9" y="24"/>
                            </a:cubicBezTo>
                            <a:cubicBezTo>
                              <a:pt x="10" y="24"/>
                              <a:pt x="10" y="25"/>
                              <a:pt x="11" y="25"/>
                            </a:cubicBezTo>
                            <a:cubicBezTo>
                              <a:pt x="11" y="26"/>
                              <a:pt x="10" y="26"/>
                              <a:pt x="10" y="27"/>
                            </a:cubicBezTo>
                            <a:cubicBezTo>
                              <a:pt x="6" y="27"/>
                              <a:pt x="6" y="27"/>
                              <a:pt x="6" y="27"/>
                            </a:cubicBezTo>
                            <a:cubicBezTo>
                              <a:pt x="6" y="27"/>
                              <a:pt x="6" y="26"/>
                              <a:pt x="6" y="26"/>
                            </a:cubicBezTo>
                            <a:cubicBezTo>
                              <a:pt x="6" y="25"/>
                              <a:pt x="5" y="26"/>
                              <a:pt x="5" y="25"/>
                            </a:cubicBezTo>
                            <a:cubicBezTo>
                              <a:pt x="4" y="25"/>
                              <a:pt x="4" y="24"/>
                              <a:pt x="4" y="24"/>
                            </a:cubicBezTo>
                            <a:cubicBezTo>
                              <a:pt x="3" y="24"/>
                              <a:pt x="3" y="24"/>
                              <a:pt x="2" y="24"/>
                            </a:cubicBezTo>
                            <a:cubicBezTo>
                              <a:pt x="2" y="24"/>
                              <a:pt x="2" y="24"/>
                              <a:pt x="1" y="24"/>
                            </a:cubicBezTo>
                            <a:cubicBezTo>
                              <a:pt x="1" y="23"/>
                              <a:pt x="0" y="22"/>
                              <a:pt x="0" y="20"/>
                            </a:cubicBezTo>
                            <a:cubicBezTo>
                              <a:pt x="2" y="22"/>
                              <a:pt x="1" y="18"/>
                              <a:pt x="3" y="19"/>
                            </a:cubicBezTo>
                            <a:cubicBezTo>
                              <a:pt x="3" y="19"/>
                              <a:pt x="2" y="19"/>
                              <a:pt x="2" y="19"/>
                            </a:cubicBezTo>
                            <a:cubicBezTo>
                              <a:pt x="2" y="18"/>
                              <a:pt x="4" y="18"/>
                              <a:pt x="3" y="18"/>
                            </a:cubicBezTo>
                            <a:cubicBezTo>
                              <a:pt x="3" y="17"/>
                              <a:pt x="5" y="17"/>
                              <a:pt x="6" y="17"/>
                            </a:cubicBezTo>
                            <a:cubicBezTo>
                              <a:pt x="5" y="16"/>
                              <a:pt x="7" y="15"/>
                              <a:pt x="6" y="15"/>
                            </a:cubicBezTo>
                            <a:cubicBezTo>
                              <a:pt x="6" y="14"/>
                              <a:pt x="7" y="14"/>
                              <a:pt x="7" y="14"/>
                            </a:cubicBezTo>
                            <a:cubicBezTo>
                              <a:pt x="7" y="13"/>
                              <a:pt x="8" y="13"/>
                              <a:pt x="8" y="12"/>
                            </a:cubicBezTo>
                            <a:cubicBezTo>
                              <a:pt x="7" y="11"/>
                              <a:pt x="9" y="11"/>
                              <a:pt x="8" y="10"/>
                            </a:cubicBezTo>
                            <a:cubicBezTo>
                              <a:pt x="10" y="10"/>
                              <a:pt x="11" y="9"/>
                              <a:pt x="13" y="8"/>
                            </a:cubicBezTo>
                            <a:cubicBezTo>
                              <a:pt x="13" y="8"/>
                              <a:pt x="13" y="7"/>
                              <a:pt x="13" y="7"/>
                            </a:cubicBezTo>
                            <a:cubicBezTo>
                              <a:pt x="13" y="7"/>
                              <a:pt x="14" y="7"/>
                              <a:pt x="14" y="8"/>
                            </a:cubicBezTo>
                            <a:cubicBezTo>
                              <a:pt x="14" y="7"/>
                              <a:pt x="14" y="7"/>
                              <a:pt x="15" y="7"/>
                            </a:cubicBezTo>
                            <a:cubicBezTo>
                              <a:pt x="15" y="6"/>
                              <a:pt x="15" y="6"/>
                              <a:pt x="15" y="5"/>
                            </a:cubicBezTo>
                            <a:cubicBezTo>
                              <a:pt x="16" y="6"/>
                              <a:pt x="17" y="5"/>
                              <a:pt x="18" y="5"/>
                            </a:cubicBezTo>
                            <a:cubicBezTo>
                              <a:pt x="19" y="4"/>
                              <a:pt x="19" y="5"/>
                              <a:pt x="21" y="4"/>
                            </a:cubicBezTo>
                            <a:cubicBezTo>
                              <a:pt x="22" y="4"/>
                              <a:pt x="21" y="4"/>
                              <a:pt x="22" y="4"/>
                            </a:cubicBezTo>
                            <a:cubicBezTo>
                              <a:pt x="22" y="4"/>
                              <a:pt x="23" y="4"/>
                              <a:pt x="23" y="4"/>
                            </a:cubicBezTo>
                            <a:cubicBezTo>
                              <a:pt x="24" y="4"/>
                              <a:pt x="22" y="3"/>
                              <a:pt x="23" y="3"/>
                            </a:cubicBezTo>
                            <a:cubicBezTo>
                              <a:pt x="23" y="3"/>
                              <a:pt x="24" y="3"/>
                              <a:pt x="24" y="3"/>
                            </a:cubicBezTo>
                            <a:cubicBezTo>
                              <a:pt x="24" y="3"/>
                              <a:pt x="26" y="3"/>
                              <a:pt x="28" y="3"/>
                            </a:cubicBezTo>
                            <a:cubicBezTo>
                              <a:pt x="28" y="3"/>
                              <a:pt x="28" y="3"/>
                              <a:pt x="29" y="2"/>
                            </a:cubicBezTo>
                            <a:cubicBezTo>
                              <a:pt x="29" y="2"/>
                              <a:pt x="29" y="2"/>
                              <a:pt x="29" y="2"/>
                            </a:cubicBezTo>
                            <a:cubicBezTo>
                              <a:pt x="31" y="1"/>
                              <a:pt x="31" y="3"/>
                              <a:pt x="31" y="0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" name="Freeform 49"/>
                      <p:cNvSpPr/>
                      <p:nvPr/>
                    </p:nvSpPr>
                    <p:spPr bwMode="auto">
                      <a:xfrm>
                        <a:off x="6178550" y="2306638"/>
                        <a:ext cx="152400" cy="131763"/>
                      </a:xfrm>
                      <a:custGeom>
                        <a:avLst/>
                        <a:gdLst>
                          <a:gd name="T0" fmla="*/ 19 w 22"/>
                          <a:gd name="T1" fmla="*/ 1 h 19"/>
                          <a:gd name="T2" fmla="*/ 21 w 22"/>
                          <a:gd name="T3" fmla="*/ 1 h 19"/>
                          <a:gd name="T4" fmla="*/ 21 w 22"/>
                          <a:gd name="T5" fmla="*/ 9 h 19"/>
                          <a:gd name="T6" fmla="*/ 20 w 22"/>
                          <a:gd name="T7" fmla="*/ 8 h 19"/>
                          <a:gd name="T8" fmla="*/ 20 w 22"/>
                          <a:gd name="T9" fmla="*/ 11 h 19"/>
                          <a:gd name="T10" fmla="*/ 19 w 22"/>
                          <a:gd name="T11" fmla="*/ 11 h 19"/>
                          <a:gd name="T12" fmla="*/ 19 w 22"/>
                          <a:gd name="T13" fmla="*/ 16 h 19"/>
                          <a:gd name="T14" fmla="*/ 18 w 22"/>
                          <a:gd name="T15" fmla="*/ 15 h 19"/>
                          <a:gd name="T16" fmla="*/ 17 w 22"/>
                          <a:gd name="T17" fmla="*/ 17 h 19"/>
                          <a:gd name="T18" fmla="*/ 16 w 22"/>
                          <a:gd name="T19" fmla="*/ 16 h 19"/>
                          <a:gd name="T20" fmla="*/ 14 w 22"/>
                          <a:gd name="T21" fmla="*/ 17 h 19"/>
                          <a:gd name="T22" fmla="*/ 11 w 22"/>
                          <a:gd name="T23" fmla="*/ 17 h 19"/>
                          <a:gd name="T24" fmla="*/ 10 w 22"/>
                          <a:gd name="T25" fmla="*/ 19 h 19"/>
                          <a:gd name="T26" fmla="*/ 8 w 22"/>
                          <a:gd name="T27" fmla="*/ 17 h 19"/>
                          <a:gd name="T28" fmla="*/ 7 w 22"/>
                          <a:gd name="T29" fmla="*/ 18 h 19"/>
                          <a:gd name="T30" fmla="*/ 6 w 22"/>
                          <a:gd name="T31" fmla="*/ 17 h 19"/>
                          <a:gd name="T32" fmla="*/ 0 w 22"/>
                          <a:gd name="T33" fmla="*/ 18 h 19"/>
                          <a:gd name="T34" fmla="*/ 1 w 22"/>
                          <a:gd name="T35" fmla="*/ 16 h 19"/>
                          <a:gd name="T36" fmla="*/ 2 w 22"/>
                          <a:gd name="T37" fmla="*/ 17 h 19"/>
                          <a:gd name="T38" fmla="*/ 2 w 22"/>
                          <a:gd name="T39" fmla="*/ 15 h 19"/>
                          <a:gd name="T40" fmla="*/ 10 w 22"/>
                          <a:gd name="T41" fmla="*/ 15 h 19"/>
                          <a:gd name="T42" fmla="*/ 11 w 22"/>
                          <a:gd name="T43" fmla="*/ 11 h 19"/>
                          <a:gd name="T44" fmla="*/ 12 w 22"/>
                          <a:gd name="T45" fmla="*/ 10 h 19"/>
                          <a:gd name="T46" fmla="*/ 15 w 22"/>
                          <a:gd name="T47" fmla="*/ 11 h 19"/>
                          <a:gd name="T48" fmla="*/ 15 w 22"/>
                          <a:gd name="T49" fmla="*/ 9 h 19"/>
                          <a:gd name="T50" fmla="*/ 16 w 22"/>
                          <a:gd name="T51" fmla="*/ 10 h 19"/>
                          <a:gd name="T52" fmla="*/ 16 w 22"/>
                          <a:gd name="T53" fmla="*/ 7 h 19"/>
                          <a:gd name="T54" fmla="*/ 18 w 22"/>
                          <a:gd name="T55" fmla="*/ 3 h 19"/>
                          <a:gd name="T56" fmla="*/ 19 w 22"/>
                          <a:gd name="T57" fmla="*/ 1 h 1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</a:cxnLst>
                        <a:rect l="0" t="0" r="r" b="b"/>
                        <a:pathLst>
                          <a:path w="22" h="19">
                            <a:moveTo>
                              <a:pt x="19" y="1"/>
                            </a:moveTo>
                            <a:cubicBezTo>
                              <a:pt x="20" y="0"/>
                              <a:pt x="20" y="1"/>
                              <a:pt x="21" y="1"/>
                            </a:cubicBezTo>
                            <a:cubicBezTo>
                              <a:pt x="21" y="5"/>
                              <a:pt x="22" y="7"/>
                              <a:pt x="21" y="9"/>
                            </a:cubicBezTo>
                            <a:cubicBezTo>
                              <a:pt x="20" y="9"/>
                              <a:pt x="21" y="8"/>
                              <a:pt x="20" y="8"/>
                            </a:cubicBezTo>
                            <a:cubicBezTo>
                              <a:pt x="19" y="9"/>
                              <a:pt x="21" y="10"/>
                              <a:pt x="20" y="11"/>
                            </a:cubicBezTo>
                            <a:cubicBezTo>
                              <a:pt x="20" y="11"/>
                              <a:pt x="20" y="11"/>
                              <a:pt x="19" y="11"/>
                            </a:cubicBezTo>
                            <a:cubicBezTo>
                              <a:pt x="19" y="16"/>
                              <a:pt x="19" y="16"/>
                              <a:pt x="19" y="16"/>
                            </a:cubicBezTo>
                            <a:cubicBezTo>
                              <a:pt x="19" y="16"/>
                              <a:pt x="19" y="15"/>
                              <a:pt x="18" y="15"/>
                            </a:cubicBezTo>
                            <a:cubicBezTo>
                              <a:pt x="17" y="15"/>
                              <a:pt x="17" y="16"/>
                              <a:pt x="17" y="17"/>
                            </a:cubicBezTo>
                            <a:cubicBezTo>
                              <a:pt x="16" y="17"/>
                              <a:pt x="16" y="16"/>
                              <a:pt x="16" y="16"/>
                            </a:cubicBezTo>
                            <a:cubicBezTo>
                              <a:pt x="16" y="16"/>
                              <a:pt x="14" y="16"/>
                              <a:pt x="14" y="17"/>
                            </a:cubicBezTo>
                            <a:cubicBezTo>
                              <a:pt x="13" y="17"/>
                              <a:pt x="12" y="17"/>
                              <a:pt x="11" y="17"/>
                            </a:cubicBezTo>
                            <a:cubicBezTo>
                              <a:pt x="10" y="17"/>
                              <a:pt x="11" y="19"/>
                              <a:pt x="10" y="19"/>
                            </a:cubicBezTo>
                            <a:cubicBezTo>
                              <a:pt x="9" y="19"/>
                              <a:pt x="8" y="18"/>
                              <a:pt x="8" y="17"/>
                            </a:cubicBezTo>
                            <a:cubicBezTo>
                              <a:pt x="7" y="16"/>
                              <a:pt x="7" y="18"/>
                              <a:pt x="7" y="18"/>
                            </a:cubicBezTo>
                            <a:cubicBezTo>
                              <a:pt x="6" y="18"/>
                              <a:pt x="6" y="17"/>
                              <a:pt x="6" y="17"/>
                            </a:cubicBezTo>
                            <a:cubicBezTo>
                              <a:pt x="4" y="17"/>
                              <a:pt x="2" y="19"/>
                              <a:pt x="0" y="18"/>
                            </a:cubicBezTo>
                            <a:cubicBezTo>
                              <a:pt x="1" y="18"/>
                              <a:pt x="1" y="17"/>
                              <a:pt x="1" y="16"/>
                            </a:cubicBezTo>
                            <a:cubicBezTo>
                              <a:pt x="1" y="16"/>
                              <a:pt x="2" y="17"/>
                              <a:pt x="2" y="17"/>
                            </a:cubicBezTo>
                            <a:cubicBezTo>
                              <a:pt x="2" y="16"/>
                              <a:pt x="2" y="16"/>
                              <a:pt x="2" y="15"/>
                            </a:cubicBezTo>
                            <a:cubicBezTo>
                              <a:pt x="4" y="15"/>
                              <a:pt x="8" y="16"/>
                              <a:pt x="10" y="15"/>
                            </a:cubicBezTo>
                            <a:cubicBezTo>
                              <a:pt x="9" y="13"/>
                              <a:pt x="11" y="13"/>
                              <a:pt x="11" y="11"/>
                            </a:cubicBezTo>
                            <a:cubicBezTo>
                              <a:pt x="12" y="12"/>
                              <a:pt x="12" y="12"/>
                              <a:pt x="12" y="10"/>
                            </a:cubicBezTo>
                            <a:cubicBezTo>
                              <a:pt x="13" y="11"/>
                              <a:pt x="14" y="9"/>
                              <a:pt x="15" y="11"/>
                            </a:cubicBezTo>
                            <a:cubicBezTo>
                              <a:pt x="15" y="10"/>
                              <a:pt x="15" y="9"/>
                              <a:pt x="15" y="9"/>
                            </a:cubicBezTo>
                            <a:cubicBezTo>
                              <a:pt x="16" y="8"/>
                              <a:pt x="16" y="10"/>
                              <a:pt x="16" y="10"/>
                            </a:cubicBezTo>
                            <a:cubicBezTo>
                              <a:pt x="16" y="10"/>
                              <a:pt x="17" y="9"/>
                              <a:pt x="16" y="7"/>
                            </a:cubicBezTo>
                            <a:cubicBezTo>
                              <a:pt x="18" y="6"/>
                              <a:pt x="17" y="4"/>
                              <a:pt x="18" y="3"/>
                            </a:cubicBezTo>
                            <a:cubicBezTo>
                              <a:pt x="18" y="2"/>
                              <a:pt x="20" y="2"/>
                              <a:pt x="19" y="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6" name="Freeform 87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3922713" y="1466850"/>
                        <a:ext cx="3130550" cy="2054225"/>
                      </a:xfrm>
                      <a:custGeom>
                        <a:avLst/>
                        <a:gdLst>
                          <a:gd name="T0" fmla="*/ 268 w 451"/>
                          <a:gd name="T1" fmla="*/ 21 h 296"/>
                          <a:gd name="T2" fmla="*/ 317 w 451"/>
                          <a:gd name="T3" fmla="*/ 21 h 296"/>
                          <a:gd name="T4" fmla="*/ 357 w 451"/>
                          <a:gd name="T5" fmla="*/ 24 h 296"/>
                          <a:gd name="T6" fmla="*/ 410 w 451"/>
                          <a:gd name="T7" fmla="*/ 33 h 296"/>
                          <a:gd name="T8" fmla="*/ 451 w 451"/>
                          <a:gd name="T9" fmla="*/ 46 h 296"/>
                          <a:gd name="T10" fmla="*/ 425 w 451"/>
                          <a:gd name="T11" fmla="*/ 53 h 296"/>
                          <a:gd name="T12" fmla="*/ 391 w 451"/>
                          <a:gd name="T13" fmla="*/ 78 h 296"/>
                          <a:gd name="T14" fmla="*/ 378 w 451"/>
                          <a:gd name="T15" fmla="*/ 86 h 296"/>
                          <a:gd name="T16" fmla="*/ 396 w 451"/>
                          <a:gd name="T17" fmla="*/ 60 h 296"/>
                          <a:gd name="T18" fmla="*/ 357 w 451"/>
                          <a:gd name="T19" fmla="*/ 71 h 296"/>
                          <a:gd name="T20" fmla="*/ 345 w 451"/>
                          <a:gd name="T21" fmla="*/ 90 h 296"/>
                          <a:gd name="T22" fmla="*/ 324 w 451"/>
                          <a:gd name="T23" fmla="*/ 119 h 296"/>
                          <a:gd name="T24" fmla="*/ 310 w 451"/>
                          <a:gd name="T25" fmla="*/ 126 h 296"/>
                          <a:gd name="T26" fmla="*/ 304 w 451"/>
                          <a:gd name="T27" fmla="*/ 133 h 296"/>
                          <a:gd name="T28" fmla="*/ 285 w 451"/>
                          <a:gd name="T29" fmla="*/ 168 h 296"/>
                          <a:gd name="T30" fmla="*/ 274 w 451"/>
                          <a:gd name="T31" fmla="*/ 193 h 296"/>
                          <a:gd name="T32" fmla="*/ 256 w 451"/>
                          <a:gd name="T33" fmla="*/ 196 h 296"/>
                          <a:gd name="T34" fmla="*/ 253 w 451"/>
                          <a:gd name="T35" fmla="*/ 197 h 296"/>
                          <a:gd name="T36" fmla="*/ 243 w 451"/>
                          <a:gd name="T37" fmla="*/ 172 h 296"/>
                          <a:gd name="T38" fmla="*/ 213 w 451"/>
                          <a:gd name="T39" fmla="*/ 188 h 296"/>
                          <a:gd name="T40" fmla="*/ 191 w 451"/>
                          <a:gd name="T41" fmla="*/ 166 h 296"/>
                          <a:gd name="T42" fmla="*/ 150 w 451"/>
                          <a:gd name="T43" fmla="*/ 159 h 296"/>
                          <a:gd name="T44" fmla="*/ 160 w 451"/>
                          <a:gd name="T45" fmla="*/ 176 h 296"/>
                          <a:gd name="T46" fmla="*/ 130 w 451"/>
                          <a:gd name="T47" fmla="*/ 178 h 296"/>
                          <a:gd name="T48" fmla="*/ 112 w 451"/>
                          <a:gd name="T49" fmla="*/ 156 h 296"/>
                          <a:gd name="T50" fmla="*/ 126 w 451"/>
                          <a:gd name="T51" fmla="*/ 185 h 296"/>
                          <a:gd name="T52" fmla="*/ 135 w 451"/>
                          <a:gd name="T53" fmla="*/ 214 h 296"/>
                          <a:gd name="T54" fmla="*/ 118 w 451"/>
                          <a:gd name="T55" fmla="*/ 257 h 296"/>
                          <a:gd name="T56" fmla="*/ 101 w 451"/>
                          <a:gd name="T57" fmla="*/ 290 h 296"/>
                          <a:gd name="T58" fmla="*/ 68 w 451"/>
                          <a:gd name="T59" fmla="*/ 264 h 296"/>
                          <a:gd name="T60" fmla="*/ 64 w 451"/>
                          <a:gd name="T61" fmla="*/ 226 h 296"/>
                          <a:gd name="T62" fmla="*/ 14 w 451"/>
                          <a:gd name="T63" fmla="*/ 201 h 296"/>
                          <a:gd name="T64" fmla="*/ 2 w 451"/>
                          <a:gd name="T65" fmla="*/ 168 h 296"/>
                          <a:gd name="T66" fmla="*/ 47 w 451"/>
                          <a:gd name="T67" fmla="*/ 133 h 296"/>
                          <a:gd name="T68" fmla="*/ 76 w 451"/>
                          <a:gd name="T69" fmla="*/ 147 h 296"/>
                          <a:gd name="T70" fmla="*/ 109 w 451"/>
                          <a:gd name="T71" fmla="*/ 147 h 296"/>
                          <a:gd name="T72" fmla="*/ 89 w 451"/>
                          <a:gd name="T73" fmla="*/ 125 h 296"/>
                          <a:gd name="T74" fmla="*/ 73 w 451"/>
                          <a:gd name="T75" fmla="*/ 115 h 296"/>
                          <a:gd name="T76" fmla="*/ 74 w 451"/>
                          <a:gd name="T77" fmla="*/ 124 h 296"/>
                          <a:gd name="T78" fmla="*/ 46 w 451"/>
                          <a:gd name="T79" fmla="*/ 117 h 296"/>
                          <a:gd name="T80" fmla="*/ 33 w 451"/>
                          <a:gd name="T81" fmla="*/ 116 h 296"/>
                          <a:gd name="T82" fmla="*/ 46 w 451"/>
                          <a:gd name="T83" fmla="*/ 94 h 296"/>
                          <a:gd name="T84" fmla="*/ 62 w 451"/>
                          <a:gd name="T85" fmla="*/ 84 h 296"/>
                          <a:gd name="T86" fmla="*/ 91 w 451"/>
                          <a:gd name="T87" fmla="*/ 71 h 296"/>
                          <a:gd name="T88" fmla="*/ 90 w 451"/>
                          <a:gd name="T89" fmla="*/ 56 h 296"/>
                          <a:gd name="T90" fmla="*/ 80 w 451"/>
                          <a:gd name="T91" fmla="*/ 68 h 296"/>
                          <a:gd name="T92" fmla="*/ 53 w 451"/>
                          <a:gd name="T93" fmla="*/ 72 h 296"/>
                          <a:gd name="T94" fmla="*/ 65 w 451"/>
                          <a:gd name="T95" fmla="*/ 48 h 296"/>
                          <a:gd name="T96" fmla="*/ 102 w 451"/>
                          <a:gd name="T97" fmla="*/ 30 h 296"/>
                          <a:gd name="T98" fmla="*/ 114 w 451"/>
                          <a:gd name="T99" fmla="*/ 44 h 296"/>
                          <a:gd name="T100" fmla="*/ 135 w 451"/>
                          <a:gd name="T101" fmla="*/ 38 h 296"/>
                          <a:gd name="T102" fmla="*/ 171 w 451"/>
                          <a:gd name="T103" fmla="*/ 36 h 296"/>
                          <a:gd name="T104" fmla="*/ 189 w 451"/>
                          <a:gd name="T105" fmla="*/ 24 h 296"/>
                          <a:gd name="T106" fmla="*/ 202 w 451"/>
                          <a:gd name="T107" fmla="*/ 37 h 296"/>
                          <a:gd name="T108" fmla="*/ 211 w 451"/>
                          <a:gd name="T109" fmla="*/ 23 h 296"/>
                          <a:gd name="T110" fmla="*/ 255 w 451"/>
                          <a:gd name="T111" fmla="*/ 5 h 296"/>
                          <a:gd name="T112" fmla="*/ 107 w 451"/>
                          <a:gd name="T113" fmla="*/ 107 h 296"/>
                          <a:gd name="T114" fmla="*/ 129 w 451"/>
                          <a:gd name="T115" fmla="*/ 122 h 296"/>
                          <a:gd name="T116" fmla="*/ 152 w 451"/>
                          <a:gd name="T117" fmla="*/ 118 h 296"/>
                          <a:gd name="T118" fmla="*/ 145 w 451"/>
                          <a:gd name="T119" fmla="*/ 129 h 296"/>
                          <a:gd name="T120" fmla="*/ 108 w 451"/>
                          <a:gd name="T121" fmla="*/ 218 h 2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  <a:cxn ang="0">
                            <a:pos x="T110" y="T111"/>
                          </a:cxn>
                          <a:cxn ang="0">
                            <a:pos x="T112" y="T113"/>
                          </a:cxn>
                          <a:cxn ang="0">
                            <a:pos x="T114" y="T115"/>
                          </a:cxn>
                          <a:cxn ang="0">
                            <a:pos x="T116" y="T117"/>
                          </a:cxn>
                          <a:cxn ang="0">
                            <a:pos x="T118" y="T119"/>
                          </a:cxn>
                          <a:cxn ang="0">
                            <a:pos x="T120" y="T121"/>
                          </a:cxn>
                        </a:cxnLst>
                        <a:rect l="0" t="0" r="r" b="b"/>
                        <a:pathLst>
                          <a:path w="451" h="296">
                            <a:moveTo>
                              <a:pt x="272" y="3"/>
                            </a:moveTo>
                            <a:cubicBezTo>
                              <a:pt x="272" y="4"/>
                              <a:pt x="273" y="4"/>
                              <a:pt x="273" y="4"/>
                            </a:cubicBezTo>
                            <a:cubicBezTo>
                              <a:pt x="273" y="4"/>
                              <a:pt x="272" y="4"/>
                              <a:pt x="272" y="4"/>
                            </a:cubicBezTo>
                            <a:cubicBezTo>
                              <a:pt x="274" y="6"/>
                              <a:pt x="276" y="3"/>
                              <a:pt x="280" y="4"/>
                            </a:cubicBezTo>
                            <a:cubicBezTo>
                              <a:pt x="281" y="5"/>
                              <a:pt x="283" y="6"/>
                              <a:pt x="285" y="7"/>
                            </a:cubicBezTo>
                            <a:cubicBezTo>
                              <a:pt x="285" y="8"/>
                              <a:pt x="284" y="8"/>
                              <a:pt x="285" y="9"/>
                            </a:cubicBezTo>
                            <a:cubicBezTo>
                              <a:pt x="285" y="10"/>
                              <a:pt x="286" y="10"/>
                              <a:pt x="286" y="11"/>
                            </a:cubicBezTo>
                            <a:cubicBezTo>
                              <a:pt x="285" y="10"/>
                              <a:pt x="285" y="11"/>
                              <a:pt x="285" y="12"/>
                            </a:cubicBezTo>
                            <a:cubicBezTo>
                              <a:pt x="284" y="12"/>
                              <a:pt x="283" y="12"/>
                              <a:pt x="283" y="12"/>
                            </a:cubicBezTo>
                            <a:cubicBezTo>
                              <a:pt x="282" y="12"/>
                              <a:pt x="282" y="13"/>
                              <a:pt x="282" y="13"/>
                            </a:cubicBezTo>
                            <a:cubicBezTo>
                              <a:pt x="282" y="13"/>
                              <a:pt x="281" y="12"/>
                              <a:pt x="281" y="12"/>
                            </a:cubicBezTo>
                            <a:cubicBezTo>
                              <a:pt x="281" y="12"/>
                              <a:pt x="279" y="13"/>
                              <a:pt x="278" y="13"/>
                            </a:cubicBezTo>
                            <a:cubicBezTo>
                              <a:pt x="277" y="13"/>
                              <a:pt x="277" y="14"/>
                              <a:pt x="277" y="14"/>
                            </a:cubicBezTo>
                            <a:cubicBezTo>
                              <a:pt x="277" y="14"/>
                              <a:pt x="276" y="14"/>
                              <a:pt x="276" y="14"/>
                            </a:cubicBezTo>
                            <a:cubicBezTo>
                              <a:pt x="276" y="14"/>
                              <a:pt x="277" y="15"/>
                              <a:pt x="276" y="16"/>
                            </a:cubicBezTo>
                            <a:cubicBezTo>
                              <a:pt x="276" y="15"/>
                              <a:pt x="273" y="16"/>
                              <a:pt x="275" y="16"/>
                            </a:cubicBezTo>
                            <a:cubicBezTo>
                              <a:pt x="273" y="18"/>
                              <a:pt x="272" y="17"/>
                              <a:pt x="270" y="18"/>
                            </a:cubicBezTo>
                            <a:cubicBezTo>
                              <a:pt x="269" y="18"/>
                              <a:pt x="269" y="19"/>
                              <a:pt x="268" y="19"/>
                            </a:cubicBezTo>
                            <a:cubicBezTo>
                              <a:pt x="268" y="20"/>
                              <a:pt x="268" y="21"/>
                              <a:pt x="267" y="21"/>
                            </a:cubicBezTo>
                            <a:cubicBezTo>
                              <a:pt x="267" y="22"/>
                              <a:pt x="268" y="21"/>
                              <a:pt x="268" y="21"/>
                            </a:cubicBezTo>
                            <a:cubicBezTo>
                              <a:pt x="270" y="21"/>
                              <a:pt x="270" y="20"/>
                              <a:pt x="271" y="19"/>
                            </a:cubicBezTo>
                            <a:cubicBezTo>
                              <a:pt x="272" y="19"/>
                              <a:pt x="272" y="20"/>
                              <a:pt x="273" y="20"/>
                            </a:cubicBezTo>
                            <a:cubicBezTo>
                              <a:pt x="274" y="20"/>
                              <a:pt x="274" y="19"/>
                              <a:pt x="274" y="19"/>
                            </a:cubicBezTo>
                            <a:cubicBezTo>
                              <a:pt x="275" y="18"/>
                              <a:pt x="276" y="19"/>
                              <a:pt x="278" y="18"/>
                            </a:cubicBezTo>
                            <a:cubicBezTo>
                              <a:pt x="279" y="18"/>
                              <a:pt x="277" y="17"/>
                              <a:pt x="278" y="17"/>
                            </a:cubicBezTo>
                            <a:cubicBezTo>
                              <a:pt x="279" y="17"/>
                              <a:pt x="279" y="17"/>
                              <a:pt x="279" y="17"/>
                            </a:cubicBezTo>
                            <a:cubicBezTo>
                              <a:pt x="279" y="17"/>
                              <a:pt x="280" y="16"/>
                              <a:pt x="280" y="16"/>
                            </a:cubicBezTo>
                            <a:cubicBezTo>
                              <a:pt x="280" y="16"/>
                              <a:pt x="281" y="16"/>
                              <a:pt x="282" y="16"/>
                            </a:cubicBezTo>
                            <a:cubicBezTo>
                              <a:pt x="283" y="16"/>
                              <a:pt x="283" y="16"/>
                              <a:pt x="285" y="16"/>
                            </a:cubicBezTo>
                            <a:cubicBezTo>
                              <a:pt x="285" y="18"/>
                              <a:pt x="285" y="18"/>
                              <a:pt x="285" y="18"/>
                            </a:cubicBezTo>
                            <a:cubicBezTo>
                              <a:pt x="285" y="17"/>
                              <a:pt x="286" y="17"/>
                              <a:pt x="286" y="18"/>
                            </a:cubicBezTo>
                            <a:cubicBezTo>
                              <a:pt x="289" y="18"/>
                              <a:pt x="293" y="18"/>
                              <a:pt x="297" y="18"/>
                            </a:cubicBezTo>
                            <a:cubicBezTo>
                              <a:pt x="297" y="20"/>
                              <a:pt x="301" y="19"/>
                              <a:pt x="301" y="21"/>
                            </a:cubicBezTo>
                            <a:cubicBezTo>
                              <a:pt x="301" y="20"/>
                              <a:pt x="302" y="21"/>
                              <a:pt x="303" y="21"/>
                            </a:cubicBezTo>
                            <a:cubicBezTo>
                              <a:pt x="304" y="21"/>
                              <a:pt x="306" y="21"/>
                              <a:pt x="307" y="21"/>
                            </a:cubicBezTo>
                            <a:cubicBezTo>
                              <a:pt x="308" y="21"/>
                              <a:pt x="307" y="19"/>
                              <a:pt x="308" y="19"/>
                            </a:cubicBezTo>
                            <a:cubicBezTo>
                              <a:pt x="310" y="19"/>
                              <a:pt x="312" y="19"/>
                              <a:pt x="313" y="19"/>
                            </a:cubicBezTo>
                            <a:cubicBezTo>
                              <a:pt x="313" y="19"/>
                              <a:pt x="313" y="20"/>
                              <a:pt x="313" y="20"/>
                            </a:cubicBezTo>
                            <a:cubicBezTo>
                              <a:pt x="314" y="20"/>
                              <a:pt x="315" y="19"/>
                              <a:pt x="316" y="20"/>
                            </a:cubicBezTo>
                            <a:cubicBezTo>
                              <a:pt x="316" y="20"/>
                              <a:pt x="316" y="21"/>
                              <a:pt x="317" y="21"/>
                            </a:cubicBezTo>
                            <a:cubicBezTo>
                              <a:pt x="317" y="21"/>
                              <a:pt x="319" y="20"/>
                              <a:pt x="319" y="21"/>
                            </a:cubicBezTo>
                            <a:cubicBezTo>
                              <a:pt x="319" y="22"/>
                              <a:pt x="319" y="24"/>
                              <a:pt x="318" y="23"/>
                            </a:cubicBezTo>
                            <a:cubicBezTo>
                              <a:pt x="318" y="24"/>
                              <a:pt x="319" y="25"/>
                              <a:pt x="320" y="24"/>
                            </a:cubicBezTo>
                            <a:cubicBezTo>
                              <a:pt x="319" y="28"/>
                              <a:pt x="322" y="28"/>
                              <a:pt x="323" y="29"/>
                            </a:cubicBezTo>
                            <a:cubicBezTo>
                              <a:pt x="324" y="29"/>
                              <a:pt x="325" y="28"/>
                              <a:pt x="326" y="28"/>
                            </a:cubicBezTo>
                            <a:cubicBezTo>
                              <a:pt x="326" y="27"/>
                              <a:pt x="326" y="26"/>
                              <a:pt x="326" y="26"/>
                            </a:cubicBezTo>
                            <a:cubicBezTo>
                              <a:pt x="327" y="26"/>
                              <a:pt x="327" y="26"/>
                              <a:pt x="327" y="26"/>
                            </a:cubicBezTo>
                            <a:cubicBezTo>
                              <a:pt x="329" y="25"/>
                              <a:pt x="328" y="27"/>
                              <a:pt x="329" y="27"/>
                            </a:cubicBezTo>
                            <a:cubicBezTo>
                              <a:pt x="333" y="27"/>
                              <a:pt x="333" y="27"/>
                              <a:pt x="333" y="27"/>
                            </a:cubicBezTo>
                            <a:cubicBezTo>
                              <a:pt x="333" y="27"/>
                              <a:pt x="335" y="27"/>
                              <a:pt x="334" y="26"/>
                            </a:cubicBezTo>
                            <a:cubicBezTo>
                              <a:pt x="336" y="26"/>
                              <a:pt x="340" y="24"/>
                              <a:pt x="340" y="27"/>
                            </a:cubicBezTo>
                            <a:cubicBezTo>
                              <a:pt x="342" y="27"/>
                              <a:pt x="341" y="25"/>
                              <a:pt x="343" y="26"/>
                            </a:cubicBezTo>
                            <a:cubicBezTo>
                              <a:pt x="343" y="25"/>
                              <a:pt x="343" y="25"/>
                              <a:pt x="342" y="25"/>
                            </a:cubicBezTo>
                            <a:cubicBezTo>
                              <a:pt x="343" y="25"/>
                              <a:pt x="343" y="24"/>
                              <a:pt x="343" y="23"/>
                            </a:cubicBezTo>
                            <a:cubicBezTo>
                              <a:pt x="345" y="23"/>
                              <a:pt x="344" y="22"/>
                              <a:pt x="347" y="22"/>
                            </a:cubicBezTo>
                            <a:cubicBezTo>
                              <a:pt x="347" y="22"/>
                              <a:pt x="347" y="22"/>
                              <a:pt x="347" y="22"/>
                            </a:cubicBezTo>
                            <a:cubicBezTo>
                              <a:pt x="347" y="21"/>
                              <a:pt x="349" y="22"/>
                              <a:pt x="351" y="21"/>
                            </a:cubicBezTo>
                            <a:cubicBezTo>
                              <a:pt x="350" y="24"/>
                              <a:pt x="354" y="20"/>
                              <a:pt x="353" y="23"/>
                            </a:cubicBezTo>
                            <a:cubicBezTo>
                              <a:pt x="355" y="23"/>
                              <a:pt x="357" y="23"/>
                              <a:pt x="359" y="22"/>
                            </a:cubicBezTo>
                            <a:cubicBezTo>
                              <a:pt x="359" y="24"/>
                              <a:pt x="357" y="23"/>
                              <a:pt x="357" y="24"/>
                            </a:cubicBezTo>
                            <a:cubicBezTo>
                              <a:pt x="357" y="25"/>
                              <a:pt x="359" y="25"/>
                              <a:pt x="360" y="25"/>
                            </a:cubicBezTo>
                            <a:cubicBezTo>
                              <a:pt x="362" y="25"/>
                              <a:pt x="364" y="25"/>
                              <a:pt x="366" y="24"/>
                            </a:cubicBezTo>
                            <a:cubicBezTo>
                              <a:pt x="366" y="27"/>
                              <a:pt x="369" y="26"/>
                              <a:pt x="369" y="28"/>
                            </a:cubicBezTo>
                            <a:cubicBezTo>
                              <a:pt x="371" y="28"/>
                              <a:pt x="371" y="29"/>
                              <a:pt x="372" y="29"/>
                            </a:cubicBezTo>
                            <a:cubicBezTo>
                              <a:pt x="375" y="29"/>
                              <a:pt x="379" y="28"/>
                              <a:pt x="382" y="29"/>
                            </a:cubicBezTo>
                            <a:cubicBezTo>
                              <a:pt x="384" y="29"/>
                              <a:pt x="385" y="30"/>
                              <a:pt x="386" y="30"/>
                            </a:cubicBezTo>
                            <a:cubicBezTo>
                              <a:pt x="386" y="31"/>
                              <a:pt x="386" y="31"/>
                              <a:pt x="387" y="31"/>
                            </a:cubicBezTo>
                            <a:cubicBezTo>
                              <a:pt x="387" y="33"/>
                              <a:pt x="387" y="33"/>
                              <a:pt x="387" y="33"/>
                            </a:cubicBezTo>
                            <a:cubicBezTo>
                              <a:pt x="387" y="34"/>
                              <a:pt x="389" y="33"/>
                              <a:pt x="389" y="34"/>
                            </a:cubicBezTo>
                            <a:cubicBezTo>
                              <a:pt x="390" y="34"/>
                              <a:pt x="389" y="33"/>
                              <a:pt x="390" y="34"/>
                            </a:cubicBezTo>
                            <a:cubicBezTo>
                              <a:pt x="390" y="34"/>
                              <a:pt x="390" y="34"/>
                              <a:pt x="391" y="34"/>
                            </a:cubicBezTo>
                            <a:cubicBezTo>
                              <a:pt x="392" y="34"/>
                              <a:pt x="397" y="35"/>
                              <a:pt x="398" y="34"/>
                            </a:cubicBezTo>
                            <a:cubicBezTo>
                              <a:pt x="398" y="34"/>
                              <a:pt x="398" y="34"/>
                              <a:pt x="398" y="34"/>
                            </a:cubicBezTo>
                            <a:cubicBezTo>
                              <a:pt x="398" y="33"/>
                              <a:pt x="399" y="34"/>
                              <a:pt x="399" y="34"/>
                            </a:cubicBezTo>
                            <a:cubicBezTo>
                              <a:pt x="400" y="34"/>
                              <a:pt x="401" y="33"/>
                              <a:pt x="401" y="34"/>
                            </a:cubicBezTo>
                            <a:cubicBezTo>
                              <a:pt x="402" y="33"/>
                              <a:pt x="404" y="33"/>
                              <a:pt x="405" y="32"/>
                            </a:cubicBezTo>
                            <a:cubicBezTo>
                              <a:pt x="405" y="34"/>
                              <a:pt x="406" y="35"/>
                              <a:pt x="406" y="36"/>
                            </a:cubicBezTo>
                            <a:cubicBezTo>
                              <a:pt x="408" y="36"/>
                              <a:pt x="409" y="37"/>
                              <a:pt x="411" y="36"/>
                            </a:cubicBezTo>
                            <a:cubicBezTo>
                              <a:pt x="411" y="35"/>
                              <a:pt x="410" y="35"/>
                              <a:pt x="409" y="35"/>
                            </a:cubicBezTo>
                            <a:cubicBezTo>
                              <a:pt x="410" y="35"/>
                              <a:pt x="410" y="34"/>
                              <a:pt x="410" y="33"/>
                            </a:cubicBezTo>
                            <a:cubicBezTo>
                              <a:pt x="411" y="32"/>
                              <a:pt x="415" y="32"/>
                              <a:pt x="415" y="34"/>
                            </a:cubicBezTo>
                            <a:cubicBezTo>
                              <a:pt x="418" y="34"/>
                              <a:pt x="420" y="33"/>
                              <a:pt x="422" y="34"/>
                            </a:cubicBezTo>
                            <a:cubicBezTo>
                              <a:pt x="423" y="34"/>
                              <a:pt x="425" y="35"/>
                              <a:pt x="425" y="34"/>
                            </a:cubicBezTo>
                            <a:cubicBezTo>
                              <a:pt x="426" y="34"/>
                              <a:pt x="426" y="35"/>
                              <a:pt x="428" y="35"/>
                            </a:cubicBezTo>
                            <a:cubicBezTo>
                              <a:pt x="428" y="35"/>
                              <a:pt x="428" y="36"/>
                              <a:pt x="429" y="36"/>
                            </a:cubicBezTo>
                            <a:cubicBezTo>
                              <a:pt x="429" y="36"/>
                              <a:pt x="429" y="36"/>
                              <a:pt x="429" y="36"/>
                            </a:cubicBezTo>
                            <a:cubicBezTo>
                              <a:pt x="430" y="36"/>
                              <a:pt x="429" y="36"/>
                              <a:pt x="430" y="37"/>
                            </a:cubicBezTo>
                            <a:cubicBezTo>
                              <a:pt x="430" y="37"/>
                              <a:pt x="431" y="37"/>
                              <a:pt x="431" y="37"/>
                            </a:cubicBezTo>
                            <a:cubicBezTo>
                              <a:pt x="431" y="37"/>
                              <a:pt x="432" y="37"/>
                              <a:pt x="433" y="38"/>
                            </a:cubicBezTo>
                            <a:cubicBezTo>
                              <a:pt x="434" y="38"/>
                              <a:pt x="436" y="38"/>
                              <a:pt x="437" y="39"/>
                            </a:cubicBezTo>
                            <a:cubicBezTo>
                              <a:pt x="437" y="39"/>
                              <a:pt x="437" y="40"/>
                              <a:pt x="437" y="40"/>
                            </a:cubicBezTo>
                            <a:cubicBezTo>
                              <a:pt x="437" y="40"/>
                              <a:pt x="438" y="40"/>
                              <a:pt x="438" y="40"/>
                            </a:cubicBezTo>
                            <a:cubicBezTo>
                              <a:pt x="438" y="40"/>
                              <a:pt x="438" y="41"/>
                              <a:pt x="438" y="41"/>
                            </a:cubicBezTo>
                            <a:cubicBezTo>
                              <a:pt x="438" y="41"/>
                              <a:pt x="439" y="41"/>
                              <a:pt x="439" y="41"/>
                            </a:cubicBezTo>
                            <a:cubicBezTo>
                              <a:pt x="440" y="42"/>
                              <a:pt x="439" y="43"/>
                              <a:pt x="441" y="43"/>
                            </a:cubicBezTo>
                            <a:cubicBezTo>
                              <a:pt x="441" y="46"/>
                              <a:pt x="441" y="46"/>
                              <a:pt x="441" y="46"/>
                            </a:cubicBezTo>
                            <a:cubicBezTo>
                              <a:pt x="443" y="46"/>
                              <a:pt x="444" y="46"/>
                              <a:pt x="445" y="44"/>
                            </a:cubicBezTo>
                            <a:cubicBezTo>
                              <a:pt x="446" y="45"/>
                              <a:pt x="448" y="45"/>
                              <a:pt x="449" y="45"/>
                            </a:cubicBezTo>
                            <a:cubicBezTo>
                              <a:pt x="450" y="45"/>
                              <a:pt x="449" y="46"/>
                              <a:pt x="449" y="46"/>
                            </a:cubicBezTo>
                            <a:cubicBezTo>
                              <a:pt x="450" y="47"/>
                              <a:pt x="451" y="46"/>
                              <a:pt x="451" y="46"/>
                            </a:cubicBezTo>
                            <a:cubicBezTo>
                              <a:pt x="451" y="47"/>
                              <a:pt x="450" y="47"/>
                              <a:pt x="450" y="48"/>
                            </a:cubicBezTo>
                            <a:cubicBezTo>
                              <a:pt x="449" y="48"/>
                              <a:pt x="449" y="47"/>
                              <a:pt x="448" y="47"/>
                            </a:cubicBezTo>
                            <a:cubicBezTo>
                              <a:pt x="448" y="48"/>
                              <a:pt x="448" y="49"/>
                              <a:pt x="447" y="48"/>
                            </a:cubicBezTo>
                            <a:cubicBezTo>
                              <a:pt x="447" y="49"/>
                              <a:pt x="448" y="49"/>
                              <a:pt x="448" y="51"/>
                            </a:cubicBezTo>
                            <a:cubicBezTo>
                              <a:pt x="446" y="49"/>
                              <a:pt x="448" y="51"/>
                              <a:pt x="446" y="52"/>
                            </a:cubicBezTo>
                            <a:cubicBezTo>
                              <a:pt x="446" y="52"/>
                              <a:pt x="445" y="52"/>
                              <a:pt x="445" y="53"/>
                            </a:cubicBezTo>
                            <a:cubicBezTo>
                              <a:pt x="444" y="53"/>
                              <a:pt x="444" y="53"/>
                              <a:pt x="444" y="52"/>
                            </a:cubicBezTo>
                            <a:cubicBezTo>
                              <a:pt x="443" y="52"/>
                              <a:pt x="443" y="51"/>
                              <a:pt x="443" y="51"/>
                            </a:cubicBezTo>
                            <a:cubicBezTo>
                              <a:pt x="442" y="51"/>
                              <a:pt x="441" y="51"/>
                              <a:pt x="440" y="51"/>
                            </a:cubicBezTo>
                            <a:cubicBezTo>
                              <a:pt x="440" y="50"/>
                              <a:pt x="440" y="50"/>
                              <a:pt x="439" y="50"/>
                            </a:cubicBezTo>
                            <a:cubicBezTo>
                              <a:pt x="439" y="49"/>
                              <a:pt x="438" y="50"/>
                              <a:pt x="437" y="50"/>
                            </a:cubicBezTo>
                            <a:cubicBezTo>
                              <a:pt x="437" y="49"/>
                              <a:pt x="437" y="49"/>
                              <a:pt x="437" y="49"/>
                            </a:cubicBezTo>
                            <a:cubicBezTo>
                              <a:pt x="436" y="49"/>
                              <a:pt x="435" y="47"/>
                              <a:pt x="435" y="48"/>
                            </a:cubicBezTo>
                            <a:cubicBezTo>
                              <a:pt x="434" y="48"/>
                              <a:pt x="434" y="48"/>
                              <a:pt x="434" y="47"/>
                            </a:cubicBezTo>
                            <a:cubicBezTo>
                              <a:pt x="431" y="47"/>
                              <a:pt x="431" y="47"/>
                              <a:pt x="431" y="47"/>
                            </a:cubicBezTo>
                            <a:cubicBezTo>
                              <a:pt x="430" y="47"/>
                              <a:pt x="431" y="48"/>
                              <a:pt x="431" y="48"/>
                            </a:cubicBezTo>
                            <a:cubicBezTo>
                              <a:pt x="431" y="49"/>
                              <a:pt x="430" y="49"/>
                              <a:pt x="430" y="50"/>
                            </a:cubicBezTo>
                            <a:cubicBezTo>
                              <a:pt x="427" y="50"/>
                              <a:pt x="427" y="52"/>
                              <a:pt x="424" y="51"/>
                            </a:cubicBezTo>
                            <a:cubicBezTo>
                              <a:pt x="424" y="51"/>
                              <a:pt x="424" y="52"/>
                              <a:pt x="423" y="52"/>
                            </a:cubicBezTo>
                            <a:cubicBezTo>
                              <a:pt x="423" y="53"/>
                              <a:pt x="424" y="53"/>
                              <a:pt x="425" y="53"/>
                            </a:cubicBezTo>
                            <a:cubicBezTo>
                              <a:pt x="426" y="53"/>
                              <a:pt x="426" y="54"/>
                              <a:pt x="427" y="54"/>
                            </a:cubicBezTo>
                            <a:cubicBezTo>
                              <a:pt x="426" y="56"/>
                              <a:pt x="426" y="55"/>
                              <a:pt x="427" y="56"/>
                            </a:cubicBezTo>
                            <a:cubicBezTo>
                              <a:pt x="427" y="57"/>
                              <a:pt x="429" y="57"/>
                              <a:pt x="430" y="58"/>
                            </a:cubicBezTo>
                            <a:cubicBezTo>
                              <a:pt x="430" y="58"/>
                              <a:pt x="428" y="60"/>
                              <a:pt x="428" y="60"/>
                            </a:cubicBezTo>
                            <a:cubicBezTo>
                              <a:pt x="427" y="60"/>
                              <a:pt x="427" y="58"/>
                              <a:pt x="426" y="59"/>
                            </a:cubicBezTo>
                            <a:cubicBezTo>
                              <a:pt x="426" y="59"/>
                              <a:pt x="427" y="60"/>
                              <a:pt x="426" y="60"/>
                            </a:cubicBezTo>
                            <a:cubicBezTo>
                              <a:pt x="424" y="60"/>
                              <a:pt x="422" y="60"/>
                              <a:pt x="420" y="60"/>
                            </a:cubicBezTo>
                            <a:cubicBezTo>
                              <a:pt x="419" y="61"/>
                              <a:pt x="417" y="61"/>
                              <a:pt x="417" y="62"/>
                            </a:cubicBezTo>
                            <a:cubicBezTo>
                              <a:pt x="415" y="62"/>
                              <a:pt x="415" y="64"/>
                              <a:pt x="413" y="64"/>
                            </a:cubicBezTo>
                            <a:cubicBezTo>
                              <a:pt x="413" y="64"/>
                              <a:pt x="413" y="65"/>
                              <a:pt x="412" y="65"/>
                            </a:cubicBezTo>
                            <a:cubicBezTo>
                              <a:pt x="412" y="65"/>
                              <a:pt x="411" y="66"/>
                              <a:pt x="411" y="66"/>
                            </a:cubicBezTo>
                            <a:cubicBezTo>
                              <a:pt x="410" y="66"/>
                              <a:pt x="410" y="67"/>
                              <a:pt x="409" y="67"/>
                            </a:cubicBezTo>
                            <a:cubicBezTo>
                              <a:pt x="408" y="67"/>
                              <a:pt x="405" y="68"/>
                              <a:pt x="404" y="67"/>
                            </a:cubicBezTo>
                            <a:cubicBezTo>
                              <a:pt x="404" y="67"/>
                              <a:pt x="402" y="67"/>
                              <a:pt x="403" y="68"/>
                            </a:cubicBezTo>
                            <a:cubicBezTo>
                              <a:pt x="400" y="68"/>
                              <a:pt x="399" y="68"/>
                              <a:pt x="396" y="68"/>
                            </a:cubicBezTo>
                            <a:cubicBezTo>
                              <a:pt x="396" y="68"/>
                              <a:pt x="396" y="69"/>
                              <a:pt x="395" y="69"/>
                            </a:cubicBezTo>
                            <a:cubicBezTo>
                              <a:pt x="395" y="69"/>
                              <a:pt x="394" y="69"/>
                              <a:pt x="393" y="70"/>
                            </a:cubicBezTo>
                            <a:cubicBezTo>
                              <a:pt x="393" y="72"/>
                              <a:pt x="391" y="71"/>
                              <a:pt x="391" y="74"/>
                            </a:cubicBezTo>
                            <a:cubicBezTo>
                              <a:pt x="391" y="75"/>
                              <a:pt x="393" y="75"/>
                              <a:pt x="393" y="76"/>
                            </a:cubicBezTo>
                            <a:cubicBezTo>
                              <a:pt x="393" y="77"/>
                              <a:pt x="393" y="78"/>
                              <a:pt x="391" y="78"/>
                            </a:cubicBezTo>
                            <a:cubicBezTo>
                              <a:pt x="392" y="79"/>
                              <a:pt x="391" y="80"/>
                              <a:pt x="390" y="80"/>
                            </a:cubicBezTo>
                            <a:cubicBezTo>
                              <a:pt x="390" y="82"/>
                              <a:pt x="390" y="82"/>
                              <a:pt x="390" y="82"/>
                            </a:cubicBezTo>
                            <a:cubicBezTo>
                              <a:pt x="390" y="83"/>
                              <a:pt x="391" y="82"/>
                              <a:pt x="391" y="83"/>
                            </a:cubicBezTo>
                            <a:cubicBezTo>
                              <a:pt x="392" y="84"/>
                              <a:pt x="391" y="83"/>
                              <a:pt x="390" y="84"/>
                            </a:cubicBezTo>
                            <a:cubicBezTo>
                              <a:pt x="390" y="84"/>
                              <a:pt x="390" y="85"/>
                              <a:pt x="390" y="85"/>
                            </a:cubicBezTo>
                            <a:cubicBezTo>
                              <a:pt x="389" y="86"/>
                              <a:pt x="388" y="85"/>
                              <a:pt x="387" y="86"/>
                            </a:cubicBezTo>
                            <a:cubicBezTo>
                              <a:pt x="387" y="86"/>
                              <a:pt x="387" y="88"/>
                              <a:pt x="387" y="88"/>
                            </a:cubicBezTo>
                            <a:cubicBezTo>
                              <a:pt x="387" y="88"/>
                              <a:pt x="387" y="87"/>
                              <a:pt x="387" y="87"/>
                            </a:cubicBezTo>
                            <a:cubicBezTo>
                              <a:pt x="386" y="87"/>
                              <a:pt x="385" y="87"/>
                              <a:pt x="386" y="90"/>
                            </a:cubicBezTo>
                            <a:cubicBezTo>
                              <a:pt x="385" y="89"/>
                              <a:pt x="385" y="90"/>
                              <a:pt x="385" y="91"/>
                            </a:cubicBezTo>
                            <a:cubicBezTo>
                              <a:pt x="385" y="91"/>
                              <a:pt x="384" y="90"/>
                              <a:pt x="384" y="91"/>
                            </a:cubicBezTo>
                            <a:cubicBezTo>
                              <a:pt x="384" y="91"/>
                              <a:pt x="384" y="92"/>
                              <a:pt x="383" y="92"/>
                            </a:cubicBezTo>
                            <a:cubicBezTo>
                              <a:pt x="383" y="93"/>
                              <a:pt x="382" y="93"/>
                              <a:pt x="382" y="94"/>
                            </a:cubicBezTo>
                            <a:cubicBezTo>
                              <a:pt x="381" y="94"/>
                              <a:pt x="380" y="94"/>
                              <a:pt x="380" y="94"/>
                            </a:cubicBezTo>
                            <a:cubicBezTo>
                              <a:pt x="379" y="94"/>
                              <a:pt x="380" y="94"/>
                              <a:pt x="380" y="93"/>
                            </a:cubicBezTo>
                            <a:cubicBezTo>
                              <a:pt x="380" y="93"/>
                              <a:pt x="380" y="92"/>
                              <a:pt x="380" y="92"/>
                            </a:cubicBezTo>
                            <a:cubicBezTo>
                              <a:pt x="380" y="92"/>
                              <a:pt x="380" y="91"/>
                              <a:pt x="380" y="91"/>
                            </a:cubicBezTo>
                            <a:cubicBezTo>
                              <a:pt x="379" y="91"/>
                              <a:pt x="379" y="90"/>
                              <a:pt x="379" y="90"/>
                            </a:cubicBezTo>
                            <a:cubicBezTo>
                              <a:pt x="378" y="90"/>
                              <a:pt x="378" y="89"/>
                              <a:pt x="377" y="90"/>
                            </a:cubicBezTo>
                            <a:cubicBezTo>
                              <a:pt x="378" y="89"/>
                              <a:pt x="378" y="87"/>
                              <a:pt x="378" y="86"/>
                            </a:cubicBezTo>
                            <a:cubicBezTo>
                              <a:pt x="378" y="85"/>
                              <a:pt x="378" y="85"/>
                              <a:pt x="377" y="85"/>
                            </a:cubicBezTo>
                            <a:cubicBezTo>
                              <a:pt x="377" y="83"/>
                              <a:pt x="378" y="80"/>
                              <a:pt x="377" y="79"/>
                            </a:cubicBezTo>
                            <a:cubicBezTo>
                              <a:pt x="379" y="80"/>
                              <a:pt x="378" y="78"/>
                              <a:pt x="379" y="77"/>
                            </a:cubicBezTo>
                            <a:cubicBezTo>
                              <a:pt x="379" y="77"/>
                              <a:pt x="379" y="79"/>
                              <a:pt x="380" y="77"/>
                            </a:cubicBezTo>
                            <a:cubicBezTo>
                              <a:pt x="380" y="77"/>
                              <a:pt x="379" y="76"/>
                              <a:pt x="380" y="76"/>
                            </a:cubicBezTo>
                            <a:cubicBezTo>
                              <a:pt x="380" y="75"/>
                              <a:pt x="382" y="74"/>
                              <a:pt x="383" y="74"/>
                            </a:cubicBezTo>
                            <a:cubicBezTo>
                              <a:pt x="383" y="74"/>
                              <a:pt x="384" y="73"/>
                              <a:pt x="383" y="73"/>
                            </a:cubicBezTo>
                            <a:cubicBezTo>
                              <a:pt x="383" y="72"/>
                              <a:pt x="384" y="73"/>
                              <a:pt x="384" y="72"/>
                            </a:cubicBezTo>
                            <a:cubicBezTo>
                              <a:pt x="385" y="72"/>
                              <a:pt x="386" y="71"/>
                              <a:pt x="385" y="70"/>
                            </a:cubicBezTo>
                            <a:cubicBezTo>
                              <a:pt x="386" y="70"/>
                              <a:pt x="387" y="69"/>
                              <a:pt x="387" y="69"/>
                            </a:cubicBezTo>
                            <a:cubicBezTo>
                              <a:pt x="387" y="69"/>
                              <a:pt x="387" y="69"/>
                              <a:pt x="387" y="69"/>
                            </a:cubicBezTo>
                            <a:cubicBezTo>
                              <a:pt x="387" y="69"/>
                              <a:pt x="387" y="68"/>
                              <a:pt x="387" y="68"/>
                            </a:cubicBezTo>
                            <a:cubicBezTo>
                              <a:pt x="388" y="68"/>
                              <a:pt x="388" y="69"/>
                              <a:pt x="388" y="67"/>
                            </a:cubicBezTo>
                            <a:cubicBezTo>
                              <a:pt x="389" y="67"/>
                              <a:pt x="390" y="66"/>
                              <a:pt x="391" y="66"/>
                            </a:cubicBezTo>
                            <a:cubicBezTo>
                              <a:pt x="391" y="66"/>
                              <a:pt x="391" y="65"/>
                              <a:pt x="391" y="65"/>
                            </a:cubicBezTo>
                            <a:cubicBezTo>
                              <a:pt x="392" y="65"/>
                              <a:pt x="392" y="65"/>
                              <a:pt x="392" y="65"/>
                            </a:cubicBezTo>
                            <a:cubicBezTo>
                              <a:pt x="393" y="65"/>
                              <a:pt x="393" y="64"/>
                              <a:pt x="393" y="64"/>
                            </a:cubicBezTo>
                            <a:cubicBezTo>
                              <a:pt x="394" y="64"/>
                              <a:pt x="394" y="64"/>
                              <a:pt x="394" y="63"/>
                            </a:cubicBezTo>
                            <a:cubicBezTo>
                              <a:pt x="394" y="63"/>
                              <a:pt x="395" y="61"/>
                              <a:pt x="396" y="62"/>
                            </a:cubicBezTo>
                            <a:cubicBezTo>
                              <a:pt x="396" y="60"/>
                              <a:pt x="396" y="60"/>
                              <a:pt x="396" y="60"/>
                            </a:cubicBezTo>
                            <a:cubicBezTo>
                              <a:pt x="394" y="60"/>
                              <a:pt x="394" y="60"/>
                              <a:pt x="393" y="60"/>
                            </a:cubicBezTo>
                            <a:cubicBezTo>
                              <a:pt x="393" y="61"/>
                              <a:pt x="392" y="61"/>
                              <a:pt x="392" y="61"/>
                            </a:cubicBezTo>
                            <a:cubicBezTo>
                              <a:pt x="392" y="62"/>
                              <a:pt x="391" y="61"/>
                              <a:pt x="391" y="62"/>
                            </a:cubicBezTo>
                            <a:cubicBezTo>
                              <a:pt x="391" y="63"/>
                              <a:pt x="389" y="63"/>
                              <a:pt x="389" y="64"/>
                            </a:cubicBezTo>
                            <a:cubicBezTo>
                              <a:pt x="388" y="64"/>
                              <a:pt x="388" y="64"/>
                              <a:pt x="388" y="65"/>
                            </a:cubicBezTo>
                            <a:cubicBezTo>
                              <a:pt x="387" y="65"/>
                              <a:pt x="387" y="64"/>
                              <a:pt x="387" y="64"/>
                            </a:cubicBezTo>
                            <a:cubicBezTo>
                              <a:pt x="387" y="64"/>
                              <a:pt x="386" y="64"/>
                              <a:pt x="386" y="64"/>
                            </a:cubicBezTo>
                            <a:cubicBezTo>
                              <a:pt x="386" y="64"/>
                              <a:pt x="386" y="63"/>
                              <a:pt x="386" y="62"/>
                            </a:cubicBezTo>
                            <a:cubicBezTo>
                              <a:pt x="384" y="63"/>
                              <a:pt x="382" y="62"/>
                              <a:pt x="381" y="62"/>
                            </a:cubicBezTo>
                            <a:cubicBezTo>
                              <a:pt x="380" y="63"/>
                              <a:pt x="381" y="63"/>
                              <a:pt x="380" y="63"/>
                            </a:cubicBezTo>
                            <a:cubicBezTo>
                              <a:pt x="379" y="64"/>
                              <a:pt x="379" y="64"/>
                              <a:pt x="378" y="64"/>
                            </a:cubicBezTo>
                            <a:cubicBezTo>
                              <a:pt x="377" y="64"/>
                              <a:pt x="377" y="65"/>
                              <a:pt x="376" y="66"/>
                            </a:cubicBezTo>
                            <a:cubicBezTo>
                              <a:pt x="376" y="66"/>
                              <a:pt x="376" y="67"/>
                              <a:pt x="375" y="67"/>
                            </a:cubicBezTo>
                            <a:cubicBezTo>
                              <a:pt x="374" y="68"/>
                              <a:pt x="376" y="68"/>
                              <a:pt x="375" y="69"/>
                            </a:cubicBezTo>
                            <a:cubicBezTo>
                              <a:pt x="375" y="70"/>
                              <a:pt x="374" y="70"/>
                              <a:pt x="374" y="71"/>
                            </a:cubicBezTo>
                            <a:cubicBezTo>
                              <a:pt x="372" y="70"/>
                              <a:pt x="372" y="72"/>
                              <a:pt x="369" y="71"/>
                            </a:cubicBezTo>
                            <a:cubicBezTo>
                              <a:pt x="369" y="71"/>
                              <a:pt x="369" y="71"/>
                              <a:pt x="369" y="70"/>
                            </a:cubicBezTo>
                            <a:cubicBezTo>
                              <a:pt x="369" y="70"/>
                              <a:pt x="368" y="69"/>
                              <a:pt x="368" y="69"/>
                            </a:cubicBezTo>
                            <a:cubicBezTo>
                              <a:pt x="368" y="69"/>
                              <a:pt x="366" y="69"/>
                              <a:pt x="366" y="68"/>
                            </a:cubicBezTo>
                            <a:cubicBezTo>
                              <a:pt x="364" y="70"/>
                              <a:pt x="361" y="70"/>
                              <a:pt x="357" y="71"/>
                            </a:cubicBezTo>
                            <a:cubicBezTo>
                              <a:pt x="357" y="70"/>
                              <a:pt x="356" y="70"/>
                              <a:pt x="356" y="69"/>
                            </a:cubicBezTo>
                            <a:cubicBezTo>
                              <a:pt x="354" y="69"/>
                              <a:pt x="354" y="69"/>
                              <a:pt x="354" y="69"/>
                            </a:cubicBezTo>
                            <a:cubicBezTo>
                              <a:pt x="352" y="69"/>
                              <a:pt x="350" y="70"/>
                              <a:pt x="348" y="71"/>
                            </a:cubicBezTo>
                            <a:cubicBezTo>
                              <a:pt x="347" y="72"/>
                              <a:pt x="346" y="73"/>
                              <a:pt x="344" y="74"/>
                            </a:cubicBezTo>
                            <a:cubicBezTo>
                              <a:pt x="344" y="75"/>
                              <a:pt x="344" y="75"/>
                              <a:pt x="343" y="75"/>
                            </a:cubicBezTo>
                            <a:cubicBezTo>
                              <a:pt x="343" y="77"/>
                              <a:pt x="342" y="77"/>
                              <a:pt x="342" y="78"/>
                            </a:cubicBezTo>
                            <a:cubicBezTo>
                              <a:pt x="341" y="77"/>
                              <a:pt x="340" y="80"/>
                              <a:pt x="340" y="79"/>
                            </a:cubicBezTo>
                            <a:cubicBezTo>
                              <a:pt x="339" y="78"/>
                              <a:pt x="339" y="80"/>
                              <a:pt x="338" y="80"/>
                            </a:cubicBezTo>
                            <a:cubicBezTo>
                              <a:pt x="337" y="80"/>
                              <a:pt x="337" y="80"/>
                              <a:pt x="337" y="81"/>
                            </a:cubicBezTo>
                            <a:cubicBezTo>
                              <a:pt x="334" y="80"/>
                              <a:pt x="335" y="83"/>
                              <a:pt x="333" y="83"/>
                            </a:cubicBezTo>
                            <a:cubicBezTo>
                              <a:pt x="334" y="83"/>
                              <a:pt x="335" y="85"/>
                              <a:pt x="335" y="84"/>
                            </a:cubicBezTo>
                            <a:cubicBezTo>
                              <a:pt x="336" y="84"/>
                              <a:pt x="336" y="86"/>
                              <a:pt x="336" y="86"/>
                            </a:cubicBezTo>
                            <a:cubicBezTo>
                              <a:pt x="337" y="86"/>
                              <a:pt x="337" y="87"/>
                              <a:pt x="337" y="87"/>
                            </a:cubicBezTo>
                            <a:cubicBezTo>
                              <a:pt x="338" y="87"/>
                              <a:pt x="339" y="86"/>
                              <a:pt x="340" y="86"/>
                            </a:cubicBezTo>
                            <a:cubicBezTo>
                              <a:pt x="340" y="86"/>
                              <a:pt x="340" y="87"/>
                              <a:pt x="340" y="87"/>
                            </a:cubicBezTo>
                            <a:cubicBezTo>
                              <a:pt x="341" y="87"/>
                              <a:pt x="341" y="85"/>
                              <a:pt x="342" y="86"/>
                            </a:cubicBezTo>
                            <a:cubicBezTo>
                              <a:pt x="342" y="86"/>
                              <a:pt x="342" y="86"/>
                              <a:pt x="342" y="85"/>
                            </a:cubicBezTo>
                            <a:cubicBezTo>
                              <a:pt x="343" y="86"/>
                              <a:pt x="343" y="89"/>
                              <a:pt x="344" y="87"/>
                            </a:cubicBezTo>
                            <a:cubicBezTo>
                              <a:pt x="346" y="87"/>
                              <a:pt x="344" y="90"/>
                              <a:pt x="346" y="89"/>
                            </a:cubicBezTo>
                            <a:cubicBezTo>
                              <a:pt x="346" y="90"/>
                              <a:pt x="345" y="89"/>
                              <a:pt x="345" y="90"/>
                            </a:cubicBezTo>
                            <a:cubicBezTo>
                              <a:pt x="345" y="90"/>
                              <a:pt x="346" y="91"/>
                              <a:pt x="345" y="92"/>
                            </a:cubicBezTo>
                            <a:cubicBezTo>
                              <a:pt x="345" y="92"/>
                              <a:pt x="345" y="92"/>
                              <a:pt x="345" y="92"/>
                            </a:cubicBezTo>
                            <a:cubicBezTo>
                              <a:pt x="345" y="93"/>
                              <a:pt x="344" y="93"/>
                              <a:pt x="344" y="93"/>
                            </a:cubicBezTo>
                            <a:cubicBezTo>
                              <a:pt x="344" y="95"/>
                              <a:pt x="345" y="98"/>
                              <a:pt x="343" y="96"/>
                            </a:cubicBezTo>
                            <a:cubicBezTo>
                              <a:pt x="344" y="101"/>
                              <a:pt x="342" y="103"/>
                              <a:pt x="341" y="107"/>
                            </a:cubicBezTo>
                            <a:cubicBezTo>
                              <a:pt x="340" y="107"/>
                              <a:pt x="340" y="107"/>
                              <a:pt x="339" y="107"/>
                            </a:cubicBezTo>
                            <a:cubicBezTo>
                              <a:pt x="339" y="107"/>
                              <a:pt x="339" y="108"/>
                              <a:pt x="339" y="108"/>
                            </a:cubicBezTo>
                            <a:cubicBezTo>
                              <a:pt x="339" y="109"/>
                              <a:pt x="338" y="108"/>
                              <a:pt x="337" y="109"/>
                            </a:cubicBezTo>
                            <a:cubicBezTo>
                              <a:pt x="337" y="109"/>
                              <a:pt x="338" y="110"/>
                              <a:pt x="337" y="110"/>
                            </a:cubicBezTo>
                            <a:cubicBezTo>
                              <a:pt x="337" y="110"/>
                              <a:pt x="337" y="110"/>
                              <a:pt x="336" y="110"/>
                            </a:cubicBezTo>
                            <a:cubicBezTo>
                              <a:pt x="336" y="110"/>
                              <a:pt x="337" y="110"/>
                              <a:pt x="337" y="110"/>
                            </a:cubicBezTo>
                            <a:cubicBezTo>
                              <a:pt x="337" y="111"/>
                              <a:pt x="336" y="111"/>
                              <a:pt x="335" y="111"/>
                            </a:cubicBezTo>
                            <a:cubicBezTo>
                              <a:pt x="335" y="112"/>
                              <a:pt x="335" y="113"/>
                              <a:pt x="335" y="113"/>
                            </a:cubicBezTo>
                            <a:cubicBezTo>
                              <a:pt x="334" y="113"/>
                              <a:pt x="334" y="113"/>
                              <a:pt x="333" y="114"/>
                            </a:cubicBezTo>
                            <a:cubicBezTo>
                              <a:pt x="333" y="114"/>
                              <a:pt x="333" y="115"/>
                              <a:pt x="333" y="115"/>
                            </a:cubicBezTo>
                            <a:cubicBezTo>
                              <a:pt x="333" y="115"/>
                              <a:pt x="332" y="115"/>
                              <a:pt x="332" y="115"/>
                            </a:cubicBezTo>
                            <a:cubicBezTo>
                              <a:pt x="332" y="115"/>
                              <a:pt x="331" y="117"/>
                              <a:pt x="331" y="116"/>
                            </a:cubicBezTo>
                            <a:cubicBezTo>
                              <a:pt x="331" y="116"/>
                              <a:pt x="330" y="116"/>
                              <a:pt x="330" y="117"/>
                            </a:cubicBezTo>
                            <a:cubicBezTo>
                              <a:pt x="327" y="118"/>
                              <a:pt x="327" y="117"/>
                              <a:pt x="325" y="117"/>
                            </a:cubicBezTo>
                            <a:cubicBezTo>
                              <a:pt x="325" y="118"/>
                              <a:pt x="322" y="119"/>
                              <a:pt x="324" y="119"/>
                            </a:cubicBezTo>
                            <a:cubicBezTo>
                              <a:pt x="324" y="120"/>
                              <a:pt x="320" y="119"/>
                              <a:pt x="322" y="120"/>
                            </a:cubicBezTo>
                            <a:cubicBezTo>
                              <a:pt x="322" y="121"/>
                              <a:pt x="321" y="120"/>
                              <a:pt x="321" y="120"/>
                            </a:cubicBezTo>
                            <a:cubicBezTo>
                              <a:pt x="320" y="121"/>
                              <a:pt x="320" y="122"/>
                              <a:pt x="320" y="124"/>
                            </a:cubicBezTo>
                            <a:cubicBezTo>
                              <a:pt x="319" y="125"/>
                              <a:pt x="319" y="125"/>
                              <a:pt x="318" y="124"/>
                            </a:cubicBezTo>
                            <a:cubicBezTo>
                              <a:pt x="318" y="125"/>
                              <a:pt x="318" y="125"/>
                              <a:pt x="317" y="125"/>
                            </a:cubicBezTo>
                            <a:cubicBezTo>
                              <a:pt x="317" y="126"/>
                              <a:pt x="318" y="131"/>
                              <a:pt x="318" y="130"/>
                            </a:cubicBezTo>
                            <a:cubicBezTo>
                              <a:pt x="319" y="130"/>
                              <a:pt x="318" y="134"/>
                              <a:pt x="320" y="134"/>
                            </a:cubicBezTo>
                            <a:cubicBezTo>
                              <a:pt x="321" y="134"/>
                              <a:pt x="320" y="135"/>
                              <a:pt x="321" y="136"/>
                            </a:cubicBezTo>
                            <a:cubicBezTo>
                              <a:pt x="321" y="136"/>
                              <a:pt x="321" y="137"/>
                              <a:pt x="320" y="137"/>
                            </a:cubicBezTo>
                            <a:cubicBezTo>
                              <a:pt x="320" y="137"/>
                              <a:pt x="319" y="137"/>
                              <a:pt x="319" y="136"/>
                            </a:cubicBezTo>
                            <a:cubicBezTo>
                              <a:pt x="319" y="137"/>
                              <a:pt x="319" y="137"/>
                              <a:pt x="319" y="138"/>
                            </a:cubicBezTo>
                            <a:cubicBezTo>
                              <a:pt x="318" y="138"/>
                              <a:pt x="318" y="137"/>
                              <a:pt x="317" y="138"/>
                            </a:cubicBezTo>
                            <a:cubicBezTo>
                              <a:pt x="316" y="138"/>
                              <a:pt x="314" y="139"/>
                              <a:pt x="313" y="138"/>
                            </a:cubicBezTo>
                            <a:cubicBezTo>
                              <a:pt x="313" y="137"/>
                              <a:pt x="314" y="137"/>
                              <a:pt x="314" y="136"/>
                            </a:cubicBezTo>
                            <a:cubicBezTo>
                              <a:pt x="314" y="135"/>
                              <a:pt x="313" y="133"/>
                              <a:pt x="315" y="133"/>
                            </a:cubicBezTo>
                            <a:cubicBezTo>
                              <a:pt x="314" y="132"/>
                              <a:pt x="313" y="132"/>
                              <a:pt x="313" y="131"/>
                            </a:cubicBezTo>
                            <a:cubicBezTo>
                              <a:pt x="312" y="130"/>
                              <a:pt x="311" y="131"/>
                              <a:pt x="310" y="130"/>
                            </a:cubicBezTo>
                            <a:cubicBezTo>
                              <a:pt x="310" y="128"/>
                              <a:pt x="312" y="129"/>
                              <a:pt x="311" y="127"/>
                            </a:cubicBezTo>
                            <a:cubicBezTo>
                              <a:pt x="311" y="126"/>
                              <a:pt x="311" y="127"/>
                              <a:pt x="311" y="127"/>
                            </a:cubicBezTo>
                            <a:cubicBezTo>
                              <a:pt x="310" y="127"/>
                              <a:pt x="310" y="126"/>
                              <a:pt x="310" y="126"/>
                            </a:cubicBezTo>
                            <a:cubicBezTo>
                              <a:pt x="309" y="125"/>
                              <a:pt x="309" y="125"/>
                              <a:pt x="309" y="125"/>
                            </a:cubicBezTo>
                            <a:cubicBezTo>
                              <a:pt x="308" y="125"/>
                              <a:pt x="308" y="125"/>
                              <a:pt x="307" y="125"/>
                            </a:cubicBezTo>
                            <a:cubicBezTo>
                              <a:pt x="306" y="125"/>
                              <a:pt x="307" y="126"/>
                              <a:pt x="307" y="126"/>
                            </a:cubicBezTo>
                            <a:cubicBezTo>
                              <a:pt x="307" y="127"/>
                              <a:pt x="306" y="125"/>
                              <a:pt x="306" y="127"/>
                            </a:cubicBezTo>
                            <a:cubicBezTo>
                              <a:pt x="305" y="126"/>
                              <a:pt x="305" y="128"/>
                              <a:pt x="303" y="127"/>
                            </a:cubicBezTo>
                            <a:cubicBezTo>
                              <a:pt x="304" y="126"/>
                              <a:pt x="303" y="125"/>
                              <a:pt x="304" y="124"/>
                            </a:cubicBezTo>
                            <a:cubicBezTo>
                              <a:pt x="305" y="123"/>
                              <a:pt x="302" y="123"/>
                              <a:pt x="302" y="124"/>
                            </a:cubicBezTo>
                            <a:cubicBezTo>
                              <a:pt x="302" y="125"/>
                              <a:pt x="301" y="124"/>
                              <a:pt x="301" y="124"/>
                            </a:cubicBezTo>
                            <a:cubicBezTo>
                              <a:pt x="300" y="124"/>
                              <a:pt x="301" y="125"/>
                              <a:pt x="300" y="125"/>
                            </a:cubicBezTo>
                            <a:cubicBezTo>
                              <a:pt x="299" y="125"/>
                              <a:pt x="298" y="126"/>
                              <a:pt x="298" y="126"/>
                            </a:cubicBezTo>
                            <a:cubicBezTo>
                              <a:pt x="298" y="127"/>
                              <a:pt x="297" y="127"/>
                              <a:pt x="297" y="127"/>
                            </a:cubicBezTo>
                            <a:cubicBezTo>
                              <a:pt x="295" y="127"/>
                              <a:pt x="296" y="127"/>
                              <a:pt x="294" y="127"/>
                            </a:cubicBezTo>
                            <a:cubicBezTo>
                              <a:pt x="294" y="127"/>
                              <a:pt x="294" y="129"/>
                              <a:pt x="294" y="129"/>
                            </a:cubicBezTo>
                            <a:cubicBezTo>
                              <a:pt x="295" y="129"/>
                              <a:pt x="295" y="129"/>
                              <a:pt x="296" y="129"/>
                            </a:cubicBezTo>
                            <a:cubicBezTo>
                              <a:pt x="296" y="129"/>
                              <a:pt x="296" y="130"/>
                              <a:pt x="296" y="130"/>
                            </a:cubicBezTo>
                            <a:cubicBezTo>
                              <a:pt x="296" y="130"/>
                              <a:pt x="297" y="130"/>
                              <a:pt x="297" y="130"/>
                            </a:cubicBezTo>
                            <a:cubicBezTo>
                              <a:pt x="298" y="130"/>
                              <a:pt x="297" y="131"/>
                              <a:pt x="297" y="131"/>
                            </a:cubicBezTo>
                            <a:cubicBezTo>
                              <a:pt x="298" y="132"/>
                              <a:pt x="299" y="131"/>
                              <a:pt x="299" y="132"/>
                            </a:cubicBezTo>
                            <a:cubicBezTo>
                              <a:pt x="300" y="132"/>
                              <a:pt x="299" y="131"/>
                              <a:pt x="300" y="131"/>
                            </a:cubicBezTo>
                            <a:cubicBezTo>
                              <a:pt x="302" y="130"/>
                              <a:pt x="304" y="131"/>
                              <a:pt x="304" y="133"/>
                            </a:cubicBezTo>
                            <a:cubicBezTo>
                              <a:pt x="303" y="133"/>
                              <a:pt x="302" y="133"/>
                              <a:pt x="301" y="133"/>
                            </a:cubicBezTo>
                            <a:cubicBezTo>
                              <a:pt x="301" y="133"/>
                              <a:pt x="300" y="134"/>
                              <a:pt x="301" y="135"/>
                            </a:cubicBezTo>
                            <a:cubicBezTo>
                              <a:pt x="300" y="135"/>
                              <a:pt x="300" y="136"/>
                              <a:pt x="300" y="136"/>
                            </a:cubicBezTo>
                            <a:cubicBezTo>
                              <a:pt x="300" y="137"/>
                              <a:pt x="299" y="136"/>
                              <a:pt x="298" y="136"/>
                            </a:cubicBezTo>
                            <a:cubicBezTo>
                              <a:pt x="299" y="138"/>
                              <a:pt x="301" y="139"/>
                              <a:pt x="301" y="142"/>
                            </a:cubicBezTo>
                            <a:cubicBezTo>
                              <a:pt x="302" y="140"/>
                              <a:pt x="301" y="141"/>
                              <a:pt x="302" y="142"/>
                            </a:cubicBezTo>
                            <a:cubicBezTo>
                              <a:pt x="302" y="144"/>
                              <a:pt x="303" y="147"/>
                              <a:pt x="302" y="148"/>
                            </a:cubicBezTo>
                            <a:cubicBezTo>
                              <a:pt x="303" y="149"/>
                              <a:pt x="303" y="151"/>
                              <a:pt x="303" y="154"/>
                            </a:cubicBezTo>
                            <a:cubicBezTo>
                              <a:pt x="301" y="152"/>
                              <a:pt x="302" y="156"/>
                              <a:pt x="301" y="155"/>
                            </a:cubicBezTo>
                            <a:cubicBezTo>
                              <a:pt x="300" y="154"/>
                              <a:pt x="301" y="155"/>
                              <a:pt x="301" y="156"/>
                            </a:cubicBezTo>
                            <a:cubicBezTo>
                              <a:pt x="300" y="156"/>
                              <a:pt x="299" y="156"/>
                              <a:pt x="300" y="158"/>
                            </a:cubicBezTo>
                            <a:cubicBezTo>
                              <a:pt x="298" y="157"/>
                              <a:pt x="299" y="160"/>
                              <a:pt x="297" y="159"/>
                            </a:cubicBezTo>
                            <a:cubicBezTo>
                              <a:pt x="299" y="160"/>
                              <a:pt x="295" y="161"/>
                              <a:pt x="296" y="162"/>
                            </a:cubicBezTo>
                            <a:cubicBezTo>
                              <a:pt x="297" y="162"/>
                              <a:pt x="296" y="162"/>
                              <a:pt x="295" y="163"/>
                            </a:cubicBezTo>
                            <a:cubicBezTo>
                              <a:pt x="294" y="163"/>
                              <a:pt x="295" y="164"/>
                              <a:pt x="294" y="164"/>
                            </a:cubicBezTo>
                            <a:cubicBezTo>
                              <a:pt x="294" y="164"/>
                              <a:pt x="293" y="164"/>
                              <a:pt x="293" y="164"/>
                            </a:cubicBezTo>
                            <a:cubicBezTo>
                              <a:pt x="293" y="164"/>
                              <a:pt x="293" y="165"/>
                              <a:pt x="293" y="165"/>
                            </a:cubicBezTo>
                            <a:cubicBezTo>
                              <a:pt x="293" y="166"/>
                              <a:pt x="291" y="165"/>
                              <a:pt x="292" y="166"/>
                            </a:cubicBezTo>
                            <a:cubicBezTo>
                              <a:pt x="288" y="167"/>
                              <a:pt x="289" y="167"/>
                              <a:pt x="285" y="166"/>
                            </a:cubicBezTo>
                            <a:cubicBezTo>
                              <a:pt x="285" y="166"/>
                              <a:pt x="285" y="167"/>
                              <a:pt x="285" y="168"/>
                            </a:cubicBezTo>
                            <a:cubicBezTo>
                              <a:pt x="283" y="167"/>
                              <a:pt x="282" y="169"/>
                              <a:pt x="281" y="169"/>
                            </a:cubicBezTo>
                            <a:cubicBezTo>
                              <a:pt x="281" y="168"/>
                              <a:pt x="281" y="170"/>
                              <a:pt x="279" y="170"/>
                            </a:cubicBezTo>
                            <a:cubicBezTo>
                              <a:pt x="278" y="170"/>
                              <a:pt x="280" y="170"/>
                              <a:pt x="279" y="171"/>
                            </a:cubicBezTo>
                            <a:cubicBezTo>
                              <a:pt x="278" y="172"/>
                              <a:pt x="277" y="170"/>
                              <a:pt x="276" y="170"/>
                            </a:cubicBezTo>
                            <a:cubicBezTo>
                              <a:pt x="274" y="169"/>
                              <a:pt x="274" y="170"/>
                              <a:pt x="272" y="170"/>
                            </a:cubicBezTo>
                            <a:cubicBezTo>
                              <a:pt x="272" y="170"/>
                              <a:pt x="271" y="171"/>
                              <a:pt x="271" y="172"/>
                            </a:cubicBezTo>
                            <a:cubicBezTo>
                              <a:pt x="270" y="172"/>
                              <a:pt x="270" y="173"/>
                              <a:pt x="269" y="173"/>
                            </a:cubicBezTo>
                            <a:cubicBezTo>
                              <a:pt x="268" y="175"/>
                              <a:pt x="270" y="174"/>
                              <a:pt x="270" y="175"/>
                            </a:cubicBezTo>
                            <a:cubicBezTo>
                              <a:pt x="270" y="176"/>
                              <a:pt x="270" y="176"/>
                              <a:pt x="270" y="176"/>
                            </a:cubicBezTo>
                            <a:cubicBezTo>
                              <a:pt x="271" y="177"/>
                              <a:pt x="270" y="177"/>
                              <a:pt x="271" y="178"/>
                            </a:cubicBezTo>
                            <a:cubicBezTo>
                              <a:pt x="271" y="178"/>
                              <a:pt x="272" y="178"/>
                              <a:pt x="272" y="178"/>
                            </a:cubicBezTo>
                            <a:cubicBezTo>
                              <a:pt x="273" y="178"/>
                              <a:pt x="272" y="179"/>
                              <a:pt x="272" y="179"/>
                            </a:cubicBezTo>
                            <a:cubicBezTo>
                              <a:pt x="273" y="179"/>
                              <a:pt x="273" y="179"/>
                              <a:pt x="273" y="179"/>
                            </a:cubicBezTo>
                            <a:cubicBezTo>
                              <a:pt x="274" y="180"/>
                              <a:pt x="274" y="181"/>
                              <a:pt x="275" y="182"/>
                            </a:cubicBezTo>
                            <a:cubicBezTo>
                              <a:pt x="275" y="182"/>
                              <a:pt x="276" y="183"/>
                              <a:pt x="276" y="183"/>
                            </a:cubicBezTo>
                            <a:cubicBezTo>
                              <a:pt x="276" y="184"/>
                              <a:pt x="276" y="185"/>
                              <a:pt x="276" y="186"/>
                            </a:cubicBezTo>
                            <a:cubicBezTo>
                              <a:pt x="276" y="186"/>
                              <a:pt x="277" y="187"/>
                              <a:pt x="277" y="188"/>
                            </a:cubicBezTo>
                            <a:cubicBezTo>
                              <a:pt x="277" y="189"/>
                              <a:pt x="276" y="189"/>
                              <a:pt x="276" y="189"/>
                            </a:cubicBezTo>
                            <a:cubicBezTo>
                              <a:pt x="276" y="190"/>
                              <a:pt x="276" y="191"/>
                              <a:pt x="275" y="190"/>
                            </a:cubicBezTo>
                            <a:cubicBezTo>
                              <a:pt x="276" y="192"/>
                              <a:pt x="274" y="191"/>
                              <a:pt x="274" y="193"/>
                            </a:cubicBezTo>
                            <a:cubicBezTo>
                              <a:pt x="272" y="192"/>
                              <a:pt x="272" y="194"/>
                              <a:pt x="271" y="194"/>
                            </a:cubicBezTo>
                            <a:cubicBezTo>
                              <a:pt x="270" y="194"/>
                              <a:pt x="271" y="195"/>
                              <a:pt x="270" y="195"/>
                            </a:cubicBezTo>
                            <a:cubicBezTo>
                              <a:pt x="270" y="195"/>
                              <a:pt x="269" y="195"/>
                              <a:pt x="269" y="196"/>
                            </a:cubicBezTo>
                            <a:cubicBezTo>
                              <a:pt x="270" y="196"/>
                              <a:pt x="270" y="196"/>
                              <a:pt x="269" y="196"/>
                            </a:cubicBezTo>
                            <a:cubicBezTo>
                              <a:pt x="269" y="197"/>
                              <a:pt x="269" y="197"/>
                              <a:pt x="268" y="197"/>
                            </a:cubicBezTo>
                            <a:cubicBezTo>
                              <a:pt x="268" y="195"/>
                              <a:pt x="267" y="197"/>
                              <a:pt x="267" y="196"/>
                            </a:cubicBezTo>
                            <a:cubicBezTo>
                              <a:pt x="266" y="195"/>
                              <a:pt x="266" y="194"/>
                              <a:pt x="265" y="194"/>
                            </a:cubicBezTo>
                            <a:cubicBezTo>
                              <a:pt x="265" y="193"/>
                              <a:pt x="265" y="194"/>
                              <a:pt x="264" y="194"/>
                            </a:cubicBezTo>
                            <a:cubicBezTo>
                              <a:pt x="264" y="193"/>
                              <a:pt x="265" y="193"/>
                              <a:pt x="264" y="192"/>
                            </a:cubicBezTo>
                            <a:cubicBezTo>
                              <a:pt x="264" y="192"/>
                              <a:pt x="263" y="192"/>
                              <a:pt x="262" y="192"/>
                            </a:cubicBezTo>
                            <a:cubicBezTo>
                              <a:pt x="262" y="192"/>
                              <a:pt x="262" y="191"/>
                              <a:pt x="262" y="191"/>
                            </a:cubicBezTo>
                            <a:cubicBezTo>
                              <a:pt x="262" y="191"/>
                              <a:pt x="261" y="191"/>
                              <a:pt x="261" y="191"/>
                            </a:cubicBezTo>
                            <a:cubicBezTo>
                              <a:pt x="260" y="191"/>
                              <a:pt x="260" y="189"/>
                              <a:pt x="260" y="189"/>
                            </a:cubicBezTo>
                            <a:cubicBezTo>
                              <a:pt x="260" y="189"/>
                              <a:pt x="259" y="190"/>
                              <a:pt x="260" y="190"/>
                            </a:cubicBezTo>
                            <a:cubicBezTo>
                              <a:pt x="259" y="189"/>
                              <a:pt x="259" y="189"/>
                              <a:pt x="258" y="188"/>
                            </a:cubicBezTo>
                            <a:cubicBezTo>
                              <a:pt x="256" y="187"/>
                              <a:pt x="257" y="189"/>
                              <a:pt x="256" y="190"/>
                            </a:cubicBezTo>
                            <a:cubicBezTo>
                              <a:pt x="256" y="191"/>
                              <a:pt x="255" y="191"/>
                              <a:pt x="255" y="191"/>
                            </a:cubicBezTo>
                            <a:cubicBezTo>
                              <a:pt x="255" y="192"/>
                              <a:pt x="256" y="193"/>
                              <a:pt x="255" y="194"/>
                            </a:cubicBezTo>
                            <a:cubicBezTo>
                              <a:pt x="255" y="195"/>
                              <a:pt x="255" y="195"/>
                              <a:pt x="255" y="196"/>
                            </a:cubicBezTo>
                            <a:cubicBezTo>
                              <a:pt x="256" y="196"/>
                              <a:pt x="256" y="197"/>
                              <a:pt x="256" y="196"/>
                            </a:cubicBezTo>
                            <a:cubicBezTo>
                              <a:pt x="258" y="197"/>
                              <a:pt x="257" y="198"/>
                              <a:pt x="257" y="200"/>
                            </a:cubicBezTo>
                            <a:cubicBezTo>
                              <a:pt x="257" y="200"/>
                              <a:pt x="257" y="200"/>
                              <a:pt x="257" y="201"/>
                            </a:cubicBezTo>
                            <a:cubicBezTo>
                              <a:pt x="258" y="201"/>
                              <a:pt x="258" y="202"/>
                              <a:pt x="259" y="202"/>
                            </a:cubicBezTo>
                            <a:cubicBezTo>
                              <a:pt x="259" y="203"/>
                              <a:pt x="260" y="203"/>
                              <a:pt x="261" y="204"/>
                            </a:cubicBezTo>
                            <a:cubicBezTo>
                              <a:pt x="261" y="204"/>
                              <a:pt x="261" y="204"/>
                              <a:pt x="262" y="204"/>
                            </a:cubicBezTo>
                            <a:cubicBezTo>
                              <a:pt x="262" y="204"/>
                              <a:pt x="262" y="205"/>
                              <a:pt x="262" y="205"/>
                            </a:cubicBezTo>
                            <a:cubicBezTo>
                              <a:pt x="262" y="206"/>
                              <a:pt x="263" y="205"/>
                              <a:pt x="263" y="206"/>
                            </a:cubicBezTo>
                            <a:cubicBezTo>
                              <a:pt x="264" y="206"/>
                              <a:pt x="263" y="207"/>
                              <a:pt x="263" y="208"/>
                            </a:cubicBezTo>
                            <a:cubicBezTo>
                              <a:pt x="263" y="208"/>
                              <a:pt x="264" y="209"/>
                              <a:pt x="264" y="209"/>
                            </a:cubicBezTo>
                            <a:cubicBezTo>
                              <a:pt x="264" y="209"/>
                              <a:pt x="263" y="211"/>
                              <a:pt x="265" y="211"/>
                            </a:cubicBezTo>
                            <a:cubicBezTo>
                              <a:pt x="265" y="212"/>
                              <a:pt x="264" y="212"/>
                              <a:pt x="263" y="212"/>
                            </a:cubicBezTo>
                            <a:cubicBezTo>
                              <a:pt x="262" y="212"/>
                              <a:pt x="261" y="212"/>
                              <a:pt x="260" y="211"/>
                            </a:cubicBezTo>
                            <a:cubicBezTo>
                              <a:pt x="260" y="211"/>
                              <a:pt x="261" y="209"/>
                              <a:pt x="260" y="211"/>
                            </a:cubicBezTo>
                            <a:cubicBezTo>
                              <a:pt x="259" y="210"/>
                              <a:pt x="259" y="209"/>
                              <a:pt x="259" y="208"/>
                            </a:cubicBezTo>
                            <a:cubicBezTo>
                              <a:pt x="258" y="207"/>
                              <a:pt x="258" y="207"/>
                              <a:pt x="257" y="206"/>
                            </a:cubicBezTo>
                            <a:cubicBezTo>
                              <a:pt x="257" y="206"/>
                              <a:pt x="257" y="205"/>
                              <a:pt x="257" y="205"/>
                            </a:cubicBezTo>
                            <a:cubicBezTo>
                              <a:pt x="257" y="204"/>
                              <a:pt x="256" y="202"/>
                              <a:pt x="255" y="202"/>
                            </a:cubicBezTo>
                            <a:cubicBezTo>
                              <a:pt x="255" y="201"/>
                              <a:pt x="254" y="200"/>
                              <a:pt x="255" y="200"/>
                            </a:cubicBezTo>
                            <a:cubicBezTo>
                              <a:pt x="254" y="199"/>
                              <a:pt x="254" y="199"/>
                              <a:pt x="253" y="199"/>
                            </a:cubicBezTo>
                            <a:cubicBezTo>
                              <a:pt x="253" y="198"/>
                              <a:pt x="253" y="197"/>
                              <a:pt x="253" y="197"/>
                            </a:cubicBezTo>
                            <a:cubicBezTo>
                              <a:pt x="252" y="196"/>
                              <a:pt x="253" y="196"/>
                              <a:pt x="253" y="195"/>
                            </a:cubicBezTo>
                            <a:cubicBezTo>
                              <a:pt x="253" y="194"/>
                              <a:pt x="253" y="194"/>
                              <a:pt x="252" y="194"/>
                            </a:cubicBezTo>
                            <a:cubicBezTo>
                              <a:pt x="252" y="193"/>
                              <a:pt x="253" y="193"/>
                              <a:pt x="252" y="192"/>
                            </a:cubicBezTo>
                            <a:cubicBezTo>
                              <a:pt x="252" y="192"/>
                              <a:pt x="253" y="192"/>
                              <a:pt x="254" y="192"/>
                            </a:cubicBezTo>
                            <a:cubicBezTo>
                              <a:pt x="254" y="192"/>
                              <a:pt x="254" y="191"/>
                              <a:pt x="254" y="191"/>
                            </a:cubicBezTo>
                            <a:cubicBezTo>
                              <a:pt x="254" y="190"/>
                              <a:pt x="254" y="190"/>
                              <a:pt x="254" y="190"/>
                            </a:cubicBezTo>
                            <a:cubicBezTo>
                              <a:pt x="254" y="189"/>
                              <a:pt x="253" y="188"/>
                              <a:pt x="253" y="187"/>
                            </a:cubicBezTo>
                            <a:cubicBezTo>
                              <a:pt x="253" y="186"/>
                              <a:pt x="253" y="185"/>
                              <a:pt x="253" y="184"/>
                            </a:cubicBezTo>
                            <a:cubicBezTo>
                              <a:pt x="253" y="183"/>
                              <a:pt x="252" y="183"/>
                              <a:pt x="252" y="183"/>
                            </a:cubicBezTo>
                            <a:cubicBezTo>
                              <a:pt x="252" y="182"/>
                              <a:pt x="252" y="182"/>
                              <a:pt x="252" y="181"/>
                            </a:cubicBezTo>
                            <a:cubicBezTo>
                              <a:pt x="251" y="180"/>
                              <a:pt x="251" y="180"/>
                              <a:pt x="250" y="179"/>
                            </a:cubicBezTo>
                            <a:cubicBezTo>
                              <a:pt x="248" y="179"/>
                              <a:pt x="249" y="181"/>
                              <a:pt x="248" y="180"/>
                            </a:cubicBezTo>
                            <a:cubicBezTo>
                              <a:pt x="247" y="180"/>
                              <a:pt x="248" y="181"/>
                              <a:pt x="247" y="181"/>
                            </a:cubicBezTo>
                            <a:cubicBezTo>
                              <a:pt x="247" y="181"/>
                              <a:pt x="246" y="181"/>
                              <a:pt x="246" y="181"/>
                            </a:cubicBezTo>
                            <a:cubicBezTo>
                              <a:pt x="246" y="182"/>
                              <a:pt x="246" y="182"/>
                              <a:pt x="246" y="182"/>
                            </a:cubicBezTo>
                            <a:cubicBezTo>
                              <a:pt x="244" y="182"/>
                              <a:pt x="244" y="182"/>
                              <a:pt x="244" y="181"/>
                            </a:cubicBezTo>
                            <a:cubicBezTo>
                              <a:pt x="244" y="180"/>
                              <a:pt x="244" y="180"/>
                              <a:pt x="244" y="180"/>
                            </a:cubicBezTo>
                            <a:cubicBezTo>
                              <a:pt x="243" y="179"/>
                              <a:pt x="244" y="179"/>
                              <a:pt x="244" y="179"/>
                            </a:cubicBezTo>
                            <a:cubicBezTo>
                              <a:pt x="244" y="179"/>
                              <a:pt x="243" y="176"/>
                              <a:pt x="244" y="175"/>
                            </a:cubicBezTo>
                            <a:cubicBezTo>
                              <a:pt x="244" y="175"/>
                              <a:pt x="243" y="174"/>
                              <a:pt x="243" y="172"/>
                            </a:cubicBezTo>
                            <a:cubicBezTo>
                              <a:pt x="243" y="172"/>
                              <a:pt x="243" y="173"/>
                              <a:pt x="243" y="173"/>
                            </a:cubicBezTo>
                            <a:cubicBezTo>
                              <a:pt x="242" y="173"/>
                              <a:pt x="242" y="171"/>
                              <a:pt x="241" y="170"/>
                            </a:cubicBezTo>
                            <a:cubicBezTo>
                              <a:pt x="241" y="170"/>
                              <a:pt x="241" y="169"/>
                              <a:pt x="240" y="169"/>
                            </a:cubicBezTo>
                            <a:cubicBezTo>
                              <a:pt x="240" y="169"/>
                              <a:pt x="240" y="168"/>
                              <a:pt x="240" y="168"/>
                            </a:cubicBezTo>
                            <a:cubicBezTo>
                              <a:pt x="239" y="167"/>
                              <a:pt x="238" y="168"/>
                              <a:pt x="238" y="166"/>
                            </a:cubicBezTo>
                            <a:cubicBezTo>
                              <a:pt x="236" y="166"/>
                              <a:pt x="236" y="167"/>
                              <a:pt x="235" y="168"/>
                            </a:cubicBezTo>
                            <a:cubicBezTo>
                              <a:pt x="234" y="168"/>
                              <a:pt x="234" y="168"/>
                              <a:pt x="233" y="168"/>
                            </a:cubicBezTo>
                            <a:cubicBezTo>
                              <a:pt x="230" y="168"/>
                              <a:pt x="230" y="168"/>
                              <a:pt x="230" y="168"/>
                            </a:cubicBezTo>
                            <a:cubicBezTo>
                              <a:pt x="229" y="169"/>
                              <a:pt x="229" y="169"/>
                              <a:pt x="229" y="170"/>
                            </a:cubicBezTo>
                            <a:cubicBezTo>
                              <a:pt x="228" y="170"/>
                              <a:pt x="228" y="169"/>
                              <a:pt x="228" y="170"/>
                            </a:cubicBezTo>
                            <a:cubicBezTo>
                              <a:pt x="228" y="171"/>
                              <a:pt x="227" y="171"/>
                              <a:pt x="227" y="171"/>
                            </a:cubicBezTo>
                            <a:cubicBezTo>
                              <a:pt x="225" y="172"/>
                              <a:pt x="224" y="174"/>
                              <a:pt x="222" y="175"/>
                            </a:cubicBezTo>
                            <a:cubicBezTo>
                              <a:pt x="221" y="176"/>
                              <a:pt x="221" y="178"/>
                              <a:pt x="219" y="178"/>
                            </a:cubicBezTo>
                            <a:cubicBezTo>
                              <a:pt x="219" y="179"/>
                              <a:pt x="219" y="179"/>
                              <a:pt x="217" y="179"/>
                            </a:cubicBezTo>
                            <a:cubicBezTo>
                              <a:pt x="217" y="180"/>
                              <a:pt x="218" y="180"/>
                              <a:pt x="218" y="180"/>
                            </a:cubicBezTo>
                            <a:cubicBezTo>
                              <a:pt x="218" y="181"/>
                              <a:pt x="217" y="181"/>
                              <a:pt x="217" y="180"/>
                            </a:cubicBezTo>
                            <a:cubicBezTo>
                              <a:pt x="216" y="180"/>
                              <a:pt x="216" y="182"/>
                              <a:pt x="215" y="181"/>
                            </a:cubicBezTo>
                            <a:cubicBezTo>
                              <a:pt x="214" y="182"/>
                              <a:pt x="214" y="183"/>
                              <a:pt x="213" y="182"/>
                            </a:cubicBezTo>
                            <a:cubicBezTo>
                              <a:pt x="213" y="183"/>
                              <a:pt x="214" y="183"/>
                              <a:pt x="214" y="184"/>
                            </a:cubicBezTo>
                            <a:cubicBezTo>
                              <a:pt x="214" y="185"/>
                              <a:pt x="213" y="186"/>
                              <a:pt x="213" y="188"/>
                            </a:cubicBezTo>
                            <a:cubicBezTo>
                              <a:pt x="212" y="191"/>
                              <a:pt x="213" y="193"/>
                              <a:pt x="212" y="194"/>
                            </a:cubicBezTo>
                            <a:cubicBezTo>
                              <a:pt x="212" y="194"/>
                              <a:pt x="211" y="194"/>
                              <a:pt x="211" y="194"/>
                            </a:cubicBezTo>
                            <a:cubicBezTo>
                              <a:pt x="211" y="195"/>
                              <a:pt x="211" y="196"/>
                              <a:pt x="211" y="196"/>
                            </a:cubicBezTo>
                            <a:cubicBezTo>
                              <a:pt x="210" y="197"/>
                              <a:pt x="209" y="196"/>
                              <a:pt x="208" y="197"/>
                            </a:cubicBezTo>
                            <a:cubicBezTo>
                              <a:pt x="208" y="197"/>
                              <a:pt x="208" y="198"/>
                              <a:pt x="207" y="198"/>
                            </a:cubicBezTo>
                            <a:cubicBezTo>
                              <a:pt x="206" y="196"/>
                              <a:pt x="205" y="195"/>
                              <a:pt x="204" y="192"/>
                            </a:cubicBezTo>
                            <a:cubicBezTo>
                              <a:pt x="204" y="192"/>
                              <a:pt x="203" y="192"/>
                              <a:pt x="203" y="191"/>
                            </a:cubicBezTo>
                            <a:cubicBezTo>
                              <a:pt x="203" y="191"/>
                              <a:pt x="203" y="191"/>
                              <a:pt x="202" y="191"/>
                            </a:cubicBezTo>
                            <a:cubicBezTo>
                              <a:pt x="202" y="189"/>
                              <a:pt x="203" y="189"/>
                              <a:pt x="203" y="188"/>
                            </a:cubicBezTo>
                            <a:cubicBezTo>
                              <a:pt x="203" y="187"/>
                              <a:pt x="202" y="187"/>
                              <a:pt x="201" y="186"/>
                            </a:cubicBezTo>
                            <a:cubicBezTo>
                              <a:pt x="201" y="185"/>
                              <a:pt x="201" y="185"/>
                              <a:pt x="200" y="184"/>
                            </a:cubicBezTo>
                            <a:cubicBezTo>
                              <a:pt x="200" y="183"/>
                              <a:pt x="199" y="182"/>
                              <a:pt x="199" y="181"/>
                            </a:cubicBezTo>
                            <a:cubicBezTo>
                              <a:pt x="198" y="180"/>
                              <a:pt x="198" y="177"/>
                              <a:pt x="198" y="174"/>
                            </a:cubicBezTo>
                            <a:cubicBezTo>
                              <a:pt x="198" y="172"/>
                              <a:pt x="197" y="169"/>
                              <a:pt x="197" y="167"/>
                            </a:cubicBezTo>
                            <a:cubicBezTo>
                              <a:pt x="196" y="168"/>
                              <a:pt x="194" y="170"/>
                              <a:pt x="196" y="170"/>
                            </a:cubicBezTo>
                            <a:cubicBezTo>
                              <a:pt x="195" y="171"/>
                              <a:pt x="193" y="170"/>
                              <a:pt x="193" y="170"/>
                            </a:cubicBezTo>
                            <a:cubicBezTo>
                              <a:pt x="193" y="170"/>
                              <a:pt x="192" y="170"/>
                              <a:pt x="192" y="170"/>
                            </a:cubicBezTo>
                            <a:cubicBezTo>
                              <a:pt x="191" y="170"/>
                              <a:pt x="191" y="168"/>
                              <a:pt x="190" y="168"/>
                            </a:cubicBezTo>
                            <a:cubicBezTo>
                              <a:pt x="190" y="168"/>
                              <a:pt x="190" y="167"/>
                              <a:pt x="191" y="167"/>
                            </a:cubicBezTo>
                            <a:cubicBezTo>
                              <a:pt x="190" y="167"/>
                              <a:pt x="191" y="167"/>
                              <a:pt x="191" y="166"/>
                            </a:cubicBezTo>
                            <a:cubicBezTo>
                              <a:pt x="191" y="165"/>
                              <a:pt x="189" y="166"/>
                              <a:pt x="189" y="165"/>
                            </a:cubicBezTo>
                            <a:cubicBezTo>
                              <a:pt x="188" y="165"/>
                              <a:pt x="187" y="163"/>
                              <a:pt x="187" y="164"/>
                            </a:cubicBezTo>
                            <a:cubicBezTo>
                              <a:pt x="186" y="164"/>
                              <a:pt x="186" y="162"/>
                              <a:pt x="187" y="163"/>
                            </a:cubicBezTo>
                            <a:cubicBezTo>
                              <a:pt x="186" y="162"/>
                              <a:pt x="185" y="162"/>
                              <a:pt x="185" y="161"/>
                            </a:cubicBezTo>
                            <a:cubicBezTo>
                              <a:pt x="185" y="161"/>
                              <a:pt x="184" y="161"/>
                              <a:pt x="183" y="161"/>
                            </a:cubicBezTo>
                            <a:cubicBezTo>
                              <a:pt x="183" y="161"/>
                              <a:pt x="183" y="160"/>
                              <a:pt x="183" y="160"/>
                            </a:cubicBezTo>
                            <a:cubicBezTo>
                              <a:pt x="182" y="160"/>
                              <a:pt x="181" y="160"/>
                              <a:pt x="180" y="160"/>
                            </a:cubicBezTo>
                            <a:cubicBezTo>
                              <a:pt x="180" y="160"/>
                              <a:pt x="179" y="161"/>
                              <a:pt x="179" y="160"/>
                            </a:cubicBezTo>
                            <a:cubicBezTo>
                              <a:pt x="178" y="160"/>
                              <a:pt x="178" y="160"/>
                              <a:pt x="178" y="161"/>
                            </a:cubicBezTo>
                            <a:cubicBezTo>
                              <a:pt x="173" y="161"/>
                              <a:pt x="169" y="161"/>
                              <a:pt x="165" y="160"/>
                            </a:cubicBezTo>
                            <a:cubicBezTo>
                              <a:pt x="165" y="159"/>
                              <a:pt x="164" y="159"/>
                              <a:pt x="164" y="158"/>
                            </a:cubicBezTo>
                            <a:cubicBezTo>
                              <a:pt x="164" y="157"/>
                              <a:pt x="162" y="159"/>
                              <a:pt x="163" y="157"/>
                            </a:cubicBezTo>
                            <a:cubicBezTo>
                              <a:pt x="162" y="157"/>
                              <a:pt x="162" y="157"/>
                              <a:pt x="162" y="157"/>
                            </a:cubicBezTo>
                            <a:cubicBezTo>
                              <a:pt x="161" y="157"/>
                              <a:pt x="157" y="157"/>
                              <a:pt x="155" y="156"/>
                            </a:cubicBezTo>
                            <a:cubicBezTo>
                              <a:pt x="154" y="156"/>
                              <a:pt x="154" y="156"/>
                              <a:pt x="154" y="155"/>
                            </a:cubicBezTo>
                            <a:cubicBezTo>
                              <a:pt x="152" y="156"/>
                              <a:pt x="152" y="153"/>
                              <a:pt x="150" y="154"/>
                            </a:cubicBezTo>
                            <a:cubicBezTo>
                              <a:pt x="150" y="152"/>
                              <a:pt x="149" y="150"/>
                              <a:pt x="148" y="149"/>
                            </a:cubicBezTo>
                            <a:cubicBezTo>
                              <a:pt x="143" y="148"/>
                              <a:pt x="144" y="150"/>
                              <a:pt x="144" y="153"/>
                            </a:cubicBezTo>
                            <a:cubicBezTo>
                              <a:pt x="144" y="154"/>
                              <a:pt x="146" y="155"/>
                              <a:pt x="148" y="157"/>
                            </a:cubicBezTo>
                            <a:cubicBezTo>
                              <a:pt x="148" y="157"/>
                              <a:pt x="149" y="160"/>
                              <a:pt x="150" y="159"/>
                            </a:cubicBezTo>
                            <a:cubicBezTo>
                              <a:pt x="150" y="161"/>
                              <a:pt x="151" y="161"/>
                              <a:pt x="151" y="162"/>
                            </a:cubicBezTo>
                            <a:cubicBezTo>
                              <a:pt x="152" y="162"/>
                              <a:pt x="155" y="162"/>
                              <a:pt x="153" y="163"/>
                            </a:cubicBezTo>
                            <a:cubicBezTo>
                              <a:pt x="155" y="164"/>
                              <a:pt x="154" y="162"/>
                              <a:pt x="155" y="162"/>
                            </a:cubicBezTo>
                            <a:cubicBezTo>
                              <a:pt x="155" y="162"/>
                              <a:pt x="157" y="162"/>
                              <a:pt x="157" y="161"/>
                            </a:cubicBezTo>
                            <a:cubicBezTo>
                              <a:pt x="157" y="160"/>
                              <a:pt x="157" y="161"/>
                              <a:pt x="158" y="160"/>
                            </a:cubicBezTo>
                            <a:cubicBezTo>
                              <a:pt x="158" y="160"/>
                              <a:pt x="158" y="160"/>
                              <a:pt x="158" y="159"/>
                            </a:cubicBezTo>
                            <a:cubicBezTo>
                              <a:pt x="159" y="159"/>
                              <a:pt x="160" y="159"/>
                              <a:pt x="161" y="159"/>
                            </a:cubicBezTo>
                            <a:cubicBezTo>
                              <a:pt x="162" y="159"/>
                              <a:pt x="161" y="160"/>
                              <a:pt x="161" y="160"/>
                            </a:cubicBezTo>
                            <a:cubicBezTo>
                              <a:pt x="161" y="160"/>
                              <a:pt x="162" y="160"/>
                              <a:pt x="162" y="160"/>
                            </a:cubicBezTo>
                            <a:cubicBezTo>
                              <a:pt x="162" y="161"/>
                              <a:pt x="162" y="162"/>
                              <a:pt x="163" y="162"/>
                            </a:cubicBezTo>
                            <a:cubicBezTo>
                              <a:pt x="162" y="163"/>
                              <a:pt x="164" y="163"/>
                              <a:pt x="164" y="164"/>
                            </a:cubicBezTo>
                            <a:cubicBezTo>
                              <a:pt x="164" y="165"/>
                              <a:pt x="165" y="164"/>
                              <a:pt x="166" y="165"/>
                            </a:cubicBezTo>
                            <a:cubicBezTo>
                              <a:pt x="167" y="165"/>
                              <a:pt x="167" y="166"/>
                              <a:pt x="168" y="166"/>
                            </a:cubicBezTo>
                            <a:cubicBezTo>
                              <a:pt x="167" y="168"/>
                              <a:pt x="168" y="169"/>
                              <a:pt x="168" y="171"/>
                            </a:cubicBezTo>
                            <a:cubicBezTo>
                              <a:pt x="166" y="171"/>
                              <a:pt x="166" y="171"/>
                              <a:pt x="166" y="171"/>
                            </a:cubicBezTo>
                            <a:cubicBezTo>
                              <a:pt x="167" y="173"/>
                              <a:pt x="165" y="172"/>
                              <a:pt x="165" y="174"/>
                            </a:cubicBezTo>
                            <a:cubicBezTo>
                              <a:pt x="164" y="174"/>
                              <a:pt x="164" y="174"/>
                              <a:pt x="164" y="175"/>
                            </a:cubicBezTo>
                            <a:cubicBezTo>
                              <a:pt x="161" y="175"/>
                              <a:pt x="161" y="175"/>
                              <a:pt x="161" y="175"/>
                            </a:cubicBezTo>
                            <a:cubicBezTo>
                              <a:pt x="161" y="175"/>
                              <a:pt x="161" y="176"/>
                              <a:pt x="161" y="176"/>
                            </a:cubicBezTo>
                            <a:cubicBezTo>
                              <a:pt x="161" y="177"/>
                              <a:pt x="160" y="176"/>
                              <a:pt x="160" y="176"/>
                            </a:cubicBezTo>
                            <a:cubicBezTo>
                              <a:pt x="160" y="177"/>
                              <a:pt x="160" y="178"/>
                              <a:pt x="160" y="178"/>
                            </a:cubicBezTo>
                            <a:cubicBezTo>
                              <a:pt x="159" y="178"/>
                              <a:pt x="158" y="178"/>
                              <a:pt x="158" y="179"/>
                            </a:cubicBezTo>
                            <a:cubicBezTo>
                              <a:pt x="157" y="179"/>
                              <a:pt x="157" y="179"/>
                              <a:pt x="156" y="180"/>
                            </a:cubicBezTo>
                            <a:cubicBezTo>
                              <a:pt x="155" y="180"/>
                              <a:pt x="155" y="180"/>
                              <a:pt x="154" y="181"/>
                            </a:cubicBezTo>
                            <a:cubicBezTo>
                              <a:pt x="153" y="181"/>
                              <a:pt x="151" y="182"/>
                              <a:pt x="151" y="183"/>
                            </a:cubicBezTo>
                            <a:cubicBezTo>
                              <a:pt x="150" y="184"/>
                              <a:pt x="149" y="183"/>
                              <a:pt x="149" y="183"/>
                            </a:cubicBezTo>
                            <a:cubicBezTo>
                              <a:pt x="148" y="184"/>
                              <a:pt x="149" y="184"/>
                              <a:pt x="148" y="184"/>
                            </a:cubicBezTo>
                            <a:cubicBezTo>
                              <a:pt x="148" y="185"/>
                              <a:pt x="147" y="184"/>
                              <a:pt x="147" y="184"/>
                            </a:cubicBezTo>
                            <a:cubicBezTo>
                              <a:pt x="147" y="184"/>
                              <a:pt x="145" y="185"/>
                              <a:pt x="145" y="185"/>
                            </a:cubicBezTo>
                            <a:cubicBezTo>
                              <a:pt x="145" y="186"/>
                              <a:pt x="140" y="185"/>
                              <a:pt x="139" y="187"/>
                            </a:cubicBezTo>
                            <a:cubicBezTo>
                              <a:pt x="137" y="187"/>
                              <a:pt x="140" y="188"/>
                              <a:pt x="137" y="188"/>
                            </a:cubicBezTo>
                            <a:cubicBezTo>
                              <a:pt x="137" y="188"/>
                              <a:pt x="137" y="188"/>
                              <a:pt x="136" y="188"/>
                            </a:cubicBezTo>
                            <a:cubicBezTo>
                              <a:pt x="136" y="188"/>
                              <a:pt x="136" y="189"/>
                              <a:pt x="135" y="189"/>
                            </a:cubicBezTo>
                            <a:cubicBezTo>
                              <a:pt x="135" y="188"/>
                              <a:pt x="134" y="188"/>
                              <a:pt x="134" y="188"/>
                            </a:cubicBezTo>
                            <a:cubicBezTo>
                              <a:pt x="133" y="187"/>
                              <a:pt x="134" y="185"/>
                              <a:pt x="133" y="186"/>
                            </a:cubicBezTo>
                            <a:cubicBezTo>
                              <a:pt x="132" y="185"/>
                              <a:pt x="133" y="185"/>
                              <a:pt x="133" y="184"/>
                            </a:cubicBezTo>
                            <a:cubicBezTo>
                              <a:pt x="133" y="183"/>
                              <a:pt x="132" y="183"/>
                              <a:pt x="133" y="183"/>
                            </a:cubicBezTo>
                            <a:cubicBezTo>
                              <a:pt x="132" y="182"/>
                              <a:pt x="132" y="182"/>
                              <a:pt x="131" y="182"/>
                            </a:cubicBezTo>
                            <a:cubicBezTo>
                              <a:pt x="132" y="180"/>
                              <a:pt x="130" y="179"/>
                              <a:pt x="131" y="179"/>
                            </a:cubicBezTo>
                            <a:cubicBezTo>
                              <a:pt x="131" y="178"/>
                              <a:pt x="130" y="178"/>
                              <a:pt x="130" y="178"/>
                            </a:cubicBezTo>
                            <a:cubicBezTo>
                              <a:pt x="130" y="178"/>
                              <a:pt x="130" y="176"/>
                              <a:pt x="130" y="176"/>
                            </a:cubicBezTo>
                            <a:cubicBezTo>
                              <a:pt x="130" y="176"/>
                              <a:pt x="129" y="176"/>
                              <a:pt x="129" y="175"/>
                            </a:cubicBezTo>
                            <a:cubicBezTo>
                              <a:pt x="129" y="175"/>
                              <a:pt x="129" y="175"/>
                              <a:pt x="128" y="175"/>
                            </a:cubicBezTo>
                            <a:cubicBezTo>
                              <a:pt x="128" y="175"/>
                              <a:pt x="128" y="173"/>
                              <a:pt x="127" y="173"/>
                            </a:cubicBezTo>
                            <a:cubicBezTo>
                              <a:pt x="127" y="173"/>
                              <a:pt x="127" y="174"/>
                              <a:pt x="127" y="174"/>
                            </a:cubicBezTo>
                            <a:cubicBezTo>
                              <a:pt x="126" y="173"/>
                              <a:pt x="126" y="171"/>
                              <a:pt x="125" y="171"/>
                            </a:cubicBezTo>
                            <a:cubicBezTo>
                              <a:pt x="126" y="169"/>
                              <a:pt x="123" y="168"/>
                              <a:pt x="124" y="166"/>
                            </a:cubicBezTo>
                            <a:cubicBezTo>
                              <a:pt x="123" y="165"/>
                              <a:pt x="123" y="165"/>
                              <a:pt x="123" y="165"/>
                            </a:cubicBezTo>
                            <a:cubicBezTo>
                              <a:pt x="122" y="164"/>
                              <a:pt x="121" y="164"/>
                              <a:pt x="120" y="164"/>
                            </a:cubicBezTo>
                            <a:cubicBezTo>
                              <a:pt x="121" y="163"/>
                              <a:pt x="121" y="163"/>
                              <a:pt x="120" y="163"/>
                            </a:cubicBezTo>
                            <a:cubicBezTo>
                              <a:pt x="121" y="162"/>
                              <a:pt x="120" y="161"/>
                              <a:pt x="120" y="160"/>
                            </a:cubicBezTo>
                            <a:cubicBezTo>
                              <a:pt x="120" y="160"/>
                              <a:pt x="120" y="159"/>
                              <a:pt x="120" y="159"/>
                            </a:cubicBezTo>
                            <a:cubicBezTo>
                              <a:pt x="120" y="159"/>
                              <a:pt x="119" y="159"/>
                              <a:pt x="119" y="159"/>
                            </a:cubicBezTo>
                            <a:cubicBezTo>
                              <a:pt x="119" y="158"/>
                              <a:pt x="120" y="158"/>
                              <a:pt x="119" y="157"/>
                            </a:cubicBezTo>
                            <a:cubicBezTo>
                              <a:pt x="119" y="156"/>
                              <a:pt x="118" y="159"/>
                              <a:pt x="118" y="157"/>
                            </a:cubicBezTo>
                            <a:cubicBezTo>
                              <a:pt x="118" y="155"/>
                              <a:pt x="117" y="153"/>
                              <a:pt x="115" y="151"/>
                            </a:cubicBezTo>
                            <a:cubicBezTo>
                              <a:pt x="113" y="153"/>
                              <a:pt x="114" y="153"/>
                              <a:pt x="113" y="155"/>
                            </a:cubicBezTo>
                            <a:cubicBezTo>
                              <a:pt x="112" y="155"/>
                              <a:pt x="113" y="154"/>
                              <a:pt x="112" y="154"/>
                            </a:cubicBezTo>
                            <a:cubicBezTo>
                              <a:pt x="111" y="154"/>
                              <a:pt x="111" y="153"/>
                              <a:pt x="110" y="153"/>
                            </a:cubicBezTo>
                            <a:cubicBezTo>
                              <a:pt x="111" y="154"/>
                              <a:pt x="111" y="156"/>
                              <a:pt x="112" y="156"/>
                            </a:cubicBezTo>
                            <a:cubicBezTo>
                              <a:pt x="112" y="158"/>
                              <a:pt x="113" y="159"/>
                              <a:pt x="113" y="161"/>
                            </a:cubicBezTo>
                            <a:cubicBezTo>
                              <a:pt x="114" y="161"/>
                              <a:pt x="113" y="162"/>
                              <a:pt x="113" y="162"/>
                            </a:cubicBezTo>
                            <a:cubicBezTo>
                              <a:pt x="114" y="163"/>
                              <a:pt x="114" y="165"/>
                              <a:pt x="115" y="166"/>
                            </a:cubicBezTo>
                            <a:cubicBezTo>
                              <a:pt x="117" y="166"/>
                              <a:pt x="117" y="166"/>
                              <a:pt x="117" y="166"/>
                            </a:cubicBezTo>
                            <a:cubicBezTo>
                              <a:pt x="117" y="167"/>
                              <a:pt x="117" y="167"/>
                              <a:pt x="117" y="168"/>
                            </a:cubicBezTo>
                            <a:cubicBezTo>
                              <a:pt x="117" y="168"/>
                              <a:pt x="118" y="168"/>
                              <a:pt x="118" y="167"/>
                            </a:cubicBezTo>
                            <a:cubicBezTo>
                              <a:pt x="119" y="168"/>
                              <a:pt x="118" y="169"/>
                              <a:pt x="119" y="170"/>
                            </a:cubicBezTo>
                            <a:cubicBezTo>
                              <a:pt x="119" y="170"/>
                              <a:pt x="120" y="170"/>
                              <a:pt x="120" y="171"/>
                            </a:cubicBezTo>
                            <a:cubicBezTo>
                              <a:pt x="120" y="171"/>
                              <a:pt x="120" y="172"/>
                              <a:pt x="120" y="172"/>
                            </a:cubicBezTo>
                            <a:cubicBezTo>
                              <a:pt x="120" y="172"/>
                              <a:pt x="120" y="172"/>
                              <a:pt x="120" y="172"/>
                            </a:cubicBezTo>
                            <a:cubicBezTo>
                              <a:pt x="121" y="172"/>
                              <a:pt x="120" y="173"/>
                              <a:pt x="120" y="173"/>
                            </a:cubicBezTo>
                            <a:cubicBezTo>
                              <a:pt x="120" y="173"/>
                              <a:pt x="121" y="173"/>
                              <a:pt x="121" y="174"/>
                            </a:cubicBezTo>
                            <a:cubicBezTo>
                              <a:pt x="121" y="174"/>
                              <a:pt x="121" y="175"/>
                              <a:pt x="121" y="175"/>
                            </a:cubicBezTo>
                            <a:cubicBezTo>
                              <a:pt x="121" y="175"/>
                              <a:pt x="121" y="175"/>
                              <a:pt x="121" y="175"/>
                            </a:cubicBezTo>
                            <a:cubicBezTo>
                              <a:pt x="122" y="176"/>
                              <a:pt x="121" y="177"/>
                              <a:pt x="123" y="177"/>
                            </a:cubicBezTo>
                            <a:cubicBezTo>
                              <a:pt x="123" y="178"/>
                              <a:pt x="122" y="179"/>
                              <a:pt x="123" y="180"/>
                            </a:cubicBezTo>
                            <a:cubicBezTo>
                              <a:pt x="123" y="181"/>
                              <a:pt x="124" y="181"/>
                              <a:pt x="124" y="181"/>
                            </a:cubicBezTo>
                            <a:cubicBezTo>
                              <a:pt x="124" y="182"/>
                              <a:pt x="124" y="182"/>
                              <a:pt x="125" y="183"/>
                            </a:cubicBezTo>
                            <a:cubicBezTo>
                              <a:pt x="125" y="183"/>
                              <a:pt x="126" y="183"/>
                              <a:pt x="126" y="183"/>
                            </a:cubicBezTo>
                            <a:cubicBezTo>
                              <a:pt x="126" y="184"/>
                              <a:pt x="125" y="185"/>
                              <a:pt x="126" y="185"/>
                            </a:cubicBezTo>
                            <a:cubicBezTo>
                              <a:pt x="127" y="185"/>
                              <a:pt x="127" y="186"/>
                              <a:pt x="127" y="187"/>
                            </a:cubicBezTo>
                            <a:cubicBezTo>
                              <a:pt x="129" y="186"/>
                              <a:pt x="128" y="188"/>
                              <a:pt x="131" y="188"/>
                            </a:cubicBezTo>
                            <a:cubicBezTo>
                              <a:pt x="131" y="189"/>
                              <a:pt x="132" y="190"/>
                              <a:pt x="132" y="191"/>
                            </a:cubicBezTo>
                            <a:cubicBezTo>
                              <a:pt x="134" y="195"/>
                              <a:pt x="140" y="193"/>
                              <a:pt x="144" y="193"/>
                            </a:cubicBezTo>
                            <a:cubicBezTo>
                              <a:pt x="145" y="193"/>
                              <a:pt x="145" y="192"/>
                              <a:pt x="145" y="192"/>
                            </a:cubicBezTo>
                            <a:cubicBezTo>
                              <a:pt x="146" y="191"/>
                              <a:pt x="149" y="193"/>
                              <a:pt x="148" y="191"/>
                            </a:cubicBezTo>
                            <a:cubicBezTo>
                              <a:pt x="149" y="191"/>
                              <a:pt x="149" y="192"/>
                              <a:pt x="149" y="194"/>
                            </a:cubicBezTo>
                            <a:cubicBezTo>
                              <a:pt x="149" y="194"/>
                              <a:pt x="148" y="194"/>
                              <a:pt x="148" y="194"/>
                            </a:cubicBezTo>
                            <a:cubicBezTo>
                              <a:pt x="148" y="195"/>
                              <a:pt x="148" y="196"/>
                              <a:pt x="148" y="197"/>
                            </a:cubicBezTo>
                            <a:cubicBezTo>
                              <a:pt x="148" y="197"/>
                              <a:pt x="147" y="197"/>
                              <a:pt x="147" y="197"/>
                            </a:cubicBezTo>
                            <a:cubicBezTo>
                              <a:pt x="147" y="197"/>
                              <a:pt x="147" y="200"/>
                              <a:pt x="147" y="200"/>
                            </a:cubicBezTo>
                            <a:cubicBezTo>
                              <a:pt x="146" y="201"/>
                              <a:pt x="145" y="201"/>
                              <a:pt x="145" y="203"/>
                            </a:cubicBezTo>
                            <a:cubicBezTo>
                              <a:pt x="144" y="203"/>
                              <a:pt x="145" y="206"/>
                              <a:pt x="143" y="206"/>
                            </a:cubicBezTo>
                            <a:cubicBezTo>
                              <a:pt x="143" y="207"/>
                              <a:pt x="142" y="208"/>
                              <a:pt x="142" y="209"/>
                            </a:cubicBezTo>
                            <a:cubicBezTo>
                              <a:pt x="140" y="208"/>
                              <a:pt x="141" y="211"/>
                              <a:pt x="140" y="211"/>
                            </a:cubicBezTo>
                            <a:cubicBezTo>
                              <a:pt x="140" y="212"/>
                              <a:pt x="140" y="212"/>
                              <a:pt x="140" y="212"/>
                            </a:cubicBezTo>
                            <a:cubicBezTo>
                              <a:pt x="139" y="212"/>
                              <a:pt x="139" y="211"/>
                              <a:pt x="139" y="212"/>
                            </a:cubicBezTo>
                            <a:cubicBezTo>
                              <a:pt x="137" y="212"/>
                              <a:pt x="138" y="213"/>
                              <a:pt x="136" y="213"/>
                            </a:cubicBezTo>
                            <a:cubicBezTo>
                              <a:pt x="136" y="213"/>
                              <a:pt x="135" y="214"/>
                              <a:pt x="135" y="214"/>
                            </a:cubicBezTo>
                            <a:cubicBezTo>
                              <a:pt x="135" y="214"/>
                              <a:pt x="135" y="214"/>
                              <a:pt x="135" y="214"/>
                            </a:cubicBezTo>
                            <a:cubicBezTo>
                              <a:pt x="134" y="215"/>
                              <a:pt x="133" y="215"/>
                              <a:pt x="133" y="215"/>
                            </a:cubicBezTo>
                            <a:cubicBezTo>
                              <a:pt x="131" y="216"/>
                              <a:pt x="131" y="218"/>
                              <a:pt x="129" y="218"/>
                            </a:cubicBezTo>
                            <a:cubicBezTo>
                              <a:pt x="129" y="220"/>
                              <a:pt x="128" y="219"/>
                              <a:pt x="128" y="221"/>
                            </a:cubicBezTo>
                            <a:cubicBezTo>
                              <a:pt x="128" y="221"/>
                              <a:pt x="128" y="221"/>
                              <a:pt x="127" y="221"/>
                            </a:cubicBezTo>
                            <a:cubicBezTo>
                              <a:pt x="127" y="221"/>
                              <a:pt x="126" y="222"/>
                              <a:pt x="126" y="222"/>
                            </a:cubicBezTo>
                            <a:cubicBezTo>
                              <a:pt x="127" y="223"/>
                              <a:pt x="126" y="222"/>
                              <a:pt x="126" y="224"/>
                            </a:cubicBezTo>
                            <a:cubicBezTo>
                              <a:pt x="126" y="225"/>
                              <a:pt x="125" y="224"/>
                              <a:pt x="125" y="224"/>
                            </a:cubicBezTo>
                            <a:cubicBezTo>
                              <a:pt x="125" y="225"/>
                              <a:pt x="125" y="225"/>
                              <a:pt x="125" y="226"/>
                            </a:cubicBezTo>
                            <a:cubicBezTo>
                              <a:pt x="125" y="226"/>
                              <a:pt x="123" y="230"/>
                              <a:pt x="124" y="231"/>
                            </a:cubicBezTo>
                            <a:cubicBezTo>
                              <a:pt x="124" y="232"/>
                              <a:pt x="124" y="233"/>
                              <a:pt x="125" y="234"/>
                            </a:cubicBezTo>
                            <a:cubicBezTo>
                              <a:pt x="125" y="235"/>
                              <a:pt x="124" y="236"/>
                              <a:pt x="125" y="237"/>
                            </a:cubicBezTo>
                            <a:cubicBezTo>
                              <a:pt x="125" y="237"/>
                              <a:pt x="125" y="239"/>
                              <a:pt x="126" y="239"/>
                            </a:cubicBezTo>
                            <a:cubicBezTo>
                              <a:pt x="127" y="239"/>
                              <a:pt x="124" y="241"/>
                              <a:pt x="127" y="242"/>
                            </a:cubicBezTo>
                            <a:cubicBezTo>
                              <a:pt x="126" y="244"/>
                              <a:pt x="127" y="246"/>
                              <a:pt x="127" y="248"/>
                            </a:cubicBezTo>
                            <a:cubicBezTo>
                              <a:pt x="127" y="250"/>
                              <a:pt x="125" y="251"/>
                              <a:pt x="125" y="253"/>
                            </a:cubicBezTo>
                            <a:cubicBezTo>
                              <a:pt x="124" y="253"/>
                              <a:pt x="122" y="254"/>
                              <a:pt x="121" y="255"/>
                            </a:cubicBezTo>
                            <a:cubicBezTo>
                              <a:pt x="121" y="255"/>
                              <a:pt x="121" y="255"/>
                              <a:pt x="121" y="255"/>
                            </a:cubicBezTo>
                            <a:cubicBezTo>
                              <a:pt x="121" y="256"/>
                              <a:pt x="120" y="256"/>
                              <a:pt x="120" y="256"/>
                            </a:cubicBezTo>
                            <a:cubicBezTo>
                              <a:pt x="119" y="256"/>
                              <a:pt x="120" y="257"/>
                              <a:pt x="119" y="257"/>
                            </a:cubicBezTo>
                            <a:cubicBezTo>
                              <a:pt x="119" y="257"/>
                              <a:pt x="118" y="256"/>
                              <a:pt x="118" y="257"/>
                            </a:cubicBezTo>
                            <a:cubicBezTo>
                              <a:pt x="118" y="258"/>
                              <a:pt x="118" y="257"/>
                              <a:pt x="117" y="258"/>
                            </a:cubicBezTo>
                            <a:cubicBezTo>
                              <a:pt x="117" y="258"/>
                              <a:pt x="116" y="259"/>
                              <a:pt x="115" y="259"/>
                            </a:cubicBezTo>
                            <a:cubicBezTo>
                              <a:pt x="114" y="262"/>
                              <a:pt x="115" y="267"/>
                              <a:pt x="116" y="271"/>
                            </a:cubicBezTo>
                            <a:cubicBezTo>
                              <a:pt x="115" y="271"/>
                              <a:pt x="115" y="272"/>
                              <a:pt x="115" y="271"/>
                            </a:cubicBezTo>
                            <a:cubicBezTo>
                              <a:pt x="114" y="271"/>
                              <a:pt x="114" y="272"/>
                              <a:pt x="114" y="272"/>
                            </a:cubicBezTo>
                            <a:cubicBezTo>
                              <a:pt x="113" y="272"/>
                              <a:pt x="112" y="272"/>
                              <a:pt x="112" y="272"/>
                            </a:cubicBezTo>
                            <a:cubicBezTo>
                              <a:pt x="112" y="273"/>
                              <a:pt x="110" y="273"/>
                              <a:pt x="110" y="274"/>
                            </a:cubicBezTo>
                            <a:cubicBezTo>
                              <a:pt x="110" y="277"/>
                              <a:pt x="110" y="277"/>
                              <a:pt x="110" y="277"/>
                            </a:cubicBezTo>
                            <a:cubicBezTo>
                              <a:pt x="109" y="277"/>
                              <a:pt x="109" y="279"/>
                              <a:pt x="109" y="280"/>
                            </a:cubicBezTo>
                            <a:cubicBezTo>
                              <a:pt x="109" y="280"/>
                              <a:pt x="108" y="280"/>
                              <a:pt x="108" y="280"/>
                            </a:cubicBezTo>
                            <a:cubicBezTo>
                              <a:pt x="107" y="281"/>
                              <a:pt x="107" y="282"/>
                              <a:pt x="107" y="283"/>
                            </a:cubicBezTo>
                            <a:cubicBezTo>
                              <a:pt x="106" y="283"/>
                              <a:pt x="107" y="284"/>
                              <a:pt x="107" y="284"/>
                            </a:cubicBezTo>
                            <a:cubicBezTo>
                              <a:pt x="106" y="284"/>
                              <a:pt x="106" y="284"/>
                              <a:pt x="105" y="284"/>
                            </a:cubicBezTo>
                            <a:cubicBezTo>
                              <a:pt x="105" y="285"/>
                              <a:pt x="106" y="285"/>
                              <a:pt x="105" y="286"/>
                            </a:cubicBezTo>
                            <a:cubicBezTo>
                              <a:pt x="105" y="286"/>
                              <a:pt x="105" y="286"/>
                              <a:pt x="104" y="286"/>
                            </a:cubicBezTo>
                            <a:cubicBezTo>
                              <a:pt x="104" y="286"/>
                              <a:pt x="105" y="287"/>
                              <a:pt x="104" y="287"/>
                            </a:cubicBezTo>
                            <a:cubicBezTo>
                              <a:pt x="104" y="287"/>
                              <a:pt x="104" y="287"/>
                              <a:pt x="103" y="287"/>
                            </a:cubicBezTo>
                            <a:cubicBezTo>
                              <a:pt x="103" y="287"/>
                              <a:pt x="102" y="288"/>
                              <a:pt x="102" y="288"/>
                            </a:cubicBezTo>
                            <a:cubicBezTo>
                              <a:pt x="102" y="289"/>
                              <a:pt x="102" y="289"/>
                              <a:pt x="101" y="289"/>
                            </a:cubicBezTo>
                            <a:cubicBezTo>
                              <a:pt x="101" y="289"/>
                              <a:pt x="101" y="290"/>
                              <a:pt x="101" y="290"/>
                            </a:cubicBezTo>
                            <a:cubicBezTo>
                              <a:pt x="101" y="290"/>
                              <a:pt x="100" y="290"/>
                              <a:pt x="100" y="290"/>
                            </a:cubicBezTo>
                            <a:cubicBezTo>
                              <a:pt x="100" y="290"/>
                              <a:pt x="99" y="291"/>
                              <a:pt x="99" y="291"/>
                            </a:cubicBezTo>
                            <a:cubicBezTo>
                              <a:pt x="99" y="291"/>
                              <a:pt x="98" y="292"/>
                              <a:pt x="98" y="292"/>
                            </a:cubicBezTo>
                            <a:cubicBezTo>
                              <a:pt x="98" y="292"/>
                              <a:pt x="96" y="293"/>
                              <a:pt x="96" y="293"/>
                            </a:cubicBezTo>
                            <a:cubicBezTo>
                              <a:pt x="96" y="292"/>
                              <a:pt x="96" y="292"/>
                              <a:pt x="95" y="293"/>
                            </a:cubicBezTo>
                            <a:cubicBezTo>
                              <a:pt x="95" y="293"/>
                              <a:pt x="94" y="293"/>
                              <a:pt x="93" y="293"/>
                            </a:cubicBezTo>
                            <a:cubicBezTo>
                              <a:pt x="93" y="293"/>
                              <a:pt x="89" y="295"/>
                              <a:pt x="88" y="293"/>
                            </a:cubicBezTo>
                            <a:cubicBezTo>
                              <a:pt x="88" y="293"/>
                              <a:pt x="88" y="294"/>
                              <a:pt x="88" y="294"/>
                            </a:cubicBezTo>
                            <a:cubicBezTo>
                              <a:pt x="88" y="295"/>
                              <a:pt x="86" y="294"/>
                              <a:pt x="85" y="294"/>
                            </a:cubicBezTo>
                            <a:cubicBezTo>
                              <a:pt x="84" y="294"/>
                              <a:pt x="84" y="295"/>
                              <a:pt x="85" y="295"/>
                            </a:cubicBezTo>
                            <a:cubicBezTo>
                              <a:pt x="84" y="296"/>
                              <a:pt x="81" y="294"/>
                              <a:pt x="80" y="294"/>
                            </a:cubicBezTo>
                            <a:cubicBezTo>
                              <a:pt x="80" y="292"/>
                              <a:pt x="77" y="290"/>
                              <a:pt x="79" y="288"/>
                            </a:cubicBezTo>
                            <a:cubicBezTo>
                              <a:pt x="78" y="287"/>
                              <a:pt x="76" y="286"/>
                              <a:pt x="77" y="284"/>
                            </a:cubicBezTo>
                            <a:cubicBezTo>
                              <a:pt x="75" y="285"/>
                              <a:pt x="76" y="284"/>
                              <a:pt x="76" y="282"/>
                            </a:cubicBezTo>
                            <a:cubicBezTo>
                              <a:pt x="75" y="280"/>
                              <a:pt x="72" y="278"/>
                              <a:pt x="72" y="275"/>
                            </a:cubicBezTo>
                            <a:cubicBezTo>
                              <a:pt x="72" y="274"/>
                              <a:pt x="72" y="276"/>
                              <a:pt x="72" y="276"/>
                            </a:cubicBezTo>
                            <a:cubicBezTo>
                              <a:pt x="71" y="275"/>
                              <a:pt x="72" y="272"/>
                              <a:pt x="71" y="274"/>
                            </a:cubicBezTo>
                            <a:cubicBezTo>
                              <a:pt x="70" y="273"/>
                              <a:pt x="70" y="271"/>
                              <a:pt x="70" y="270"/>
                            </a:cubicBezTo>
                            <a:cubicBezTo>
                              <a:pt x="70" y="268"/>
                              <a:pt x="71" y="267"/>
                              <a:pt x="70" y="265"/>
                            </a:cubicBezTo>
                            <a:cubicBezTo>
                              <a:pt x="70" y="264"/>
                              <a:pt x="68" y="265"/>
                              <a:pt x="68" y="264"/>
                            </a:cubicBezTo>
                            <a:cubicBezTo>
                              <a:pt x="68" y="264"/>
                              <a:pt x="69" y="263"/>
                              <a:pt x="67" y="263"/>
                            </a:cubicBezTo>
                            <a:cubicBezTo>
                              <a:pt x="67" y="263"/>
                              <a:pt x="67" y="262"/>
                              <a:pt x="67" y="262"/>
                            </a:cubicBezTo>
                            <a:cubicBezTo>
                              <a:pt x="67" y="262"/>
                              <a:pt x="66" y="262"/>
                              <a:pt x="66" y="262"/>
                            </a:cubicBezTo>
                            <a:cubicBezTo>
                              <a:pt x="66" y="262"/>
                              <a:pt x="68" y="260"/>
                              <a:pt x="65" y="260"/>
                            </a:cubicBezTo>
                            <a:cubicBezTo>
                              <a:pt x="65" y="259"/>
                              <a:pt x="66" y="259"/>
                              <a:pt x="66" y="258"/>
                            </a:cubicBezTo>
                            <a:cubicBezTo>
                              <a:pt x="65" y="258"/>
                              <a:pt x="66" y="255"/>
                              <a:pt x="64" y="256"/>
                            </a:cubicBezTo>
                            <a:cubicBezTo>
                              <a:pt x="64" y="251"/>
                              <a:pt x="65" y="249"/>
                              <a:pt x="67" y="246"/>
                            </a:cubicBezTo>
                            <a:cubicBezTo>
                              <a:pt x="67" y="246"/>
                              <a:pt x="68" y="244"/>
                              <a:pt x="67" y="244"/>
                            </a:cubicBezTo>
                            <a:cubicBezTo>
                              <a:pt x="66" y="243"/>
                              <a:pt x="68" y="243"/>
                              <a:pt x="68" y="243"/>
                            </a:cubicBezTo>
                            <a:cubicBezTo>
                              <a:pt x="68" y="243"/>
                              <a:pt x="68" y="242"/>
                              <a:pt x="69" y="242"/>
                            </a:cubicBezTo>
                            <a:cubicBezTo>
                              <a:pt x="69" y="241"/>
                              <a:pt x="68" y="236"/>
                              <a:pt x="68" y="238"/>
                            </a:cubicBezTo>
                            <a:cubicBezTo>
                              <a:pt x="67" y="237"/>
                              <a:pt x="67" y="236"/>
                              <a:pt x="67" y="235"/>
                            </a:cubicBezTo>
                            <a:cubicBezTo>
                              <a:pt x="67" y="233"/>
                              <a:pt x="67" y="232"/>
                              <a:pt x="67" y="231"/>
                            </a:cubicBezTo>
                            <a:cubicBezTo>
                              <a:pt x="67" y="230"/>
                              <a:pt x="66" y="231"/>
                              <a:pt x="66" y="230"/>
                            </a:cubicBezTo>
                            <a:cubicBezTo>
                              <a:pt x="66" y="230"/>
                              <a:pt x="67" y="230"/>
                              <a:pt x="67" y="229"/>
                            </a:cubicBezTo>
                            <a:cubicBezTo>
                              <a:pt x="67" y="229"/>
                              <a:pt x="66" y="229"/>
                              <a:pt x="66" y="229"/>
                            </a:cubicBezTo>
                            <a:cubicBezTo>
                              <a:pt x="66" y="228"/>
                              <a:pt x="65" y="228"/>
                              <a:pt x="65" y="227"/>
                            </a:cubicBezTo>
                            <a:cubicBezTo>
                              <a:pt x="65" y="227"/>
                              <a:pt x="65" y="226"/>
                              <a:pt x="65" y="226"/>
                            </a:cubicBezTo>
                            <a:cubicBezTo>
                              <a:pt x="65" y="226"/>
                              <a:pt x="63" y="226"/>
                              <a:pt x="64" y="226"/>
                            </a:cubicBezTo>
                            <a:cubicBezTo>
                              <a:pt x="64" y="226"/>
                              <a:pt x="64" y="226"/>
                              <a:pt x="64" y="226"/>
                            </a:cubicBezTo>
                            <a:cubicBezTo>
                              <a:pt x="64" y="225"/>
                              <a:pt x="63" y="224"/>
                              <a:pt x="62" y="223"/>
                            </a:cubicBezTo>
                            <a:cubicBezTo>
                              <a:pt x="61" y="223"/>
                              <a:pt x="62" y="223"/>
                              <a:pt x="61" y="223"/>
                            </a:cubicBezTo>
                            <a:cubicBezTo>
                              <a:pt x="61" y="223"/>
                              <a:pt x="61" y="221"/>
                              <a:pt x="60" y="222"/>
                            </a:cubicBezTo>
                            <a:cubicBezTo>
                              <a:pt x="59" y="217"/>
                              <a:pt x="60" y="213"/>
                              <a:pt x="60" y="208"/>
                            </a:cubicBezTo>
                            <a:cubicBezTo>
                              <a:pt x="59" y="207"/>
                              <a:pt x="58" y="209"/>
                              <a:pt x="59" y="207"/>
                            </a:cubicBezTo>
                            <a:cubicBezTo>
                              <a:pt x="55" y="207"/>
                              <a:pt x="53" y="207"/>
                              <a:pt x="51" y="206"/>
                            </a:cubicBezTo>
                            <a:cubicBezTo>
                              <a:pt x="52" y="203"/>
                              <a:pt x="49" y="206"/>
                              <a:pt x="50" y="203"/>
                            </a:cubicBezTo>
                            <a:cubicBezTo>
                              <a:pt x="48" y="202"/>
                              <a:pt x="47" y="202"/>
                              <a:pt x="44" y="203"/>
                            </a:cubicBezTo>
                            <a:cubicBezTo>
                              <a:pt x="44" y="203"/>
                              <a:pt x="43" y="203"/>
                              <a:pt x="42" y="203"/>
                            </a:cubicBezTo>
                            <a:cubicBezTo>
                              <a:pt x="42" y="203"/>
                              <a:pt x="40" y="204"/>
                              <a:pt x="39" y="204"/>
                            </a:cubicBezTo>
                            <a:cubicBezTo>
                              <a:pt x="40" y="205"/>
                              <a:pt x="40" y="204"/>
                              <a:pt x="38" y="205"/>
                            </a:cubicBezTo>
                            <a:cubicBezTo>
                              <a:pt x="36" y="205"/>
                              <a:pt x="35" y="206"/>
                              <a:pt x="32" y="206"/>
                            </a:cubicBezTo>
                            <a:cubicBezTo>
                              <a:pt x="31" y="206"/>
                              <a:pt x="31" y="205"/>
                              <a:pt x="30" y="205"/>
                            </a:cubicBezTo>
                            <a:cubicBezTo>
                              <a:pt x="27" y="205"/>
                              <a:pt x="23" y="207"/>
                              <a:pt x="20" y="206"/>
                            </a:cubicBezTo>
                            <a:cubicBezTo>
                              <a:pt x="20" y="205"/>
                              <a:pt x="18" y="205"/>
                              <a:pt x="17" y="205"/>
                            </a:cubicBezTo>
                            <a:cubicBezTo>
                              <a:pt x="17" y="205"/>
                              <a:pt x="18" y="204"/>
                              <a:pt x="17" y="204"/>
                            </a:cubicBezTo>
                            <a:cubicBezTo>
                              <a:pt x="17" y="203"/>
                              <a:pt x="16" y="204"/>
                              <a:pt x="16" y="204"/>
                            </a:cubicBezTo>
                            <a:cubicBezTo>
                              <a:pt x="16" y="204"/>
                              <a:pt x="16" y="203"/>
                              <a:pt x="16" y="203"/>
                            </a:cubicBezTo>
                            <a:cubicBezTo>
                              <a:pt x="15" y="202"/>
                              <a:pt x="15" y="203"/>
                              <a:pt x="15" y="202"/>
                            </a:cubicBezTo>
                            <a:cubicBezTo>
                              <a:pt x="15" y="202"/>
                              <a:pt x="14" y="201"/>
                              <a:pt x="14" y="201"/>
                            </a:cubicBezTo>
                            <a:cubicBezTo>
                              <a:pt x="13" y="201"/>
                              <a:pt x="14" y="201"/>
                              <a:pt x="13" y="200"/>
                            </a:cubicBezTo>
                            <a:cubicBezTo>
                              <a:pt x="13" y="200"/>
                              <a:pt x="13" y="200"/>
                              <a:pt x="13" y="199"/>
                            </a:cubicBezTo>
                            <a:cubicBezTo>
                              <a:pt x="12" y="199"/>
                              <a:pt x="12" y="199"/>
                              <a:pt x="12" y="199"/>
                            </a:cubicBezTo>
                            <a:cubicBezTo>
                              <a:pt x="11" y="199"/>
                              <a:pt x="12" y="198"/>
                              <a:pt x="12" y="198"/>
                            </a:cubicBezTo>
                            <a:cubicBezTo>
                              <a:pt x="11" y="197"/>
                              <a:pt x="10" y="198"/>
                              <a:pt x="10" y="197"/>
                            </a:cubicBezTo>
                            <a:cubicBezTo>
                              <a:pt x="10" y="197"/>
                              <a:pt x="11" y="196"/>
                              <a:pt x="11" y="197"/>
                            </a:cubicBezTo>
                            <a:cubicBezTo>
                              <a:pt x="10" y="195"/>
                              <a:pt x="8" y="195"/>
                              <a:pt x="8" y="194"/>
                            </a:cubicBezTo>
                            <a:cubicBezTo>
                              <a:pt x="6" y="194"/>
                              <a:pt x="7" y="191"/>
                              <a:pt x="5" y="192"/>
                            </a:cubicBezTo>
                            <a:cubicBezTo>
                              <a:pt x="5" y="192"/>
                              <a:pt x="5" y="191"/>
                              <a:pt x="5" y="190"/>
                            </a:cubicBezTo>
                            <a:cubicBezTo>
                              <a:pt x="5" y="190"/>
                              <a:pt x="4" y="190"/>
                              <a:pt x="3" y="190"/>
                            </a:cubicBezTo>
                            <a:cubicBezTo>
                              <a:pt x="4" y="189"/>
                              <a:pt x="2" y="189"/>
                              <a:pt x="2" y="188"/>
                            </a:cubicBezTo>
                            <a:cubicBezTo>
                              <a:pt x="2" y="187"/>
                              <a:pt x="3" y="187"/>
                              <a:pt x="2" y="186"/>
                            </a:cubicBezTo>
                            <a:cubicBezTo>
                              <a:pt x="2" y="186"/>
                              <a:pt x="1" y="186"/>
                              <a:pt x="1" y="186"/>
                            </a:cubicBezTo>
                            <a:cubicBezTo>
                              <a:pt x="1" y="185"/>
                              <a:pt x="1" y="184"/>
                              <a:pt x="0" y="183"/>
                            </a:cubicBezTo>
                            <a:cubicBezTo>
                              <a:pt x="0" y="183"/>
                              <a:pt x="2" y="183"/>
                              <a:pt x="2" y="183"/>
                            </a:cubicBezTo>
                            <a:cubicBezTo>
                              <a:pt x="2" y="183"/>
                              <a:pt x="2" y="181"/>
                              <a:pt x="3" y="181"/>
                            </a:cubicBezTo>
                            <a:cubicBezTo>
                              <a:pt x="3" y="172"/>
                              <a:pt x="3" y="172"/>
                              <a:pt x="3" y="172"/>
                            </a:cubicBezTo>
                            <a:cubicBezTo>
                              <a:pt x="3" y="172"/>
                              <a:pt x="2" y="172"/>
                              <a:pt x="2" y="172"/>
                            </a:cubicBezTo>
                            <a:cubicBezTo>
                              <a:pt x="2" y="172"/>
                              <a:pt x="2" y="171"/>
                              <a:pt x="3" y="171"/>
                            </a:cubicBezTo>
                            <a:cubicBezTo>
                              <a:pt x="3" y="170"/>
                              <a:pt x="2" y="169"/>
                              <a:pt x="2" y="168"/>
                            </a:cubicBezTo>
                            <a:cubicBezTo>
                              <a:pt x="4" y="171"/>
                              <a:pt x="2" y="165"/>
                              <a:pt x="4" y="167"/>
                            </a:cubicBezTo>
                            <a:cubicBezTo>
                              <a:pt x="4" y="166"/>
                              <a:pt x="4" y="164"/>
                              <a:pt x="5" y="164"/>
                            </a:cubicBezTo>
                            <a:cubicBezTo>
                              <a:pt x="5" y="164"/>
                              <a:pt x="6" y="164"/>
                              <a:pt x="6" y="164"/>
                            </a:cubicBezTo>
                            <a:cubicBezTo>
                              <a:pt x="6" y="163"/>
                              <a:pt x="5" y="163"/>
                              <a:pt x="5" y="162"/>
                            </a:cubicBezTo>
                            <a:cubicBezTo>
                              <a:pt x="7" y="162"/>
                              <a:pt x="7" y="159"/>
                              <a:pt x="9" y="158"/>
                            </a:cubicBezTo>
                            <a:cubicBezTo>
                              <a:pt x="9" y="157"/>
                              <a:pt x="11" y="157"/>
                              <a:pt x="10" y="155"/>
                            </a:cubicBezTo>
                            <a:cubicBezTo>
                              <a:pt x="11" y="155"/>
                              <a:pt x="12" y="154"/>
                              <a:pt x="12" y="154"/>
                            </a:cubicBezTo>
                            <a:cubicBezTo>
                              <a:pt x="15" y="153"/>
                              <a:pt x="17" y="152"/>
                              <a:pt x="17" y="148"/>
                            </a:cubicBezTo>
                            <a:cubicBezTo>
                              <a:pt x="19" y="149"/>
                              <a:pt x="17" y="145"/>
                              <a:pt x="19" y="146"/>
                            </a:cubicBezTo>
                            <a:cubicBezTo>
                              <a:pt x="19" y="142"/>
                              <a:pt x="19" y="142"/>
                              <a:pt x="19" y="142"/>
                            </a:cubicBezTo>
                            <a:cubicBezTo>
                              <a:pt x="20" y="142"/>
                              <a:pt x="20" y="142"/>
                              <a:pt x="21" y="142"/>
                            </a:cubicBezTo>
                            <a:cubicBezTo>
                              <a:pt x="22" y="141"/>
                              <a:pt x="23" y="140"/>
                              <a:pt x="24" y="139"/>
                            </a:cubicBezTo>
                            <a:cubicBezTo>
                              <a:pt x="24" y="138"/>
                              <a:pt x="24" y="139"/>
                              <a:pt x="24" y="138"/>
                            </a:cubicBezTo>
                            <a:cubicBezTo>
                              <a:pt x="24" y="138"/>
                              <a:pt x="26" y="138"/>
                              <a:pt x="25" y="136"/>
                            </a:cubicBezTo>
                            <a:cubicBezTo>
                              <a:pt x="28" y="137"/>
                              <a:pt x="28" y="135"/>
                              <a:pt x="30" y="135"/>
                            </a:cubicBezTo>
                            <a:cubicBezTo>
                              <a:pt x="29" y="137"/>
                              <a:pt x="33" y="136"/>
                              <a:pt x="32" y="138"/>
                            </a:cubicBezTo>
                            <a:cubicBezTo>
                              <a:pt x="33" y="136"/>
                              <a:pt x="37" y="138"/>
                              <a:pt x="37" y="136"/>
                            </a:cubicBezTo>
                            <a:cubicBezTo>
                              <a:pt x="40" y="136"/>
                              <a:pt x="42" y="135"/>
                              <a:pt x="43" y="133"/>
                            </a:cubicBezTo>
                            <a:cubicBezTo>
                              <a:pt x="44" y="133"/>
                              <a:pt x="45" y="133"/>
                              <a:pt x="45" y="133"/>
                            </a:cubicBezTo>
                            <a:cubicBezTo>
                              <a:pt x="46" y="133"/>
                              <a:pt x="46" y="133"/>
                              <a:pt x="47" y="133"/>
                            </a:cubicBezTo>
                            <a:cubicBezTo>
                              <a:pt x="48" y="133"/>
                              <a:pt x="49" y="133"/>
                              <a:pt x="50" y="133"/>
                            </a:cubicBezTo>
                            <a:cubicBezTo>
                              <a:pt x="50" y="133"/>
                              <a:pt x="50" y="133"/>
                              <a:pt x="50" y="133"/>
                            </a:cubicBezTo>
                            <a:cubicBezTo>
                              <a:pt x="52" y="133"/>
                              <a:pt x="54" y="134"/>
                              <a:pt x="56" y="134"/>
                            </a:cubicBezTo>
                            <a:cubicBezTo>
                              <a:pt x="57" y="134"/>
                              <a:pt x="59" y="132"/>
                              <a:pt x="60" y="133"/>
                            </a:cubicBezTo>
                            <a:cubicBezTo>
                              <a:pt x="61" y="134"/>
                              <a:pt x="61" y="133"/>
                              <a:pt x="62" y="133"/>
                            </a:cubicBezTo>
                            <a:cubicBezTo>
                              <a:pt x="62" y="134"/>
                              <a:pt x="63" y="134"/>
                              <a:pt x="63" y="134"/>
                            </a:cubicBezTo>
                            <a:cubicBezTo>
                              <a:pt x="63" y="134"/>
                              <a:pt x="62" y="135"/>
                              <a:pt x="62" y="135"/>
                            </a:cubicBezTo>
                            <a:cubicBezTo>
                              <a:pt x="62" y="136"/>
                              <a:pt x="62" y="135"/>
                              <a:pt x="62" y="135"/>
                            </a:cubicBezTo>
                            <a:cubicBezTo>
                              <a:pt x="62" y="136"/>
                              <a:pt x="62" y="136"/>
                              <a:pt x="62" y="136"/>
                            </a:cubicBezTo>
                            <a:cubicBezTo>
                              <a:pt x="62" y="136"/>
                              <a:pt x="62" y="136"/>
                              <a:pt x="62" y="137"/>
                            </a:cubicBezTo>
                            <a:cubicBezTo>
                              <a:pt x="62" y="138"/>
                              <a:pt x="61" y="139"/>
                              <a:pt x="63" y="141"/>
                            </a:cubicBezTo>
                            <a:cubicBezTo>
                              <a:pt x="63" y="142"/>
                              <a:pt x="64" y="141"/>
                              <a:pt x="64" y="142"/>
                            </a:cubicBezTo>
                            <a:cubicBezTo>
                              <a:pt x="64" y="142"/>
                              <a:pt x="65" y="142"/>
                              <a:pt x="65" y="142"/>
                            </a:cubicBezTo>
                            <a:cubicBezTo>
                              <a:pt x="66" y="143"/>
                              <a:pt x="65" y="143"/>
                              <a:pt x="65" y="143"/>
                            </a:cubicBezTo>
                            <a:cubicBezTo>
                              <a:pt x="66" y="144"/>
                              <a:pt x="67" y="143"/>
                              <a:pt x="67" y="144"/>
                            </a:cubicBezTo>
                            <a:cubicBezTo>
                              <a:pt x="69" y="143"/>
                              <a:pt x="70" y="146"/>
                              <a:pt x="71" y="144"/>
                            </a:cubicBezTo>
                            <a:cubicBezTo>
                              <a:pt x="71" y="144"/>
                              <a:pt x="71" y="145"/>
                              <a:pt x="71" y="145"/>
                            </a:cubicBezTo>
                            <a:cubicBezTo>
                              <a:pt x="72" y="146"/>
                              <a:pt x="73" y="145"/>
                              <a:pt x="74" y="146"/>
                            </a:cubicBezTo>
                            <a:cubicBezTo>
                              <a:pt x="74" y="146"/>
                              <a:pt x="74" y="146"/>
                              <a:pt x="74" y="147"/>
                            </a:cubicBezTo>
                            <a:cubicBezTo>
                              <a:pt x="75" y="147"/>
                              <a:pt x="75" y="146"/>
                              <a:pt x="76" y="147"/>
                            </a:cubicBezTo>
                            <a:cubicBezTo>
                              <a:pt x="76" y="147"/>
                              <a:pt x="76" y="147"/>
                              <a:pt x="77" y="147"/>
                            </a:cubicBezTo>
                            <a:cubicBezTo>
                              <a:pt x="77" y="147"/>
                              <a:pt x="78" y="148"/>
                              <a:pt x="78" y="148"/>
                            </a:cubicBezTo>
                            <a:cubicBezTo>
                              <a:pt x="78" y="148"/>
                              <a:pt x="79" y="148"/>
                              <a:pt x="79" y="148"/>
                            </a:cubicBezTo>
                            <a:cubicBezTo>
                              <a:pt x="79" y="148"/>
                              <a:pt x="80" y="148"/>
                              <a:pt x="80" y="148"/>
                            </a:cubicBezTo>
                            <a:cubicBezTo>
                              <a:pt x="80" y="148"/>
                              <a:pt x="81" y="148"/>
                              <a:pt x="81" y="148"/>
                            </a:cubicBezTo>
                            <a:cubicBezTo>
                              <a:pt x="81" y="148"/>
                              <a:pt x="82" y="147"/>
                              <a:pt x="82" y="147"/>
                            </a:cubicBezTo>
                            <a:cubicBezTo>
                              <a:pt x="82" y="147"/>
                              <a:pt x="83" y="147"/>
                              <a:pt x="83" y="147"/>
                            </a:cubicBezTo>
                            <a:cubicBezTo>
                              <a:pt x="81" y="146"/>
                              <a:pt x="84" y="146"/>
                              <a:pt x="84" y="144"/>
                            </a:cubicBezTo>
                            <a:cubicBezTo>
                              <a:pt x="86" y="144"/>
                              <a:pt x="86" y="143"/>
                              <a:pt x="87" y="143"/>
                            </a:cubicBezTo>
                            <a:cubicBezTo>
                              <a:pt x="88" y="144"/>
                              <a:pt x="88" y="144"/>
                              <a:pt x="88" y="144"/>
                            </a:cubicBezTo>
                            <a:cubicBezTo>
                              <a:pt x="88" y="144"/>
                              <a:pt x="89" y="144"/>
                              <a:pt x="90" y="144"/>
                            </a:cubicBezTo>
                            <a:cubicBezTo>
                              <a:pt x="90" y="144"/>
                              <a:pt x="91" y="145"/>
                              <a:pt x="91" y="145"/>
                            </a:cubicBezTo>
                            <a:cubicBezTo>
                              <a:pt x="91" y="145"/>
                              <a:pt x="92" y="144"/>
                              <a:pt x="93" y="144"/>
                            </a:cubicBezTo>
                            <a:cubicBezTo>
                              <a:pt x="93" y="145"/>
                              <a:pt x="93" y="146"/>
                              <a:pt x="93" y="146"/>
                            </a:cubicBezTo>
                            <a:cubicBezTo>
                              <a:pt x="93" y="146"/>
                              <a:pt x="94" y="145"/>
                              <a:pt x="95" y="145"/>
                            </a:cubicBezTo>
                            <a:cubicBezTo>
                              <a:pt x="95" y="145"/>
                              <a:pt x="94" y="146"/>
                              <a:pt x="94" y="146"/>
                            </a:cubicBezTo>
                            <a:cubicBezTo>
                              <a:pt x="94" y="147"/>
                              <a:pt x="97" y="147"/>
                              <a:pt x="99" y="147"/>
                            </a:cubicBezTo>
                            <a:cubicBezTo>
                              <a:pt x="99" y="149"/>
                              <a:pt x="103" y="148"/>
                              <a:pt x="104" y="147"/>
                            </a:cubicBezTo>
                            <a:cubicBezTo>
                              <a:pt x="105" y="147"/>
                              <a:pt x="107" y="146"/>
                              <a:pt x="108" y="147"/>
                            </a:cubicBezTo>
                            <a:cubicBezTo>
                              <a:pt x="108" y="147"/>
                              <a:pt x="108" y="147"/>
                              <a:pt x="109" y="147"/>
                            </a:cubicBezTo>
                            <a:cubicBezTo>
                              <a:pt x="110" y="147"/>
                              <a:pt x="110" y="147"/>
                              <a:pt x="111" y="147"/>
                            </a:cubicBezTo>
                            <a:cubicBezTo>
                              <a:pt x="112" y="147"/>
                              <a:pt x="113" y="146"/>
                              <a:pt x="114" y="146"/>
                            </a:cubicBezTo>
                            <a:cubicBezTo>
                              <a:pt x="114" y="145"/>
                              <a:pt x="114" y="143"/>
                              <a:pt x="116" y="143"/>
                            </a:cubicBezTo>
                            <a:cubicBezTo>
                              <a:pt x="116" y="142"/>
                              <a:pt x="115" y="142"/>
                              <a:pt x="115" y="141"/>
                            </a:cubicBezTo>
                            <a:cubicBezTo>
                              <a:pt x="117" y="141"/>
                              <a:pt x="117" y="138"/>
                              <a:pt x="118" y="139"/>
                            </a:cubicBezTo>
                            <a:cubicBezTo>
                              <a:pt x="119" y="137"/>
                              <a:pt x="118" y="137"/>
                              <a:pt x="116" y="136"/>
                            </a:cubicBezTo>
                            <a:cubicBezTo>
                              <a:pt x="117" y="136"/>
                              <a:pt x="117" y="135"/>
                              <a:pt x="117" y="134"/>
                            </a:cubicBezTo>
                            <a:cubicBezTo>
                              <a:pt x="116" y="133"/>
                              <a:pt x="113" y="134"/>
                              <a:pt x="112" y="132"/>
                            </a:cubicBezTo>
                            <a:cubicBezTo>
                              <a:pt x="112" y="133"/>
                              <a:pt x="110" y="133"/>
                              <a:pt x="109" y="134"/>
                            </a:cubicBezTo>
                            <a:cubicBezTo>
                              <a:pt x="109" y="134"/>
                              <a:pt x="109" y="133"/>
                              <a:pt x="109" y="133"/>
                            </a:cubicBezTo>
                            <a:cubicBezTo>
                              <a:pt x="108" y="132"/>
                              <a:pt x="106" y="133"/>
                              <a:pt x="105" y="133"/>
                            </a:cubicBezTo>
                            <a:cubicBezTo>
                              <a:pt x="104" y="133"/>
                              <a:pt x="104" y="134"/>
                              <a:pt x="103" y="134"/>
                            </a:cubicBezTo>
                            <a:cubicBezTo>
                              <a:pt x="102" y="134"/>
                              <a:pt x="102" y="132"/>
                              <a:pt x="100" y="132"/>
                            </a:cubicBezTo>
                            <a:cubicBezTo>
                              <a:pt x="100" y="131"/>
                              <a:pt x="99" y="131"/>
                              <a:pt x="99" y="130"/>
                            </a:cubicBezTo>
                            <a:cubicBezTo>
                              <a:pt x="98" y="130"/>
                              <a:pt x="98" y="130"/>
                              <a:pt x="98" y="130"/>
                            </a:cubicBezTo>
                            <a:cubicBezTo>
                              <a:pt x="98" y="129"/>
                              <a:pt x="97" y="129"/>
                              <a:pt x="96" y="128"/>
                            </a:cubicBezTo>
                            <a:cubicBezTo>
                              <a:pt x="97" y="127"/>
                              <a:pt x="96" y="124"/>
                              <a:pt x="96" y="123"/>
                            </a:cubicBezTo>
                            <a:cubicBezTo>
                              <a:pt x="94" y="124"/>
                              <a:pt x="93" y="122"/>
                              <a:pt x="93" y="124"/>
                            </a:cubicBezTo>
                            <a:cubicBezTo>
                              <a:pt x="91" y="123"/>
                              <a:pt x="91" y="125"/>
                              <a:pt x="89" y="124"/>
                            </a:cubicBezTo>
                            <a:cubicBezTo>
                              <a:pt x="90" y="124"/>
                              <a:pt x="89" y="125"/>
                              <a:pt x="89" y="125"/>
                            </a:cubicBezTo>
                            <a:cubicBezTo>
                              <a:pt x="89" y="125"/>
                              <a:pt x="90" y="125"/>
                              <a:pt x="90" y="126"/>
                            </a:cubicBezTo>
                            <a:cubicBezTo>
                              <a:pt x="90" y="126"/>
                              <a:pt x="90" y="127"/>
                              <a:pt x="91" y="127"/>
                            </a:cubicBezTo>
                            <a:cubicBezTo>
                              <a:pt x="91" y="129"/>
                              <a:pt x="91" y="128"/>
                              <a:pt x="92" y="129"/>
                            </a:cubicBezTo>
                            <a:cubicBezTo>
                              <a:pt x="92" y="130"/>
                              <a:pt x="91" y="130"/>
                              <a:pt x="91" y="130"/>
                            </a:cubicBezTo>
                            <a:cubicBezTo>
                              <a:pt x="90" y="130"/>
                              <a:pt x="90" y="132"/>
                              <a:pt x="89" y="132"/>
                            </a:cubicBezTo>
                            <a:cubicBezTo>
                              <a:pt x="88" y="131"/>
                              <a:pt x="90" y="133"/>
                              <a:pt x="87" y="133"/>
                            </a:cubicBezTo>
                            <a:cubicBezTo>
                              <a:pt x="87" y="132"/>
                              <a:pt x="87" y="132"/>
                              <a:pt x="86" y="132"/>
                            </a:cubicBezTo>
                            <a:cubicBezTo>
                              <a:pt x="86" y="131"/>
                              <a:pt x="87" y="131"/>
                              <a:pt x="87" y="131"/>
                            </a:cubicBezTo>
                            <a:cubicBezTo>
                              <a:pt x="87" y="130"/>
                              <a:pt x="85" y="129"/>
                              <a:pt x="86" y="128"/>
                            </a:cubicBezTo>
                            <a:cubicBezTo>
                              <a:pt x="86" y="128"/>
                              <a:pt x="85" y="128"/>
                              <a:pt x="84" y="128"/>
                            </a:cubicBezTo>
                            <a:cubicBezTo>
                              <a:pt x="84" y="128"/>
                              <a:pt x="85" y="127"/>
                              <a:pt x="85" y="127"/>
                            </a:cubicBezTo>
                            <a:cubicBezTo>
                              <a:pt x="85" y="127"/>
                              <a:pt x="84" y="126"/>
                              <a:pt x="83" y="125"/>
                            </a:cubicBezTo>
                            <a:cubicBezTo>
                              <a:pt x="83" y="123"/>
                              <a:pt x="81" y="122"/>
                              <a:pt x="81" y="120"/>
                            </a:cubicBezTo>
                            <a:cubicBezTo>
                              <a:pt x="82" y="119"/>
                              <a:pt x="80" y="120"/>
                              <a:pt x="80" y="119"/>
                            </a:cubicBezTo>
                            <a:cubicBezTo>
                              <a:pt x="80" y="119"/>
                              <a:pt x="81" y="119"/>
                              <a:pt x="80" y="118"/>
                            </a:cubicBezTo>
                            <a:cubicBezTo>
                              <a:pt x="79" y="118"/>
                              <a:pt x="79" y="119"/>
                              <a:pt x="78" y="118"/>
                            </a:cubicBezTo>
                            <a:cubicBezTo>
                              <a:pt x="78" y="118"/>
                              <a:pt x="79" y="117"/>
                              <a:pt x="79" y="117"/>
                            </a:cubicBezTo>
                            <a:cubicBezTo>
                              <a:pt x="79" y="116"/>
                              <a:pt x="78" y="117"/>
                              <a:pt x="78" y="117"/>
                            </a:cubicBezTo>
                            <a:cubicBezTo>
                              <a:pt x="78" y="117"/>
                              <a:pt x="78" y="117"/>
                              <a:pt x="78" y="116"/>
                            </a:cubicBezTo>
                            <a:cubicBezTo>
                              <a:pt x="76" y="117"/>
                              <a:pt x="76" y="115"/>
                              <a:pt x="73" y="115"/>
                            </a:cubicBezTo>
                            <a:cubicBezTo>
                              <a:pt x="73" y="114"/>
                              <a:pt x="73" y="114"/>
                              <a:pt x="72" y="114"/>
                            </a:cubicBezTo>
                            <a:cubicBezTo>
                              <a:pt x="72" y="114"/>
                              <a:pt x="73" y="113"/>
                              <a:pt x="72" y="113"/>
                            </a:cubicBezTo>
                            <a:cubicBezTo>
                              <a:pt x="72" y="113"/>
                              <a:pt x="71" y="113"/>
                              <a:pt x="71" y="113"/>
                            </a:cubicBezTo>
                            <a:cubicBezTo>
                              <a:pt x="71" y="113"/>
                              <a:pt x="71" y="111"/>
                              <a:pt x="71" y="111"/>
                            </a:cubicBezTo>
                            <a:cubicBezTo>
                              <a:pt x="70" y="112"/>
                              <a:pt x="70" y="111"/>
                              <a:pt x="70" y="111"/>
                            </a:cubicBezTo>
                            <a:cubicBezTo>
                              <a:pt x="69" y="111"/>
                              <a:pt x="69" y="110"/>
                              <a:pt x="69" y="110"/>
                            </a:cubicBezTo>
                            <a:cubicBezTo>
                              <a:pt x="67" y="110"/>
                              <a:pt x="68" y="110"/>
                              <a:pt x="66" y="110"/>
                            </a:cubicBezTo>
                            <a:cubicBezTo>
                              <a:pt x="65" y="110"/>
                              <a:pt x="66" y="111"/>
                              <a:pt x="65" y="111"/>
                            </a:cubicBezTo>
                            <a:cubicBezTo>
                              <a:pt x="64" y="112"/>
                              <a:pt x="66" y="112"/>
                              <a:pt x="66" y="113"/>
                            </a:cubicBezTo>
                            <a:cubicBezTo>
                              <a:pt x="66" y="113"/>
                              <a:pt x="67" y="114"/>
                              <a:pt x="67" y="115"/>
                            </a:cubicBezTo>
                            <a:cubicBezTo>
                              <a:pt x="67" y="115"/>
                              <a:pt x="67" y="115"/>
                              <a:pt x="68" y="115"/>
                            </a:cubicBezTo>
                            <a:cubicBezTo>
                              <a:pt x="67" y="117"/>
                              <a:pt x="69" y="117"/>
                              <a:pt x="70" y="117"/>
                            </a:cubicBezTo>
                            <a:cubicBezTo>
                              <a:pt x="70" y="117"/>
                              <a:pt x="70" y="119"/>
                              <a:pt x="71" y="119"/>
                            </a:cubicBezTo>
                            <a:cubicBezTo>
                              <a:pt x="72" y="118"/>
                              <a:pt x="71" y="119"/>
                              <a:pt x="71" y="119"/>
                            </a:cubicBezTo>
                            <a:cubicBezTo>
                              <a:pt x="72" y="120"/>
                              <a:pt x="73" y="120"/>
                              <a:pt x="73" y="121"/>
                            </a:cubicBezTo>
                            <a:cubicBezTo>
                              <a:pt x="74" y="121"/>
                              <a:pt x="74" y="122"/>
                              <a:pt x="74" y="122"/>
                            </a:cubicBezTo>
                            <a:cubicBezTo>
                              <a:pt x="75" y="122"/>
                              <a:pt x="75" y="121"/>
                              <a:pt x="75" y="121"/>
                            </a:cubicBezTo>
                            <a:cubicBezTo>
                              <a:pt x="76" y="121"/>
                              <a:pt x="76" y="123"/>
                              <a:pt x="76" y="122"/>
                            </a:cubicBezTo>
                            <a:cubicBezTo>
                              <a:pt x="77" y="121"/>
                              <a:pt x="76" y="124"/>
                              <a:pt x="78" y="123"/>
                            </a:cubicBezTo>
                            <a:cubicBezTo>
                              <a:pt x="78" y="124"/>
                              <a:pt x="75" y="123"/>
                              <a:pt x="74" y="124"/>
                            </a:cubicBezTo>
                            <a:cubicBezTo>
                              <a:pt x="75" y="124"/>
                              <a:pt x="75" y="124"/>
                              <a:pt x="76" y="125"/>
                            </a:cubicBezTo>
                            <a:cubicBezTo>
                              <a:pt x="76" y="126"/>
                              <a:pt x="75" y="127"/>
                              <a:pt x="76" y="127"/>
                            </a:cubicBezTo>
                            <a:cubicBezTo>
                              <a:pt x="75" y="128"/>
                              <a:pt x="74" y="128"/>
                              <a:pt x="73" y="128"/>
                            </a:cubicBezTo>
                            <a:cubicBezTo>
                              <a:pt x="74" y="128"/>
                              <a:pt x="73" y="126"/>
                              <a:pt x="74" y="126"/>
                            </a:cubicBezTo>
                            <a:cubicBezTo>
                              <a:pt x="74" y="126"/>
                              <a:pt x="74" y="125"/>
                              <a:pt x="73" y="125"/>
                            </a:cubicBezTo>
                            <a:cubicBezTo>
                              <a:pt x="72" y="125"/>
                              <a:pt x="73" y="124"/>
                              <a:pt x="72" y="123"/>
                            </a:cubicBezTo>
                            <a:cubicBezTo>
                              <a:pt x="71" y="123"/>
                              <a:pt x="70" y="123"/>
                              <a:pt x="70" y="122"/>
                            </a:cubicBezTo>
                            <a:cubicBezTo>
                              <a:pt x="68" y="122"/>
                              <a:pt x="68" y="121"/>
                              <a:pt x="66" y="120"/>
                            </a:cubicBezTo>
                            <a:cubicBezTo>
                              <a:pt x="66" y="119"/>
                              <a:pt x="65" y="119"/>
                              <a:pt x="64" y="117"/>
                            </a:cubicBezTo>
                            <a:cubicBezTo>
                              <a:pt x="64" y="117"/>
                              <a:pt x="63" y="117"/>
                              <a:pt x="63" y="117"/>
                            </a:cubicBezTo>
                            <a:cubicBezTo>
                              <a:pt x="63" y="116"/>
                              <a:pt x="63" y="117"/>
                              <a:pt x="62" y="116"/>
                            </a:cubicBezTo>
                            <a:cubicBezTo>
                              <a:pt x="62" y="116"/>
                              <a:pt x="62" y="115"/>
                              <a:pt x="62" y="115"/>
                            </a:cubicBezTo>
                            <a:cubicBezTo>
                              <a:pt x="62" y="115"/>
                              <a:pt x="61" y="115"/>
                              <a:pt x="60" y="115"/>
                            </a:cubicBezTo>
                            <a:cubicBezTo>
                              <a:pt x="60" y="115"/>
                              <a:pt x="61" y="114"/>
                              <a:pt x="61" y="115"/>
                            </a:cubicBezTo>
                            <a:cubicBezTo>
                              <a:pt x="60" y="113"/>
                              <a:pt x="57" y="113"/>
                              <a:pt x="56" y="114"/>
                            </a:cubicBezTo>
                            <a:cubicBezTo>
                              <a:pt x="56" y="114"/>
                              <a:pt x="57" y="115"/>
                              <a:pt x="57" y="115"/>
                            </a:cubicBezTo>
                            <a:cubicBezTo>
                              <a:pt x="56" y="115"/>
                              <a:pt x="56" y="115"/>
                              <a:pt x="55" y="115"/>
                            </a:cubicBezTo>
                            <a:cubicBezTo>
                              <a:pt x="54" y="116"/>
                              <a:pt x="54" y="117"/>
                              <a:pt x="53" y="117"/>
                            </a:cubicBezTo>
                            <a:cubicBezTo>
                              <a:pt x="51" y="117"/>
                              <a:pt x="51" y="115"/>
                              <a:pt x="48" y="116"/>
                            </a:cubicBezTo>
                            <a:cubicBezTo>
                              <a:pt x="47" y="116"/>
                              <a:pt x="47" y="117"/>
                              <a:pt x="46" y="117"/>
                            </a:cubicBezTo>
                            <a:cubicBezTo>
                              <a:pt x="46" y="120"/>
                              <a:pt x="46" y="120"/>
                              <a:pt x="46" y="120"/>
                            </a:cubicBezTo>
                            <a:cubicBezTo>
                              <a:pt x="44" y="121"/>
                              <a:pt x="41" y="120"/>
                              <a:pt x="41" y="124"/>
                            </a:cubicBezTo>
                            <a:cubicBezTo>
                              <a:pt x="38" y="123"/>
                              <a:pt x="41" y="126"/>
                              <a:pt x="38" y="126"/>
                            </a:cubicBezTo>
                            <a:cubicBezTo>
                              <a:pt x="38" y="127"/>
                              <a:pt x="40" y="128"/>
                              <a:pt x="38" y="128"/>
                            </a:cubicBezTo>
                            <a:cubicBezTo>
                              <a:pt x="38" y="130"/>
                              <a:pt x="37" y="128"/>
                              <a:pt x="36" y="130"/>
                            </a:cubicBezTo>
                            <a:cubicBezTo>
                              <a:pt x="36" y="130"/>
                              <a:pt x="36" y="130"/>
                              <a:pt x="37" y="131"/>
                            </a:cubicBezTo>
                            <a:cubicBezTo>
                              <a:pt x="37" y="132"/>
                              <a:pt x="35" y="131"/>
                              <a:pt x="34" y="131"/>
                            </a:cubicBezTo>
                            <a:cubicBezTo>
                              <a:pt x="33" y="131"/>
                              <a:pt x="33" y="132"/>
                              <a:pt x="33" y="133"/>
                            </a:cubicBezTo>
                            <a:cubicBezTo>
                              <a:pt x="31" y="134"/>
                              <a:pt x="29" y="132"/>
                              <a:pt x="27" y="134"/>
                            </a:cubicBezTo>
                            <a:cubicBezTo>
                              <a:pt x="26" y="134"/>
                              <a:pt x="26" y="133"/>
                              <a:pt x="25" y="132"/>
                            </a:cubicBezTo>
                            <a:cubicBezTo>
                              <a:pt x="23" y="132"/>
                              <a:pt x="20" y="133"/>
                              <a:pt x="20" y="132"/>
                            </a:cubicBezTo>
                            <a:cubicBezTo>
                              <a:pt x="20" y="130"/>
                              <a:pt x="21" y="128"/>
                              <a:pt x="19" y="127"/>
                            </a:cubicBezTo>
                            <a:cubicBezTo>
                              <a:pt x="19" y="126"/>
                              <a:pt x="20" y="126"/>
                              <a:pt x="20" y="125"/>
                            </a:cubicBezTo>
                            <a:cubicBezTo>
                              <a:pt x="21" y="123"/>
                              <a:pt x="20" y="122"/>
                              <a:pt x="21" y="120"/>
                            </a:cubicBezTo>
                            <a:cubicBezTo>
                              <a:pt x="20" y="119"/>
                              <a:pt x="20" y="118"/>
                              <a:pt x="19" y="117"/>
                            </a:cubicBezTo>
                            <a:cubicBezTo>
                              <a:pt x="19" y="117"/>
                              <a:pt x="20" y="117"/>
                              <a:pt x="20" y="116"/>
                            </a:cubicBezTo>
                            <a:cubicBezTo>
                              <a:pt x="21" y="116"/>
                              <a:pt x="25" y="115"/>
                              <a:pt x="24" y="117"/>
                            </a:cubicBezTo>
                            <a:cubicBezTo>
                              <a:pt x="26" y="116"/>
                              <a:pt x="31" y="118"/>
                              <a:pt x="32" y="117"/>
                            </a:cubicBezTo>
                            <a:cubicBezTo>
                              <a:pt x="32" y="116"/>
                              <a:pt x="32" y="117"/>
                              <a:pt x="33" y="117"/>
                            </a:cubicBezTo>
                            <a:cubicBezTo>
                              <a:pt x="33" y="117"/>
                              <a:pt x="33" y="116"/>
                              <a:pt x="33" y="116"/>
                            </a:cubicBezTo>
                            <a:cubicBezTo>
                              <a:pt x="33" y="116"/>
                              <a:pt x="33" y="117"/>
                              <a:pt x="33" y="117"/>
                            </a:cubicBezTo>
                            <a:cubicBezTo>
                              <a:pt x="35" y="116"/>
                              <a:pt x="36" y="116"/>
                              <a:pt x="36" y="114"/>
                            </a:cubicBezTo>
                            <a:cubicBezTo>
                              <a:pt x="36" y="114"/>
                              <a:pt x="37" y="111"/>
                              <a:pt x="36" y="109"/>
                            </a:cubicBezTo>
                            <a:cubicBezTo>
                              <a:pt x="35" y="109"/>
                              <a:pt x="37" y="108"/>
                              <a:pt x="36" y="107"/>
                            </a:cubicBezTo>
                            <a:cubicBezTo>
                              <a:pt x="35" y="107"/>
                              <a:pt x="35" y="107"/>
                              <a:pt x="34" y="107"/>
                            </a:cubicBezTo>
                            <a:cubicBezTo>
                              <a:pt x="34" y="106"/>
                              <a:pt x="35" y="106"/>
                              <a:pt x="34" y="105"/>
                            </a:cubicBezTo>
                            <a:cubicBezTo>
                              <a:pt x="34" y="105"/>
                              <a:pt x="33" y="106"/>
                              <a:pt x="33" y="106"/>
                            </a:cubicBezTo>
                            <a:cubicBezTo>
                              <a:pt x="33" y="105"/>
                              <a:pt x="33" y="105"/>
                              <a:pt x="33" y="104"/>
                            </a:cubicBezTo>
                            <a:cubicBezTo>
                              <a:pt x="33" y="104"/>
                              <a:pt x="31" y="104"/>
                              <a:pt x="30" y="104"/>
                            </a:cubicBezTo>
                            <a:cubicBezTo>
                              <a:pt x="30" y="104"/>
                              <a:pt x="30" y="103"/>
                              <a:pt x="30" y="103"/>
                            </a:cubicBezTo>
                            <a:cubicBezTo>
                              <a:pt x="29" y="103"/>
                              <a:pt x="29" y="103"/>
                              <a:pt x="29" y="103"/>
                            </a:cubicBezTo>
                            <a:cubicBezTo>
                              <a:pt x="28" y="101"/>
                              <a:pt x="30" y="102"/>
                              <a:pt x="30" y="102"/>
                            </a:cubicBezTo>
                            <a:cubicBezTo>
                              <a:pt x="31" y="102"/>
                              <a:pt x="32" y="101"/>
                              <a:pt x="36" y="101"/>
                            </a:cubicBezTo>
                            <a:cubicBezTo>
                              <a:pt x="36" y="100"/>
                              <a:pt x="35" y="100"/>
                              <a:pt x="34" y="100"/>
                            </a:cubicBezTo>
                            <a:cubicBezTo>
                              <a:pt x="35" y="99"/>
                              <a:pt x="37" y="100"/>
                              <a:pt x="38" y="100"/>
                            </a:cubicBezTo>
                            <a:cubicBezTo>
                              <a:pt x="38" y="100"/>
                              <a:pt x="39" y="99"/>
                              <a:pt x="39" y="100"/>
                            </a:cubicBezTo>
                            <a:cubicBezTo>
                              <a:pt x="40" y="99"/>
                              <a:pt x="41" y="98"/>
                              <a:pt x="43" y="98"/>
                            </a:cubicBezTo>
                            <a:cubicBezTo>
                              <a:pt x="42" y="96"/>
                              <a:pt x="44" y="97"/>
                              <a:pt x="44" y="95"/>
                            </a:cubicBezTo>
                            <a:cubicBezTo>
                              <a:pt x="47" y="95"/>
                              <a:pt x="47" y="95"/>
                              <a:pt x="47" y="95"/>
                            </a:cubicBezTo>
                            <a:cubicBezTo>
                              <a:pt x="47" y="94"/>
                              <a:pt x="46" y="94"/>
                              <a:pt x="46" y="94"/>
                            </a:cubicBezTo>
                            <a:cubicBezTo>
                              <a:pt x="46" y="94"/>
                              <a:pt x="47" y="94"/>
                              <a:pt x="47" y="92"/>
                            </a:cubicBezTo>
                            <a:cubicBezTo>
                              <a:pt x="48" y="92"/>
                              <a:pt x="48" y="93"/>
                              <a:pt x="49" y="92"/>
                            </a:cubicBezTo>
                            <a:cubicBezTo>
                              <a:pt x="48" y="89"/>
                              <a:pt x="50" y="91"/>
                              <a:pt x="50" y="88"/>
                            </a:cubicBezTo>
                            <a:cubicBezTo>
                              <a:pt x="51" y="88"/>
                              <a:pt x="51" y="88"/>
                              <a:pt x="52" y="88"/>
                            </a:cubicBezTo>
                            <a:cubicBezTo>
                              <a:pt x="53" y="88"/>
                              <a:pt x="53" y="87"/>
                              <a:pt x="53" y="87"/>
                            </a:cubicBezTo>
                            <a:cubicBezTo>
                              <a:pt x="54" y="87"/>
                              <a:pt x="54" y="87"/>
                              <a:pt x="54" y="87"/>
                            </a:cubicBezTo>
                            <a:cubicBezTo>
                              <a:pt x="54" y="88"/>
                              <a:pt x="54" y="87"/>
                              <a:pt x="54" y="87"/>
                            </a:cubicBezTo>
                            <a:cubicBezTo>
                              <a:pt x="55" y="87"/>
                              <a:pt x="56" y="87"/>
                              <a:pt x="56" y="87"/>
                            </a:cubicBezTo>
                            <a:cubicBezTo>
                              <a:pt x="57" y="87"/>
                              <a:pt x="57" y="85"/>
                              <a:pt x="59" y="86"/>
                            </a:cubicBezTo>
                            <a:cubicBezTo>
                              <a:pt x="58" y="85"/>
                              <a:pt x="57" y="85"/>
                              <a:pt x="57" y="83"/>
                            </a:cubicBezTo>
                            <a:cubicBezTo>
                              <a:pt x="58" y="83"/>
                              <a:pt x="58" y="82"/>
                              <a:pt x="57" y="80"/>
                            </a:cubicBezTo>
                            <a:cubicBezTo>
                              <a:pt x="57" y="79"/>
                              <a:pt x="58" y="78"/>
                              <a:pt x="58" y="77"/>
                            </a:cubicBezTo>
                            <a:cubicBezTo>
                              <a:pt x="60" y="77"/>
                              <a:pt x="60" y="77"/>
                              <a:pt x="60" y="77"/>
                            </a:cubicBezTo>
                            <a:cubicBezTo>
                              <a:pt x="62" y="77"/>
                              <a:pt x="59" y="75"/>
                              <a:pt x="61" y="76"/>
                            </a:cubicBezTo>
                            <a:cubicBezTo>
                              <a:pt x="61" y="76"/>
                              <a:pt x="62" y="76"/>
                              <a:pt x="62" y="76"/>
                            </a:cubicBezTo>
                            <a:cubicBezTo>
                              <a:pt x="61" y="77"/>
                              <a:pt x="61" y="76"/>
                              <a:pt x="62" y="78"/>
                            </a:cubicBezTo>
                            <a:cubicBezTo>
                              <a:pt x="62" y="79"/>
                              <a:pt x="62" y="80"/>
                              <a:pt x="63" y="79"/>
                            </a:cubicBezTo>
                            <a:cubicBezTo>
                              <a:pt x="63" y="80"/>
                              <a:pt x="63" y="81"/>
                              <a:pt x="62" y="81"/>
                            </a:cubicBezTo>
                            <a:cubicBezTo>
                              <a:pt x="62" y="82"/>
                              <a:pt x="64" y="80"/>
                              <a:pt x="65" y="82"/>
                            </a:cubicBezTo>
                            <a:cubicBezTo>
                              <a:pt x="65" y="83"/>
                              <a:pt x="62" y="82"/>
                              <a:pt x="62" y="84"/>
                            </a:cubicBezTo>
                            <a:cubicBezTo>
                              <a:pt x="61" y="85"/>
                              <a:pt x="63" y="85"/>
                              <a:pt x="63" y="85"/>
                            </a:cubicBezTo>
                            <a:cubicBezTo>
                              <a:pt x="64" y="86"/>
                              <a:pt x="64" y="87"/>
                              <a:pt x="65" y="86"/>
                            </a:cubicBezTo>
                            <a:cubicBezTo>
                              <a:pt x="64" y="85"/>
                              <a:pt x="63" y="85"/>
                              <a:pt x="65" y="85"/>
                            </a:cubicBezTo>
                            <a:cubicBezTo>
                              <a:pt x="66" y="85"/>
                              <a:pt x="67" y="85"/>
                              <a:pt x="68" y="85"/>
                            </a:cubicBezTo>
                            <a:cubicBezTo>
                              <a:pt x="68" y="85"/>
                              <a:pt x="69" y="86"/>
                              <a:pt x="70" y="86"/>
                            </a:cubicBezTo>
                            <a:cubicBezTo>
                              <a:pt x="71" y="86"/>
                              <a:pt x="71" y="85"/>
                              <a:pt x="73" y="85"/>
                            </a:cubicBezTo>
                            <a:cubicBezTo>
                              <a:pt x="73" y="85"/>
                              <a:pt x="75" y="86"/>
                              <a:pt x="76" y="85"/>
                            </a:cubicBezTo>
                            <a:cubicBezTo>
                              <a:pt x="76" y="85"/>
                              <a:pt x="76" y="85"/>
                              <a:pt x="76" y="85"/>
                            </a:cubicBezTo>
                            <a:cubicBezTo>
                              <a:pt x="77" y="84"/>
                              <a:pt x="79" y="85"/>
                              <a:pt x="79" y="84"/>
                            </a:cubicBezTo>
                            <a:cubicBezTo>
                              <a:pt x="81" y="86"/>
                              <a:pt x="83" y="82"/>
                              <a:pt x="84" y="83"/>
                            </a:cubicBezTo>
                            <a:cubicBezTo>
                              <a:pt x="84" y="81"/>
                              <a:pt x="84" y="81"/>
                              <a:pt x="84" y="81"/>
                            </a:cubicBezTo>
                            <a:cubicBezTo>
                              <a:pt x="85" y="81"/>
                              <a:pt x="85" y="81"/>
                              <a:pt x="85" y="80"/>
                            </a:cubicBezTo>
                            <a:cubicBezTo>
                              <a:pt x="85" y="80"/>
                              <a:pt x="86" y="78"/>
                              <a:pt x="86" y="78"/>
                            </a:cubicBezTo>
                            <a:cubicBezTo>
                              <a:pt x="86" y="78"/>
                              <a:pt x="86" y="78"/>
                              <a:pt x="86" y="77"/>
                            </a:cubicBezTo>
                            <a:cubicBezTo>
                              <a:pt x="87" y="77"/>
                              <a:pt x="88" y="77"/>
                              <a:pt x="88" y="76"/>
                            </a:cubicBezTo>
                            <a:cubicBezTo>
                              <a:pt x="88" y="76"/>
                              <a:pt x="88" y="76"/>
                              <a:pt x="88" y="77"/>
                            </a:cubicBezTo>
                            <a:cubicBezTo>
                              <a:pt x="89" y="76"/>
                              <a:pt x="90" y="76"/>
                              <a:pt x="91" y="76"/>
                            </a:cubicBezTo>
                            <a:cubicBezTo>
                              <a:pt x="91" y="76"/>
                              <a:pt x="91" y="75"/>
                              <a:pt x="92" y="75"/>
                            </a:cubicBezTo>
                            <a:cubicBezTo>
                              <a:pt x="92" y="74"/>
                              <a:pt x="91" y="73"/>
                              <a:pt x="91" y="73"/>
                            </a:cubicBezTo>
                            <a:cubicBezTo>
                              <a:pt x="91" y="73"/>
                              <a:pt x="91" y="72"/>
                              <a:pt x="91" y="71"/>
                            </a:cubicBezTo>
                            <a:cubicBezTo>
                              <a:pt x="92" y="71"/>
                              <a:pt x="93" y="71"/>
                              <a:pt x="93" y="70"/>
                            </a:cubicBezTo>
                            <a:cubicBezTo>
                              <a:pt x="94" y="71"/>
                              <a:pt x="94" y="69"/>
                              <a:pt x="96" y="70"/>
                            </a:cubicBezTo>
                            <a:cubicBezTo>
                              <a:pt x="97" y="70"/>
                              <a:pt x="97" y="70"/>
                              <a:pt x="97" y="70"/>
                            </a:cubicBezTo>
                            <a:cubicBezTo>
                              <a:pt x="97" y="70"/>
                              <a:pt x="98" y="70"/>
                              <a:pt x="98" y="70"/>
                            </a:cubicBezTo>
                            <a:cubicBezTo>
                              <a:pt x="98" y="70"/>
                              <a:pt x="99" y="70"/>
                              <a:pt x="99" y="70"/>
                            </a:cubicBezTo>
                            <a:cubicBezTo>
                              <a:pt x="100" y="70"/>
                              <a:pt x="99" y="70"/>
                              <a:pt x="100" y="69"/>
                            </a:cubicBezTo>
                            <a:cubicBezTo>
                              <a:pt x="100" y="69"/>
                              <a:pt x="100" y="69"/>
                              <a:pt x="101" y="69"/>
                            </a:cubicBezTo>
                            <a:cubicBezTo>
                              <a:pt x="101" y="69"/>
                              <a:pt x="101" y="68"/>
                              <a:pt x="103" y="68"/>
                            </a:cubicBezTo>
                            <a:cubicBezTo>
                              <a:pt x="102" y="68"/>
                              <a:pt x="103" y="66"/>
                              <a:pt x="101" y="66"/>
                            </a:cubicBezTo>
                            <a:cubicBezTo>
                              <a:pt x="100" y="65"/>
                              <a:pt x="100" y="67"/>
                              <a:pt x="100" y="67"/>
                            </a:cubicBezTo>
                            <a:cubicBezTo>
                              <a:pt x="100" y="67"/>
                              <a:pt x="100" y="66"/>
                              <a:pt x="99" y="66"/>
                            </a:cubicBezTo>
                            <a:cubicBezTo>
                              <a:pt x="99" y="66"/>
                              <a:pt x="98" y="67"/>
                              <a:pt x="99" y="67"/>
                            </a:cubicBezTo>
                            <a:cubicBezTo>
                              <a:pt x="98" y="67"/>
                              <a:pt x="98" y="66"/>
                              <a:pt x="97" y="66"/>
                            </a:cubicBezTo>
                            <a:cubicBezTo>
                              <a:pt x="97" y="66"/>
                              <a:pt x="96" y="67"/>
                              <a:pt x="95" y="67"/>
                            </a:cubicBezTo>
                            <a:cubicBezTo>
                              <a:pt x="94" y="67"/>
                              <a:pt x="94" y="67"/>
                              <a:pt x="94" y="68"/>
                            </a:cubicBezTo>
                            <a:cubicBezTo>
                              <a:pt x="92" y="67"/>
                              <a:pt x="90" y="68"/>
                              <a:pt x="88" y="67"/>
                            </a:cubicBezTo>
                            <a:cubicBezTo>
                              <a:pt x="88" y="67"/>
                              <a:pt x="88" y="66"/>
                              <a:pt x="88" y="66"/>
                            </a:cubicBezTo>
                            <a:cubicBezTo>
                              <a:pt x="87" y="66"/>
                              <a:pt x="86" y="66"/>
                              <a:pt x="86" y="66"/>
                            </a:cubicBezTo>
                            <a:cubicBezTo>
                              <a:pt x="87" y="62"/>
                              <a:pt x="86" y="61"/>
                              <a:pt x="86" y="58"/>
                            </a:cubicBezTo>
                            <a:cubicBezTo>
                              <a:pt x="87" y="57"/>
                              <a:pt x="89" y="55"/>
                              <a:pt x="90" y="56"/>
                            </a:cubicBezTo>
                            <a:cubicBezTo>
                              <a:pt x="91" y="56"/>
                              <a:pt x="90" y="56"/>
                              <a:pt x="91" y="54"/>
                            </a:cubicBezTo>
                            <a:cubicBezTo>
                              <a:pt x="92" y="54"/>
                              <a:pt x="92" y="51"/>
                              <a:pt x="93" y="51"/>
                            </a:cubicBezTo>
                            <a:cubicBezTo>
                              <a:pt x="93" y="51"/>
                              <a:pt x="94" y="51"/>
                              <a:pt x="94" y="51"/>
                            </a:cubicBezTo>
                            <a:cubicBezTo>
                              <a:pt x="94" y="50"/>
                              <a:pt x="92" y="49"/>
                              <a:pt x="93" y="48"/>
                            </a:cubicBezTo>
                            <a:cubicBezTo>
                              <a:pt x="92" y="49"/>
                              <a:pt x="91" y="48"/>
                              <a:pt x="89" y="48"/>
                            </a:cubicBezTo>
                            <a:cubicBezTo>
                              <a:pt x="88" y="48"/>
                              <a:pt x="87" y="49"/>
                              <a:pt x="86" y="49"/>
                            </a:cubicBezTo>
                            <a:cubicBezTo>
                              <a:pt x="85" y="48"/>
                              <a:pt x="85" y="52"/>
                              <a:pt x="85" y="51"/>
                            </a:cubicBezTo>
                            <a:cubicBezTo>
                              <a:pt x="85" y="52"/>
                              <a:pt x="84" y="51"/>
                              <a:pt x="84" y="51"/>
                            </a:cubicBezTo>
                            <a:cubicBezTo>
                              <a:pt x="84" y="52"/>
                              <a:pt x="84" y="53"/>
                              <a:pt x="84" y="53"/>
                            </a:cubicBezTo>
                            <a:cubicBezTo>
                              <a:pt x="84" y="53"/>
                              <a:pt x="83" y="55"/>
                              <a:pt x="82" y="55"/>
                            </a:cubicBezTo>
                            <a:cubicBezTo>
                              <a:pt x="81" y="57"/>
                              <a:pt x="81" y="58"/>
                              <a:pt x="78" y="58"/>
                            </a:cubicBezTo>
                            <a:cubicBezTo>
                              <a:pt x="78" y="59"/>
                              <a:pt x="79" y="60"/>
                              <a:pt x="78" y="60"/>
                            </a:cubicBezTo>
                            <a:cubicBezTo>
                              <a:pt x="78" y="60"/>
                              <a:pt x="78" y="60"/>
                              <a:pt x="78" y="61"/>
                            </a:cubicBezTo>
                            <a:cubicBezTo>
                              <a:pt x="78" y="61"/>
                              <a:pt x="77" y="61"/>
                              <a:pt x="77" y="61"/>
                            </a:cubicBezTo>
                            <a:cubicBezTo>
                              <a:pt x="76" y="61"/>
                              <a:pt x="77" y="62"/>
                              <a:pt x="77" y="62"/>
                            </a:cubicBezTo>
                            <a:cubicBezTo>
                              <a:pt x="77" y="62"/>
                              <a:pt x="76" y="62"/>
                              <a:pt x="76" y="62"/>
                            </a:cubicBezTo>
                            <a:cubicBezTo>
                              <a:pt x="76" y="63"/>
                              <a:pt x="77" y="64"/>
                              <a:pt x="76" y="64"/>
                            </a:cubicBezTo>
                            <a:cubicBezTo>
                              <a:pt x="76" y="64"/>
                              <a:pt x="77" y="65"/>
                              <a:pt x="76" y="65"/>
                            </a:cubicBezTo>
                            <a:cubicBezTo>
                              <a:pt x="77" y="66"/>
                              <a:pt x="77" y="67"/>
                              <a:pt x="79" y="67"/>
                            </a:cubicBezTo>
                            <a:cubicBezTo>
                              <a:pt x="79" y="68"/>
                              <a:pt x="79" y="68"/>
                              <a:pt x="80" y="68"/>
                            </a:cubicBezTo>
                            <a:cubicBezTo>
                              <a:pt x="79" y="69"/>
                              <a:pt x="79" y="69"/>
                              <a:pt x="79" y="69"/>
                            </a:cubicBezTo>
                            <a:cubicBezTo>
                              <a:pt x="78" y="70"/>
                              <a:pt x="79" y="70"/>
                              <a:pt x="78" y="71"/>
                            </a:cubicBezTo>
                            <a:cubicBezTo>
                              <a:pt x="78" y="71"/>
                              <a:pt x="77" y="71"/>
                              <a:pt x="76" y="71"/>
                            </a:cubicBezTo>
                            <a:cubicBezTo>
                              <a:pt x="76" y="74"/>
                              <a:pt x="74" y="74"/>
                              <a:pt x="74" y="77"/>
                            </a:cubicBezTo>
                            <a:cubicBezTo>
                              <a:pt x="73" y="77"/>
                              <a:pt x="73" y="80"/>
                              <a:pt x="71" y="80"/>
                            </a:cubicBezTo>
                            <a:cubicBezTo>
                              <a:pt x="71" y="80"/>
                              <a:pt x="71" y="80"/>
                              <a:pt x="71" y="80"/>
                            </a:cubicBezTo>
                            <a:cubicBezTo>
                              <a:pt x="70" y="80"/>
                              <a:pt x="71" y="81"/>
                              <a:pt x="70" y="81"/>
                            </a:cubicBezTo>
                            <a:cubicBezTo>
                              <a:pt x="69" y="81"/>
                              <a:pt x="68" y="80"/>
                              <a:pt x="68" y="82"/>
                            </a:cubicBezTo>
                            <a:cubicBezTo>
                              <a:pt x="66" y="81"/>
                              <a:pt x="67" y="79"/>
                              <a:pt x="67" y="78"/>
                            </a:cubicBezTo>
                            <a:cubicBezTo>
                              <a:pt x="67" y="78"/>
                              <a:pt x="67" y="77"/>
                              <a:pt x="66" y="77"/>
                            </a:cubicBezTo>
                            <a:cubicBezTo>
                              <a:pt x="65" y="77"/>
                              <a:pt x="67" y="75"/>
                              <a:pt x="64" y="75"/>
                            </a:cubicBezTo>
                            <a:cubicBezTo>
                              <a:pt x="65" y="74"/>
                              <a:pt x="63" y="73"/>
                              <a:pt x="63" y="73"/>
                            </a:cubicBezTo>
                            <a:cubicBezTo>
                              <a:pt x="63" y="73"/>
                              <a:pt x="64" y="72"/>
                              <a:pt x="64" y="72"/>
                            </a:cubicBezTo>
                            <a:cubicBezTo>
                              <a:pt x="64" y="70"/>
                              <a:pt x="62" y="70"/>
                              <a:pt x="61" y="69"/>
                            </a:cubicBezTo>
                            <a:cubicBezTo>
                              <a:pt x="60" y="69"/>
                              <a:pt x="60" y="72"/>
                              <a:pt x="57" y="71"/>
                            </a:cubicBezTo>
                            <a:cubicBezTo>
                              <a:pt x="57" y="72"/>
                              <a:pt x="58" y="72"/>
                              <a:pt x="59" y="72"/>
                            </a:cubicBezTo>
                            <a:cubicBezTo>
                              <a:pt x="58" y="72"/>
                              <a:pt x="58" y="72"/>
                              <a:pt x="57" y="72"/>
                            </a:cubicBezTo>
                            <a:cubicBezTo>
                              <a:pt x="56" y="73"/>
                              <a:pt x="57" y="74"/>
                              <a:pt x="56" y="74"/>
                            </a:cubicBezTo>
                            <a:cubicBezTo>
                              <a:pt x="53" y="75"/>
                              <a:pt x="54" y="72"/>
                              <a:pt x="52" y="72"/>
                            </a:cubicBezTo>
                            <a:cubicBezTo>
                              <a:pt x="52" y="72"/>
                              <a:pt x="52" y="72"/>
                              <a:pt x="53" y="72"/>
                            </a:cubicBezTo>
                            <a:cubicBezTo>
                              <a:pt x="53" y="70"/>
                              <a:pt x="51" y="69"/>
                              <a:pt x="53" y="69"/>
                            </a:cubicBezTo>
                            <a:cubicBezTo>
                              <a:pt x="52" y="68"/>
                              <a:pt x="52" y="68"/>
                              <a:pt x="51" y="68"/>
                            </a:cubicBezTo>
                            <a:cubicBezTo>
                              <a:pt x="51" y="67"/>
                              <a:pt x="52" y="67"/>
                              <a:pt x="52" y="67"/>
                            </a:cubicBezTo>
                            <a:cubicBezTo>
                              <a:pt x="52" y="66"/>
                              <a:pt x="51" y="66"/>
                              <a:pt x="50" y="66"/>
                            </a:cubicBezTo>
                            <a:cubicBezTo>
                              <a:pt x="50" y="65"/>
                              <a:pt x="51" y="62"/>
                              <a:pt x="50" y="64"/>
                            </a:cubicBezTo>
                            <a:cubicBezTo>
                              <a:pt x="50" y="64"/>
                              <a:pt x="50" y="63"/>
                              <a:pt x="51" y="63"/>
                            </a:cubicBezTo>
                            <a:cubicBezTo>
                              <a:pt x="50" y="61"/>
                              <a:pt x="53" y="61"/>
                              <a:pt x="52" y="60"/>
                            </a:cubicBezTo>
                            <a:cubicBezTo>
                              <a:pt x="52" y="59"/>
                              <a:pt x="53" y="60"/>
                              <a:pt x="53" y="59"/>
                            </a:cubicBezTo>
                            <a:cubicBezTo>
                              <a:pt x="53" y="58"/>
                              <a:pt x="54" y="59"/>
                              <a:pt x="54" y="59"/>
                            </a:cubicBezTo>
                            <a:cubicBezTo>
                              <a:pt x="54" y="59"/>
                              <a:pt x="54" y="58"/>
                              <a:pt x="55" y="58"/>
                            </a:cubicBezTo>
                            <a:cubicBezTo>
                              <a:pt x="55" y="58"/>
                              <a:pt x="55" y="57"/>
                              <a:pt x="55" y="56"/>
                            </a:cubicBezTo>
                            <a:cubicBezTo>
                              <a:pt x="56" y="57"/>
                              <a:pt x="57" y="56"/>
                              <a:pt x="57" y="55"/>
                            </a:cubicBezTo>
                            <a:cubicBezTo>
                              <a:pt x="59" y="55"/>
                              <a:pt x="58" y="57"/>
                              <a:pt x="60" y="56"/>
                            </a:cubicBezTo>
                            <a:cubicBezTo>
                              <a:pt x="60" y="56"/>
                              <a:pt x="59" y="56"/>
                              <a:pt x="59" y="56"/>
                            </a:cubicBezTo>
                            <a:cubicBezTo>
                              <a:pt x="60" y="55"/>
                              <a:pt x="61" y="55"/>
                              <a:pt x="63" y="54"/>
                            </a:cubicBezTo>
                            <a:cubicBezTo>
                              <a:pt x="63" y="54"/>
                              <a:pt x="63" y="53"/>
                              <a:pt x="63" y="53"/>
                            </a:cubicBezTo>
                            <a:cubicBezTo>
                              <a:pt x="63" y="53"/>
                              <a:pt x="64" y="53"/>
                              <a:pt x="64" y="53"/>
                            </a:cubicBezTo>
                            <a:cubicBezTo>
                              <a:pt x="64" y="52"/>
                              <a:pt x="64" y="52"/>
                              <a:pt x="64" y="51"/>
                            </a:cubicBezTo>
                            <a:cubicBezTo>
                              <a:pt x="64" y="51"/>
                              <a:pt x="65" y="50"/>
                              <a:pt x="65" y="50"/>
                            </a:cubicBezTo>
                            <a:cubicBezTo>
                              <a:pt x="66" y="49"/>
                              <a:pt x="65" y="48"/>
                              <a:pt x="65" y="48"/>
                            </a:cubicBezTo>
                            <a:cubicBezTo>
                              <a:pt x="65" y="48"/>
                              <a:pt x="66" y="49"/>
                              <a:pt x="67" y="48"/>
                            </a:cubicBezTo>
                            <a:cubicBezTo>
                              <a:pt x="66" y="49"/>
                              <a:pt x="67" y="46"/>
                              <a:pt x="67" y="46"/>
                            </a:cubicBezTo>
                            <a:cubicBezTo>
                              <a:pt x="68" y="47"/>
                              <a:pt x="68" y="45"/>
                              <a:pt x="70" y="45"/>
                            </a:cubicBezTo>
                            <a:cubicBezTo>
                              <a:pt x="70" y="44"/>
                              <a:pt x="71" y="43"/>
                              <a:pt x="70" y="43"/>
                            </a:cubicBezTo>
                            <a:cubicBezTo>
                              <a:pt x="70" y="42"/>
                              <a:pt x="71" y="43"/>
                              <a:pt x="71" y="42"/>
                            </a:cubicBezTo>
                            <a:cubicBezTo>
                              <a:pt x="71" y="41"/>
                              <a:pt x="72" y="41"/>
                              <a:pt x="73" y="41"/>
                            </a:cubicBezTo>
                            <a:cubicBezTo>
                              <a:pt x="73" y="40"/>
                              <a:pt x="73" y="40"/>
                              <a:pt x="72" y="40"/>
                            </a:cubicBezTo>
                            <a:cubicBezTo>
                              <a:pt x="74" y="39"/>
                              <a:pt x="75" y="39"/>
                              <a:pt x="76" y="38"/>
                            </a:cubicBezTo>
                            <a:cubicBezTo>
                              <a:pt x="77" y="38"/>
                              <a:pt x="76" y="38"/>
                              <a:pt x="77" y="36"/>
                            </a:cubicBezTo>
                            <a:cubicBezTo>
                              <a:pt x="77" y="36"/>
                              <a:pt x="78" y="36"/>
                              <a:pt x="78" y="35"/>
                            </a:cubicBezTo>
                            <a:cubicBezTo>
                              <a:pt x="78" y="33"/>
                              <a:pt x="80" y="35"/>
                              <a:pt x="80" y="33"/>
                            </a:cubicBezTo>
                            <a:cubicBezTo>
                              <a:pt x="82" y="32"/>
                              <a:pt x="84" y="34"/>
                              <a:pt x="84" y="31"/>
                            </a:cubicBezTo>
                            <a:cubicBezTo>
                              <a:pt x="85" y="32"/>
                              <a:pt x="87" y="30"/>
                              <a:pt x="89" y="31"/>
                            </a:cubicBezTo>
                            <a:cubicBezTo>
                              <a:pt x="89" y="31"/>
                              <a:pt x="90" y="30"/>
                              <a:pt x="90" y="30"/>
                            </a:cubicBezTo>
                            <a:cubicBezTo>
                              <a:pt x="91" y="29"/>
                              <a:pt x="93" y="31"/>
                              <a:pt x="93" y="29"/>
                            </a:cubicBezTo>
                            <a:cubicBezTo>
                              <a:pt x="94" y="29"/>
                              <a:pt x="94" y="31"/>
                              <a:pt x="95" y="31"/>
                            </a:cubicBezTo>
                            <a:cubicBezTo>
                              <a:pt x="96" y="31"/>
                              <a:pt x="95" y="29"/>
                              <a:pt x="97" y="30"/>
                            </a:cubicBezTo>
                            <a:cubicBezTo>
                              <a:pt x="97" y="31"/>
                              <a:pt x="96" y="31"/>
                              <a:pt x="96" y="31"/>
                            </a:cubicBezTo>
                            <a:cubicBezTo>
                              <a:pt x="97" y="32"/>
                              <a:pt x="99" y="29"/>
                              <a:pt x="101" y="30"/>
                            </a:cubicBezTo>
                            <a:cubicBezTo>
                              <a:pt x="101" y="31"/>
                              <a:pt x="101" y="30"/>
                              <a:pt x="102" y="30"/>
                            </a:cubicBezTo>
                            <a:cubicBezTo>
                              <a:pt x="103" y="30"/>
                              <a:pt x="104" y="31"/>
                              <a:pt x="105" y="31"/>
                            </a:cubicBezTo>
                            <a:cubicBezTo>
                              <a:pt x="105" y="31"/>
                              <a:pt x="106" y="32"/>
                              <a:pt x="105" y="32"/>
                            </a:cubicBezTo>
                            <a:cubicBezTo>
                              <a:pt x="105" y="33"/>
                              <a:pt x="105" y="32"/>
                              <a:pt x="104" y="32"/>
                            </a:cubicBezTo>
                            <a:cubicBezTo>
                              <a:pt x="104" y="33"/>
                              <a:pt x="104" y="34"/>
                              <a:pt x="103" y="34"/>
                            </a:cubicBezTo>
                            <a:cubicBezTo>
                              <a:pt x="104" y="35"/>
                              <a:pt x="107" y="34"/>
                              <a:pt x="109" y="34"/>
                            </a:cubicBezTo>
                            <a:cubicBezTo>
                              <a:pt x="110" y="33"/>
                              <a:pt x="109" y="34"/>
                              <a:pt x="110" y="35"/>
                            </a:cubicBezTo>
                            <a:cubicBezTo>
                              <a:pt x="110" y="35"/>
                              <a:pt x="111" y="34"/>
                              <a:pt x="111" y="35"/>
                            </a:cubicBezTo>
                            <a:cubicBezTo>
                              <a:pt x="115" y="34"/>
                              <a:pt x="116" y="37"/>
                              <a:pt x="118" y="36"/>
                            </a:cubicBezTo>
                            <a:cubicBezTo>
                              <a:pt x="118" y="38"/>
                              <a:pt x="120" y="37"/>
                              <a:pt x="120" y="38"/>
                            </a:cubicBezTo>
                            <a:cubicBezTo>
                              <a:pt x="121" y="38"/>
                              <a:pt x="123" y="38"/>
                              <a:pt x="122" y="39"/>
                            </a:cubicBezTo>
                            <a:cubicBezTo>
                              <a:pt x="123" y="40"/>
                              <a:pt x="124" y="39"/>
                              <a:pt x="125" y="40"/>
                            </a:cubicBezTo>
                            <a:cubicBezTo>
                              <a:pt x="125" y="40"/>
                              <a:pt x="125" y="41"/>
                              <a:pt x="125" y="41"/>
                            </a:cubicBezTo>
                            <a:cubicBezTo>
                              <a:pt x="125" y="41"/>
                              <a:pt x="126" y="41"/>
                              <a:pt x="127" y="41"/>
                            </a:cubicBezTo>
                            <a:cubicBezTo>
                              <a:pt x="127" y="43"/>
                              <a:pt x="127" y="44"/>
                              <a:pt x="127" y="46"/>
                            </a:cubicBezTo>
                            <a:cubicBezTo>
                              <a:pt x="126" y="44"/>
                              <a:pt x="125" y="46"/>
                              <a:pt x="124" y="46"/>
                            </a:cubicBezTo>
                            <a:cubicBezTo>
                              <a:pt x="122" y="46"/>
                              <a:pt x="120" y="45"/>
                              <a:pt x="119" y="46"/>
                            </a:cubicBezTo>
                            <a:cubicBezTo>
                              <a:pt x="118" y="47"/>
                              <a:pt x="118" y="45"/>
                              <a:pt x="118" y="45"/>
                            </a:cubicBezTo>
                            <a:cubicBezTo>
                              <a:pt x="118" y="45"/>
                              <a:pt x="117" y="46"/>
                              <a:pt x="117" y="46"/>
                            </a:cubicBezTo>
                            <a:cubicBezTo>
                              <a:pt x="117" y="46"/>
                              <a:pt x="116" y="45"/>
                              <a:pt x="116" y="45"/>
                            </a:cubicBezTo>
                            <a:cubicBezTo>
                              <a:pt x="115" y="45"/>
                              <a:pt x="114" y="46"/>
                              <a:pt x="114" y="44"/>
                            </a:cubicBezTo>
                            <a:cubicBezTo>
                              <a:pt x="112" y="45"/>
                              <a:pt x="113" y="44"/>
                              <a:pt x="111" y="44"/>
                            </a:cubicBezTo>
                            <a:cubicBezTo>
                              <a:pt x="111" y="45"/>
                              <a:pt x="111" y="45"/>
                              <a:pt x="112" y="45"/>
                            </a:cubicBezTo>
                            <a:cubicBezTo>
                              <a:pt x="113" y="45"/>
                              <a:pt x="113" y="46"/>
                              <a:pt x="113" y="46"/>
                            </a:cubicBezTo>
                            <a:cubicBezTo>
                              <a:pt x="112" y="47"/>
                              <a:pt x="113" y="46"/>
                              <a:pt x="114" y="47"/>
                            </a:cubicBezTo>
                            <a:cubicBezTo>
                              <a:pt x="114" y="47"/>
                              <a:pt x="114" y="48"/>
                              <a:pt x="114" y="48"/>
                            </a:cubicBezTo>
                            <a:cubicBezTo>
                              <a:pt x="114" y="48"/>
                              <a:pt x="115" y="48"/>
                              <a:pt x="115" y="49"/>
                            </a:cubicBezTo>
                            <a:cubicBezTo>
                              <a:pt x="115" y="49"/>
                              <a:pt x="116" y="51"/>
                              <a:pt x="116" y="53"/>
                            </a:cubicBezTo>
                            <a:cubicBezTo>
                              <a:pt x="116" y="55"/>
                              <a:pt x="119" y="53"/>
                              <a:pt x="120" y="55"/>
                            </a:cubicBezTo>
                            <a:cubicBezTo>
                              <a:pt x="120" y="55"/>
                              <a:pt x="120" y="54"/>
                              <a:pt x="121" y="54"/>
                            </a:cubicBezTo>
                            <a:cubicBezTo>
                              <a:pt x="121" y="52"/>
                              <a:pt x="119" y="53"/>
                              <a:pt x="118" y="52"/>
                            </a:cubicBezTo>
                            <a:cubicBezTo>
                              <a:pt x="118" y="50"/>
                              <a:pt x="121" y="51"/>
                              <a:pt x="123" y="51"/>
                            </a:cubicBezTo>
                            <a:cubicBezTo>
                              <a:pt x="122" y="52"/>
                              <a:pt x="125" y="50"/>
                              <a:pt x="124" y="52"/>
                            </a:cubicBezTo>
                            <a:cubicBezTo>
                              <a:pt x="126" y="53"/>
                              <a:pt x="126" y="51"/>
                              <a:pt x="126" y="53"/>
                            </a:cubicBezTo>
                            <a:cubicBezTo>
                              <a:pt x="128" y="52"/>
                              <a:pt x="126" y="50"/>
                              <a:pt x="125" y="50"/>
                            </a:cubicBezTo>
                            <a:cubicBezTo>
                              <a:pt x="126" y="49"/>
                              <a:pt x="127" y="49"/>
                              <a:pt x="128" y="48"/>
                            </a:cubicBezTo>
                            <a:cubicBezTo>
                              <a:pt x="129" y="48"/>
                              <a:pt x="129" y="46"/>
                              <a:pt x="129" y="46"/>
                            </a:cubicBezTo>
                            <a:cubicBezTo>
                              <a:pt x="132" y="46"/>
                              <a:pt x="133" y="46"/>
                              <a:pt x="134" y="47"/>
                            </a:cubicBezTo>
                            <a:cubicBezTo>
                              <a:pt x="135" y="47"/>
                              <a:pt x="135" y="46"/>
                              <a:pt x="135" y="46"/>
                            </a:cubicBezTo>
                            <a:cubicBezTo>
                              <a:pt x="135" y="45"/>
                              <a:pt x="135" y="44"/>
                              <a:pt x="134" y="44"/>
                            </a:cubicBezTo>
                            <a:cubicBezTo>
                              <a:pt x="135" y="42"/>
                              <a:pt x="135" y="40"/>
                              <a:pt x="135" y="38"/>
                            </a:cubicBezTo>
                            <a:cubicBezTo>
                              <a:pt x="136" y="38"/>
                              <a:pt x="138" y="38"/>
                              <a:pt x="139" y="39"/>
                            </a:cubicBezTo>
                            <a:cubicBezTo>
                              <a:pt x="139" y="39"/>
                              <a:pt x="141" y="39"/>
                              <a:pt x="141" y="40"/>
                            </a:cubicBezTo>
                            <a:cubicBezTo>
                              <a:pt x="137" y="40"/>
                              <a:pt x="137" y="40"/>
                              <a:pt x="137" y="40"/>
                            </a:cubicBezTo>
                            <a:cubicBezTo>
                              <a:pt x="137" y="42"/>
                              <a:pt x="137" y="42"/>
                              <a:pt x="137" y="42"/>
                            </a:cubicBezTo>
                            <a:cubicBezTo>
                              <a:pt x="139" y="44"/>
                              <a:pt x="139" y="42"/>
                              <a:pt x="140" y="43"/>
                            </a:cubicBezTo>
                            <a:cubicBezTo>
                              <a:pt x="141" y="43"/>
                              <a:pt x="138" y="43"/>
                              <a:pt x="139" y="43"/>
                            </a:cubicBezTo>
                            <a:cubicBezTo>
                              <a:pt x="138" y="44"/>
                              <a:pt x="140" y="43"/>
                              <a:pt x="141" y="44"/>
                            </a:cubicBezTo>
                            <a:cubicBezTo>
                              <a:pt x="142" y="44"/>
                              <a:pt x="143" y="43"/>
                              <a:pt x="143" y="42"/>
                            </a:cubicBezTo>
                            <a:cubicBezTo>
                              <a:pt x="144" y="42"/>
                              <a:pt x="144" y="42"/>
                              <a:pt x="144" y="41"/>
                            </a:cubicBezTo>
                            <a:cubicBezTo>
                              <a:pt x="146" y="42"/>
                              <a:pt x="146" y="40"/>
                              <a:pt x="148" y="40"/>
                            </a:cubicBezTo>
                            <a:cubicBezTo>
                              <a:pt x="149" y="40"/>
                              <a:pt x="149" y="39"/>
                              <a:pt x="149" y="38"/>
                            </a:cubicBezTo>
                            <a:cubicBezTo>
                              <a:pt x="150" y="38"/>
                              <a:pt x="151" y="38"/>
                              <a:pt x="151" y="37"/>
                            </a:cubicBezTo>
                            <a:cubicBezTo>
                              <a:pt x="153" y="39"/>
                              <a:pt x="155" y="36"/>
                              <a:pt x="157" y="36"/>
                            </a:cubicBezTo>
                            <a:cubicBezTo>
                              <a:pt x="157" y="38"/>
                              <a:pt x="157" y="38"/>
                              <a:pt x="157" y="38"/>
                            </a:cubicBezTo>
                            <a:cubicBezTo>
                              <a:pt x="159" y="39"/>
                              <a:pt x="160" y="38"/>
                              <a:pt x="161" y="38"/>
                            </a:cubicBezTo>
                            <a:cubicBezTo>
                              <a:pt x="162" y="38"/>
                              <a:pt x="162" y="38"/>
                              <a:pt x="163" y="38"/>
                            </a:cubicBezTo>
                            <a:cubicBezTo>
                              <a:pt x="163" y="38"/>
                              <a:pt x="162" y="37"/>
                              <a:pt x="163" y="37"/>
                            </a:cubicBezTo>
                            <a:cubicBezTo>
                              <a:pt x="163" y="37"/>
                              <a:pt x="165" y="37"/>
                              <a:pt x="165" y="36"/>
                            </a:cubicBezTo>
                            <a:cubicBezTo>
                              <a:pt x="167" y="36"/>
                              <a:pt x="169" y="36"/>
                              <a:pt x="169" y="38"/>
                            </a:cubicBezTo>
                            <a:cubicBezTo>
                              <a:pt x="170" y="38"/>
                              <a:pt x="171" y="37"/>
                              <a:pt x="171" y="36"/>
                            </a:cubicBezTo>
                            <a:cubicBezTo>
                              <a:pt x="171" y="36"/>
                              <a:pt x="169" y="35"/>
                              <a:pt x="171" y="35"/>
                            </a:cubicBezTo>
                            <a:cubicBezTo>
                              <a:pt x="170" y="33"/>
                              <a:pt x="167" y="34"/>
                              <a:pt x="168" y="31"/>
                            </a:cubicBezTo>
                            <a:cubicBezTo>
                              <a:pt x="169" y="31"/>
                              <a:pt x="169" y="32"/>
                              <a:pt x="171" y="32"/>
                            </a:cubicBezTo>
                            <a:cubicBezTo>
                              <a:pt x="171" y="33"/>
                              <a:pt x="172" y="34"/>
                              <a:pt x="174" y="34"/>
                            </a:cubicBezTo>
                            <a:cubicBezTo>
                              <a:pt x="174" y="33"/>
                              <a:pt x="174" y="33"/>
                              <a:pt x="174" y="33"/>
                            </a:cubicBezTo>
                            <a:cubicBezTo>
                              <a:pt x="175" y="33"/>
                              <a:pt x="175" y="34"/>
                              <a:pt x="175" y="33"/>
                            </a:cubicBezTo>
                            <a:cubicBezTo>
                              <a:pt x="176" y="33"/>
                              <a:pt x="176" y="34"/>
                              <a:pt x="176" y="34"/>
                            </a:cubicBezTo>
                            <a:cubicBezTo>
                              <a:pt x="177" y="34"/>
                              <a:pt x="178" y="34"/>
                              <a:pt x="178" y="35"/>
                            </a:cubicBezTo>
                            <a:cubicBezTo>
                              <a:pt x="180" y="35"/>
                              <a:pt x="180" y="35"/>
                              <a:pt x="182" y="35"/>
                            </a:cubicBezTo>
                            <a:cubicBezTo>
                              <a:pt x="182" y="36"/>
                              <a:pt x="184" y="35"/>
                              <a:pt x="183" y="37"/>
                            </a:cubicBezTo>
                            <a:cubicBezTo>
                              <a:pt x="184" y="37"/>
                              <a:pt x="185" y="37"/>
                              <a:pt x="185" y="38"/>
                            </a:cubicBezTo>
                            <a:cubicBezTo>
                              <a:pt x="187" y="38"/>
                              <a:pt x="187" y="39"/>
                              <a:pt x="189" y="38"/>
                            </a:cubicBezTo>
                            <a:cubicBezTo>
                              <a:pt x="190" y="35"/>
                              <a:pt x="186" y="37"/>
                              <a:pt x="187" y="34"/>
                            </a:cubicBezTo>
                            <a:cubicBezTo>
                              <a:pt x="186" y="33"/>
                              <a:pt x="186" y="34"/>
                              <a:pt x="185" y="34"/>
                            </a:cubicBezTo>
                            <a:cubicBezTo>
                              <a:pt x="185" y="32"/>
                              <a:pt x="186" y="32"/>
                              <a:pt x="185" y="30"/>
                            </a:cubicBezTo>
                            <a:cubicBezTo>
                              <a:pt x="186" y="30"/>
                              <a:pt x="185" y="30"/>
                              <a:pt x="184" y="30"/>
                            </a:cubicBezTo>
                            <a:cubicBezTo>
                              <a:pt x="184" y="30"/>
                              <a:pt x="185" y="29"/>
                              <a:pt x="184" y="29"/>
                            </a:cubicBezTo>
                            <a:cubicBezTo>
                              <a:pt x="184" y="28"/>
                              <a:pt x="186" y="28"/>
                              <a:pt x="185" y="27"/>
                            </a:cubicBezTo>
                            <a:cubicBezTo>
                              <a:pt x="187" y="27"/>
                              <a:pt x="186" y="25"/>
                              <a:pt x="188" y="26"/>
                            </a:cubicBezTo>
                            <a:cubicBezTo>
                              <a:pt x="187" y="24"/>
                              <a:pt x="188" y="24"/>
                              <a:pt x="189" y="24"/>
                            </a:cubicBezTo>
                            <a:cubicBezTo>
                              <a:pt x="189" y="22"/>
                              <a:pt x="191" y="22"/>
                              <a:pt x="191" y="20"/>
                            </a:cubicBezTo>
                            <a:cubicBezTo>
                              <a:pt x="193" y="20"/>
                              <a:pt x="194" y="21"/>
                              <a:pt x="196" y="21"/>
                            </a:cubicBezTo>
                            <a:cubicBezTo>
                              <a:pt x="196" y="22"/>
                              <a:pt x="196" y="23"/>
                              <a:pt x="197" y="23"/>
                            </a:cubicBezTo>
                            <a:cubicBezTo>
                              <a:pt x="197" y="23"/>
                              <a:pt x="196" y="23"/>
                              <a:pt x="195" y="23"/>
                            </a:cubicBezTo>
                            <a:cubicBezTo>
                              <a:pt x="195" y="26"/>
                              <a:pt x="196" y="26"/>
                              <a:pt x="195" y="28"/>
                            </a:cubicBezTo>
                            <a:cubicBezTo>
                              <a:pt x="195" y="28"/>
                              <a:pt x="196" y="29"/>
                              <a:pt x="196" y="29"/>
                            </a:cubicBezTo>
                            <a:cubicBezTo>
                              <a:pt x="196" y="29"/>
                              <a:pt x="197" y="30"/>
                              <a:pt x="197" y="30"/>
                            </a:cubicBezTo>
                            <a:cubicBezTo>
                              <a:pt x="196" y="31"/>
                              <a:pt x="197" y="34"/>
                              <a:pt x="196" y="35"/>
                            </a:cubicBezTo>
                            <a:cubicBezTo>
                              <a:pt x="196" y="37"/>
                              <a:pt x="197" y="36"/>
                              <a:pt x="198" y="37"/>
                            </a:cubicBezTo>
                            <a:cubicBezTo>
                              <a:pt x="197" y="41"/>
                              <a:pt x="195" y="44"/>
                              <a:pt x="192" y="45"/>
                            </a:cubicBezTo>
                            <a:cubicBezTo>
                              <a:pt x="192" y="46"/>
                              <a:pt x="194" y="45"/>
                              <a:pt x="195" y="46"/>
                            </a:cubicBezTo>
                            <a:cubicBezTo>
                              <a:pt x="196" y="46"/>
                              <a:pt x="196" y="44"/>
                              <a:pt x="197" y="45"/>
                            </a:cubicBezTo>
                            <a:cubicBezTo>
                              <a:pt x="197" y="45"/>
                              <a:pt x="197" y="46"/>
                              <a:pt x="197" y="46"/>
                            </a:cubicBezTo>
                            <a:cubicBezTo>
                              <a:pt x="197" y="46"/>
                              <a:pt x="197" y="45"/>
                              <a:pt x="198" y="45"/>
                            </a:cubicBezTo>
                            <a:cubicBezTo>
                              <a:pt x="198" y="45"/>
                              <a:pt x="198" y="44"/>
                              <a:pt x="198" y="44"/>
                            </a:cubicBezTo>
                            <a:cubicBezTo>
                              <a:pt x="198" y="44"/>
                              <a:pt x="199" y="44"/>
                              <a:pt x="199" y="44"/>
                            </a:cubicBezTo>
                            <a:cubicBezTo>
                              <a:pt x="200" y="44"/>
                              <a:pt x="199" y="43"/>
                              <a:pt x="199" y="43"/>
                            </a:cubicBezTo>
                            <a:cubicBezTo>
                              <a:pt x="201" y="43"/>
                              <a:pt x="201" y="43"/>
                              <a:pt x="201" y="43"/>
                            </a:cubicBezTo>
                            <a:cubicBezTo>
                              <a:pt x="200" y="41"/>
                              <a:pt x="203" y="39"/>
                              <a:pt x="201" y="38"/>
                            </a:cubicBezTo>
                            <a:cubicBezTo>
                              <a:pt x="201" y="38"/>
                              <a:pt x="202" y="38"/>
                              <a:pt x="202" y="37"/>
                            </a:cubicBezTo>
                            <a:cubicBezTo>
                              <a:pt x="202" y="37"/>
                              <a:pt x="201" y="37"/>
                              <a:pt x="201" y="37"/>
                            </a:cubicBezTo>
                            <a:cubicBezTo>
                              <a:pt x="201" y="36"/>
                              <a:pt x="203" y="36"/>
                              <a:pt x="204" y="36"/>
                            </a:cubicBezTo>
                            <a:cubicBezTo>
                              <a:pt x="203" y="36"/>
                              <a:pt x="203" y="34"/>
                              <a:pt x="202" y="35"/>
                            </a:cubicBezTo>
                            <a:cubicBezTo>
                              <a:pt x="201" y="35"/>
                              <a:pt x="200" y="33"/>
                              <a:pt x="200" y="35"/>
                            </a:cubicBezTo>
                            <a:cubicBezTo>
                              <a:pt x="199" y="34"/>
                              <a:pt x="199" y="33"/>
                              <a:pt x="199" y="31"/>
                            </a:cubicBezTo>
                            <a:cubicBezTo>
                              <a:pt x="199" y="31"/>
                              <a:pt x="200" y="31"/>
                              <a:pt x="200" y="31"/>
                            </a:cubicBezTo>
                            <a:cubicBezTo>
                              <a:pt x="201" y="31"/>
                              <a:pt x="200" y="29"/>
                              <a:pt x="200" y="29"/>
                            </a:cubicBezTo>
                            <a:cubicBezTo>
                              <a:pt x="200" y="28"/>
                              <a:pt x="200" y="29"/>
                              <a:pt x="200" y="29"/>
                            </a:cubicBezTo>
                            <a:cubicBezTo>
                              <a:pt x="199" y="28"/>
                              <a:pt x="199" y="27"/>
                              <a:pt x="199" y="26"/>
                            </a:cubicBezTo>
                            <a:cubicBezTo>
                              <a:pt x="201" y="26"/>
                              <a:pt x="200" y="24"/>
                              <a:pt x="201" y="24"/>
                            </a:cubicBezTo>
                            <a:cubicBezTo>
                              <a:pt x="201" y="21"/>
                              <a:pt x="201" y="21"/>
                              <a:pt x="201" y="21"/>
                            </a:cubicBezTo>
                            <a:cubicBezTo>
                              <a:pt x="203" y="21"/>
                              <a:pt x="202" y="23"/>
                              <a:pt x="203" y="24"/>
                            </a:cubicBezTo>
                            <a:cubicBezTo>
                              <a:pt x="203" y="25"/>
                              <a:pt x="204" y="23"/>
                              <a:pt x="204" y="24"/>
                            </a:cubicBezTo>
                            <a:cubicBezTo>
                              <a:pt x="204" y="25"/>
                              <a:pt x="203" y="25"/>
                              <a:pt x="203" y="25"/>
                            </a:cubicBezTo>
                            <a:cubicBezTo>
                              <a:pt x="203" y="26"/>
                              <a:pt x="205" y="27"/>
                              <a:pt x="206" y="28"/>
                            </a:cubicBezTo>
                            <a:cubicBezTo>
                              <a:pt x="207" y="28"/>
                              <a:pt x="206" y="26"/>
                              <a:pt x="206" y="26"/>
                            </a:cubicBezTo>
                            <a:cubicBezTo>
                              <a:pt x="207" y="25"/>
                              <a:pt x="208" y="25"/>
                              <a:pt x="209" y="25"/>
                            </a:cubicBezTo>
                            <a:cubicBezTo>
                              <a:pt x="209" y="24"/>
                              <a:pt x="208" y="25"/>
                              <a:pt x="208" y="24"/>
                            </a:cubicBezTo>
                            <a:cubicBezTo>
                              <a:pt x="208" y="23"/>
                              <a:pt x="207" y="23"/>
                              <a:pt x="207" y="22"/>
                            </a:cubicBezTo>
                            <a:cubicBezTo>
                              <a:pt x="208" y="23"/>
                              <a:pt x="211" y="21"/>
                              <a:pt x="211" y="23"/>
                            </a:cubicBezTo>
                            <a:cubicBezTo>
                              <a:pt x="211" y="24"/>
                              <a:pt x="212" y="23"/>
                              <a:pt x="212" y="23"/>
                            </a:cubicBezTo>
                            <a:cubicBezTo>
                              <a:pt x="212" y="23"/>
                              <a:pt x="212" y="24"/>
                              <a:pt x="212" y="24"/>
                            </a:cubicBezTo>
                            <a:cubicBezTo>
                              <a:pt x="212" y="24"/>
                              <a:pt x="213" y="24"/>
                              <a:pt x="213" y="24"/>
                            </a:cubicBezTo>
                            <a:cubicBezTo>
                              <a:pt x="214" y="25"/>
                              <a:pt x="216" y="24"/>
                              <a:pt x="215" y="26"/>
                            </a:cubicBezTo>
                            <a:cubicBezTo>
                              <a:pt x="217" y="26"/>
                              <a:pt x="217" y="26"/>
                              <a:pt x="217" y="26"/>
                            </a:cubicBezTo>
                            <a:cubicBezTo>
                              <a:pt x="218" y="25"/>
                              <a:pt x="215" y="24"/>
                              <a:pt x="217" y="24"/>
                            </a:cubicBezTo>
                            <a:cubicBezTo>
                              <a:pt x="217" y="23"/>
                              <a:pt x="216" y="23"/>
                              <a:pt x="215" y="23"/>
                            </a:cubicBezTo>
                            <a:cubicBezTo>
                              <a:pt x="215" y="20"/>
                              <a:pt x="215" y="20"/>
                              <a:pt x="215" y="17"/>
                            </a:cubicBezTo>
                            <a:cubicBezTo>
                              <a:pt x="218" y="17"/>
                              <a:pt x="222" y="17"/>
                              <a:pt x="224" y="17"/>
                            </a:cubicBezTo>
                            <a:cubicBezTo>
                              <a:pt x="225" y="17"/>
                              <a:pt x="225" y="15"/>
                              <a:pt x="226" y="16"/>
                            </a:cubicBezTo>
                            <a:cubicBezTo>
                              <a:pt x="228" y="15"/>
                              <a:pt x="226" y="14"/>
                              <a:pt x="227" y="13"/>
                            </a:cubicBezTo>
                            <a:cubicBezTo>
                              <a:pt x="228" y="13"/>
                              <a:pt x="229" y="13"/>
                              <a:pt x="230" y="12"/>
                            </a:cubicBezTo>
                            <a:cubicBezTo>
                              <a:pt x="231" y="11"/>
                              <a:pt x="232" y="11"/>
                              <a:pt x="233" y="10"/>
                            </a:cubicBezTo>
                            <a:cubicBezTo>
                              <a:pt x="238" y="9"/>
                              <a:pt x="244" y="8"/>
                              <a:pt x="248" y="6"/>
                            </a:cubicBezTo>
                            <a:cubicBezTo>
                              <a:pt x="249" y="6"/>
                              <a:pt x="249" y="7"/>
                              <a:pt x="249" y="7"/>
                            </a:cubicBezTo>
                            <a:cubicBezTo>
                              <a:pt x="250" y="7"/>
                              <a:pt x="250" y="6"/>
                              <a:pt x="250" y="6"/>
                            </a:cubicBezTo>
                            <a:cubicBezTo>
                              <a:pt x="251" y="6"/>
                              <a:pt x="250" y="7"/>
                              <a:pt x="251" y="7"/>
                            </a:cubicBezTo>
                            <a:cubicBezTo>
                              <a:pt x="251" y="8"/>
                              <a:pt x="252" y="7"/>
                              <a:pt x="252" y="8"/>
                            </a:cubicBezTo>
                            <a:cubicBezTo>
                              <a:pt x="252" y="8"/>
                              <a:pt x="251" y="7"/>
                              <a:pt x="252" y="7"/>
                            </a:cubicBezTo>
                            <a:cubicBezTo>
                              <a:pt x="253" y="7"/>
                              <a:pt x="255" y="7"/>
                              <a:pt x="255" y="5"/>
                            </a:cubicBezTo>
                            <a:cubicBezTo>
                              <a:pt x="256" y="5"/>
                              <a:pt x="256" y="5"/>
                              <a:pt x="256" y="4"/>
                            </a:cubicBezTo>
                            <a:cubicBezTo>
                              <a:pt x="257" y="4"/>
                              <a:pt x="257" y="5"/>
                              <a:pt x="258" y="5"/>
                            </a:cubicBezTo>
                            <a:cubicBezTo>
                              <a:pt x="259" y="5"/>
                              <a:pt x="259" y="3"/>
                              <a:pt x="259" y="2"/>
                            </a:cubicBezTo>
                            <a:cubicBezTo>
                              <a:pt x="262" y="1"/>
                              <a:pt x="264" y="0"/>
                              <a:pt x="268" y="0"/>
                            </a:cubicBezTo>
                            <a:cubicBezTo>
                              <a:pt x="268" y="1"/>
                              <a:pt x="268" y="2"/>
                              <a:pt x="268" y="3"/>
                            </a:cubicBezTo>
                            <a:cubicBezTo>
                              <a:pt x="269" y="4"/>
                              <a:pt x="271" y="4"/>
                              <a:pt x="272" y="3"/>
                            </a:cubicBezTo>
                            <a:cubicBezTo>
                              <a:pt x="272" y="3"/>
                              <a:pt x="272" y="3"/>
                              <a:pt x="272" y="3"/>
                            </a:cubicBezTo>
                            <a:moveTo>
                              <a:pt x="400" y="68"/>
                            </a:moveTo>
                            <a:cubicBezTo>
                              <a:pt x="400" y="67"/>
                              <a:pt x="399" y="68"/>
                              <a:pt x="399" y="67"/>
                            </a:cubicBezTo>
                            <a:cubicBezTo>
                              <a:pt x="397" y="67"/>
                              <a:pt x="397" y="68"/>
                              <a:pt x="399" y="68"/>
                            </a:cubicBezTo>
                            <a:cubicBezTo>
                              <a:pt x="399" y="68"/>
                              <a:pt x="399" y="68"/>
                              <a:pt x="400" y="68"/>
                            </a:cubicBezTo>
                            <a:moveTo>
                              <a:pt x="116" y="108"/>
                            </a:moveTo>
                            <a:cubicBezTo>
                              <a:pt x="115" y="110"/>
                              <a:pt x="117" y="109"/>
                              <a:pt x="117" y="111"/>
                            </a:cubicBezTo>
                            <a:cubicBezTo>
                              <a:pt x="118" y="111"/>
                              <a:pt x="118" y="110"/>
                              <a:pt x="118" y="111"/>
                            </a:cubicBezTo>
                            <a:cubicBezTo>
                              <a:pt x="118" y="111"/>
                              <a:pt x="118" y="111"/>
                              <a:pt x="118" y="111"/>
                            </a:cubicBezTo>
                            <a:cubicBezTo>
                              <a:pt x="117" y="112"/>
                              <a:pt x="115" y="113"/>
                              <a:pt x="114" y="112"/>
                            </a:cubicBezTo>
                            <a:cubicBezTo>
                              <a:pt x="113" y="112"/>
                              <a:pt x="112" y="111"/>
                              <a:pt x="111" y="110"/>
                            </a:cubicBezTo>
                            <a:cubicBezTo>
                              <a:pt x="111" y="109"/>
                              <a:pt x="113" y="110"/>
                              <a:pt x="113" y="109"/>
                            </a:cubicBezTo>
                            <a:cubicBezTo>
                              <a:pt x="112" y="108"/>
                              <a:pt x="111" y="108"/>
                              <a:pt x="110" y="109"/>
                            </a:cubicBezTo>
                            <a:cubicBezTo>
                              <a:pt x="109" y="108"/>
                              <a:pt x="109" y="107"/>
                              <a:pt x="107" y="107"/>
                            </a:cubicBezTo>
                            <a:cubicBezTo>
                              <a:pt x="106" y="107"/>
                              <a:pt x="107" y="108"/>
                              <a:pt x="107" y="108"/>
                            </a:cubicBezTo>
                            <a:cubicBezTo>
                              <a:pt x="106" y="109"/>
                              <a:pt x="105" y="108"/>
                              <a:pt x="105" y="109"/>
                            </a:cubicBezTo>
                            <a:cubicBezTo>
                              <a:pt x="104" y="109"/>
                              <a:pt x="104" y="111"/>
                              <a:pt x="103" y="110"/>
                            </a:cubicBezTo>
                            <a:cubicBezTo>
                              <a:pt x="104" y="112"/>
                              <a:pt x="102" y="113"/>
                              <a:pt x="102" y="113"/>
                            </a:cubicBezTo>
                            <a:cubicBezTo>
                              <a:pt x="101" y="114"/>
                              <a:pt x="102" y="115"/>
                              <a:pt x="101" y="117"/>
                            </a:cubicBezTo>
                            <a:cubicBezTo>
                              <a:pt x="101" y="117"/>
                              <a:pt x="101" y="116"/>
                              <a:pt x="100" y="116"/>
                            </a:cubicBezTo>
                            <a:cubicBezTo>
                              <a:pt x="100" y="118"/>
                              <a:pt x="101" y="119"/>
                              <a:pt x="100" y="120"/>
                            </a:cubicBezTo>
                            <a:cubicBezTo>
                              <a:pt x="101" y="119"/>
                              <a:pt x="101" y="121"/>
                              <a:pt x="101" y="121"/>
                            </a:cubicBezTo>
                            <a:cubicBezTo>
                              <a:pt x="101" y="121"/>
                              <a:pt x="102" y="121"/>
                              <a:pt x="102" y="121"/>
                            </a:cubicBezTo>
                            <a:cubicBezTo>
                              <a:pt x="103" y="121"/>
                              <a:pt x="104" y="122"/>
                              <a:pt x="104" y="122"/>
                            </a:cubicBezTo>
                            <a:cubicBezTo>
                              <a:pt x="104" y="121"/>
                              <a:pt x="105" y="122"/>
                              <a:pt x="105" y="122"/>
                            </a:cubicBezTo>
                            <a:cubicBezTo>
                              <a:pt x="107" y="121"/>
                              <a:pt x="107" y="121"/>
                              <a:pt x="108" y="120"/>
                            </a:cubicBezTo>
                            <a:cubicBezTo>
                              <a:pt x="109" y="120"/>
                              <a:pt x="109" y="121"/>
                              <a:pt x="110" y="121"/>
                            </a:cubicBezTo>
                            <a:cubicBezTo>
                              <a:pt x="110" y="121"/>
                              <a:pt x="110" y="120"/>
                              <a:pt x="110" y="120"/>
                            </a:cubicBezTo>
                            <a:cubicBezTo>
                              <a:pt x="111" y="120"/>
                              <a:pt x="114" y="120"/>
                              <a:pt x="115" y="120"/>
                            </a:cubicBezTo>
                            <a:cubicBezTo>
                              <a:pt x="116" y="120"/>
                              <a:pt x="116" y="121"/>
                              <a:pt x="117" y="121"/>
                            </a:cubicBezTo>
                            <a:cubicBezTo>
                              <a:pt x="118" y="121"/>
                              <a:pt x="118" y="120"/>
                              <a:pt x="118" y="120"/>
                            </a:cubicBezTo>
                            <a:cubicBezTo>
                              <a:pt x="118" y="120"/>
                              <a:pt x="119" y="121"/>
                              <a:pt x="119" y="121"/>
                            </a:cubicBezTo>
                            <a:cubicBezTo>
                              <a:pt x="120" y="121"/>
                              <a:pt x="120" y="121"/>
                              <a:pt x="121" y="122"/>
                            </a:cubicBezTo>
                            <a:cubicBezTo>
                              <a:pt x="124" y="122"/>
                              <a:pt x="126" y="121"/>
                              <a:pt x="129" y="122"/>
                            </a:cubicBezTo>
                            <a:cubicBezTo>
                              <a:pt x="129" y="120"/>
                              <a:pt x="129" y="119"/>
                              <a:pt x="129" y="119"/>
                            </a:cubicBezTo>
                            <a:cubicBezTo>
                              <a:pt x="128" y="117"/>
                              <a:pt x="126" y="114"/>
                              <a:pt x="123" y="114"/>
                            </a:cubicBezTo>
                            <a:cubicBezTo>
                              <a:pt x="123" y="112"/>
                              <a:pt x="122" y="112"/>
                              <a:pt x="121" y="112"/>
                            </a:cubicBezTo>
                            <a:cubicBezTo>
                              <a:pt x="121" y="111"/>
                              <a:pt x="121" y="111"/>
                              <a:pt x="121" y="110"/>
                            </a:cubicBezTo>
                            <a:cubicBezTo>
                              <a:pt x="121" y="109"/>
                              <a:pt x="123" y="109"/>
                              <a:pt x="123" y="107"/>
                            </a:cubicBezTo>
                            <a:cubicBezTo>
                              <a:pt x="119" y="106"/>
                              <a:pt x="118" y="108"/>
                              <a:pt x="116" y="108"/>
                            </a:cubicBezTo>
                            <a:moveTo>
                              <a:pt x="152" y="133"/>
                            </a:moveTo>
                            <a:cubicBezTo>
                              <a:pt x="152" y="133"/>
                              <a:pt x="151" y="133"/>
                              <a:pt x="152" y="133"/>
                            </a:cubicBezTo>
                            <a:cubicBezTo>
                              <a:pt x="153" y="132"/>
                              <a:pt x="155" y="133"/>
                              <a:pt x="156" y="132"/>
                            </a:cubicBezTo>
                            <a:cubicBezTo>
                              <a:pt x="156" y="132"/>
                              <a:pt x="155" y="131"/>
                              <a:pt x="156" y="131"/>
                            </a:cubicBezTo>
                            <a:cubicBezTo>
                              <a:pt x="156" y="131"/>
                              <a:pt x="156" y="132"/>
                              <a:pt x="157" y="132"/>
                            </a:cubicBezTo>
                            <a:cubicBezTo>
                              <a:pt x="157" y="128"/>
                              <a:pt x="157" y="128"/>
                              <a:pt x="157" y="128"/>
                            </a:cubicBezTo>
                            <a:cubicBezTo>
                              <a:pt x="156" y="127"/>
                              <a:pt x="155" y="127"/>
                              <a:pt x="155" y="126"/>
                            </a:cubicBezTo>
                            <a:cubicBezTo>
                              <a:pt x="155" y="126"/>
                              <a:pt x="155" y="126"/>
                              <a:pt x="155" y="125"/>
                            </a:cubicBezTo>
                            <a:cubicBezTo>
                              <a:pt x="155" y="124"/>
                              <a:pt x="153" y="124"/>
                              <a:pt x="155" y="124"/>
                            </a:cubicBezTo>
                            <a:cubicBezTo>
                              <a:pt x="158" y="124"/>
                              <a:pt x="158" y="124"/>
                              <a:pt x="158" y="124"/>
                            </a:cubicBezTo>
                            <a:cubicBezTo>
                              <a:pt x="158" y="122"/>
                              <a:pt x="157" y="122"/>
                              <a:pt x="157" y="121"/>
                            </a:cubicBezTo>
                            <a:cubicBezTo>
                              <a:pt x="157" y="120"/>
                              <a:pt x="155" y="120"/>
                              <a:pt x="155" y="119"/>
                            </a:cubicBezTo>
                            <a:cubicBezTo>
                              <a:pt x="155" y="119"/>
                              <a:pt x="156" y="119"/>
                              <a:pt x="156" y="118"/>
                            </a:cubicBezTo>
                            <a:cubicBezTo>
                              <a:pt x="154" y="119"/>
                              <a:pt x="154" y="118"/>
                              <a:pt x="152" y="118"/>
                            </a:cubicBezTo>
                            <a:cubicBezTo>
                              <a:pt x="153" y="115"/>
                              <a:pt x="149" y="116"/>
                              <a:pt x="149" y="113"/>
                            </a:cubicBezTo>
                            <a:cubicBezTo>
                              <a:pt x="151" y="112"/>
                              <a:pt x="151" y="110"/>
                              <a:pt x="155" y="111"/>
                            </a:cubicBezTo>
                            <a:cubicBezTo>
                              <a:pt x="155" y="110"/>
                              <a:pt x="155" y="110"/>
                              <a:pt x="155" y="110"/>
                            </a:cubicBezTo>
                            <a:cubicBezTo>
                              <a:pt x="155" y="108"/>
                              <a:pt x="153" y="109"/>
                              <a:pt x="153" y="107"/>
                            </a:cubicBezTo>
                            <a:cubicBezTo>
                              <a:pt x="151" y="107"/>
                              <a:pt x="150" y="108"/>
                              <a:pt x="148" y="107"/>
                            </a:cubicBezTo>
                            <a:cubicBezTo>
                              <a:pt x="148" y="108"/>
                              <a:pt x="148" y="108"/>
                              <a:pt x="148" y="108"/>
                            </a:cubicBezTo>
                            <a:cubicBezTo>
                              <a:pt x="147" y="107"/>
                              <a:pt x="147" y="108"/>
                              <a:pt x="147" y="108"/>
                            </a:cubicBezTo>
                            <a:cubicBezTo>
                              <a:pt x="146" y="109"/>
                              <a:pt x="144" y="110"/>
                              <a:pt x="143" y="110"/>
                            </a:cubicBezTo>
                            <a:cubicBezTo>
                              <a:pt x="142" y="110"/>
                              <a:pt x="142" y="111"/>
                              <a:pt x="142" y="111"/>
                            </a:cubicBezTo>
                            <a:cubicBezTo>
                              <a:pt x="142" y="112"/>
                              <a:pt x="141" y="111"/>
                              <a:pt x="141" y="111"/>
                            </a:cubicBezTo>
                            <a:cubicBezTo>
                              <a:pt x="140" y="112"/>
                              <a:pt x="141" y="113"/>
                              <a:pt x="141" y="113"/>
                            </a:cubicBezTo>
                            <a:cubicBezTo>
                              <a:pt x="141" y="114"/>
                              <a:pt x="142" y="112"/>
                              <a:pt x="142" y="114"/>
                            </a:cubicBezTo>
                            <a:cubicBezTo>
                              <a:pt x="142" y="115"/>
                              <a:pt x="143" y="115"/>
                              <a:pt x="143" y="115"/>
                            </a:cubicBezTo>
                            <a:cubicBezTo>
                              <a:pt x="142" y="117"/>
                              <a:pt x="143" y="118"/>
                              <a:pt x="143" y="118"/>
                            </a:cubicBezTo>
                            <a:cubicBezTo>
                              <a:pt x="143" y="119"/>
                              <a:pt x="143" y="119"/>
                              <a:pt x="144" y="119"/>
                            </a:cubicBezTo>
                            <a:cubicBezTo>
                              <a:pt x="144" y="119"/>
                              <a:pt x="144" y="121"/>
                              <a:pt x="144" y="121"/>
                            </a:cubicBezTo>
                            <a:cubicBezTo>
                              <a:pt x="145" y="123"/>
                              <a:pt x="145" y="122"/>
                              <a:pt x="145" y="123"/>
                            </a:cubicBezTo>
                            <a:cubicBezTo>
                              <a:pt x="146" y="124"/>
                              <a:pt x="145" y="124"/>
                              <a:pt x="145" y="125"/>
                            </a:cubicBezTo>
                            <a:cubicBezTo>
                              <a:pt x="146" y="125"/>
                              <a:pt x="147" y="125"/>
                              <a:pt x="147" y="126"/>
                            </a:cubicBezTo>
                            <a:cubicBezTo>
                              <a:pt x="145" y="126"/>
                              <a:pt x="146" y="129"/>
                              <a:pt x="145" y="129"/>
                            </a:cubicBezTo>
                            <a:cubicBezTo>
                              <a:pt x="147" y="129"/>
                              <a:pt x="147" y="133"/>
                              <a:pt x="150" y="131"/>
                            </a:cubicBezTo>
                            <a:cubicBezTo>
                              <a:pt x="148" y="133"/>
                              <a:pt x="152" y="131"/>
                              <a:pt x="152" y="133"/>
                            </a:cubicBezTo>
                            <a:moveTo>
                              <a:pt x="168" y="108"/>
                            </a:moveTo>
                            <a:cubicBezTo>
                              <a:pt x="168" y="109"/>
                              <a:pt x="168" y="109"/>
                              <a:pt x="168" y="110"/>
                            </a:cubicBezTo>
                            <a:cubicBezTo>
                              <a:pt x="167" y="110"/>
                              <a:pt x="166" y="110"/>
                              <a:pt x="166" y="111"/>
                            </a:cubicBezTo>
                            <a:cubicBezTo>
                              <a:pt x="167" y="111"/>
                              <a:pt x="168" y="112"/>
                              <a:pt x="168" y="113"/>
                            </a:cubicBezTo>
                            <a:cubicBezTo>
                              <a:pt x="168" y="113"/>
                              <a:pt x="167" y="113"/>
                              <a:pt x="167" y="114"/>
                            </a:cubicBezTo>
                            <a:cubicBezTo>
                              <a:pt x="168" y="114"/>
                              <a:pt x="169" y="114"/>
                              <a:pt x="169" y="115"/>
                            </a:cubicBezTo>
                            <a:cubicBezTo>
                              <a:pt x="170" y="114"/>
                              <a:pt x="170" y="114"/>
                              <a:pt x="171" y="114"/>
                            </a:cubicBezTo>
                            <a:cubicBezTo>
                              <a:pt x="171" y="112"/>
                              <a:pt x="170" y="112"/>
                              <a:pt x="169" y="111"/>
                            </a:cubicBezTo>
                            <a:cubicBezTo>
                              <a:pt x="170" y="110"/>
                              <a:pt x="171" y="110"/>
                              <a:pt x="171" y="109"/>
                            </a:cubicBezTo>
                            <a:cubicBezTo>
                              <a:pt x="170" y="109"/>
                              <a:pt x="170" y="108"/>
                              <a:pt x="171" y="108"/>
                            </a:cubicBezTo>
                            <a:cubicBezTo>
                              <a:pt x="170" y="108"/>
                              <a:pt x="169" y="108"/>
                              <a:pt x="168" y="108"/>
                            </a:cubicBezTo>
                            <a:moveTo>
                              <a:pt x="99" y="123"/>
                            </a:moveTo>
                            <a:cubicBezTo>
                              <a:pt x="98" y="125"/>
                              <a:pt x="102" y="123"/>
                              <a:pt x="102" y="123"/>
                            </a:cubicBezTo>
                            <a:cubicBezTo>
                              <a:pt x="101" y="122"/>
                              <a:pt x="100" y="122"/>
                              <a:pt x="99" y="123"/>
                            </a:cubicBezTo>
                            <a:moveTo>
                              <a:pt x="111" y="222"/>
                            </a:moveTo>
                            <a:cubicBezTo>
                              <a:pt x="112" y="220"/>
                              <a:pt x="114" y="220"/>
                              <a:pt x="114" y="216"/>
                            </a:cubicBezTo>
                            <a:cubicBezTo>
                              <a:pt x="112" y="218"/>
                              <a:pt x="110" y="215"/>
                              <a:pt x="108" y="217"/>
                            </a:cubicBezTo>
                            <a:cubicBezTo>
                              <a:pt x="110" y="217"/>
                              <a:pt x="108" y="217"/>
                              <a:pt x="108" y="218"/>
                            </a:cubicBezTo>
                            <a:cubicBezTo>
                              <a:pt x="108" y="218"/>
                              <a:pt x="108" y="219"/>
                              <a:pt x="108" y="220"/>
                            </a:cubicBezTo>
                            <a:cubicBezTo>
                              <a:pt x="108" y="220"/>
                              <a:pt x="108" y="221"/>
                              <a:pt x="108" y="221"/>
                            </a:cubicBezTo>
                            <a:cubicBezTo>
                              <a:pt x="108" y="221"/>
                              <a:pt x="107" y="221"/>
                              <a:pt x="107" y="221"/>
                            </a:cubicBezTo>
                            <a:cubicBezTo>
                              <a:pt x="108" y="222"/>
                              <a:pt x="109" y="222"/>
                              <a:pt x="111" y="222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7" name="Freeform 92"/>
                      <p:cNvSpPr/>
                      <p:nvPr/>
                    </p:nvSpPr>
                    <p:spPr bwMode="auto">
                      <a:xfrm>
                        <a:off x="4095750" y="1966913"/>
                        <a:ext cx="117475" cy="187325"/>
                      </a:xfrm>
                      <a:custGeom>
                        <a:avLst/>
                        <a:gdLst>
                          <a:gd name="T0" fmla="*/ 5 w 17"/>
                          <a:gd name="T1" fmla="*/ 3 h 27"/>
                          <a:gd name="T2" fmla="*/ 8 w 17"/>
                          <a:gd name="T3" fmla="*/ 3 h 27"/>
                          <a:gd name="T4" fmla="*/ 9 w 17"/>
                          <a:gd name="T5" fmla="*/ 6 h 27"/>
                          <a:gd name="T6" fmla="*/ 6 w 17"/>
                          <a:gd name="T7" fmla="*/ 7 h 27"/>
                          <a:gd name="T8" fmla="*/ 9 w 17"/>
                          <a:gd name="T9" fmla="*/ 9 h 27"/>
                          <a:gd name="T10" fmla="*/ 11 w 17"/>
                          <a:gd name="T11" fmla="*/ 13 h 27"/>
                          <a:gd name="T12" fmla="*/ 12 w 17"/>
                          <a:gd name="T13" fmla="*/ 14 h 27"/>
                          <a:gd name="T14" fmla="*/ 14 w 17"/>
                          <a:gd name="T15" fmla="*/ 15 h 27"/>
                          <a:gd name="T16" fmla="*/ 13 w 17"/>
                          <a:gd name="T17" fmla="*/ 17 h 27"/>
                          <a:gd name="T18" fmla="*/ 16 w 17"/>
                          <a:gd name="T19" fmla="*/ 18 h 27"/>
                          <a:gd name="T20" fmla="*/ 16 w 17"/>
                          <a:gd name="T21" fmla="*/ 21 h 27"/>
                          <a:gd name="T22" fmla="*/ 15 w 17"/>
                          <a:gd name="T23" fmla="*/ 21 h 27"/>
                          <a:gd name="T24" fmla="*/ 16 w 17"/>
                          <a:gd name="T25" fmla="*/ 21 h 27"/>
                          <a:gd name="T26" fmla="*/ 15 w 17"/>
                          <a:gd name="T27" fmla="*/ 23 h 27"/>
                          <a:gd name="T28" fmla="*/ 14 w 17"/>
                          <a:gd name="T29" fmla="*/ 24 h 27"/>
                          <a:gd name="T30" fmla="*/ 8 w 17"/>
                          <a:gd name="T31" fmla="*/ 23 h 27"/>
                          <a:gd name="T32" fmla="*/ 6 w 17"/>
                          <a:gd name="T33" fmla="*/ 24 h 27"/>
                          <a:gd name="T34" fmla="*/ 3 w 17"/>
                          <a:gd name="T35" fmla="*/ 24 h 27"/>
                          <a:gd name="T36" fmla="*/ 4 w 17"/>
                          <a:gd name="T37" fmla="*/ 23 h 27"/>
                          <a:gd name="T38" fmla="*/ 4 w 17"/>
                          <a:gd name="T39" fmla="*/ 24 h 27"/>
                          <a:gd name="T40" fmla="*/ 5 w 17"/>
                          <a:gd name="T41" fmla="*/ 23 h 27"/>
                          <a:gd name="T42" fmla="*/ 8 w 17"/>
                          <a:gd name="T43" fmla="*/ 22 h 27"/>
                          <a:gd name="T44" fmla="*/ 4 w 17"/>
                          <a:gd name="T45" fmla="*/ 21 h 27"/>
                          <a:gd name="T46" fmla="*/ 4 w 17"/>
                          <a:gd name="T47" fmla="*/ 18 h 27"/>
                          <a:gd name="T48" fmla="*/ 5 w 17"/>
                          <a:gd name="T49" fmla="*/ 17 h 27"/>
                          <a:gd name="T50" fmla="*/ 7 w 17"/>
                          <a:gd name="T51" fmla="*/ 17 h 27"/>
                          <a:gd name="T52" fmla="*/ 7 w 17"/>
                          <a:gd name="T53" fmla="*/ 14 h 27"/>
                          <a:gd name="T54" fmla="*/ 6 w 17"/>
                          <a:gd name="T55" fmla="*/ 12 h 27"/>
                          <a:gd name="T56" fmla="*/ 4 w 17"/>
                          <a:gd name="T57" fmla="*/ 12 h 27"/>
                          <a:gd name="T58" fmla="*/ 4 w 17"/>
                          <a:gd name="T59" fmla="*/ 10 h 27"/>
                          <a:gd name="T60" fmla="*/ 2 w 17"/>
                          <a:gd name="T61" fmla="*/ 8 h 27"/>
                          <a:gd name="T62" fmla="*/ 0 w 17"/>
                          <a:gd name="T63" fmla="*/ 3 h 27"/>
                          <a:gd name="T64" fmla="*/ 3 w 17"/>
                          <a:gd name="T65" fmla="*/ 0 h 27"/>
                          <a:gd name="T66" fmla="*/ 7 w 17"/>
                          <a:gd name="T67" fmla="*/ 0 h 27"/>
                          <a:gd name="T68" fmla="*/ 5 w 17"/>
                          <a:gd name="T69" fmla="*/ 3 h 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17" h="27">
                            <a:moveTo>
                              <a:pt x="5" y="3"/>
                            </a:moveTo>
                            <a:cubicBezTo>
                              <a:pt x="5" y="4"/>
                              <a:pt x="7" y="3"/>
                              <a:pt x="8" y="3"/>
                            </a:cubicBezTo>
                            <a:cubicBezTo>
                              <a:pt x="9" y="3"/>
                              <a:pt x="9" y="4"/>
                              <a:pt x="9" y="6"/>
                            </a:cubicBezTo>
                            <a:cubicBezTo>
                              <a:pt x="8" y="6"/>
                              <a:pt x="7" y="6"/>
                              <a:pt x="6" y="7"/>
                            </a:cubicBezTo>
                            <a:cubicBezTo>
                              <a:pt x="7" y="9"/>
                              <a:pt x="8" y="9"/>
                              <a:pt x="9" y="9"/>
                            </a:cubicBezTo>
                            <a:cubicBezTo>
                              <a:pt x="9" y="11"/>
                              <a:pt x="12" y="10"/>
                              <a:pt x="11" y="13"/>
                            </a:cubicBezTo>
                            <a:cubicBezTo>
                              <a:pt x="11" y="13"/>
                              <a:pt x="12" y="13"/>
                              <a:pt x="12" y="14"/>
                            </a:cubicBezTo>
                            <a:cubicBezTo>
                              <a:pt x="12" y="15"/>
                              <a:pt x="14" y="14"/>
                              <a:pt x="14" y="15"/>
                            </a:cubicBezTo>
                            <a:cubicBezTo>
                              <a:pt x="14" y="16"/>
                              <a:pt x="14" y="16"/>
                              <a:pt x="13" y="17"/>
                            </a:cubicBezTo>
                            <a:cubicBezTo>
                              <a:pt x="15" y="17"/>
                              <a:pt x="16" y="17"/>
                              <a:pt x="16" y="18"/>
                            </a:cubicBezTo>
                            <a:cubicBezTo>
                              <a:pt x="16" y="18"/>
                              <a:pt x="17" y="20"/>
                              <a:pt x="16" y="21"/>
                            </a:cubicBezTo>
                            <a:cubicBezTo>
                              <a:pt x="16" y="21"/>
                              <a:pt x="15" y="21"/>
                              <a:pt x="15" y="21"/>
                            </a:cubicBezTo>
                            <a:cubicBezTo>
                              <a:pt x="15" y="21"/>
                              <a:pt x="16" y="21"/>
                              <a:pt x="16" y="21"/>
                            </a:cubicBezTo>
                            <a:cubicBezTo>
                              <a:pt x="16" y="22"/>
                              <a:pt x="15" y="22"/>
                              <a:pt x="15" y="23"/>
                            </a:cubicBezTo>
                            <a:cubicBezTo>
                              <a:pt x="15" y="23"/>
                              <a:pt x="15" y="24"/>
                              <a:pt x="14" y="24"/>
                            </a:cubicBezTo>
                            <a:cubicBezTo>
                              <a:pt x="12" y="24"/>
                              <a:pt x="11" y="23"/>
                              <a:pt x="8" y="23"/>
                            </a:cubicBezTo>
                            <a:cubicBezTo>
                              <a:pt x="7" y="24"/>
                              <a:pt x="8" y="24"/>
                              <a:pt x="6" y="24"/>
                            </a:cubicBezTo>
                            <a:cubicBezTo>
                              <a:pt x="6" y="25"/>
                              <a:pt x="2" y="27"/>
                              <a:pt x="3" y="24"/>
                            </a:cubicBezTo>
                            <a:cubicBezTo>
                              <a:pt x="3" y="24"/>
                              <a:pt x="3" y="23"/>
                              <a:pt x="4" y="23"/>
                            </a:cubicBezTo>
                            <a:cubicBezTo>
                              <a:pt x="4" y="23"/>
                              <a:pt x="4" y="24"/>
                              <a:pt x="4" y="24"/>
                            </a:cubicBezTo>
                            <a:cubicBezTo>
                              <a:pt x="5" y="24"/>
                              <a:pt x="4" y="23"/>
                              <a:pt x="5" y="23"/>
                            </a:cubicBezTo>
                            <a:cubicBezTo>
                              <a:pt x="5" y="22"/>
                              <a:pt x="7" y="23"/>
                              <a:pt x="8" y="22"/>
                            </a:cubicBezTo>
                            <a:cubicBezTo>
                              <a:pt x="8" y="20"/>
                              <a:pt x="5" y="22"/>
                              <a:pt x="4" y="21"/>
                            </a:cubicBezTo>
                            <a:cubicBezTo>
                              <a:pt x="4" y="18"/>
                              <a:pt x="4" y="18"/>
                              <a:pt x="4" y="18"/>
                            </a:cubicBezTo>
                            <a:cubicBezTo>
                              <a:pt x="5" y="18"/>
                              <a:pt x="6" y="17"/>
                              <a:pt x="5" y="17"/>
                            </a:cubicBezTo>
                            <a:cubicBezTo>
                              <a:pt x="5" y="15"/>
                              <a:pt x="6" y="18"/>
                              <a:pt x="7" y="17"/>
                            </a:cubicBezTo>
                            <a:cubicBezTo>
                              <a:pt x="8" y="17"/>
                              <a:pt x="6" y="15"/>
                              <a:pt x="7" y="14"/>
                            </a:cubicBezTo>
                            <a:cubicBezTo>
                              <a:pt x="7" y="13"/>
                              <a:pt x="5" y="13"/>
                              <a:pt x="6" y="12"/>
                            </a:cubicBezTo>
                            <a:cubicBezTo>
                              <a:pt x="5" y="12"/>
                              <a:pt x="5" y="12"/>
                              <a:pt x="4" y="12"/>
                            </a:cubicBezTo>
                            <a:cubicBezTo>
                              <a:pt x="4" y="10"/>
                              <a:pt x="4" y="10"/>
                              <a:pt x="4" y="10"/>
                            </a:cubicBezTo>
                            <a:cubicBezTo>
                              <a:pt x="4" y="9"/>
                              <a:pt x="2" y="9"/>
                              <a:pt x="2" y="8"/>
                            </a:cubicBezTo>
                            <a:cubicBezTo>
                              <a:pt x="2" y="6"/>
                              <a:pt x="2" y="3"/>
                              <a:pt x="0" y="3"/>
                            </a:cubicBezTo>
                            <a:cubicBezTo>
                              <a:pt x="1" y="2"/>
                              <a:pt x="2" y="2"/>
                              <a:pt x="3" y="0"/>
                            </a:cubicBezTo>
                            <a:cubicBezTo>
                              <a:pt x="7" y="0"/>
                              <a:pt x="7" y="0"/>
                              <a:pt x="7" y="0"/>
                            </a:cubicBezTo>
                            <a:cubicBezTo>
                              <a:pt x="6" y="1"/>
                              <a:pt x="5" y="2"/>
                              <a:pt x="5" y="3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8" name="Freeform 101"/>
                      <p:cNvSpPr/>
                      <p:nvPr/>
                    </p:nvSpPr>
                    <p:spPr bwMode="auto">
                      <a:xfrm>
                        <a:off x="4352925" y="1382713"/>
                        <a:ext cx="214313" cy="111125"/>
                      </a:xfrm>
                      <a:custGeom>
                        <a:avLst/>
                        <a:gdLst>
                          <a:gd name="T0" fmla="*/ 11 w 31"/>
                          <a:gd name="T1" fmla="*/ 11 h 16"/>
                          <a:gd name="T2" fmla="*/ 10 w 31"/>
                          <a:gd name="T3" fmla="*/ 11 h 16"/>
                          <a:gd name="T4" fmla="*/ 7 w 31"/>
                          <a:gd name="T5" fmla="*/ 11 h 16"/>
                          <a:gd name="T6" fmla="*/ 9 w 31"/>
                          <a:gd name="T7" fmla="*/ 10 h 16"/>
                          <a:gd name="T8" fmla="*/ 12 w 31"/>
                          <a:gd name="T9" fmla="*/ 8 h 16"/>
                          <a:gd name="T10" fmla="*/ 11 w 31"/>
                          <a:gd name="T11" fmla="*/ 6 h 16"/>
                          <a:gd name="T12" fmla="*/ 8 w 31"/>
                          <a:gd name="T13" fmla="*/ 6 h 16"/>
                          <a:gd name="T14" fmla="*/ 6 w 31"/>
                          <a:gd name="T15" fmla="*/ 8 h 16"/>
                          <a:gd name="T16" fmla="*/ 2 w 31"/>
                          <a:gd name="T17" fmla="*/ 8 h 16"/>
                          <a:gd name="T18" fmla="*/ 2 w 31"/>
                          <a:gd name="T19" fmla="*/ 4 h 16"/>
                          <a:gd name="T20" fmla="*/ 1 w 31"/>
                          <a:gd name="T21" fmla="*/ 4 h 16"/>
                          <a:gd name="T22" fmla="*/ 1 w 31"/>
                          <a:gd name="T23" fmla="*/ 2 h 16"/>
                          <a:gd name="T24" fmla="*/ 2 w 31"/>
                          <a:gd name="T25" fmla="*/ 2 h 16"/>
                          <a:gd name="T26" fmla="*/ 5 w 31"/>
                          <a:gd name="T27" fmla="*/ 1 h 16"/>
                          <a:gd name="T28" fmla="*/ 6 w 31"/>
                          <a:gd name="T29" fmla="*/ 3 h 16"/>
                          <a:gd name="T30" fmla="*/ 10 w 31"/>
                          <a:gd name="T31" fmla="*/ 3 h 16"/>
                          <a:gd name="T32" fmla="*/ 11 w 31"/>
                          <a:gd name="T33" fmla="*/ 1 h 16"/>
                          <a:gd name="T34" fmla="*/ 17 w 31"/>
                          <a:gd name="T35" fmla="*/ 2 h 16"/>
                          <a:gd name="T36" fmla="*/ 17 w 31"/>
                          <a:gd name="T37" fmla="*/ 2 h 16"/>
                          <a:gd name="T38" fmla="*/ 19 w 31"/>
                          <a:gd name="T39" fmla="*/ 3 h 16"/>
                          <a:gd name="T40" fmla="*/ 19 w 31"/>
                          <a:gd name="T41" fmla="*/ 4 h 16"/>
                          <a:gd name="T42" fmla="*/ 22 w 31"/>
                          <a:gd name="T43" fmla="*/ 4 h 16"/>
                          <a:gd name="T44" fmla="*/ 25 w 31"/>
                          <a:gd name="T45" fmla="*/ 5 h 16"/>
                          <a:gd name="T46" fmla="*/ 25 w 31"/>
                          <a:gd name="T47" fmla="*/ 6 h 16"/>
                          <a:gd name="T48" fmla="*/ 26 w 31"/>
                          <a:gd name="T49" fmla="*/ 7 h 16"/>
                          <a:gd name="T50" fmla="*/ 26 w 31"/>
                          <a:gd name="T51" fmla="*/ 8 h 16"/>
                          <a:gd name="T52" fmla="*/ 27 w 31"/>
                          <a:gd name="T53" fmla="*/ 8 h 16"/>
                          <a:gd name="T54" fmla="*/ 27 w 31"/>
                          <a:gd name="T55" fmla="*/ 9 h 16"/>
                          <a:gd name="T56" fmla="*/ 29 w 31"/>
                          <a:gd name="T57" fmla="*/ 9 h 16"/>
                          <a:gd name="T58" fmla="*/ 29 w 31"/>
                          <a:gd name="T59" fmla="*/ 10 h 16"/>
                          <a:gd name="T60" fmla="*/ 31 w 31"/>
                          <a:gd name="T61" fmla="*/ 10 h 16"/>
                          <a:gd name="T62" fmla="*/ 29 w 31"/>
                          <a:gd name="T63" fmla="*/ 11 h 16"/>
                          <a:gd name="T64" fmla="*/ 29 w 31"/>
                          <a:gd name="T65" fmla="*/ 12 h 16"/>
                          <a:gd name="T66" fmla="*/ 24 w 31"/>
                          <a:gd name="T67" fmla="*/ 12 h 16"/>
                          <a:gd name="T68" fmla="*/ 24 w 31"/>
                          <a:gd name="T69" fmla="*/ 9 h 16"/>
                          <a:gd name="T70" fmla="*/ 18 w 31"/>
                          <a:gd name="T71" fmla="*/ 8 h 16"/>
                          <a:gd name="T72" fmla="*/ 18 w 31"/>
                          <a:gd name="T73" fmla="*/ 10 h 16"/>
                          <a:gd name="T74" fmla="*/ 17 w 31"/>
                          <a:gd name="T75" fmla="*/ 10 h 16"/>
                          <a:gd name="T76" fmla="*/ 16 w 31"/>
                          <a:gd name="T77" fmla="*/ 11 h 16"/>
                          <a:gd name="T78" fmla="*/ 16 w 31"/>
                          <a:gd name="T79" fmla="*/ 11 h 16"/>
                          <a:gd name="T80" fmla="*/ 15 w 31"/>
                          <a:gd name="T81" fmla="*/ 12 h 16"/>
                          <a:gd name="T82" fmla="*/ 15 w 31"/>
                          <a:gd name="T83" fmla="*/ 15 h 16"/>
                          <a:gd name="T84" fmla="*/ 8 w 31"/>
                          <a:gd name="T85" fmla="*/ 13 h 16"/>
                          <a:gd name="T86" fmla="*/ 9 w 31"/>
                          <a:gd name="T87" fmla="*/ 12 h 16"/>
                          <a:gd name="T88" fmla="*/ 11 w 31"/>
                          <a:gd name="T89" fmla="*/ 12 h 16"/>
                          <a:gd name="T90" fmla="*/ 11 w 31"/>
                          <a:gd name="T91" fmla="*/ 11 h 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</a:cxnLst>
                        <a:rect l="0" t="0" r="r" b="b"/>
                        <a:pathLst>
                          <a:path w="31" h="16">
                            <a:moveTo>
                              <a:pt x="11" y="11"/>
                            </a:moveTo>
                            <a:cubicBezTo>
                              <a:pt x="11" y="10"/>
                              <a:pt x="10" y="11"/>
                              <a:pt x="10" y="11"/>
                            </a:cubicBezTo>
                            <a:cubicBezTo>
                              <a:pt x="9" y="12"/>
                              <a:pt x="9" y="10"/>
                              <a:pt x="7" y="11"/>
                            </a:cubicBezTo>
                            <a:cubicBezTo>
                              <a:pt x="7" y="10"/>
                              <a:pt x="8" y="10"/>
                              <a:pt x="9" y="10"/>
                            </a:cubicBezTo>
                            <a:cubicBezTo>
                              <a:pt x="10" y="9"/>
                              <a:pt x="11" y="8"/>
                              <a:pt x="12" y="8"/>
                            </a:cubicBezTo>
                            <a:cubicBezTo>
                              <a:pt x="12" y="7"/>
                              <a:pt x="11" y="7"/>
                              <a:pt x="11" y="6"/>
                            </a:cubicBezTo>
                            <a:cubicBezTo>
                              <a:pt x="10" y="6"/>
                              <a:pt x="9" y="8"/>
                              <a:pt x="8" y="6"/>
                            </a:cubicBezTo>
                            <a:cubicBezTo>
                              <a:pt x="7" y="7"/>
                              <a:pt x="7" y="8"/>
                              <a:pt x="6" y="8"/>
                            </a:cubicBezTo>
                            <a:cubicBezTo>
                              <a:pt x="4" y="8"/>
                              <a:pt x="4" y="7"/>
                              <a:pt x="2" y="8"/>
                            </a:cubicBezTo>
                            <a:cubicBezTo>
                              <a:pt x="3" y="7"/>
                              <a:pt x="3" y="6"/>
                              <a:pt x="2" y="4"/>
                            </a:cubicBezTo>
                            <a:cubicBezTo>
                              <a:pt x="2" y="4"/>
                              <a:pt x="1" y="4"/>
                              <a:pt x="1" y="4"/>
                            </a:cubicBezTo>
                            <a:cubicBezTo>
                              <a:pt x="0" y="5"/>
                              <a:pt x="1" y="3"/>
                              <a:pt x="1" y="2"/>
                            </a:cubicBezTo>
                            <a:cubicBezTo>
                              <a:pt x="1" y="2"/>
                              <a:pt x="2" y="2"/>
                              <a:pt x="2" y="2"/>
                            </a:cubicBezTo>
                            <a:cubicBezTo>
                              <a:pt x="2" y="1"/>
                              <a:pt x="5" y="2"/>
                              <a:pt x="5" y="1"/>
                            </a:cubicBezTo>
                            <a:cubicBezTo>
                              <a:pt x="6" y="1"/>
                              <a:pt x="5" y="2"/>
                              <a:pt x="6" y="3"/>
                            </a:cubicBezTo>
                            <a:cubicBezTo>
                              <a:pt x="8" y="3"/>
                              <a:pt x="10" y="0"/>
                              <a:pt x="10" y="3"/>
                            </a:cubicBezTo>
                            <a:cubicBezTo>
                              <a:pt x="11" y="4"/>
                              <a:pt x="12" y="3"/>
                              <a:pt x="11" y="1"/>
                            </a:cubicBezTo>
                            <a:cubicBezTo>
                              <a:pt x="13" y="2"/>
                              <a:pt x="15" y="2"/>
                              <a:pt x="17" y="2"/>
                            </a:cubicBezTo>
                            <a:cubicBezTo>
                              <a:pt x="17" y="2"/>
                              <a:pt x="17" y="3"/>
                              <a:pt x="17" y="2"/>
                            </a:cubicBezTo>
                            <a:cubicBezTo>
                              <a:pt x="18" y="2"/>
                              <a:pt x="17" y="4"/>
                              <a:pt x="19" y="3"/>
                            </a:cubicBezTo>
                            <a:cubicBezTo>
                              <a:pt x="19" y="4"/>
                              <a:pt x="19" y="4"/>
                              <a:pt x="19" y="4"/>
                            </a:cubicBezTo>
                            <a:cubicBezTo>
                              <a:pt x="20" y="4"/>
                              <a:pt x="22" y="5"/>
                              <a:pt x="22" y="4"/>
                            </a:cubicBezTo>
                            <a:cubicBezTo>
                              <a:pt x="22" y="4"/>
                              <a:pt x="23" y="5"/>
                              <a:pt x="25" y="5"/>
                            </a:cubicBezTo>
                            <a:cubicBezTo>
                              <a:pt x="24" y="6"/>
                              <a:pt x="24" y="6"/>
                              <a:pt x="25" y="6"/>
                            </a:cubicBezTo>
                            <a:cubicBezTo>
                              <a:pt x="26" y="6"/>
                              <a:pt x="25" y="7"/>
                              <a:pt x="26" y="7"/>
                            </a:cubicBezTo>
                            <a:cubicBezTo>
                              <a:pt x="27" y="7"/>
                              <a:pt x="26" y="7"/>
                              <a:pt x="26" y="8"/>
                            </a:cubicBezTo>
                            <a:cubicBezTo>
                              <a:pt x="27" y="8"/>
                              <a:pt x="27" y="7"/>
                              <a:pt x="27" y="8"/>
                            </a:cubicBezTo>
                            <a:cubicBezTo>
                              <a:pt x="28" y="8"/>
                              <a:pt x="27" y="9"/>
                              <a:pt x="27" y="9"/>
                            </a:cubicBezTo>
                            <a:cubicBezTo>
                              <a:pt x="28" y="9"/>
                              <a:pt x="28" y="9"/>
                              <a:pt x="29" y="9"/>
                            </a:cubicBezTo>
                            <a:cubicBezTo>
                              <a:pt x="29" y="9"/>
                              <a:pt x="29" y="10"/>
                              <a:pt x="29" y="10"/>
                            </a:cubicBezTo>
                            <a:cubicBezTo>
                              <a:pt x="30" y="10"/>
                              <a:pt x="30" y="9"/>
                              <a:pt x="31" y="10"/>
                            </a:cubicBezTo>
                            <a:cubicBezTo>
                              <a:pt x="31" y="12"/>
                              <a:pt x="29" y="11"/>
                              <a:pt x="29" y="11"/>
                            </a:cubicBezTo>
                            <a:cubicBezTo>
                              <a:pt x="29" y="11"/>
                              <a:pt x="29" y="12"/>
                              <a:pt x="29" y="12"/>
                            </a:cubicBezTo>
                            <a:cubicBezTo>
                              <a:pt x="28" y="12"/>
                              <a:pt x="25" y="12"/>
                              <a:pt x="24" y="12"/>
                            </a:cubicBezTo>
                            <a:cubicBezTo>
                              <a:pt x="23" y="10"/>
                              <a:pt x="24" y="11"/>
                              <a:pt x="24" y="9"/>
                            </a:cubicBezTo>
                            <a:cubicBezTo>
                              <a:pt x="23" y="7"/>
                              <a:pt x="20" y="7"/>
                              <a:pt x="18" y="8"/>
                            </a:cubicBezTo>
                            <a:cubicBezTo>
                              <a:pt x="18" y="8"/>
                              <a:pt x="18" y="9"/>
                              <a:pt x="18" y="10"/>
                            </a:cubicBezTo>
                            <a:cubicBezTo>
                              <a:pt x="18" y="10"/>
                              <a:pt x="17" y="10"/>
                              <a:pt x="17" y="10"/>
                            </a:cubicBezTo>
                            <a:cubicBezTo>
                              <a:pt x="16" y="10"/>
                              <a:pt x="17" y="11"/>
                              <a:pt x="16" y="11"/>
                            </a:cubicBezTo>
                            <a:cubicBezTo>
                              <a:pt x="16" y="11"/>
                              <a:pt x="16" y="11"/>
                              <a:pt x="16" y="11"/>
                            </a:cubicBezTo>
                            <a:cubicBezTo>
                              <a:pt x="16" y="12"/>
                              <a:pt x="15" y="12"/>
                              <a:pt x="15" y="12"/>
                            </a:cubicBezTo>
                            <a:cubicBezTo>
                              <a:pt x="14" y="14"/>
                              <a:pt x="15" y="13"/>
                              <a:pt x="15" y="15"/>
                            </a:cubicBezTo>
                            <a:cubicBezTo>
                              <a:pt x="13" y="16"/>
                              <a:pt x="8" y="16"/>
                              <a:pt x="8" y="13"/>
                            </a:cubicBezTo>
                            <a:cubicBezTo>
                              <a:pt x="9" y="13"/>
                              <a:pt x="9" y="13"/>
                              <a:pt x="9" y="12"/>
                            </a:cubicBezTo>
                            <a:cubicBezTo>
                              <a:pt x="11" y="12"/>
                              <a:pt x="10" y="13"/>
                              <a:pt x="11" y="12"/>
                            </a:cubicBezTo>
                            <a:cubicBezTo>
                              <a:pt x="11" y="11"/>
                              <a:pt x="10" y="11"/>
                              <a:pt x="11" y="1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1" name="Freeform 110"/>
                    <p:cNvSpPr/>
                    <p:nvPr/>
                  </p:nvSpPr>
                  <p:spPr bwMode="auto">
                    <a:xfrm>
                      <a:off x="5629275" y="2889250"/>
                      <a:ext cx="160338" cy="166688"/>
                    </a:xfrm>
                    <a:custGeom>
                      <a:avLst/>
                      <a:gdLst>
                        <a:gd name="T0" fmla="*/ 2 w 23"/>
                        <a:gd name="T1" fmla="*/ 3 h 24"/>
                        <a:gd name="T2" fmla="*/ 1 w 23"/>
                        <a:gd name="T3" fmla="*/ 2 h 24"/>
                        <a:gd name="T4" fmla="*/ 0 w 23"/>
                        <a:gd name="T5" fmla="*/ 1 h 24"/>
                        <a:gd name="T6" fmla="*/ 5 w 23"/>
                        <a:gd name="T7" fmla="*/ 0 h 24"/>
                        <a:gd name="T8" fmla="*/ 7 w 23"/>
                        <a:gd name="T9" fmla="*/ 1 h 24"/>
                        <a:gd name="T10" fmla="*/ 7 w 23"/>
                        <a:gd name="T11" fmla="*/ 2 h 24"/>
                        <a:gd name="T12" fmla="*/ 8 w 23"/>
                        <a:gd name="T13" fmla="*/ 3 h 24"/>
                        <a:gd name="T14" fmla="*/ 10 w 23"/>
                        <a:gd name="T15" fmla="*/ 5 h 24"/>
                        <a:gd name="T16" fmla="*/ 14 w 23"/>
                        <a:gd name="T17" fmla="*/ 8 h 24"/>
                        <a:gd name="T18" fmla="*/ 15 w 23"/>
                        <a:gd name="T19" fmla="*/ 9 h 24"/>
                        <a:gd name="T20" fmla="*/ 16 w 23"/>
                        <a:gd name="T21" fmla="*/ 10 h 24"/>
                        <a:gd name="T22" fmla="*/ 17 w 23"/>
                        <a:gd name="T23" fmla="*/ 11 h 24"/>
                        <a:gd name="T24" fmla="*/ 17 w 23"/>
                        <a:gd name="T25" fmla="*/ 12 h 24"/>
                        <a:gd name="T26" fmla="*/ 18 w 23"/>
                        <a:gd name="T27" fmla="*/ 13 h 24"/>
                        <a:gd name="T28" fmla="*/ 20 w 23"/>
                        <a:gd name="T29" fmla="*/ 15 h 24"/>
                        <a:gd name="T30" fmla="*/ 21 w 23"/>
                        <a:gd name="T31" fmla="*/ 16 h 24"/>
                        <a:gd name="T32" fmla="*/ 22 w 23"/>
                        <a:gd name="T33" fmla="*/ 18 h 24"/>
                        <a:gd name="T34" fmla="*/ 23 w 23"/>
                        <a:gd name="T35" fmla="*/ 21 h 24"/>
                        <a:gd name="T36" fmla="*/ 23 w 23"/>
                        <a:gd name="T37" fmla="*/ 22 h 24"/>
                        <a:gd name="T38" fmla="*/ 21 w 23"/>
                        <a:gd name="T39" fmla="*/ 23 h 24"/>
                        <a:gd name="T40" fmla="*/ 18 w 23"/>
                        <a:gd name="T41" fmla="*/ 23 h 24"/>
                        <a:gd name="T42" fmla="*/ 18 w 23"/>
                        <a:gd name="T43" fmla="*/ 22 h 24"/>
                        <a:gd name="T44" fmla="*/ 17 w 23"/>
                        <a:gd name="T45" fmla="*/ 22 h 24"/>
                        <a:gd name="T46" fmla="*/ 15 w 23"/>
                        <a:gd name="T47" fmla="*/ 19 h 24"/>
                        <a:gd name="T48" fmla="*/ 15 w 23"/>
                        <a:gd name="T49" fmla="*/ 18 h 24"/>
                        <a:gd name="T50" fmla="*/ 15 w 23"/>
                        <a:gd name="T51" fmla="*/ 18 h 24"/>
                        <a:gd name="T52" fmla="*/ 14 w 23"/>
                        <a:gd name="T53" fmla="*/ 17 h 24"/>
                        <a:gd name="T54" fmla="*/ 13 w 23"/>
                        <a:gd name="T55" fmla="*/ 17 h 24"/>
                        <a:gd name="T56" fmla="*/ 11 w 23"/>
                        <a:gd name="T57" fmla="*/ 15 h 24"/>
                        <a:gd name="T58" fmla="*/ 10 w 23"/>
                        <a:gd name="T59" fmla="*/ 11 h 24"/>
                        <a:gd name="T60" fmla="*/ 9 w 23"/>
                        <a:gd name="T61" fmla="*/ 13 h 24"/>
                        <a:gd name="T62" fmla="*/ 8 w 23"/>
                        <a:gd name="T63" fmla="*/ 10 h 24"/>
                        <a:gd name="T64" fmla="*/ 7 w 23"/>
                        <a:gd name="T65" fmla="*/ 9 h 24"/>
                        <a:gd name="T66" fmla="*/ 6 w 23"/>
                        <a:gd name="T67" fmla="*/ 8 h 24"/>
                        <a:gd name="T68" fmla="*/ 6 w 23"/>
                        <a:gd name="T69" fmla="*/ 6 h 24"/>
                        <a:gd name="T70" fmla="*/ 4 w 23"/>
                        <a:gd name="T71" fmla="*/ 5 h 24"/>
                        <a:gd name="T72" fmla="*/ 3 w 23"/>
                        <a:gd name="T73" fmla="*/ 4 h 24"/>
                        <a:gd name="T74" fmla="*/ 2 w 23"/>
                        <a:gd name="T75" fmla="*/ 3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23" h="24">
                          <a:moveTo>
                            <a:pt x="2" y="3"/>
                          </a:moveTo>
                          <a:cubicBezTo>
                            <a:pt x="2" y="2"/>
                            <a:pt x="2" y="3"/>
                            <a:pt x="1" y="2"/>
                          </a:cubicBezTo>
                          <a:cubicBezTo>
                            <a:pt x="1" y="2"/>
                            <a:pt x="1" y="1"/>
                            <a:pt x="0" y="1"/>
                          </a:cubicBezTo>
                          <a:cubicBezTo>
                            <a:pt x="2" y="0"/>
                            <a:pt x="3" y="1"/>
                            <a:pt x="5" y="0"/>
                          </a:cubicBezTo>
                          <a:cubicBezTo>
                            <a:pt x="4" y="2"/>
                            <a:pt x="6" y="1"/>
                            <a:pt x="7" y="1"/>
                          </a:cubicBezTo>
                          <a:cubicBezTo>
                            <a:pt x="7" y="1"/>
                            <a:pt x="6" y="2"/>
                            <a:pt x="7" y="2"/>
                          </a:cubicBezTo>
                          <a:cubicBezTo>
                            <a:pt x="7" y="3"/>
                            <a:pt x="8" y="2"/>
                            <a:pt x="8" y="3"/>
                          </a:cubicBezTo>
                          <a:cubicBezTo>
                            <a:pt x="9" y="3"/>
                            <a:pt x="9" y="4"/>
                            <a:pt x="10" y="5"/>
                          </a:cubicBezTo>
                          <a:cubicBezTo>
                            <a:pt x="11" y="5"/>
                            <a:pt x="12" y="8"/>
                            <a:pt x="14" y="8"/>
                          </a:cubicBezTo>
                          <a:cubicBezTo>
                            <a:pt x="15" y="8"/>
                            <a:pt x="14" y="9"/>
                            <a:pt x="15" y="9"/>
                          </a:cubicBezTo>
                          <a:cubicBezTo>
                            <a:pt x="15" y="10"/>
                            <a:pt x="16" y="10"/>
                            <a:pt x="16" y="10"/>
                          </a:cubicBezTo>
                          <a:cubicBezTo>
                            <a:pt x="16" y="10"/>
                            <a:pt x="17" y="11"/>
                            <a:pt x="17" y="11"/>
                          </a:cubicBezTo>
                          <a:cubicBezTo>
                            <a:pt x="17" y="11"/>
                            <a:pt x="17" y="12"/>
                            <a:pt x="17" y="12"/>
                          </a:cubicBezTo>
                          <a:cubicBezTo>
                            <a:pt x="18" y="12"/>
                            <a:pt x="18" y="13"/>
                            <a:pt x="18" y="13"/>
                          </a:cubicBezTo>
                          <a:cubicBezTo>
                            <a:pt x="19" y="14"/>
                            <a:pt x="19" y="15"/>
                            <a:pt x="20" y="15"/>
                          </a:cubicBezTo>
                          <a:cubicBezTo>
                            <a:pt x="20" y="15"/>
                            <a:pt x="21" y="16"/>
                            <a:pt x="21" y="16"/>
                          </a:cubicBezTo>
                          <a:cubicBezTo>
                            <a:pt x="22" y="16"/>
                            <a:pt x="21" y="18"/>
                            <a:pt x="22" y="18"/>
                          </a:cubicBezTo>
                          <a:cubicBezTo>
                            <a:pt x="23" y="18"/>
                            <a:pt x="23" y="20"/>
                            <a:pt x="23" y="21"/>
                          </a:cubicBezTo>
                          <a:cubicBezTo>
                            <a:pt x="23" y="21"/>
                            <a:pt x="21" y="22"/>
                            <a:pt x="23" y="22"/>
                          </a:cubicBezTo>
                          <a:cubicBezTo>
                            <a:pt x="23" y="24"/>
                            <a:pt x="21" y="23"/>
                            <a:pt x="21" y="23"/>
                          </a:cubicBezTo>
                          <a:cubicBezTo>
                            <a:pt x="20" y="23"/>
                            <a:pt x="19" y="23"/>
                            <a:pt x="18" y="23"/>
                          </a:cubicBezTo>
                          <a:cubicBezTo>
                            <a:pt x="18" y="23"/>
                            <a:pt x="18" y="22"/>
                            <a:pt x="18" y="22"/>
                          </a:cubicBezTo>
                          <a:cubicBezTo>
                            <a:pt x="18" y="21"/>
                            <a:pt x="18" y="22"/>
                            <a:pt x="17" y="22"/>
                          </a:cubicBezTo>
                          <a:cubicBezTo>
                            <a:pt x="17" y="21"/>
                            <a:pt x="16" y="19"/>
                            <a:pt x="15" y="19"/>
                          </a:cubicBezTo>
                          <a:cubicBezTo>
                            <a:pt x="15" y="19"/>
                            <a:pt x="15" y="19"/>
                            <a:pt x="15" y="18"/>
                          </a:cubicBezTo>
                          <a:cubicBezTo>
                            <a:pt x="15" y="18"/>
                            <a:pt x="15" y="18"/>
                            <a:pt x="15" y="18"/>
                          </a:cubicBezTo>
                          <a:cubicBezTo>
                            <a:pt x="14" y="19"/>
                            <a:pt x="14" y="18"/>
                            <a:pt x="14" y="17"/>
                          </a:cubicBezTo>
                          <a:cubicBezTo>
                            <a:pt x="14" y="17"/>
                            <a:pt x="13" y="18"/>
                            <a:pt x="13" y="17"/>
                          </a:cubicBezTo>
                          <a:cubicBezTo>
                            <a:pt x="12" y="17"/>
                            <a:pt x="12" y="15"/>
                            <a:pt x="11" y="15"/>
                          </a:cubicBezTo>
                          <a:cubicBezTo>
                            <a:pt x="12" y="13"/>
                            <a:pt x="10" y="13"/>
                            <a:pt x="10" y="11"/>
                          </a:cubicBezTo>
                          <a:cubicBezTo>
                            <a:pt x="9" y="11"/>
                            <a:pt x="9" y="12"/>
                            <a:pt x="9" y="13"/>
                          </a:cubicBezTo>
                          <a:cubicBezTo>
                            <a:pt x="8" y="12"/>
                            <a:pt x="9" y="11"/>
                            <a:pt x="8" y="10"/>
                          </a:cubicBezTo>
                          <a:cubicBezTo>
                            <a:pt x="8" y="10"/>
                            <a:pt x="7" y="9"/>
                            <a:pt x="7" y="9"/>
                          </a:cubicBezTo>
                          <a:cubicBezTo>
                            <a:pt x="7" y="9"/>
                            <a:pt x="7" y="8"/>
                            <a:pt x="6" y="8"/>
                          </a:cubicBezTo>
                          <a:cubicBezTo>
                            <a:pt x="6" y="7"/>
                            <a:pt x="6" y="7"/>
                            <a:pt x="6" y="6"/>
                          </a:cubicBezTo>
                          <a:cubicBezTo>
                            <a:pt x="5" y="6"/>
                            <a:pt x="4" y="5"/>
                            <a:pt x="4" y="5"/>
                          </a:cubicBezTo>
                          <a:cubicBezTo>
                            <a:pt x="4" y="5"/>
                            <a:pt x="3" y="4"/>
                            <a:pt x="3" y="4"/>
                          </a:cubicBezTo>
                          <a:cubicBezTo>
                            <a:pt x="3" y="3"/>
                            <a:pt x="4" y="2"/>
                            <a:pt x="2" y="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" name="Freeform 111"/>
                    <p:cNvSpPr/>
                    <p:nvPr/>
                  </p:nvSpPr>
                  <p:spPr bwMode="auto">
                    <a:xfrm>
                      <a:off x="4845050" y="3152775"/>
                      <a:ext cx="111125" cy="209550"/>
                    </a:xfrm>
                    <a:custGeom>
                      <a:avLst/>
                      <a:gdLst>
                        <a:gd name="T0" fmla="*/ 12 w 16"/>
                        <a:gd name="T1" fmla="*/ 0 h 30"/>
                        <a:gd name="T2" fmla="*/ 15 w 16"/>
                        <a:gd name="T3" fmla="*/ 0 h 30"/>
                        <a:gd name="T4" fmla="*/ 14 w 16"/>
                        <a:gd name="T5" fmla="*/ 10 h 30"/>
                        <a:gd name="T6" fmla="*/ 12 w 16"/>
                        <a:gd name="T7" fmla="*/ 16 h 30"/>
                        <a:gd name="T8" fmla="*/ 11 w 16"/>
                        <a:gd name="T9" fmla="*/ 19 h 30"/>
                        <a:gd name="T10" fmla="*/ 10 w 16"/>
                        <a:gd name="T11" fmla="*/ 22 h 30"/>
                        <a:gd name="T12" fmla="*/ 10 w 16"/>
                        <a:gd name="T13" fmla="*/ 23 h 30"/>
                        <a:gd name="T14" fmla="*/ 9 w 16"/>
                        <a:gd name="T15" fmla="*/ 24 h 30"/>
                        <a:gd name="T16" fmla="*/ 9 w 16"/>
                        <a:gd name="T17" fmla="*/ 27 h 30"/>
                        <a:gd name="T18" fmla="*/ 8 w 16"/>
                        <a:gd name="T19" fmla="*/ 27 h 30"/>
                        <a:gd name="T20" fmla="*/ 8 w 16"/>
                        <a:gd name="T21" fmla="*/ 29 h 30"/>
                        <a:gd name="T22" fmla="*/ 2 w 16"/>
                        <a:gd name="T23" fmla="*/ 29 h 30"/>
                        <a:gd name="T24" fmla="*/ 2 w 16"/>
                        <a:gd name="T25" fmla="*/ 27 h 30"/>
                        <a:gd name="T26" fmla="*/ 1 w 16"/>
                        <a:gd name="T27" fmla="*/ 26 h 30"/>
                        <a:gd name="T28" fmla="*/ 0 w 16"/>
                        <a:gd name="T29" fmla="*/ 25 h 30"/>
                        <a:gd name="T30" fmla="*/ 0 w 16"/>
                        <a:gd name="T31" fmla="*/ 23 h 30"/>
                        <a:gd name="T32" fmla="*/ 1 w 16"/>
                        <a:gd name="T33" fmla="*/ 23 h 30"/>
                        <a:gd name="T34" fmla="*/ 0 w 16"/>
                        <a:gd name="T35" fmla="*/ 22 h 30"/>
                        <a:gd name="T36" fmla="*/ 1 w 16"/>
                        <a:gd name="T37" fmla="*/ 20 h 30"/>
                        <a:gd name="T38" fmla="*/ 1 w 16"/>
                        <a:gd name="T39" fmla="*/ 19 h 30"/>
                        <a:gd name="T40" fmla="*/ 2 w 16"/>
                        <a:gd name="T41" fmla="*/ 18 h 30"/>
                        <a:gd name="T42" fmla="*/ 3 w 16"/>
                        <a:gd name="T43" fmla="*/ 16 h 30"/>
                        <a:gd name="T44" fmla="*/ 2 w 16"/>
                        <a:gd name="T45" fmla="*/ 14 h 30"/>
                        <a:gd name="T46" fmla="*/ 2 w 16"/>
                        <a:gd name="T47" fmla="*/ 11 h 30"/>
                        <a:gd name="T48" fmla="*/ 3 w 16"/>
                        <a:gd name="T49" fmla="*/ 10 h 30"/>
                        <a:gd name="T50" fmla="*/ 5 w 16"/>
                        <a:gd name="T51" fmla="*/ 9 h 30"/>
                        <a:gd name="T52" fmla="*/ 8 w 16"/>
                        <a:gd name="T53" fmla="*/ 7 h 30"/>
                        <a:gd name="T54" fmla="*/ 9 w 16"/>
                        <a:gd name="T55" fmla="*/ 7 h 30"/>
                        <a:gd name="T56" fmla="*/ 10 w 16"/>
                        <a:gd name="T57" fmla="*/ 4 h 30"/>
                        <a:gd name="T58" fmla="*/ 11 w 16"/>
                        <a:gd name="T59" fmla="*/ 3 h 30"/>
                        <a:gd name="T60" fmla="*/ 12 w 16"/>
                        <a:gd name="T61" fmla="*/ 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6" h="30">
                          <a:moveTo>
                            <a:pt x="12" y="0"/>
                          </a:moveTo>
                          <a:cubicBezTo>
                            <a:pt x="13" y="0"/>
                            <a:pt x="14" y="0"/>
                            <a:pt x="15" y="0"/>
                          </a:cubicBezTo>
                          <a:cubicBezTo>
                            <a:pt x="14" y="3"/>
                            <a:pt x="16" y="8"/>
                            <a:pt x="14" y="10"/>
                          </a:cubicBezTo>
                          <a:cubicBezTo>
                            <a:pt x="14" y="12"/>
                            <a:pt x="13" y="14"/>
                            <a:pt x="12" y="16"/>
                          </a:cubicBezTo>
                          <a:cubicBezTo>
                            <a:pt x="12" y="17"/>
                            <a:pt x="12" y="19"/>
                            <a:pt x="11" y="19"/>
                          </a:cubicBezTo>
                          <a:cubicBezTo>
                            <a:pt x="11" y="20"/>
                            <a:pt x="11" y="21"/>
                            <a:pt x="10" y="22"/>
                          </a:cubicBezTo>
                          <a:cubicBezTo>
                            <a:pt x="10" y="22"/>
                            <a:pt x="10" y="23"/>
                            <a:pt x="10" y="23"/>
                          </a:cubicBezTo>
                          <a:cubicBezTo>
                            <a:pt x="10" y="23"/>
                            <a:pt x="9" y="23"/>
                            <a:pt x="9" y="24"/>
                          </a:cubicBezTo>
                          <a:cubicBezTo>
                            <a:pt x="9" y="25"/>
                            <a:pt x="9" y="26"/>
                            <a:pt x="9" y="27"/>
                          </a:cubicBezTo>
                          <a:cubicBezTo>
                            <a:pt x="9" y="27"/>
                            <a:pt x="8" y="27"/>
                            <a:pt x="8" y="27"/>
                          </a:cubicBezTo>
                          <a:cubicBezTo>
                            <a:pt x="8" y="28"/>
                            <a:pt x="7" y="28"/>
                            <a:pt x="8" y="29"/>
                          </a:cubicBezTo>
                          <a:cubicBezTo>
                            <a:pt x="6" y="30"/>
                            <a:pt x="4" y="30"/>
                            <a:pt x="2" y="29"/>
                          </a:cubicBezTo>
                          <a:cubicBezTo>
                            <a:pt x="3" y="28"/>
                            <a:pt x="1" y="28"/>
                            <a:pt x="2" y="27"/>
                          </a:cubicBezTo>
                          <a:cubicBezTo>
                            <a:pt x="1" y="27"/>
                            <a:pt x="1" y="26"/>
                            <a:pt x="1" y="26"/>
                          </a:cubicBezTo>
                          <a:cubicBezTo>
                            <a:pt x="1" y="26"/>
                            <a:pt x="0" y="26"/>
                            <a:pt x="0" y="25"/>
                          </a:cubicBezTo>
                          <a:cubicBezTo>
                            <a:pt x="0" y="25"/>
                            <a:pt x="0" y="24"/>
                            <a:pt x="0" y="23"/>
                          </a:cubicBezTo>
                          <a:cubicBezTo>
                            <a:pt x="0" y="23"/>
                            <a:pt x="1" y="23"/>
                            <a:pt x="1" y="23"/>
                          </a:cubicBezTo>
                          <a:cubicBezTo>
                            <a:pt x="1" y="22"/>
                            <a:pt x="0" y="22"/>
                            <a:pt x="0" y="22"/>
                          </a:cubicBezTo>
                          <a:cubicBezTo>
                            <a:pt x="0" y="21"/>
                            <a:pt x="1" y="20"/>
                            <a:pt x="1" y="20"/>
                          </a:cubicBezTo>
                          <a:cubicBezTo>
                            <a:pt x="1" y="20"/>
                            <a:pt x="1" y="19"/>
                            <a:pt x="1" y="19"/>
                          </a:cubicBezTo>
                          <a:cubicBezTo>
                            <a:pt x="1" y="19"/>
                            <a:pt x="2" y="18"/>
                            <a:pt x="2" y="18"/>
                          </a:cubicBezTo>
                          <a:cubicBezTo>
                            <a:pt x="3" y="17"/>
                            <a:pt x="2" y="14"/>
                            <a:pt x="3" y="16"/>
                          </a:cubicBezTo>
                          <a:cubicBezTo>
                            <a:pt x="4" y="14"/>
                            <a:pt x="2" y="15"/>
                            <a:pt x="2" y="14"/>
                          </a:cubicBezTo>
                          <a:cubicBezTo>
                            <a:pt x="2" y="11"/>
                            <a:pt x="2" y="11"/>
                            <a:pt x="2" y="11"/>
                          </a:cubicBezTo>
                          <a:cubicBezTo>
                            <a:pt x="3" y="11"/>
                            <a:pt x="3" y="10"/>
                            <a:pt x="3" y="10"/>
                          </a:cubicBezTo>
                          <a:cubicBezTo>
                            <a:pt x="4" y="10"/>
                            <a:pt x="5" y="9"/>
                            <a:pt x="5" y="9"/>
                          </a:cubicBezTo>
                          <a:cubicBezTo>
                            <a:pt x="6" y="8"/>
                            <a:pt x="8" y="9"/>
                            <a:pt x="8" y="7"/>
                          </a:cubicBezTo>
                          <a:cubicBezTo>
                            <a:pt x="9" y="6"/>
                            <a:pt x="9" y="7"/>
                            <a:pt x="9" y="7"/>
                          </a:cubicBezTo>
                          <a:cubicBezTo>
                            <a:pt x="9" y="5"/>
                            <a:pt x="10" y="5"/>
                            <a:pt x="10" y="4"/>
                          </a:cubicBezTo>
                          <a:cubicBezTo>
                            <a:pt x="11" y="5"/>
                            <a:pt x="11" y="0"/>
                            <a:pt x="11" y="3"/>
                          </a:cubicBezTo>
                          <a:cubicBezTo>
                            <a:pt x="13" y="3"/>
                            <a:pt x="12" y="0"/>
                            <a:pt x="12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" name="Freeform 112"/>
                    <p:cNvSpPr/>
                    <p:nvPr/>
                  </p:nvSpPr>
                  <p:spPr bwMode="auto">
                    <a:xfrm>
                      <a:off x="5900738" y="3140075"/>
                      <a:ext cx="609600" cy="450850"/>
                    </a:xfrm>
                    <a:custGeom>
                      <a:avLst/>
                      <a:gdLst>
                        <a:gd name="T0" fmla="*/ 51 w 88"/>
                        <a:gd name="T1" fmla="*/ 5 h 65"/>
                        <a:gd name="T2" fmla="*/ 49 w 88"/>
                        <a:gd name="T3" fmla="*/ 6 h 65"/>
                        <a:gd name="T4" fmla="*/ 51 w 88"/>
                        <a:gd name="T5" fmla="*/ 10 h 65"/>
                        <a:gd name="T6" fmla="*/ 59 w 88"/>
                        <a:gd name="T7" fmla="*/ 14 h 65"/>
                        <a:gd name="T8" fmla="*/ 61 w 88"/>
                        <a:gd name="T9" fmla="*/ 11 h 65"/>
                        <a:gd name="T10" fmla="*/ 62 w 88"/>
                        <a:gd name="T11" fmla="*/ 9 h 65"/>
                        <a:gd name="T12" fmla="*/ 62 w 88"/>
                        <a:gd name="T13" fmla="*/ 4 h 65"/>
                        <a:gd name="T14" fmla="*/ 64 w 88"/>
                        <a:gd name="T15" fmla="*/ 1 h 65"/>
                        <a:gd name="T16" fmla="*/ 65 w 88"/>
                        <a:gd name="T17" fmla="*/ 3 h 65"/>
                        <a:gd name="T18" fmla="*/ 68 w 88"/>
                        <a:gd name="T19" fmla="*/ 9 h 65"/>
                        <a:gd name="T20" fmla="*/ 71 w 88"/>
                        <a:gd name="T21" fmla="*/ 12 h 65"/>
                        <a:gd name="T22" fmla="*/ 73 w 88"/>
                        <a:gd name="T23" fmla="*/ 16 h 65"/>
                        <a:gd name="T24" fmla="*/ 75 w 88"/>
                        <a:gd name="T25" fmla="*/ 20 h 65"/>
                        <a:gd name="T26" fmla="*/ 76 w 88"/>
                        <a:gd name="T27" fmla="*/ 21 h 65"/>
                        <a:gd name="T28" fmla="*/ 80 w 88"/>
                        <a:gd name="T29" fmla="*/ 23 h 65"/>
                        <a:gd name="T30" fmla="*/ 82 w 88"/>
                        <a:gd name="T31" fmla="*/ 29 h 65"/>
                        <a:gd name="T32" fmla="*/ 83 w 88"/>
                        <a:gd name="T33" fmla="*/ 30 h 65"/>
                        <a:gd name="T34" fmla="*/ 87 w 88"/>
                        <a:gd name="T35" fmla="*/ 32 h 65"/>
                        <a:gd name="T36" fmla="*/ 88 w 88"/>
                        <a:gd name="T37" fmla="*/ 41 h 65"/>
                        <a:gd name="T38" fmla="*/ 86 w 88"/>
                        <a:gd name="T39" fmla="*/ 45 h 65"/>
                        <a:gd name="T40" fmla="*/ 86 w 88"/>
                        <a:gd name="T41" fmla="*/ 47 h 65"/>
                        <a:gd name="T42" fmla="*/ 85 w 88"/>
                        <a:gd name="T43" fmla="*/ 50 h 65"/>
                        <a:gd name="T44" fmla="*/ 82 w 88"/>
                        <a:gd name="T45" fmla="*/ 53 h 65"/>
                        <a:gd name="T46" fmla="*/ 79 w 88"/>
                        <a:gd name="T47" fmla="*/ 61 h 65"/>
                        <a:gd name="T48" fmla="*/ 74 w 88"/>
                        <a:gd name="T49" fmla="*/ 63 h 65"/>
                        <a:gd name="T50" fmla="*/ 72 w 88"/>
                        <a:gd name="T51" fmla="*/ 65 h 65"/>
                        <a:gd name="T52" fmla="*/ 68 w 88"/>
                        <a:gd name="T53" fmla="*/ 63 h 65"/>
                        <a:gd name="T54" fmla="*/ 58 w 88"/>
                        <a:gd name="T55" fmla="*/ 62 h 65"/>
                        <a:gd name="T56" fmla="*/ 58 w 88"/>
                        <a:gd name="T57" fmla="*/ 59 h 65"/>
                        <a:gd name="T58" fmla="*/ 57 w 88"/>
                        <a:gd name="T59" fmla="*/ 57 h 65"/>
                        <a:gd name="T60" fmla="*/ 53 w 88"/>
                        <a:gd name="T61" fmla="*/ 54 h 65"/>
                        <a:gd name="T62" fmla="*/ 51 w 88"/>
                        <a:gd name="T63" fmla="*/ 51 h 65"/>
                        <a:gd name="T64" fmla="*/ 47 w 88"/>
                        <a:gd name="T65" fmla="*/ 50 h 65"/>
                        <a:gd name="T66" fmla="*/ 44 w 88"/>
                        <a:gd name="T67" fmla="*/ 49 h 65"/>
                        <a:gd name="T68" fmla="*/ 34 w 88"/>
                        <a:gd name="T69" fmla="*/ 46 h 65"/>
                        <a:gd name="T70" fmla="*/ 29 w 88"/>
                        <a:gd name="T71" fmla="*/ 48 h 65"/>
                        <a:gd name="T72" fmla="*/ 27 w 88"/>
                        <a:gd name="T73" fmla="*/ 49 h 65"/>
                        <a:gd name="T74" fmla="*/ 25 w 88"/>
                        <a:gd name="T75" fmla="*/ 51 h 65"/>
                        <a:gd name="T76" fmla="*/ 24 w 88"/>
                        <a:gd name="T77" fmla="*/ 51 h 65"/>
                        <a:gd name="T78" fmla="*/ 15 w 88"/>
                        <a:gd name="T79" fmla="*/ 52 h 65"/>
                        <a:gd name="T80" fmla="*/ 13 w 88"/>
                        <a:gd name="T81" fmla="*/ 53 h 65"/>
                        <a:gd name="T82" fmla="*/ 4 w 88"/>
                        <a:gd name="T83" fmla="*/ 55 h 65"/>
                        <a:gd name="T84" fmla="*/ 5 w 88"/>
                        <a:gd name="T85" fmla="*/ 49 h 65"/>
                        <a:gd name="T86" fmla="*/ 4 w 88"/>
                        <a:gd name="T87" fmla="*/ 46 h 65"/>
                        <a:gd name="T88" fmla="*/ 4 w 88"/>
                        <a:gd name="T89" fmla="*/ 44 h 65"/>
                        <a:gd name="T90" fmla="*/ 2 w 88"/>
                        <a:gd name="T91" fmla="*/ 41 h 65"/>
                        <a:gd name="T92" fmla="*/ 2 w 88"/>
                        <a:gd name="T93" fmla="*/ 38 h 65"/>
                        <a:gd name="T94" fmla="*/ 1 w 88"/>
                        <a:gd name="T95" fmla="*/ 35 h 65"/>
                        <a:gd name="T96" fmla="*/ 1 w 88"/>
                        <a:gd name="T97" fmla="*/ 32 h 65"/>
                        <a:gd name="T98" fmla="*/ 1 w 88"/>
                        <a:gd name="T99" fmla="*/ 25 h 65"/>
                        <a:gd name="T100" fmla="*/ 7 w 88"/>
                        <a:gd name="T101" fmla="*/ 21 h 65"/>
                        <a:gd name="T102" fmla="*/ 14 w 88"/>
                        <a:gd name="T103" fmla="*/ 20 h 65"/>
                        <a:gd name="T104" fmla="*/ 18 w 88"/>
                        <a:gd name="T105" fmla="*/ 18 h 65"/>
                        <a:gd name="T106" fmla="*/ 19 w 88"/>
                        <a:gd name="T107" fmla="*/ 12 h 65"/>
                        <a:gd name="T108" fmla="*/ 24 w 88"/>
                        <a:gd name="T109" fmla="*/ 12 h 65"/>
                        <a:gd name="T110" fmla="*/ 25 w 88"/>
                        <a:gd name="T111" fmla="*/ 9 h 65"/>
                        <a:gd name="T112" fmla="*/ 30 w 88"/>
                        <a:gd name="T113" fmla="*/ 6 h 65"/>
                        <a:gd name="T114" fmla="*/ 33 w 88"/>
                        <a:gd name="T115" fmla="*/ 7 h 65"/>
                        <a:gd name="T116" fmla="*/ 34 w 88"/>
                        <a:gd name="T117" fmla="*/ 8 h 65"/>
                        <a:gd name="T118" fmla="*/ 35 w 88"/>
                        <a:gd name="T119" fmla="*/ 7 h 65"/>
                        <a:gd name="T120" fmla="*/ 39 w 88"/>
                        <a:gd name="T121" fmla="*/ 4 h 65"/>
                        <a:gd name="T122" fmla="*/ 41 w 88"/>
                        <a:gd name="T123" fmla="*/ 3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88" h="65">
                          <a:moveTo>
                            <a:pt x="51" y="3"/>
                          </a:moveTo>
                          <a:cubicBezTo>
                            <a:pt x="51" y="5"/>
                            <a:pt x="51" y="5"/>
                            <a:pt x="51" y="5"/>
                          </a:cubicBezTo>
                          <a:cubicBezTo>
                            <a:pt x="49" y="5"/>
                            <a:pt x="49" y="5"/>
                            <a:pt x="49" y="5"/>
                          </a:cubicBezTo>
                          <a:cubicBezTo>
                            <a:pt x="50" y="6"/>
                            <a:pt x="50" y="6"/>
                            <a:pt x="49" y="6"/>
                          </a:cubicBezTo>
                          <a:cubicBezTo>
                            <a:pt x="50" y="7"/>
                            <a:pt x="49" y="7"/>
                            <a:pt x="49" y="9"/>
                          </a:cubicBezTo>
                          <a:cubicBezTo>
                            <a:pt x="49" y="9"/>
                            <a:pt x="50" y="10"/>
                            <a:pt x="51" y="10"/>
                          </a:cubicBezTo>
                          <a:cubicBezTo>
                            <a:pt x="52" y="12"/>
                            <a:pt x="55" y="11"/>
                            <a:pt x="55" y="13"/>
                          </a:cubicBezTo>
                          <a:cubicBezTo>
                            <a:pt x="57" y="13"/>
                            <a:pt x="58" y="13"/>
                            <a:pt x="59" y="14"/>
                          </a:cubicBezTo>
                          <a:cubicBezTo>
                            <a:pt x="60" y="14"/>
                            <a:pt x="59" y="11"/>
                            <a:pt x="61" y="12"/>
                          </a:cubicBezTo>
                          <a:cubicBezTo>
                            <a:pt x="61" y="12"/>
                            <a:pt x="60" y="11"/>
                            <a:pt x="61" y="11"/>
                          </a:cubicBezTo>
                          <a:cubicBezTo>
                            <a:pt x="62" y="11"/>
                            <a:pt x="61" y="10"/>
                            <a:pt x="61" y="9"/>
                          </a:cubicBezTo>
                          <a:cubicBezTo>
                            <a:pt x="61" y="9"/>
                            <a:pt x="62" y="9"/>
                            <a:pt x="62" y="9"/>
                          </a:cubicBezTo>
                          <a:cubicBezTo>
                            <a:pt x="62" y="8"/>
                            <a:pt x="62" y="7"/>
                            <a:pt x="62" y="6"/>
                          </a:cubicBezTo>
                          <a:cubicBezTo>
                            <a:pt x="62" y="6"/>
                            <a:pt x="61" y="5"/>
                            <a:pt x="62" y="4"/>
                          </a:cubicBezTo>
                          <a:cubicBezTo>
                            <a:pt x="62" y="4"/>
                            <a:pt x="63" y="4"/>
                            <a:pt x="63" y="4"/>
                          </a:cubicBezTo>
                          <a:cubicBezTo>
                            <a:pt x="64" y="3"/>
                            <a:pt x="63" y="2"/>
                            <a:pt x="64" y="1"/>
                          </a:cubicBezTo>
                          <a:cubicBezTo>
                            <a:pt x="65" y="1"/>
                            <a:pt x="64" y="3"/>
                            <a:pt x="65" y="3"/>
                          </a:cubicBezTo>
                          <a:cubicBezTo>
                            <a:pt x="65" y="3"/>
                            <a:pt x="65" y="3"/>
                            <a:pt x="65" y="3"/>
                          </a:cubicBezTo>
                          <a:cubicBezTo>
                            <a:pt x="66" y="4"/>
                            <a:pt x="66" y="5"/>
                            <a:pt x="66" y="6"/>
                          </a:cubicBezTo>
                          <a:cubicBezTo>
                            <a:pt x="67" y="7"/>
                            <a:pt x="68" y="7"/>
                            <a:pt x="68" y="9"/>
                          </a:cubicBezTo>
                          <a:cubicBezTo>
                            <a:pt x="69" y="7"/>
                            <a:pt x="68" y="9"/>
                            <a:pt x="70" y="9"/>
                          </a:cubicBezTo>
                          <a:cubicBezTo>
                            <a:pt x="70" y="10"/>
                            <a:pt x="70" y="12"/>
                            <a:pt x="71" y="12"/>
                          </a:cubicBezTo>
                          <a:cubicBezTo>
                            <a:pt x="71" y="13"/>
                            <a:pt x="71" y="14"/>
                            <a:pt x="71" y="16"/>
                          </a:cubicBezTo>
                          <a:cubicBezTo>
                            <a:pt x="72" y="14"/>
                            <a:pt x="71" y="16"/>
                            <a:pt x="73" y="16"/>
                          </a:cubicBezTo>
                          <a:cubicBezTo>
                            <a:pt x="73" y="17"/>
                            <a:pt x="73" y="17"/>
                            <a:pt x="73" y="18"/>
                          </a:cubicBezTo>
                          <a:cubicBezTo>
                            <a:pt x="74" y="18"/>
                            <a:pt x="75" y="18"/>
                            <a:pt x="75" y="20"/>
                          </a:cubicBezTo>
                          <a:cubicBezTo>
                            <a:pt x="75" y="20"/>
                            <a:pt x="76" y="20"/>
                            <a:pt x="76" y="20"/>
                          </a:cubicBezTo>
                          <a:cubicBezTo>
                            <a:pt x="77" y="20"/>
                            <a:pt x="76" y="21"/>
                            <a:pt x="76" y="21"/>
                          </a:cubicBezTo>
                          <a:cubicBezTo>
                            <a:pt x="77" y="22"/>
                            <a:pt x="77" y="21"/>
                            <a:pt x="78" y="21"/>
                          </a:cubicBezTo>
                          <a:cubicBezTo>
                            <a:pt x="78" y="22"/>
                            <a:pt x="78" y="24"/>
                            <a:pt x="80" y="23"/>
                          </a:cubicBezTo>
                          <a:cubicBezTo>
                            <a:pt x="80" y="25"/>
                            <a:pt x="81" y="26"/>
                            <a:pt x="81" y="27"/>
                          </a:cubicBezTo>
                          <a:cubicBezTo>
                            <a:pt x="82" y="28"/>
                            <a:pt x="82" y="28"/>
                            <a:pt x="82" y="29"/>
                          </a:cubicBezTo>
                          <a:cubicBezTo>
                            <a:pt x="83" y="29"/>
                            <a:pt x="83" y="29"/>
                            <a:pt x="83" y="29"/>
                          </a:cubicBezTo>
                          <a:cubicBezTo>
                            <a:pt x="84" y="29"/>
                            <a:pt x="83" y="30"/>
                            <a:pt x="83" y="30"/>
                          </a:cubicBezTo>
                          <a:cubicBezTo>
                            <a:pt x="84" y="30"/>
                            <a:pt x="85" y="30"/>
                            <a:pt x="84" y="30"/>
                          </a:cubicBezTo>
                          <a:cubicBezTo>
                            <a:pt x="86" y="31"/>
                            <a:pt x="85" y="32"/>
                            <a:pt x="87" y="32"/>
                          </a:cubicBezTo>
                          <a:cubicBezTo>
                            <a:pt x="85" y="34"/>
                            <a:pt x="87" y="36"/>
                            <a:pt x="87" y="38"/>
                          </a:cubicBezTo>
                          <a:cubicBezTo>
                            <a:pt x="87" y="39"/>
                            <a:pt x="87" y="40"/>
                            <a:pt x="88" y="41"/>
                          </a:cubicBezTo>
                          <a:cubicBezTo>
                            <a:pt x="87" y="42"/>
                            <a:pt x="87" y="43"/>
                            <a:pt x="87" y="45"/>
                          </a:cubicBezTo>
                          <a:cubicBezTo>
                            <a:pt x="87" y="45"/>
                            <a:pt x="86" y="45"/>
                            <a:pt x="86" y="45"/>
                          </a:cubicBezTo>
                          <a:cubicBezTo>
                            <a:pt x="86" y="45"/>
                            <a:pt x="87" y="45"/>
                            <a:pt x="87" y="45"/>
                          </a:cubicBezTo>
                          <a:cubicBezTo>
                            <a:pt x="87" y="46"/>
                            <a:pt x="86" y="47"/>
                            <a:pt x="86" y="47"/>
                          </a:cubicBezTo>
                          <a:cubicBezTo>
                            <a:pt x="86" y="47"/>
                            <a:pt x="85" y="47"/>
                            <a:pt x="85" y="47"/>
                          </a:cubicBezTo>
                          <a:cubicBezTo>
                            <a:pt x="85" y="48"/>
                            <a:pt x="86" y="49"/>
                            <a:pt x="85" y="50"/>
                          </a:cubicBezTo>
                          <a:cubicBezTo>
                            <a:pt x="84" y="50"/>
                            <a:pt x="84" y="52"/>
                            <a:pt x="83" y="51"/>
                          </a:cubicBezTo>
                          <a:cubicBezTo>
                            <a:pt x="83" y="52"/>
                            <a:pt x="83" y="53"/>
                            <a:pt x="82" y="53"/>
                          </a:cubicBezTo>
                          <a:cubicBezTo>
                            <a:pt x="82" y="55"/>
                            <a:pt x="81" y="56"/>
                            <a:pt x="81" y="58"/>
                          </a:cubicBezTo>
                          <a:cubicBezTo>
                            <a:pt x="79" y="57"/>
                            <a:pt x="79" y="59"/>
                            <a:pt x="79" y="61"/>
                          </a:cubicBezTo>
                          <a:cubicBezTo>
                            <a:pt x="78" y="61"/>
                            <a:pt x="78" y="61"/>
                            <a:pt x="78" y="61"/>
                          </a:cubicBezTo>
                          <a:cubicBezTo>
                            <a:pt x="77" y="62"/>
                            <a:pt x="75" y="62"/>
                            <a:pt x="74" y="63"/>
                          </a:cubicBezTo>
                          <a:cubicBezTo>
                            <a:pt x="74" y="63"/>
                            <a:pt x="74" y="64"/>
                            <a:pt x="73" y="64"/>
                          </a:cubicBezTo>
                          <a:cubicBezTo>
                            <a:pt x="73" y="64"/>
                            <a:pt x="72" y="64"/>
                            <a:pt x="72" y="65"/>
                          </a:cubicBezTo>
                          <a:cubicBezTo>
                            <a:pt x="71" y="64"/>
                            <a:pt x="70" y="63"/>
                            <a:pt x="69" y="62"/>
                          </a:cubicBezTo>
                          <a:cubicBezTo>
                            <a:pt x="68" y="62"/>
                            <a:pt x="68" y="63"/>
                            <a:pt x="68" y="63"/>
                          </a:cubicBezTo>
                          <a:cubicBezTo>
                            <a:pt x="67" y="64"/>
                            <a:pt x="65" y="63"/>
                            <a:pt x="64" y="65"/>
                          </a:cubicBezTo>
                          <a:cubicBezTo>
                            <a:pt x="62" y="64"/>
                            <a:pt x="61" y="62"/>
                            <a:pt x="58" y="62"/>
                          </a:cubicBezTo>
                          <a:cubicBezTo>
                            <a:pt x="59" y="61"/>
                            <a:pt x="59" y="61"/>
                            <a:pt x="58" y="59"/>
                          </a:cubicBezTo>
                          <a:cubicBezTo>
                            <a:pt x="58" y="59"/>
                            <a:pt x="58" y="59"/>
                            <a:pt x="58" y="59"/>
                          </a:cubicBezTo>
                          <a:cubicBezTo>
                            <a:pt x="58" y="59"/>
                            <a:pt x="58" y="58"/>
                            <a:pt x="58" y="58"/>
                          </a:cubicBezTo>
                          <a:cubicBezTo>
                            <a:pt x="58" y="58"/>
                            <a:pt x="56" y="57"/>
                            <a:pt x="57" y="57"/>
                          </a:cubicBezTo>
                          <a:cubicBezTo>
                            <a:pt x="57" y="57"/>
                            <a:pt x="55" y="55"/>
                            <a:pt x="55" y="57"/>
                          </a:cubicBezTo>
                          <a:cubicBezTo>
                            <a:pt x="54" y="56"/>
                            <a:pt x="54" y="55"/>
                            <a:pt x="53" y="54"/>
                          </a:cubicBezTo>
                          <a:cubicBezTo>
                            <a:pt x="53" y="53"/>
                            <a:pt x="53" y="52"/>
                            <a:pt x="54" y="52"/>
                          </a:cubicBezTo>
                          <a:cubicBezTo>
                            <a:pt x="53" y="51"/>
                            <a:pt x="53" y="52"/>
                            <a:pt x="51" y="51"/>
                          </a:cubicBezTo>
                          <a:cubicBezTo>
                            <a:pt x="50" y="52"/>
                            <a:pt x="50" y="54"/>
                            <a:pt x="48" y="53"/>
                          </a:cubicBezTo>
                          <a:cubicBezTo>
                            <a:pt x="48" y="51"/>
                            <a:pt x="46" y="52"/>
                            <a:pt x="47" y="50"/>
                          </a:cubicBezTo>
                          <a:cubicBezTo>
                            <a:pt x="45" y="50"/>
                            <a:pt x="45" y="49"/>
                            <a:pt x="43" y="49"/>
                          </a:cubicBezTo>
                          <a:cubicBezTo>
                            <a:pt x="43" y="49"/>
                            <a:pt x="44" y="49"/>
                            <a:pt x="44" y="49"/>
                          </a:cubicBezTo>
                          <a:cubicBezTo>
                            <a:pt x="43" y="47"/>
                            <a:pt x="42" y="48"/>
                            <a:pt x="39" y="48"/>
                          </a:cubicBezTo>
                          <a:cubicBezTo>
                            <a:pt x="37" y="48"/>
                            <a:pt x="36" y="47"/>
                            <a:pt x="34" y="46"/>
                          </a:cubicBezTo>
                          <a:cubicBezTo>
                            <a:pt x="33" y="47"/>
                            <a:pt x="31" y="47"/>
                            <a:pt x="31" y="48"/>
                          </a:cubicBezTo>
                          <a:cubicBezTo>
                            <a:pt x="30" y="48"/>
                            <a:pt x="30" y="48"/>
                            <a:pt x="29" y="48"/>
                          </a:cubicBezTo>
                          <a:cubicBezTo>
                            <a:pt x="28" y="48"/>
                            <a:pt x="29" y="49"/>
                            <a:pt x="28" y="49"/>
                          </a:cubicBezTo>
                          <a:cubicBezTo>
                            <a:pt x="27" y="49"/>
                            <a:pt x="28" y="48"/>
                            <a:pt x="27" y="49"/>
                          </a:cubicBezTo>
                          <a:cubicBezTo>
                            <a:pt x="27" y="49"/>
                            <a:pt x="26" y="50"/>
                            <a:pt x="26" y="50"/>
                          </a:cubicBezTo>
                          <a:cubicBezTo>
                            <a:pt x="26" y="49"/>
                            <a:pt x="25" y="48"/>
                            <a:pt x="25" y="51"/>
                          </a:cubicBezTo>
                          <a:cubicBezTo>
                            <a:pt x="25" y="51"/>
                            <a:pt x="25" y="50"/>
                            <a:pt x="24" y="50"/>
                          </a:cubicBezTo>
                          <a:cubicBezTo>
                            <a:pt x="23" y="50"/>
                            <a:pt x="24" y="51"/>
                            <a:pt x="24" y="51"/>
                          </a:cubicBezTo>
                          <a:cubicBezTo>
                            <a:pt x="23" y="52"/>
                            <a:pt x="22" y="51"/>
                            <a:pt x="22" y="53"/>
                          </a:cubicBezTo>
                          <a:cubicBezTo>
                            <a:pt x="20" y="52"/>
                            <a:pt x="17" y="53"/>
                            <a:pt x="15" y="52"/>
                          </a:cubicBezTo>
                          <a:cubicBezTo>
                            <a:pt x="14" y="52"/>
                            <a:pt x="14" y="53"/>
                            <a:pt x="14" y="53"/>
                          </a:cubicBezTo>
                          <a:cubicBezTo>
                            <a:pt x="14" y="54"/>
                            <a:pt x="13" y="53"/>
                            <a:pt x="13" y="53"/>
                          </a:cubicBezTo>
                          <a:cubicBezTo>
                            <a:pt x="13" y="53"/>
                            <a:pt x="12" y="54"/>
                            <a:pt x="11" y="54"/>
                          </a:cubicBezTo>
                          <a:cubicBezTo>
                            <a:pt x="10" y="54"/>
                            <a:pt x="7" y="55"/>
                            <a:pt x="4" y="55"/>
                          </a:cubicBezTo>
                          <a:cubicBezTo>
                            <a:pt x="4" y="54"/>
                            <a:pt x="4" y="52"/>
                            <a:pt x="6" y="52"/>
                          </a:cubicBezTo>
                          <a:cubicBezTo>
                            <a:pt x="5" y="51"/>
                            <a:pt x="6" y="49"/>
                            <a:pt x="5" y="49"/>
                          </a:cubicBezTo>
                          <a:cubicBezTo>
                            <a:pt x="4" y="49"/>
                            <a:pt x="6" y="49"/>
                            <a:pt x="5" y="47"/>
                          </a:cubicBezTo>
                          <a:cubicBezTo>
                            <a:pt x="4" y="46"/>
                            <a:pt x="5" y="48"/>
                            <a:pt x="4" y="46"/>
                          </a:cubicBezTo>
                          <a:cubicBezTo>
                            <a:pt x="4" y="46"/>
                            <a:pt x="4" y="45"/>
                            <a:pt x="4" y="45"/>
                          </a:cubicBezTo>
                          <a:cubicBezTo>
                            <a:pt x="3" y="44"/>
                            <a:pt x="4" y="45"/>
                            <a:pt x="4" y="44"/>
                          </a:cubicBezTo>
                          <a:cubicBezTo>
                            <a:pt x="4" y="43"/>
                            <a:pt x="3" y="42"/>
                            <a:pt x="3" y="41"/>
                          </a:cubicBezTo>
                          <a:cubicBezTo>
                            <a:pt x="4" y="40"/>
                            <a:pt x="3" y="41"/>
                            <a:pt x="2" y="41"/>
                          </a:cubicBezTo>
                          <a:cubicBezTo>
                            <a:pt x="2" y="40"/>
                            <a:pt x="2" y="40"/>
                            <a:pt x="2" y="39"/>
                          </a:cubicBezTo>
                          <a:cubicBezTo>
                            <a:pt x="2" y="40"/>
                            <a:pt x="2" y="38"/>
                            <a:pt x="2" y="38"/>
                          </a:cubicBezTo>
                          <a:cubicBezTo>
                            <a:pt x="1" y="37"/>
                            <a:pt x="2" y="38"/>
                            <a:pt x="2" y="37"/>
                          </a:cubicBezTo>
                          <a:cubicBezTo>
                            <a:pt x="2" y="36"/>
                            <a:pt x="0" y="36"/>
                            <a:pt x="1" y="35"/>
                          </a:cubicBezTo>
                          <a:cubicBezTo>
                            <a:pt x="2" y="35"/>
                            <a:pt x="1" y="33"/>
                            <a:pt x="2" y="33"/>
                          </a:cubicBezTo>
                          <a:cubicBezTo>
                            <a:pt x="2" y="32"/>
                            <a:pt x="1" y="32"/>
                            <a:pt x="1" y="32"/>
                          </a:cubicBezTo>
                          <a:cubicBezTo>
                            <a:pt x="1" y="31"/>
                            <a:pt x="2" y="30"/>
                            <a:pt x="0" y="30"/>
                          </a:cubicBezTo>
                          <a:cubicBezTo>
                            <a:pt x="0" y="28"/>
                            <a:pt x="1" y="27"/>
                            <a:pt x="1" y="25"/>
                          </a:cubicBezTo>
                          <a:cubicBezTo>
                            <a:pt x="2" y="26"/>
                            <a:pt x="4" y="25"/>
                            <a:pt x="4" y="24"/>
                          </a:cubicBezTo>
                          <a:cubicBezTo>
                            <a:pt x="4" y="23"/>
                            <a:pt x="7" y="24"/>
                            <a:pt x="7" y="21"/>
                          </a:cubicBezTo>
                          <a:cubicBezTo>
                            <a:pt x="10" y="22"/>
                            <a:pt x="11" y="20"/>
                            <a:pt x="14" y="20"/>
                          </a:cubicBezTo>
                          <a:cubicBezTo>
                            <a:pt x="15" y="20"/>
                            <a:pt x="14" y="20"/>
                            <a:pt x="14" y="20"/>
                          </a:cubicBezTo>
                          <a:cubicBezTo>
                            <a:pt x="15" y="19"/>
                            <a:pt x="17" y="19"/>
                            <a:pt x="17" y="18"/>
                          </a:cubicBezTo>
                          <a:cubicBezTo>
                            <a:pt x="17" y="18"/>
                            <a:pt x="17" y="18"/>
                            <a:pt x="18" y="18"/>
                          </a:cubicBezTo>
                          <a:cubicBezTo>
                            <a:pt x="19" y="18"/>
                            <a:pt x="17" y="16"/>
                            <a:pt x="19" y="17"/>
                          </a:cubicBezTo>
                          <a:cubicBezTo>
                            <a:pt x="19" y="14"/>
                            <a:pt x="19" y="15"/>
                            <a:pt x="19" y="12"/>
                          </a:cubicBezTo>
                          <a:cubicBezTo>
                            <a:pt x="21" y="12"/>
                            <a:pt x="22" y="13"/>
                            <a:pt x="23" y="13"/>
                          </a:cubicBezTo>
                          <a:cubicBezTo>
                            <a:pt x="23" y="13"/>
                            <a:pt x="23" y="12"/>
                            <a:pt x="24" y="12"/>
                          </a:cubicBezTo>
                          <a:cubicBezTo>
                            <a:pt x="23" y="11"/>
                            <a:pt x="26" y="10"/>
                            <a:pt x="24" y="10"/>
                          </a:cubicBezTo>
                          <a:cubicBezTo>
                            <a:pt x="25" y="10"/>
                            <a:pt x="25" y="10"/>
                            <a:pt x="25" y="9"/>
                          </a:cubicBezTo>
                          <a:cubicBezTo>
                            <a:pt x="27" y="9"/>
                            <a:pt x="26" y="7"/>
                            <a:pt x="28" y="7"/>
                          </a:cubicBezTo>
                          <a:cubicBezTo>
                            <a:pt x="28" y="7"/>
                            <a:pt x="29" y="6"/>
                            <a:pt x="30" y="6"/>
                          </a:cubicBezTo>
                          <a:cubicBezTo>
                            <a:pt x="30" y="6"/>
                            <a:pt x="31" y="7"/>
                            <a:pt x="32" y="6"/>
                          </a:cubicBezTo>
                          <a:cubicBezTo>
                            <a:pt x="31" y="7"/>
                            <a:pt x="32" y="7"/>
                            <a:pt x="33" y="7"/>
                          </a:cubicBezTo>
                          <a:cubicBezTo>
                            <a:pt x="33" y="8"/>
                            <a:pt x="33" y="8"/>
                            <a:pt x="33" y="8"/>
                          </a:cubicBezTo>
                          <a:cubicBezTo>
                            <a:pt x="33" y="8"/>
                            <a:pt x="34" y="8"/>
                            <a:pt x="34" y="8"/>
                          </a:cubicBezTo>
                          <a:cubicBezTo>
                            <a:pt x="34" y="8"/>
                            <a:pt x="34" y="10"/>
                            <a:pt x="36" y="9"/>
                          </a:cubicBezTo>
                          <a:cubicBezTo>
                            <a:pt x="37" y="9"/>
                            <a:pt x="36" y="6"/>
                            <a:pt x="35" y="7"/>
                          </a:cubicBezTo>
                          <a:cubicBezTo>
                            <a:pt x="35" y="6"/>
                            <a:pt x="36" y="6"/>
                            <a:pt x="36" y="6"/>
                          </a:cubicBezTo>
                          <a:cubicBezTo>
                            <a:pt x="37" y="5"/>
                            <a:pt x="37" y="4"/>
                            <a:pt x="39" y="4"/>
                          </a:cubicBezTo>
                          <a:cubicBezTo>
                            <a:pt x="38" y="3"/>
                            <a:pt x="39" y="2"/>
                            <a:pt x="40" y="2"/>
                          </a:cubicBezTo>
                          <a:cubicBezTo>
                            <a:pt x="39" y="4"/>
                            <a:pt x="40" y="3"/>
                            <a:pt x="41" y="3"/>
                          </a:cubicBezTo>
                          <a:cubicBezTo>
                            <a:pt x="44" y="0"/>
                            <a:pt x="48" y="3"/>
                            <a:pt x="51" y="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78" name="组合 77"/>
          <p:cNvGrpSpPr/>
          <p:nvPr/>
        </p:nvGrpSpPr>
        <p:grpSpPr>
          <a:xfrm>
            <a:off x="1334912" y="5230831"/>
            <a:ext cx="9410852" cy="1092972"/>
            <a:chOff x="1301165" y="4104186"/>
            <a:chExt cx="7059058" cy="819729"/>
          </a:xfrm>
        </p:grpSpPr>
        <p:sp>
          <p:nvSpPr>
            <p:cNvPr id="79" name="TextBox 78"/>
            <p:cNvSpPr txBox="1"/>
            <p:nvPr/>
          </p:nvSpPr>
          <p:spPr>
            <a:xfrm>
              <a:off x="1316954" y="4104186"/>
              <a:ext cx="1918082" cy="49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700" dirty="0">
                  <a:solidFill>
                    <a:schemeClr val="tx2"/>
                  </a:solidFill>
                  <a:latin typeface="+mj-ea"/>
                  <a:ea typeface="+mj-ea"/>
                </a:rPr>
                <a:t>添加小标题</a:t>
              </a:r>
              <a:endParaRPr lang="zh-CN" altLang="en-US" sz="3700" dirty="0">
                <a:solidFill>
                  <a:schemeClr val="tx2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301165" y="4485334"/>
              <a:ext cx="7059058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华文黑体" pitchFamily="2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华文黑体" pitchFamily="2" charset="-122"/>
              </a:endParaRPr>
            </a:p>
          </p:txBody>
        </p:sp>
      </p:grpSp>
      <p:sp>
        <p:nvSpPr>
          <p:cNvPr id="81" name="任意多边形 80"/>
          <p:cNvSpPr/>
          <p:nvPr/>
        </p:nvSpPr>
        <p:spPr>
          <a:xfrm>
            <a:off x="4563922" y="2675283"/>
            <a:ext cx="3525281" cy="1672796"/>
          </a:xfrm>
          <a:custGeom>
            <a:avLst/>
            <a:gdLst>
              <a:gd name="connsiteX0" fmla="*/ 1371600 w 1371600"/>
              <a:gd name="connsiteY0" fmla="*/ 0 h 622300"/>
              <a:gd name="connsiteX1" fmla="*/ 0 w 1371600"/>
              <a:gd name="connsiteY1" fmla="*/ 622300 h 622300"/>
              <a:gd name="connsiteX0-1" fmla="*/ 1371600 w 1371600"/>
              <a:gd name="connsiteY0-2" fmla="*/ 0 h 622300"/>
              <a:gd name="connsiteX1-3" fmla="*/ 0 w 1371600"/>
              <a:gd name="connsiteY1-4" fmla="*/ 622300 h 622300"/>
              <a:gd name="connsiteX0-5" fmla="*/ 1371600 w 1371600"/>
              <a:gd name="connsiteY0-6" fmla="*/ 0 h 622300"/>
              <a:gd name="connsiteX1-7" fmla="*/ 0 w 1371600"/>
              <a:gd name="connsiteY1-8" fmla="*/ 622300 h 622300"/>
              <a:gd name="connsiteX0-9" fmla="*/ 1371600 w 1371600"/>
              <a:gd name="connsiteY0-10" fmla="*/ 0 h 622300"/>
              <a:gd name="connsiteX1-11" fmla="*/ 0 w 1371600"/>
              <a:gd name="connsiteY1-12" fmla="*/ 622300 h 622300"/>
              <a:gd name="connsiteX0-13" fmla="*/ 1371600 w 1371600"/>
              <a:gd name="connsiteY0-14" fmla="*/ 102835 h 725135"/>
              <a:gd name="connsiteX1-15" fmla="*/ 0 w 1371600"/>
              <a:gd name="connsiteY1-16" fmla="*/ 725135 h 725135"/>
              <a:gd name="connsiteX0-17" fmla="*/ 1396756 w 1396756"/>
              <a:gd name="connsiteY0-18" fmla="*/ 110983 h 712591"/>
              <a:gd name="connsiteX1-19" fmla="*/ 0 w 1396756"/>
              <a:gd name="connsiteY1-20" fmla="*/ 712591 h 712591"/>
              <a:gd name="connsiteX0-21" fmla="*/ 1396756 w 1396756"/>
              <a:gd name="connsiteY0-22" fmla="*/ 79752 h 681360"/>
              <a:gd name="connsiteX1-23" fmla="*/ 0 w 1396756"/>
              <a:gd name="connsiteY1-24" fmla="*/ 681360 h 681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396756" h="681360">
                <a:moveTo>
                  <a:pt x="1396756" y="79752"/>
                </a:moveTo>
                <a:cubicBezTo>
                  <a:pt x="1137676" y="12865"/>
                  <a:pt x="291856" y="-230334"/>
                  <a:pt x="0" y="681360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>
            <a:off x="5826218" y="2379711"/>
            <a:ext cx="2230931" cy="478901"/>
          </a:xfrm>
          <a:custGeom>
            <a:avLst/>
            <a:gdLst>
              <a:gd name="connsiteX0" fmla="*/ 0 w 883920"/>
              <a:gd name="connsiteY0" fmla="*/ 0 h 106680"/>
              <a:gd name="connsiteX1" fmla="*/ 883920 w 883920"/>
              <a:gd name="connsiteY1" fmla="*/ 106680 h 106680"/>
              <a:gd name="connsiteX0-1" fmla="*/ 0 w 883920"/>
              <a:gd name="connsiteY0-2" fmla="*/ 0 h 106680"/>
              <a:gd name="connsiteX1-3" fmla="*/ 883920 w 883920"/>
              <a:gd name="connsiteY1-4" fmla="*/ 106680 h 106680"/>
              <a:gd name="connsiteX0-5" fmla="*/ 0 w 883920"/>
              <a:gd name="connsiteY0-6" fmla="*/ 0 h 106680"/>
              <a:gd name="connsiteX1-7" fmla="*/ 883920 w 883920"/>
              <a:gd name="connsiteY1-8" fmla="*/ 106680 h 106680"/>
              <a:gd name="connsiteX0-9" fmla="*/ 0 w 883920"/>
              <a:gd name="connsiteY0-10" fmla="*/ 95955 h 202635"/>
              <a:gd name="connsiteX1-11" fmla="*/ 883920 w 883920"/>
              <a:gd name="connsiteY1-12" fmla="*/ 202635 h 202635"/>
              <a:gd name="connsiteX0-13" fmla="*/ 0 w 883920"/>
              <a:gd name="connsiteY0-14" fmla="*/ 110702 h 217382"/>
              <a:gd name="connsiteX1-15" fmla="*/ 883920 w 883920"/>
              <a:gd name="connsiteY1-16" fmla="*/ 217382 h 217382"/>
              <a:gd name="connsiteX0-17" fmla="*/ 0 w 883920"/>
              <a:gd name="connsiteY0-18" fmla="*/ 116254 h 200709"/>
              <a:gd name="connsiteX1-19" fmla="*/ 883920 w 883920"/>
              <a:gd name="connsiteY1-20" fmla="*/ 200709 h 200709"/>
              <a:gd name="connsiteX0-21" fmla="*/ 0 w 883920"/>
              <a:gd name="connsiteY0-22" fmla="*/ 110610 h 195065"/>
              <a:gd name="connsiteX1-23" fmla="*/ 883920 w 883920"/>
              <a:gd name="connsiteY1-24" fmla="*/ 195065 h 195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83920" h="195065">
                <a:moveTo>
                  <a:pt x="0" y="110610"/>
                </a:moveTo>
                <a:cubicBezTo>
                  <a:pt x="501015" y="-130055"/>
                  <a:pt x="741680" y="80130"/>
                  <a:pt x="883920" y="195065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3" name="任意多边形 82"/>
          <p:cNvSpPr/>
          <p:nvPr/>
        </p:nvSpPr>
        <p:spPr>
          <a:xfrm>
            <a:off x="5685181" y="2135297"/>
            <a:ext cx="2420046" cy="735788"/>
          </a:xfrm>
          <a:custGeom>
            <a:avLst/>
            <a:gdLst>
              <a:gd name="connsiteX0" fmla="*/ 0 w 958850"/>
              <a:gd name="connsiteY0" fmla="*/ 0 h 171450"/>
              <a:gd name="connsiteX1" fmla="*/ 958850 w 958850"/>
              <a:gd name="connsiteY1" fmla="*/ 171450 h 171450"/>
              <a:gd name="connsiteX0-1" fmla="*/ 0 w 958850"/>
              <a:gd name="connsiteY0-2" fmla="*/ 120926 h 292376"/>
              <a:gd name="connsiteX1-3" fmla="*/ 958850 w 958850"/>
              <a:gd name="connsiteY1-4" fmla="*/ 292376 h 292376"/>
              <a:gd name="connsiteX0-5" fmla="*/ 0 w 958850"/>
              <a:gd name="connsiteY0-6" fmla="*/ 133830 h 305280"/>
              <a:gd name="connsiteX1-7" fmla="*/ 958850 w 958850"/>
              <a:gd name="connsiteY1-8" fmla="*/ 305280 h 305280"/>
              <a:gd name="connsiteX0-9" fmla="*/ 0 w 958850"/>
              <a:gd name="connsiteY0-10" fmla="*/ 128250 h 299700"/>
              <a:gd name="connsiteX1-11" fmla="*/ 958850 w 958850"/>
              <a:gd name="connsiteY1-12" fmla="*/ 299700 h 299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58850" h="299700">
                <a:moveTo>
                  <a:pt x="0" y="128250"/>
                </a:moveTo>
                <a:cubicBezTo>
                  <a:pt x="567267" y="-189250"/>
                  <a:pt x="836083" y="166350"/>
                  <a:pt x="958850" y="299700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83"/>
          <p:cNvSpPr/>
          <p:nvPr/>
        </p:nvSpPr>
        <p:spPr>
          <a:xfrm>
            <a:off x="3505536" y="1510695"/>
            <a:ext cx="4599692" cy="1329209"/>
          </a:xfrm>
          <a:custGeom>
            <a:avLst/>
            <a:gdLst>
              <a:gd name="connsiteX0" fmla="*/ 0 w 1822450"/>
              <a:gd name="connsiteY0" fmla="*/ 0 h 222250"/>
              <a:gd name="connsiteX1" fmla="*/ 1822450 w 1822450"/>
              <a:gd name="connsiteY1" fmla="*/ 222250 h 222250"/>
              <a:gd name="connsiteX0-1" fmla="*/ 0 w 1822450"/>
              <a:gd name="connsiteY0-2" fmla="*/ 241973 h 464223"/>
              <a:gd name="connsiteX1-3" fmla="*/ 1822450 w 1822450"/>
              <a:gd name="connsiteY1-4" fmla="*/ 464223 h 464223"/>
              <a:gd name="connsiteX0-5" fmla="*/ 0 w 1822450"/>
              <a:gd name="connsiteY0-6" fmla="*/ 319161 h 541411"/>
              <a:gd name="connsiteX1-7" fmla="*/ 1822450 w 1822450"/>
              <a:gd name="connsiteY1-8" fmla="*/ 541411 h 5414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822450" h="541411">
                <a:moveTo>
                  <a:pt x="0" y="319161"/>
                </a:moveTo>
                <a:cubicBezTo>
                  <a:pt x="791633" y="-305256"/>
                  <a:pt x="1513417" y="105378"/>
                  <a:pt x="1822450" y="541411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5" name="任意多边形 84"/>
          <p:cNvSpPr/>
          <p:nvPr/>
        </p:nvSpPr>
        <p:spPr>
          <a:xfrm>
            <a:off x="8089203" y="2189095"/>
            <a:ext cx="817367" cy="666400"/>
          </a:xfrm>
          <a:custGeom>
            <a:avLst/>
            <a:gdLst>
              <a:gd name="connsiteX0" fmla="*/ 0 w 323850"/>
              <a:gd name="connsiteY0" fmla="*/ 323850 h 323850"/>
              <a:gd name="connsiteX1" fmla="*/ 323850 w 323850"/>
              <a:gd name="connsiteY1" fmla="*/ 0 h 323850"/>
              <a:gd name="connsiteX0-1" fmla="*/ 0 w 323850"/>
              <a:gd name="connsiteY0-2" fmla="*/ 323850 h 323850"/>
              <a:gd name="connsiteX1-3" fmla="*/ 323850 w 323850"/>
              <a:gd name="connsiteY1-4" fmla="*/ 0 h 323850"/>
              <a:gd name="connsiteX0-5" fmla="*/ 0 w 323850"/>
              <a:gd name="connsiteY0-6" fmla="*/ 323850 h 323850"/>
              <a:gd name="connsiteX1-7" fmla="*/ 323850 w 323850"/>
              <a:gd name="connsiteY1-8" fmla="*/ 0 h 323850"/>
              <a:gd name="connsiteX0-9" fmla="*/ 0 w 323850"/>
              <a:gd name="connsiteY0-10" fmla="*/ 323850 h 323850"/>
              <a:gd name="connsiteX1-11" fmla="*/ 323850 w 323850"/>
              <a:gd name="connsiteY1-12" fmla="*/ 0 h 323850"/>
              <a:gd name="connsiteX0-13" fmla="*/ 0 w 323850"/>
              <a:gd name="connsiteY0-14" fmla="*/ 268672 h 268672"/>
              <a:gd name="connsiteX1-15" fmla="*/ 323850 w 323850"/>
              <a:gd name="connsiteY1-16" fmla="*/ 0 h 268672"/>
              <a:gd name="connsiteX0-17" fmla="*/ 0 w 323850"/>
              <a:gd name="connsiteY0-18" fmla="*/ 271437 h 271437"/>
              <a:gd name="connsiteX1-19" fmla="*/ 323850 w 323850"/>
              <a:gd name="connsiteY1-20" fmla="*/ 2765 h 2714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323850" h="271437">
                <a:moveTo>
                  <a:pt x="0" y="271437"/>
                </a:moveTo>
                <a:cubicBezTo>
                  <a:pt x="6350" y="150787"/>
                  <a:pt x="89617" y="-24111"/>
                  <a:pt x="323850" y="2765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6" name="任意多边形 85"/>
          <p:cNvSpPr/>
          <p:nvPr/>
        </p:nvSpPr>
        <p:spPr>
          <a:xfrm>
            <a:off x="8105231" y="2886674"/>
            <a:ext cx="558857" cy="1404828"/>
          </a:xfrm>
          <a:custGeom>
            <a:avLst/>
            <a:gdLst>
              <a:gd name="connsiteX0" fmla="*/ 0 w 184150"/>
              <a:gd name="connsiteY0" fmla="*/ 0 h 603250"/>
              <a:gd name="connsiteX1" fmla="*/ 184150 w 184150"/>
              <a:gd name="connsiteY1" fmla="*/ 603250 h 603250"/>
              <a:gd name="connsiteX0-1" fmla="*/ 0 w 184150"/>
              <a:gd name="connsiteY0-2" fmla="*/ 0 h 603250"/>
              <a:gd name="connsiteX1-3" fmla="*/ 184150 w 184150"/>
              <a:gd name="connsiteY1-4" fmla="*/ 603250 h 603250"/>
              <a:gd name="connsiteX0-5" fmla="*/ 0 w 229519"/>
              <a:gd name="connsiteY0-6" fmla="*/ 0 h 603250"/>
              <a:gd name="connsiteX1-7" fmla="*/ 184150 w 229519"/>
              <a:gd name="connsiteY1-8" fmla="*/ 603250 h 603250"/>
              <a:gd name="connsiteX0-9" fmla="*/ 0 w 226739"/>
              <a:gd name="connsiteY0-10" fmla="*/ 0 h 603250"/>
              <a:gd name="connsiteX1-11" fmla="*/ 184150 w 226739"/>
              <a:gd name="connsiteY1-12" fmla="*/ 603250 h 603250"/>
              <a:gd name="connsiteX0-13" fmla="*/ 0 w 204593"/>
              <a:gd name="connsiteY0-14" fmla="*/ 0 h 572212"/>
              <a:gd name="connsiteX1-15" fmla="*/ 148932 w 204593"/>
              <a:gd name="connsiteY1-16" fmla="*/ 572212 h 572212"/>
              <a:gd name="connsiteX0-17" fmla="*/ 0 w 219299"/>
              <a:gd name="connsiteY0-18" fmla="*/ 0 h 572212"/>
              <a:gd name="connsiteX1-19" fmla="*/ 148932 w 219299"/>
              <a:gd name="connsiteY1-20" fmla="*/ 572212 h 572212"/>
              <a:gd name="connsiteX0-21" fmla="*/ 0 w 221425"/>
              <a:gd name="connsiteY0-22" fmla="*/ 0 h 572212"/>
              <a:gd name="connsiteX1-23" fmla="*/ 148932 w 221425"/>
              <a:gd name="connsiteY1-24" fmla="*/ 572212 h 572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1425" h="572212">
                <a:moveTo>
                  <a:pt x="0" y="0"/>
                </a:moveTo>
                <a:cubicBezTo>
                  <a:pt x="283633" y="169333"/>
                  <a:pt x="248449" y="346690"/>
                  <a:pt x="148932" y="572212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7" name="任意多边形 86"/>
          <p:cNvSpPr/>
          <p:nvPr/>
        </p:nvSpPr>
        <p:spPr>
          <a:xfrm>
            <a:off x="6267572" y="2886677"/>
            <a:ext cx="1827418" cy="1452832"/>
          </a:xfrm>
          <a:custGeom>
            <a:avLst/>
            <a:gdLst>
              <a:gd name="connsiteX0" fmla="*/ 762000 w 762000"/>
              <a:gd name="connsiteY0" fmla="*/ 0 h 660400"/>
              <a:gd name="connsiteX1" fmla="*/ 0 w 762000"/>
              <a:gd name="connsiteY1" fmla="*/ 660400 h 660400"/>
              <a:gd name="connsiteX0-1" fmla="*/ 762000 w 762000"/>
              <a:gd name="connsiteY0-2" fmla="*/ 0 h 687405"/>
              <a:gd name="connsiteX1-3" fmla="*/ 0 w 762000"/>
              <a:gd name="connsiteY1-4" fmla="*/ 660400 h 687405"/>
              <a:gd name="connsiteX0-5" fmla="*/ 762000 w 763941"/>
              <a:gd name="connsiteY0-6" fmla="*/ 0 h 693360"/>
              <a:gd name="connsiteX1-7" fmla="*/ 0 w 763941"/>
              <a:gd name="connsiteY1-8" fmla="*/ 660400 h 693360"/>
              <a:gd name="connsiteX0-9" fmla="*/ 721750 w 724044"/>
              <a:gd name="connsiteY0-10" fmla="*/ 0 h 591765"/>
              <a:gd name="connsiteX1-11" fmla="*/ 0 w 724044"/>
              <a:gd name="connsiteY1-12" fmla="*/ 551768 h 5917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24044" h="591765">
                <a:moveTo>
                  <a:pt x="721750" y="0"/>
                </a:moveTo>
                <a:cubicBezTo>
                  <a:pt x="747150" y="359833"/>
                  <a:pt x="565150" y="712635"/>
                  <a:pt x="0" y="551768"/>
                </a:cubicBezTo>
              </a:path>
            </a:pathLst>
          </a:custGeom>
          <a:noFill/>
          <a:ln w="12700">
            <a:solidFill>
              <a:schemeClr val="accent4"/>
            </a:solidFill>
            <a:prstDash val="sysDot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8" name="五角星 87"/>
          <p:cNvSpPr/>
          <p:nvPr/>
        </p:nvSpPr>
        <p:spPr>
          <a:xfrm>
            <a:off x="7869056" y="2617399"/>
            <a:ext cx="402388" cy="40244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3084988" y="2268764"/>
            <a:ext cx="558038" cy="413712"/>
            <a:chOff x="2313446" y="1701571"/>
            <a:chExt cx="418583" cy="310284"/>
          </a:xfrm>
        </p:grpSpPr>
        <p:sp>
          <p:nvSpPr>
            <p:cNvPr id="90" name="椭圆 89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4126253" y="4338864"/>
            <a:ext cx="558038" cy="413712"/>
            <a:chOff x="2313446" y="1701571"/>
            <a:chExt cx="418583" cy="310284"/>
          </a:xfrm>
        </p:grpSpPr>
        <p:sp>
          <p:nvSpPr>
            <p:cNvPr id="93" name="椭圆 92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840530" y="4110264"/>
            <a:ext cx="558038" cy="413712"/>
            <a:chOff x="2313446" y="1701571"/>
            <a:chExt cx="418583" cy="310284"/>
          </a:xfrm>
        </p:grpSpPr>
        <p:sp>
          <p:nvSpPr>
            <p:cNvPr id="96" name="椭圆 95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231643" y="2419955"/>
            <a:ext cx="558038" cy="413712"/>
            <a:chOff x="2313446" y="1701571"/>
            <a:chExt cx="418583" cy="310284"/>
          </a:xfrm>
        </p:grpSpPr>
        <p:sp>
          <p:nvSpPr>
            <p:cNvPr id="99" name="椭圆 98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710990" y="2140555"/>
            <a:ext cx="558038" cy="413712"/>
            <a:chOff x="2313446" y="1701571"/>
            <a:chExt cx="418583" cy="310284"/>
          </a:xfrm>
        </p:grpSpPr>
        <p:sp>
          <p:nvSpPr>
            <p:cNvPr id="102" name="椭圆 101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063375" y="4274155"/>
            <a:ext cx="558038" cy="413712"/>
            <a:chOff x="2313446" y="1701571"/>
            <a:chExt cx="418583" cy="310284"/>
          </a:xfrm>
        </p:grpSpPr>
        <p:sp>
          <p:nvSpPr>
            <p:cNvPr id="105" name="椭圆 104"/>
            <p:cNvSpPr/>
            <p:nvPr/>
          </p:nvSpPr>
          <p:spPr>
            <a:xfrm flipH="1">
              <a:off x="2511455" y="1701571"/>
              <a:ext cx="95480" cy="954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>
              <a:off x="2313446" y="1757939"/>
              <a:ext cx="4185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7" name="五角星 106"/>
          <p:cNvSpPr/>
          <p:nvPr/>
        </p:nvSpPr>
        <p:spPr>
          <a:xfrm>
            <a:off x="7871472" y="2619160"/>
            <a:ext cx="402388" cy="40244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标题 10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07" grpId="0" animBg="1"/>
      <p:bldP spid="107" grpId="1" animBg="1"/>
      <p:bldP spid="10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"/>
          <p:cNvSpPr/>
          <p:nvPr/>
        </p:nvSpPr>
        <p:spPr bwMode="auto">
          <a:xfrm>
            <a:off x="6329204" y="5402855"/>
            <a:ext cx="561414" cy="316736"/>
          </a:xfrm>
          <a:custGeom>
            <a:avLst/>
            <a:gdLst>
              <a:gd name="T0" fmla="*/ 226 w 390"/>
              <a:gd name="T1" fmla="*/ 216 h 220"/>
              <a:gd name="T2" fmla="*/ 226 w 390"/>
              <a:gd name="T3" fmla="*/ 216 h 220"/>
              <a:gd name="T4" fmla="*/ 200 w 390"/>
              <a:gd name="T5" fmla="*/ 220 h 220"/>
              <a:gd name="T6" fmla="*/ 174 w 390"/>
              <a:gd name="T7" fmla="*/ 220 h 220"/>
              <a:gd name="T8" fmla="*/ 146 w 390"/>
              <a:gd name="T9" fmla="*/ 216 h 220"/>
              <a:gd name="T10" fmla="*/ 118 w 390"/>
              <a:gd name="T11" fmla="*/ 206 h 220"/>
              <a:gd name="T12" fmla="*/ 88 w 390"/>
              <a:gd name="T13" fmla="*/ 192 h 220"/>
              <a:gd name="T14" fmla="*/ 58 w 390"/>
              <a:gd name="T15" fmla="*/ 174 h 220"/>
              <a:gd name="T16" fmla="*/ 30 w 390"/>
              <a:gd name="T17" fmla="*/ 148 h 220"/>
              <a:gd name="T18" fmla="*/ 0 w 390"/>
              <a:gd name="T19" fmla="*/ 118 h 220"/>
              <a:gd name="T20" fmla="*/ 50 w 390"/>
              <a:gd name="T21" fmla="*/ 34 h 220"/>
              <a:gd name="T22" fmla="*/ 390 w 390"/>
              <a:gd name="T23" fmla="*/ 0 h 220"/>
              <a:gd name="T24" fmla="*/ 390 w 390"/>
              <a:gd name="T25" fmla="*/ 0 h 220"/>
              <a:gd name="T26" fmla="*/ 374 w 390"/>
              <a:gd name="T27" fmla="*/ 30 h 220"/>
              <a:gd name="T28" fmla="*/ 356 w 390"/>
              <a:gd name="T29" fmla="*/ 64 h 220"/>
              <a:gd name="T30" fmla="*/ 332 w 390"/>
              <a:gd name="T31" fmla="*/ 102 h 220"/>
              <a:gd name="T32" fmla="*/ 306 w 390"/>
              <a:gd name="T33" fmla="*/ 140 h 220"/>
              <a:gd name="T34" fmla="*/ 278 w 390"/>
              <a:gd name="T35" fmla="*/ 176 h 220"/>
              <a:gd name="T36" fmla="*/ 266 w 390"/>
              <a:gd name="T37" fmla="*/ 190 h 220"/>
              <a:gd name="T38" fmla="*/ 252 w 390"/>
              <a:gd name="T39" fmla="*/ 202 h 220"/>
              <a:gd name="T40" fmla="*/ 238 w 390"/>
              <a:gd name="T41" fmla="*/ 212 h 220"/>
              <a:gd name="T42" fmla="*/ 226 w 390"/>
              <a:gd name="T43" fmla="*/ 216 h 220"/>
              <a:gd name="T44" fmla="*/ 226 w 390"/>
              <a:gd name="T45" fmla="*/ 2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0" h="220">
                <a:moveTo>
                  <a:pt x="226" y="216"/>
                </a:moveTo>
                <a:lnTo>
                  <a:pt x="226" y="216"/>
                </a:lnTo>
                <a:lnTo>
                  <a:pt x="200" y="220"/>
                </a:lnTo>
                <a:lnTo>
                  <a:pt x="174" y="220"/>
                </a:lnTo>
                <a:lnTo>
                  <a:pt x="146" y="216"/>
                </a:lnTo>
                <a:lnTo>
                  <a:pt x="118" y="206"/>
                </a:lnTo>
                <a:lnTo>
                  <a:pt x="88" y="192"/>
                </a:lnTo>
                <a:lnTo>
                  <a:pt x="58" y="174"/>
                </a:lnTo>
                <a:lnTo>
                  <a:pt x="30" y="148"/>
                </a:lnTo>
                <a:lnTo>
                  <a:pt x="0" y="118"/>
                </a:lnTo>
                <a:lnTo>
                  <a:pt x="50" y="34"/>
                </a:lnTo>
                <a:lnTo>
                  <a:pt x="390" y="0"/>
                </a:lnTo>
                <a:lnTo>
                  <a:pt x="390" y="0"/>
                </a:lnTo>
                <a:lnTo>
                  <a:pt x="374" y="30"/>
                </a:lnTo>
                <a:lnTo>
                  <a:pt x="356" y="64"/>
                </a:lnTo>
                <a:lnTo>
                  <a:pt x="332" y="102"/>
                </a:lnTo>
                <a:lnTo>
                  <a:pt x="306" y="140"/>
                </a:lnTo>
                <a:lnTo>
                  <a:pt x="278" y="176"/>
                </a:lnTo>
                <a:lnTo>
                  <a:pt x="266" y="190"/>
                </a:lnTo>
                <a:lnTo>
                  <a:pt x="252" y="202"/>
                </a:lnTo>
                <a:lnTo>
                  <a:pt x="238" y="212"/>
                </a:lnTo>
                <a:lnTo>
                  <a:pt x="226" y="216"/>
                </a:lnTo>
                <a:lnTo>
                  <a:pt x="226" y="21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27" name="Freeform 6"/>
          <p:cNvSpPr/>
          <p:nvPr/>
        </p:nvSpPr>
        <p:spPr bwMode="auto">
          <a:xfrm>
            <a:off x="7408844" y="3479406"/>
            <a:ext cx="368517" cy="529812"/>
          </a:xfrm>
          <a:custGeom>
            <a:avLst/>
            <a:gdLst>
              <a:gd name="T0" fmla="*/ 0 w 256"/>
              <a:gd name="T1" fmla="*/ 128 h 368"/>
              <a:gd name="T2" fmla="*/ 0 w 256"/>
              <a:gd name="T3" fmla="*/ 128 h 368"/>
              <a:gd name="T4" fmla="*/ 4 w 256"/>
              <a:gd name="T5" fmla="*/ 110 h 368"/>
              <a:gd name="T6" fmla="*/ 8 w 256"/>
              <a:gd name="T7" fmla="*/ 96 h 368"/>
              <a:gd name="T8" fmla="*/ 16 w 256"/>
              <a:gd name="T9" fmla="*/ 82 h 368"/>
              <a:gd name="T10" fmla="*/ 24 w 256"/>
              <a:gd name="T11" fmla="*/ 70 h 368"/>
              <a:gd name="T12" fmla="*/ 34 w 256"/>
              <a:gd name="T13" fmla="*/ 58 h 368"/>
              <a:gd name="T14" fmla="*/ 46 w 256"/>
              <a:gd name="T15" fmla="*/ 48 h 368"/>
              <a:gd name="T16" fmla="*/ 58 w 256"/>
              <a:gd name="T17" fmla="*/ 38 h 368"/>
              <a:gd name="T18" fmla="*/ 72 w 256"/>
              <a:gd name="T19" fmla="*/ 30 h 368"/>
              <a:gd name="T20" fmla="*/ 98 w 256"/>
              <a:gd name="T21" fmla="*/ 18 h 368"/>
              <a:gd name="T22" fmla="*/ 122 w 256"/>
              <a:gd name="T23" fmla="*/ 8 h 368"/>
              <a:gd name="T24" fmla="*/ 142 w 256"/>
              <a:gd name="T25" fmla="*/ 4 h 368"/>
              <a:gd name="T26" fmla="*/ 154 w 256"/>
              <a:gd name="T27" fmla="*/ 0 h 368"/>
              <a:gd name="T28" fmla="*/ 154 w 256"/>
              <a:gd name="T29" fmla="*/ 0 h 368"/>
              <a:gd name="T30" fmla="*/ 164 w 256"/>
              <a:gd name="T31" fmla="*/ 2 h 368"/>
              <a:gd name="T32" fmla="*/ 178 w 256"/>
              <a:gd name="T33" fmla="*/ 6 h 368"/>
              <a:gd name="T34" fmla="*/ 212 w 256"/>
              <a:gd name="T35" fmla="*/ 18 h 368"/>
              <a:gd name="T36" fmla="*/ 256 w 256"/>
              <a:gd name="T37" fmla="*/ 36 h 368"/>
              <a:gd name="T38" fmla="*/ 208 w 256"/>
              <a:gd name="T39" fmla="*/ 366 h 368"/>
              <a:gd name="T40" fmla="*/ 40 w 256"/>
              <a:gd name="T41" fmla="*/ 368 h 368"/>
              <a:gd name="T42" fmla="*/ 40 w 256"/>
              <a:gd name="T43" fmla="*/ 368 h 368"/>
              <a:gd name="T44" fmla="*/ 34 w 256"/>
              <a:gd name="T45" fmla="*/ 342 h 368"/>
              <a:gd name="T46" fmla="*/ 18 w 256"/>
              <a:gd name="T47" fmla="*/ 280 h 368"/>
              <a:gd name="T48" fmla="*/ 12 w 256"/>
              <a:gd name="T49" fmla="*/ 242 h 368"/>
              <a:gd name="T50" fmla="*/ 6 w 256"/>
              <a:gd name="T51" fmla="*/ 202 h 368"/>
              <a:gd name="T52" fmla="*/ 2 w 256"/>
              <a:gd name="T53" fmla="*/ 162 h 368"/>
              <a:gd name="T54" fmla="*/ 0 w 256"/>
              <a:gd name="T55" fmla="*/ 128 h 368"/>
              <a:gd name="T56" fmla="*/ 0 w 256"/>
              <a:gd name="T57" fmla="*/ 12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6" h="368">
                <a:moveTo>
                  <a:pt x="0" y="128"/>
                </a:moveTo>
                <a:lnTo>
                  <a:pt x="0" y="128"/>
                </a:lnTo>
                <a:lnTo>
                  <a:pt x="4" y="110"/>
                </a:lnTo>
                <a:lnTo>
                  <a:pt x="8" y="96"/>
                </a:lnTo>
                <a:lnTo>
                  <a:pt x="16" y="82"/>
                </a:lnTo>
                <a:lnTo>
                  <a:pt x="24" y="70"/>
                </a:lnTo>
                <a:lnTo>
                  <a:pt x="34" y="58"/>
                </a:lnTo>
                <a:lnTo>
                  <a:pt x="46" y="48"/>
                </a:lnTo>
                <a:lnTo>
                  <a:pt x="58" y="38"/>
                </a:lnTo>
                <a:lnTo>
                  <a:pt x="72" y="30"/>
                </a:lnTo>
                <a:lnTo>
                  <a:pt x="98" y="18"/>
                </a:lnTo>
                <a:lnTo>
                  <a:pt x="122" y="8"/>
                </a:lnTo>
                <a:lnTo>
                  <a:pt x="142" y="4"/>
                </a:lnTo>
                <a:lnTo>
                  <a:pt x="154" y="0"/>
                </a:lnTo>
                <a:lnTo>
                  <a:pt x="154" y="0"/>
                </a:lnTo>
                <a:lnTo>
                  <a:pt x="164" y="2"/>
                </a:lnTo>
                <a:lnTo>
                  <a:pt x="178" y="6"/>
                </a:lnTo>
                <a:lnTo>
                  <a:pt x="212" y="18"/>
                </a:lnTo>
                <a:lnTo>
                  <a:pt x="256" y="36"/>
                </a:lnTo>
                <a:lnTo>
                  <a:pt x="208" y="366"/>
                </a:lnTo>
                <a:lnTo>
                  <a:pt x="40" y="368"/>
                </a:lnTo>
                <a:lnTo>
                  <a:pt x="40" y="368"/>
                </a:lnTo>
                <a:lnTo>
                  <a:pt x="34" y="342"/>
                </a:lnTo>
                <a:lnTo>
                  <a:pt x="18" y="280"/>
                </a:lnTo>
                <a:lnTo>
                  <a:pt x="12" y="242"/>
                </a:lnTo>
                <a:lnTo>
                  <a:pt x="6" y="202"/>
                </a:lnTo>
                <a:lnTo>
                  <a:pt x="2" y="162"/>
                </a:lnTo>
                <a:lnTo>
                  <a:pt x="0" y="128"/>
                </a:lnTo>
                <a:lnTo>
                  <a:pt x="0" y="12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28" name="Freeform 7"/>
          <p:cNvSpPr/>
          <p:nvPr/>
        </p:nvSpPr>
        <p:spPr bwMode="auto">
          <a:xfrm>
            <a:off x="5301386" y="1311208"/>
            <a:ext cx="561414" cy="319615"/>
          </a:xfrm>
          <a:custGeom>
            <a:avLst/>
            <a:gdLst>
              <a:gd name="T0" fmla="*/ 164 w 390"/>
              <a:gd name="T1" fmla="*/ 4 h 222"/>
              <a:gd name="T2" fmla="*/ 164 w 390"/>
              <a:gd name="T3" fmla="*/ 4 h 222"/>
              <a:gd name="T4" fmla="*/ 190 w 390"/>
              <a:gd name="T5" fmla="*/ 0 h 222"/>
              <a:gd name="T6" fmla="*/ 216 w 390"/>
              <a:gd name="T7" fmla="*/ 0 h 222"/>
              <a:gd name="T8" fmla="*/ 244 w 390"/>
              <a:gd name="T9" fmla="*/ 6 h 222"/>
              <a:gd name="T10" fmla="*/ 272 w 390"/>
              <a:gd name="T11" fmla="*/ 14 h 222"/>
              <a:gd name="T12" fmla="*/ 302 w 390"/>
              <a:gd name="T13" fmla="*/ 28 h 222"/>
              <a:gd name="T14" fmla="*/ 332 w 390"/>
              <a:gd name="T15" fmla="*/ 48 h 222"/>
              <a:gd name="T16" fmla="*/ 360 w 390"/>
              <a:gd name="T17" fmla="*/ 72 h 222"/>
              <a:gd name="T18" fmla="*/ 390 w 390"/>
              <a:gd name="T19" fmla="*/ 104 h 222"/>
              <a:gd name="T20" fmla="*/ 340 w 390"/>
              <a:gd name="T21" fmla="*/ 186 h 222"/>
              <a:gd name="T22" fmla="*/ 0 w 390"/>
              <a:gd name="T23" fmla="*/ 222 h 222"/>
              <a:gd name="T24" fmla="*/ 0 w 390"/>
              <a:gd name="T25" fmla="*/ 222 h 222"/>
              <a:gd name="T26" fmla="*/ 16 w 390"/>
              <a:gd name="T27" fmla="*/ 190 h 222"/>
              <a:gd name="T28" fmla="*/ 34 w 390"/>
              <a:gd name="T29" fmla="*/ 158 h 222"/>
              <a:gd name="T30" fmla="*/ 58 w 390"/>
              <a:gd name="T31" fmla="*/ 120 h 222"/>
              <a:gd name="T32" fmla="*/ 84 w 390"/>
              <a:gd name="T33" fmla="*/ 80 h 222"/>
              <a:gd name="T34" fmla="*/ 112 w 390"/>
              <a:gd name="T35" fmla="*/ 46 h 222"/>
              <a:gd name="T36" fmla="*/ 124 w 390"/>
              <a:gd name="T37" fmla="*/ 30 h 222"/>
              <a:gd name="T38" fmla="*/ 138 w 390"/>
              <a:gd name="T39" fmla="*/ 18 h 222"/>
              <a:gd name="T40" fmla="*/ 152 w 390"/>
              <a:gd name="T41" fmla="*/ 10 h 222"/>
              <a:gd name="T42" fmla="*/ 164 w 390"/>
              <a:gd name="T43" fmla="*/ 4 h 222"/>
              <a:gd name="T44" fmla="*/ 164 w 390"/>
              <a:gd name="T45" fmla="*/ 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0" h="222">
                <a:moveTo>
                  <a:pt x="164" y="4"/>
                </a:moveTo>
                <a:lnTo>
                  <a:pt x="164" y="4"/>
                </a:lnTo>
                <a:lnTo>
                  <a:pt x="190" y="0"/>
                </a:lnTo>
                <a:lnTo>
                  <a:pt x="216" y="0"/>
                </a:lnTo>
                <a:lnTo>
                  <a:pt x="244" y="6"/>
                </a:lnTo>
                <a:lnTo>
                  <a:pt x="272" y="14"/>
                </a:lnTo>
                <a:lnTo>
                  <a:pt x="302" y="28"/>
                </a:lnTo>
                <a:lnTo>
                  <a:pt x="332" y="48"/>
                </a:lnTo>
                <a:lnTo>
                  <a:pt x="360" y="72"/>
                </a:lnTo>
                <a:lnTo>
                  <a:pt x="390" y="104"/>
                </a:lnTo>
                <a:lnTo>
                  <a:pt x="340" y="186"/>
                </a:lnTo>
                <a:lnTo>
                  <a:pt x="0" y="222"/>
                </a:lnTo>
                <a:lnTo>
                  <a:pt x="0" y="222"/>
                </a:lnTo>
                <a:lnTo>
                  <a:pt x="16" y="190"/>
                </a:lnTo>
                <a:lnTo>
                  <a:pt x="34" y="158"/>
                </a:lnTo>
                <a:lnTo>
                  <a:pt x="58" y="120"/>
                </a:lnTo>
                <a:lnTo>
                  <a:pt x="84" y="80"/>
                </a:lnTo>
                <a:lnTo>
                  <a:pt x="112" y="46"/>
                </a:lnTo>
                <a:lnTo>
                  <a:pt x="124" y="30"/>
                </a:lnTo>
                <a:lnTo>
                  <a:pt x="138" y="18"/>
                </a:lnTo>
                <a:lnTo>
                  <a:pt x="152" y="10"/>
                </a:lnTo>
                <a:lnTo>
                  <a:pt x="164" y="4"/>
                </a:lnTo>
                <a:lnTo>
                  <a:pt x="164" y="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29" name="Freeform 8"/>
          <p:cNvSpPr/>
          <p:nvPr/>
        </p:nvSpPr>
        <p:spPr bwMode="auto">
          <a:xfrm>
            <a:off x="4414642" y="3024460"/>
            <a:ext cx="368517" cy="526933"/>
          </a:xfrm>
          <a:custGeom>
            <a:avLst/>
            <a:gdLst>
              <a:gd name="T0" fmla="*/ 256 w 256"/>
              <a:gd name="T1" fmla="*/ 240 h 366"/>
              <a:gd name="T2" fmla="*/ 256 w 256"/>
              <a:gd name="T3" fmla="*/ 240 h 366"/>
              <a:gd name="T4" fmla="*/ 252 w 256"/>
              <a:gd name="T5" fmla="*/ 256 h 366"/>
              <a:gd name="T6" fmla="*/ 248 w 256"/>
              <a:gd name="T7" fmla="*/ 272 h 366"/>
              <a:gd name="T8" fmla="*/ 240 w 256"/>
              <a:gd name="T9" fmla="*/ 286 h 366"/>
              <a:gd name="T10" fmla="*/ 232 w 256"/>
              <a:gd name="T11" fmla="*/ 298 h 366"/>
              <a:gd name="T12" fmla="*/ 222 w 256"/>
              <a:gd name="T13" fmla="*/ 310 h 366"/>
              <a:gd name="T14" fmla="*/ 210 w 256"/>
              <a:gd name="T15" fmla="*/ 320 h 366"/>
              <a:gd name="T16" fmla="*/ 198 w 256"/>
              <a:gd name="T17" fmla="*/ 328 h 366"/>
              <a:gd name="T18" fmla="*/ 184 w 256"/>
              <a:gd name="T19" fmla="*/ 336 h 366"/>
              <a:gd name="T20" fmla="*/ 158 w 256"/>
              <a:gd name="T21" fmla="*/ 350 h 366"/>
              <a:gd name="T22" fmla="*/ 134 w 256"/>
              <a:gd name="T23" fmla="*/ 358 h 366"/>
              <a:gd name="T24" fmla="*/ 114 w 256"/>
              <a:gd name="T25" fmla="*/ 364 h 366"/>
              <a:gd name="T26" fmla="*/ 102 w 256"/>
              <a:gd name="T27" fmla="*/ 366 h 366"/>
              <a:gd name="T28" fmla="*/ 102 w 256"/>
              <a:gd name="T29" fmla="*/ 366 h 366"/>
              <a:gd name="T30" fmla="*/ 92 w 256"/>
              <a:gd name="T31" fmla="*/ 366 h 366"/>
              <a:gd name="T32" fmla="*/ 78 w 256"/>
              <a:gd name="T33" fmla="*/ 362 h 366"/>
              <a:gd name="T34" fmla="*/ 44 w 256"/>
              <a:gd name="T35" fmla="*/ 350 h 366"/>
              <a:gd name="T36" fmla="*/ 0 w 256"/>
              <a:gd name="T37" fmla="*/ 330 h 366"/>
              <a:gd name="T38" fmla="*/ 48 w 256"/>
              <a:gd name="T39" fmla="*/ 0 h 366"/>
              <a:gd name="T40" fmla="*/ 216 w 256"/>
              <a:gd name="T41" fmla="*/ 0 h 366"/>
              <a:gd name="T42" fmla="*/ 216 w 256"/>
              <a:gd name="T43" fmla="*/ 0 h 366"/>
              <a:gd name="T44" fmla="*/ 222 w 256"/>
              <a:gd name="T45" fmla="*/ 24 h 366"/>
              <a:gd name="T46" fmla="*/ 238 w 256"/>
              <a:gd name="T47" fmla="*/ 88 h 366"/>
              <a:gd name="T48" fmla="*/ 244 w 256"/>
              <a:gd name="T49" fmla="*/ 126 h 366"/>
              <a:gd name="T50" fmla="*/ 250 w 256"/>
              <a:gd name="T51" fmla="*/ 166 h 366"/>
              <a:gd name="T52" fmla="*/ 254 w 256"/>
              <a:gd name="T53" fmla="*/ 204 h 366"/>
              <a:gd name="T54" fmla="*/ 256 w 256"/>
              <a:gd name="T55" fmla="*/ 240 h 366"/>
              <a:gd name="T56" fmla="*/ 256 w 256"/>
              <a:gd name="T57" fmla="*/ 24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56" h="366">
                <a:moveTo>
                  <a:pt x="256" y="240"/>
                </a:moveTo>
                <a:lnTo>
                  <a:pt x="256" y="240"/>
                </a:lnTo>
                <a:lnTo>
                  <a:pt x="252" y="256"/>
                </a:lnTo>
                <a:lnTo>
                  <a:pt x="248" y="272"/>
                </a:lnTo>
                <a:lnTo>
                  <a:pt x="240" y="286"/>
                </a:lnTo>
                <a:lnTo>
                  <a:pt x="232" y="298"/>
                </a:lnTo>
                <a:lnTo>
                  <a:pt x="222" y="310"/>
                </a:lnTo>
                <a:lnTo>
                  <a:pt x="210" y="320"/>
                </a:lnTo>
                <a:lnTo>
                  <a:pt x="198" y="328"/>
                </a:lnTo>
                <a:lnTo>
                  <a:pt x="184" y="336"/>
                </a:lnTo>
                <a:lnTo>
                  <a:pt x="158" y="350"/>
                </a:lnTo>
                <a:lnTo>
                  <a:pt x="134" y="358"/>
                </a:lnTo>
                <a:lnTo>
                  <a:pt x="114" y="364"/>
                </a:lnTo>
                <a:lnTo>
                  <a:pt x="102" y="366"/>
                </a:lnTo>
                <a:lnTo>
                  <a:pt x="102" y="366"/>
                </a:lnTo>
                <a:lnTo>
                  <a:pt x="92" y="366"/>
                </a:lnTo>
                <a:lnTo>
                  <a:pt x="78" y="362"/>
                </a:lnTo>
                <a:lnTo>
                  <a:pt x="44" y="350"/>
                </a:lnTo>
                <a:lnTo>
                  <a:pt x="0" y="330"/>
                </a:lnTo>
                <a:lnTo>
                  <a:pt x="48" y="0"/>
                </a:lnTo>
                <a:lnTo>
                  <a:pt x="216" y="0"/>
                </a:lnTo>
                <a:lnTo>
                  <a:pt x="216" y="0"/>
                </a:lnTo>
                <a:lnTo>
                  <a:pt x="222" y="24"/>
                </a:lnTo>
                <a:lnTo>
                  <a:pt x="238" y="88"/>
                </a:lnTo>
                <a:lnTo>
                  <a:pt x="244" y="126"/>
                </a:lnTo>
                <a:lnTo>
                  <a:pt x="250" y="166"/>
                </a:lnTo>
                <a:lnTo>
                  <a:pt x="254" y="204"/>
                </a:lnTo>
                <a:lnTo>
                  <a:pt x="256" y="240"/>
                </a:lnTo>
                <a:lnTo>
                  <a:pt x="256" y="24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0" name="Freeform 9"/>
          <p:cNvSpPr/>
          <p:nvPr/>
        </p:nvSpPr>
        <p:spPr bwMode="auto">
          <a:xfrm>
            <a:off x="7981773" y="2722121"/>
            <a:ext cx="316695" cy="561485"/>
          </a:xfrm>
          <a:custGeom>
            <a:avLst/>
            <a:gdLst>
              <a:gd name="T0" fmla="*/ 216 w 220"/>
              <a:gd name="T1" fmla="*/ 164 h 390"/>
              <a:gd name="T2" fmla="*/ 216 w 220"/>
              <a:gd name="T3" fmla="*/ 164 h 390"/>
              <a:gd name="T4" fmla="*/ 220 w 220"/>
              <a:gd name="T5" fmla="*/ 190 h 390"/>
              <a:gd name="T6" fmla="*/ 220 w 220"/>
              <a:gd name="T7" fmla="*/ 216 h 390"/>
              <a:gd name="T8" fmla="*/ 216 w 220"/>
              <a:gd name="T9" fmla="*/ 244 h 390"/>
              <a:gd name="T10" fmla="*/ 208 w 220"/>
              <a:gd name="T11" fmla="*/ 272 h 390"/>
              <a:gd name="T12" fmla="*/ 194 w 220"/>
              <a:gd name="T13" fmla="*/ 302 h 390"/>
              <a:gd name="T14" fmla="*/ 174 w 220"/>
              <a:gd name="T15" fmla="*/ 330 h 390"/>
              <a:gd name="T16" fmla="*/ 148 w 220"/>
              <a:gd name="T17" fmla="*/ 360 h 390"/>
              <a:gd name="T18" fmla="*/ 118 w 220"/>
              <a:gd name="T19" fmla="*/ 390 h 390"/>
              <a:gd name="T20" fmla="*/ 34 w 220"/>
              <a:gd name="T21" fmla="*/ 340 h 390"/>
              <a:gd name="T22" fmla="*/ 0 w 220"/>
              <a:gd name="T23" fmla="*/ 0 h 390"/>
              <a:gd name="T24" fmla="*/ 0 w 220"/>
              <a:gd name="T25" fmla="*/ 0 h 390"/>
              <a:gd name="T26" fmla="*/ 32 w 220"/>
              <a:gd name="T27" fmla="*/ 16 h 390"/>
              <a:gd name="T28" fmla="*/ 64 w 220"/>
              <a:gd name="T29" fmla="*/ 34 h 390"/>
              <a:gd name="T30" fmla="*/ 102 w 220"/>
              <a:gd name="T31" fmla="*/ 58 h 390"/>
              <a:gd name="T32" fmla="*/ 142 w 220"/>
              <a:gd name="T33" fmla="*/ 84 h 390"/>
              <a:gd name="T34" fmla="*/ 176 w 220"/>
              <a:gd name="T35" fmla="*/ 110 h 390"/>
              <a:gd name="T36" fmla="*/ 190 w 220"/>
              <a:gd name="T37" fmla="*/ 124 h 390"/>
              <a:gd name="T38" fmla="*/ 202 w 220"/>
              <a:gd name="T39" fmla="*/ 138 h 390"/>
              <a:gd name="T40" fmla="*/ 212 w 220"/>
              <a:gd name="T41" fmla="*/ 152 h 390"/>
              <a:gd name="T42" fmla="*/ 216 w 220"/>
              <a:gd name="T43" fmla="*/ 164 h 390"/>
              <a:gd name="T44" fmla="*/ 216 w 220"/>
              <a:gd name="T45" fmla="*/ 164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0" h="390">
                <a:moveTo>
                  <a:pt x="216" y="164"/>
                </a:moveTo>
                <a:lnTo>
                  <a:pt x="216" y="164"/>
                </a:lnTo>
                <a:lnTo>
                  <a:pt x="220" y="190"/>
                </a:lnTo>
                <a:lnTo>
                  <a:pt x="220" y="216"/>
                </a:lnTo>
                <a:lnTo>
                  <a:pt x="216" y="244"/>
                </a:lnTo>
                <a:lnTo>
                  <a:pt x="208" y="272"/>
                </a:lnTo>
                <a:lnTo>
                  <a:pt x="194" y="302"/>
                </a:lnTo>
                <a:lnTo>
                  <a:pt x="174" y="330"/>
                </a:lnTo>
                <a:lnTo>
                  <a:pt x="148" y="360"/>
                </a:lnTo>
                <a:lnTo>
                  <a:pt x="118" y="390"/>
                </a:lnTo>
                <a:lnTo>
                  <a:pt x="34" y="340"/>
                </a:lnTo>
                <a:lnTo>
                  <a:pt x="0" y="0"/>
                </a:lnTo>
                <a:lnTo>
                  <a:pt x="0" y="0"/>
                </a:lnTo>
                <a:lnTo>
                  <a:pt x="32" y="16"/>
                </a:lnTo>
                <a:lnTo>
                  <a:pt x="64" y="34"/>
                </a:lnTo>
                <a:lnTo>
                  <a:pt x="102" y="58"/>
                </a:lnTo>
                <a:lnTo>
                  <a:pt x="142" y="84"/>
                </a:lnTo>
                <a:lnTo>
                  <a:pt x="176" y="110"/>
                </a:lnTo>
                <a:lnTo>
                  <a:pt x="190" y="124"/>
                </a:lnTo>
                <a:lnTo>
                  <a:pt x="202" y="138"/>
                </a:lnTo>
                <a:lnTo>
                  <a:pt x="212" y="152"/>
                </a:lnTo>
                <a:lnTo>
                  <a:pt x="216" y="164"/>
                </a:lnTo>
                <a:lnTo>
                  <a:pt x="216" y="16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1" name="Freeform 10"/>
          <p:cNvSpPr/>
          <p:nvPr/>
        </p:nvSpPr>
        <p:spPr bwMode="auto">
          <a:xfrm>
            <a:off x="6058575" y="1832383"/>
            <a:ext cx="529743" cy="368565"/>
          </a:xfrm>
          <a:custGeom>
            <a:avLst/>
            <a:gdLst>
              <a:gd name="T0" fmla="*/ 128 w 368"/>
              <a:gd name="T1" fmla="*/ 256 h 256"/>
              <a:gd name="T2" fmla="*/ 128 w 368"/>
              <a:gd name="T3" fmla="*/ 256 h 256"/>
              <a:gd name="T4" fmla="*/ 112 w 368"/>
              <a:gd name="T5" fmla="*/ 254 h 256"/>
              <a:gd name="T6" fmla="*/ 96 w 368"/>
              <a:gd name="T7" fmla="*/ 250 h 256"/>
              <a:gd name="T8" fmla="*/ 82 w 368"/>
              <a:gd name="T9" fmla="*/ 242 h 256"/>
              <a:gd name="T10" fmla="*/ 70 w 368"/>
              <a:gd name="T11" fmla="*/ 234 h 256"/>
              <a:gd name="T12" fmla="*/ 58 w 368"/>
              <a:gd name="T13" fmla="*/ 224 h 256"/>
              <a:gd name="T14" fmla="*/ 48 w 368"/>
              <a:gd name="T15" fmla="*/ 212 h 256"/>
              <a:gd name="T16" fmla="*/ 40 w 368"/>
              <a:gd name="T17" fmla="*/ 198 h 256"/>
              <a:gd name="T18" fmla="*/ 32 w 368"/>
              <a:gd name="T19" fmla="*/ 186 h 256"/>
              <a:gd name="T20" fmla="*/ 18 w 368"/>
              <a:gd name="T21" fmla="*/ 160 h 256"/>
              <a:gd name="T22" fmla="*/ 8 w 368"/>
              <a:gd name="T23" fmla="*/ 136 h 256"/>
              <a:gd name="T24" fmla="*/ 4 w 368"/>
              <a:gd name="T25" fmla="*/ 116 h 256"/>
              <a:gd name="T26" fmla="*/ 0 w 368"/>
              <a:gd name="T27" fmla="*/ 104 h 256"/>
              <a:gd name="T28" fmla="*/ 0 w 368"/>
              <a:gd name="T29" fmla="*/ 104 h 256"/>
              <a:gd name="T30" fmla="*/ 2 w 368"/>
              <a:gd name="T31" fmla="*/ 94 h 256"/>
              <a:gd name="T32" fmla="*/ 6 w 368"/>
              <a:gd name="T33" fmla="*/ 80 h 256"/>
              <a:gd name="T34" fmla="*/ 18 w 368"/>
              <a:gd name="T35" fmla="*/ 46 h 256"/>
              <a:gd name="T36" fmla="*/ 36 w 368"/>
              <a:gd name="T37" fmla="*/ 0 h 256"/>
              <a:gd name="T38" fmla="*/ 366 w 368"/>
              <a:gd name="T39" fmla="*/ 50 h 256"/>
              <a:gd name="T40" fmla="*/ 368 w 368"/>
              <a:gd name="T41" fmla="*/ 216 h 256"/>
              <a:gd name="T42" fmla="*/ 368 w 368"/>
              <a:gd name="T43" fmla="*/ 216 h 256"/>
              <a:gd name="T44" fmla="*/ 342 w 368"/>
              <a:gd name="T45" fmla="*/ 224 h 256"/>
              <a:gd name="T46" fmla="*/ 280 w 368"/>
              <a:gd name="T47" fmla="*/ 238 h 256"/>
              <a:gd name="T48" fmla="*/ 242 w 368"/>
              <a:gd name="T49" fmla="*/ 246 h 256"/>
              <a:gd name="T50" fmla="*/ 202 w 368"/>
              <a:gd name="T51" fmla="*/ 252 h 256"/>
              <a:gd name="T52" fmla="*/ 162 w 368"/>
              <a:gd name="T53" fmla="*/ 256 h 256"/>
              <a:gd name="T54" fmla="*/ 128 w 368"/>
              <a:gd name="T55" fmla="*/ 256 h 256"/>
              <a:gd name="T56" fmla="*/ 128 w 368"/>
              <a:gd name="T57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8" h="256">
                <a:moveTo>
                  <a:pt x="128" y="256"/>
                </a:moveTo>
                <a:lnTo>
                  <a:pt x="128" y="256"/>
                </a:lnTo>
                <a:lnTo>
                  <a:pt x="112" y="254"/>
                </a:lnTo>
                <a:lnTo>
                  <a:pt x="96" y="250"/>
                </a:lnTo>
                <a:lnTo>
                  <a:pt x="82" y="242"/>
                </a:lnTo>
                <a:lnTo>
                  <a:pt x="70" y="234"/>
                </a:lnTo>
                <a:lnTo>
                  <a:pt x="58" y="224"/>
                </a:lnTo>
                <a:lnTo>
                  <a:pt x="48" y="212"/>
                </a:lnTo>
                <a:lnTo>
                  <a:pt x="40" y="198"/>
                </a:lnTo>
                <a:lnTo>
                  <a:pt x="32" y="186"/>
                </a:lnTo>
                <a:lnTo>
                  <a:pt x="18" y="160"/>
                </a:lnTo>
                <a:lnTo>
                  <a:pt x="8" y="136"/>
                </a:lnTo>
                <a:lnTo>
                  <a:pt x="4" y="116"/>
                </a:lnTo>
                <a:lnTo>
                  <a:pt x="0" y="104"/>
                </a:lnTo>
                <a:lnTo>
                  <a:pt x="0" y="104"/>
                </a:lnTo>
                <a:lnTo>
                  <a:pt x="2" y="94"/>
                </a:lnTo>
                <a:lnTo>
                  <a:pt x="6" y="80"/>
                </a:lnTo>
                <a:lnTo>
                  <a:pt x="18" y="46"/>
                </a:lnTo>
                <a:lnTo>
                  <a:pt x="36" y="0"/>
                </a:lnTo>
                <a:lnTo>
                  <a:pt x="366" y="50"/>
                </a:lnTo>
                <a:lnTo>
                  <a:pt x="368" y="216"/>
                </a:lnTo>
                <a:lnTo>
                  <a:pt x="368" y="216"/>
                </a:lnTo>
                <a:lnTo>
                  <a:pt x="342" y="224"/>
                </a:lnTo>
                <a:lnTo>
                  <a:pt x="280" y="238"/>
                </a:lnTo>
                <a:lnTo>
                  <a:pt x="242" y="246"/>
                </a:lnTo>
                <a:lnTo>
                  <a:pt x="202" y="252"/>
                </a:lnTo>
                <a:lnTo>
                  <a:pt x="162" y="256"/>
                </a:lnTo>
                <a:lnTo>
                  <a:pt x="128" y="256"/>
                </a:lnTo>
                <a:lnTo>
                  <a:pt x="128" y="25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2" name="Freeform 11"/>
          <p:cNvSpPr/>
          <p:nvPr/>
        </p:nvSpPr>
        <p:spPr bwMode="auto">
          <a:xfrm>
            <a:off x="3893535" y="3747193"/>
            <a:ext cx="316695" cy="564365"/>
          </a:xfrm>
          <a:custGeom>
            <a:avLst/>
            <a:gdLst>
              <a:gd name="T0" fmla="*/ 4 w 220"/>
              <a:gd name="T1" fmla="*/ 228 h 392"/>
              <a:gd name="T2" fmla="*/ 4 w 220"/>
              <a:gd name="T3" fmla="*/ 228 h 392"/>
              <a:gd name="T4" fmla="*/ 0 w 220"/>
              <a:gd name="T5" fmla="*/ 202 h 392"/>
              <a:gd name="T6" fmla="*/ 0 w 220"/>
              <a:gd name="T7" fmla="*/ 176 h 392"/>
              <a:gd name="T8" fmla="*/ 4 w 220"/>
              <a:gd name="T9" fmla="*/ 148 h 392"/>
              <a:gd name="T10" fmla="*/ 12 w 220"/>
              <a:gd name="T11" fmla="*/ 120 h 392"/>
              <a:gd name="T12" fmla="*/ 26 w 220"/>
              <a:gd name="T13" fmla="*/ 90 h 392"/>
              <a:gd name="T14" fmla="*/ 46 w 220"/>
              <a:gd name="T15" fmla="*/ 60 h 392"/>
              <a:gd name="T16" fmla="*/ 72 w 220"/>
              <a:gd name="T17" fmla="*/ 30 h 392"/>
              <a:gd name="T18" fmla="*/ 102 w 220"/>
              <a:gd name="T19" fmla="*/ 0 h 392"/>
              <a:gd name="T20" fmla="*/ 186 w 220"/>
              <a:gd name="T21" fmla="*/ 52 h 392"/>
              <a:gd name="T22" fmla="*/ 220 w 220"/>
              <a:gd name="T23" fmla="*/ 392 h 392"/>
              <a:gd name="T24" fmla="*/ 220 w 220"/>
              <a:gd name="T25" fmla="*/ 392 h 392"/>
              <a:gd name="T26" fmla="*/ 188 w 220"/>
              <a:gd name="T27" fmla="*/ 376 h 392"/>
              <a:gd name="T28" fmla="*/ 156 w 220"/>
              <a:gd name="T29" fmla="*/ 358 h 392"/>
              <a:gd name="T30" fmla="*/ 118 w 220"/>
              <a:gd name="T31" fmla="*/ 334 h 392"/>
              <a:gd name="T32" fmla="*/ 78 w 220"/>
              <a:gd name="T33" fmla="*/ 308 h 392"/>
              <a:gd name="T34" fmla="*/ 44 w 220"/>
              <a:gd name="T35" fmla="*/ 280 h 392"/>
              <a:gd name="T36" fmla="*/ 30 w 220"/>
              <a:gd name="T37" fmla="*/ 266 h 392"/>
              <a:gd name="T38" fmla="*/ 18 w 220"/>
              <a:gd name="T39" fmla="*/ 254 h 392"/>
              <a:gd name="T40" fmla="*/ 8 w 220"/>
              <a:gd name="T41" fmla="*/ 240 h 392"/>
              <a:gd name="T42" fmla="*/ 4 w 220"/>
              <a:gd name="T43" fmla="*/ 228 h 392"/>
              <a:gd name="T44" fmla="*/ 4 w 220"/>
              <a:gd name="T45" fmla="*/ 22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0" h="392">
                <a:moveTo>
                  <a:pt x="4" y="228"/>
                </a:moveTo>
                <a:lnTo>
                  <a:pt x="4" y="228"/>
                </a:lnTo>
                <a:lnTo>
                  <a:pt x="0" y="202"/>
                </a:lnTo>
                <a:lnTo>
                  <a:pt x="0" y="176"/>
                </a:lnTo>
                <a:lnTo>
                  <a:pt x="4" y="148"/>
                </a:lnTo>
                <a:lnTo>
                  <a:pt x="12" y="120"/>
                </a:lnTo>
                <a:lnTo>
                  <a:pt x="26" y="90"/>
                </a:lnTo>
                <a:lnTo>
                  <a:pt x="46" y="60"/>
                </a:lnTo>
                <a:lnTo>
                  <a:pt x="72" y="30"/>
                </a:lnTo>
                <a:lnTo>
                  <a:pt x="102" y="0"/>
                </a:lnTo>
                <a:lnTo>
                  <a:pt x="186" y="52"/>
                </a:lnTo>
                <a:lnTo>
                  <a:pt x="220" y="392"/>
                </a:lnTo>
                <a:lnTo>
                  <a:pt x="220" y="392"/>
                </a:lnTo>
                <a:lnTo>
                  <a:pt x="188" y="376"/>
                </a:lnTo>
                <a:lnTo>
                  <a:pt x="156" y="358"/>
                </a:lnTo>
                <a:lnTo>
                  <a:pt x="118" y="334"/>
                </a:lnTo>
                <a:lnTo>
                  <a:pt x="78" y="308"/>
                </a:lnTo>
                <a:lnTo>
                  <a:pt x="44" y="280"/>
                </a:lnTo>
                <a:lnTo>
                  <a:pt x="30" y="266"/>
                </a:lnTo>
                <a:lnTo>
                  <a:pt x="18" y="254"/>
                </a:lnTo>
                <a:lnTo>
                  <a:pt x="8" y="240"/>
                </a:lnTo>
                <a:lnTo>
                  <a:pt x="4" y="228"/>
                </a:lnTo>
                <a:lnTo>
                  <a:pt x="4" y="22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3" name="Freeform 12"/>
          <p:cNvSpPr/>
          <p:nvPr/>
        </p:nvSpPr>
        <p:spPr bwMode="auto">
          <a:xfrm>
            <a:off x="5603686" y="4829853"/>
            <a:ext cx="529743" cy="368565"/>
          </a:xfrm>
          <a:custGeom>
            <a:avLst/>
            <a:gdLst>
              <a:gd name="T0" fmla="*/ 240 w 368"/>
              <a:gd name="T1" fmla="*/ 0 h 256"/>
              <a:gd name="T2" fmla="*/ 240 w 368"/>
              <a:gd name="T3" fmla="*/ 0 h 256"/>
              <a:gd name="T4" fmla="*/ 256 w 368"/>
              <a:gd name="T5" fmla="*/ 2 h 256"/>
              <a:gd name="T6" fmla="*/ 272 w 368"/>
              <a:gd name="T7" fmla="*/ 8 h 256"/>
              <a:gd name="T8" fmla="*/ 286 w 368"/>
              <a:gd name="T9" fmla="*/ 14 h 256"/>
              <a:gd name="T10" fmla="*/ 298 w 368"/>
              <a:gd name="T11" fmla="*/ 24 h 256"/>
              <a:gd name="T12" fmla="*/ 310 w 368"/>
              <a:gd name="T13" fmla="*/ 34 h 256"/>
              <a:gd name="T14" fmla="*/ 320 w 368"/>
              <a:gd name="T15" fmla="*/ 46 h 256"/>
              <a:gd name="T16" fmla="*/ 328 w 368"/>
              <a:gd name="T17" fmla="*/ 58 h 256"/>
              <a:gd name="T18" fmla="*/ 336 w 368"/>
              <a:gd name="T19" fmla="*/ 72 h 256"/>
              <a:gd name="T20" fmla="*/ 350 w 368"/>
              <a:gd name="T21" fmla="*/ 98 h 256"/>
              <a:gd name="T22" fmla="*/ 360 w 368"/>
              <a:gd name="T23" fmla="*/ 122 h 256"/>
              <a:gd name="T24" fmla="*/ 364 w 368"/>
              <a:gd name="T25" fmla="*/ 142 h 256"/>
              <a:gd name="T26" fmla="*/ 368 w 368"/>
              <a:gd name="T27" fmla="*/ 154 h 256"/>
              <a:gd name="T28" fmla="*/ 368 w 368"/>
              <a:gd name="T29" fmla="*/ 154 h 256"/>
              <a:gd name="T30" fmla="*/ 366 w 368"/>
              <a:gd name="T31" fmla="*/ 164 h 256"/>
              <a:gd name="T32" fmla="*/ 362 w 368"/>
              <a:gd name="T33" fmla="*/ 178 h 256"/>
              <a:gd name="T34" fmla="*/ 350 w 368"/>
              <a:gd name="T35" fmla="*/ 212 h 256"/>
              <a:gd name="T36" fmla="*/ 332 w 368"/>
              <a:gd name="T37" fmla="*/ 256 h 256"/>
              <a:gd name="T38" fmla="*/ 2 w 368"/>
              <a:gd name="T39" fmla="*/ 206 h 256"/>
              <a:gd name="T40" fmla="*/ 0 w 368"/>
              <a:gd name="T41" fmla="*/ 40 h 256"/>
              <a:gd name="T42" fmla="*/ 0 w 368"/>
              <a:gd name="T43" fmla="*/ 40 h 256"/>
              <a:gd name="T44" fmla="*/ 26 w 368"/>
              <a:gd name="T45" fmla="*/ 34 h 256"/>
              <a:gd name="T46" fmla="*/ 88 w 368"/>
              <a:gd name="T47" fmla="*/ 18 h 256"/>
              <a:gd name="T48" fmla="*/ 126 w 368"/>
              <a:gd name="T49" fmla="*/ 12 h 256"/>
              <a:gd name="T50" fmla="*/ 166 w 368"/>
              <a:gd name="T51" fmla="*/ 4 h 256"/>
              <a:gd name="T52" fmla="*/ 206 w 368"/>
              <a:gd name="T53" fmla="*/ 0 h 256"/>
              <a:gd name="T54" fmla="*/ 240 w 368"/>
              <a:gd name="T55" fmla="*/ 0 h 256"/>
              <a:gd name="T56" fmla="*/ 240 w 368"/>
              <a:gd name="T57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8" h="256">
                <a:moveTo>
                  <a:pt x="240" y="0"/>
                </a:moveTo>
                <a:lnTo>
                  <a:pt x="240" y="0"/>
                </a:lnTo>
                <a:lnTo>
                  <a:pt x="256" y="2"/>
                </a:lnTo>
                <a:lnTo>
                  <a:pt x="272" y="8"/>
                </a:lnTo>
                <a:lnTo>
                  <a:pt x="286" y="14"/>
                </a:lnTo>
                <a:lnTo>
                  <a:pt x="298" y="24"/>
                </a:lnTo>
                <a:lnTo>
                  <a:pt x="310" y="34"/>
                </a:lnTo>
                <a:lnTo>
                  <a:pt x="320" y="46"/>
                </a:lnTo>
                <a:lnTo>
                  <a:pt x="328" y="58"/>
                </a:lnTo>
                <a:lnTo>
                  <a:pt x="336" y="72"/>
                </a:lnTo>
                <a:lnTo>
                  <a:pt x="350" y="98"/>
                </a:lnTo>
                <a:lnTo>
                  <a:pt x="360" y="122"/>
                </a:lnTo>
                <a:lnTo>
                  <a:pt x="364" y="142"/>
                </a:lnTo>
                <a:lnTo>
                  <a:pt x="368" y="154"/>
                </a:lnTo>
                <a:lnTo>
                  <a:pt x="368" y="154"/>
                </a:lnTo>
                <a:lnTo>
                  <a:pt x="366" y="164"/>
                </a:lnTo>
                <a:lnTo>
                  <a:pt x="362" y="178"/>
                </a:lnTo>
                <a:lnTo>
                  <a:pt x="350" y="212"/>
                </a:lnTo>
                <a:lnTo>
                  <a:pt x="332" y="256"/>
                </a:lnTo>
                <a:lnTo>
                  <a:pt x="2" y="206"/>
                </a:lnTo>
                <a:lnTo>
                  <a:pt x="0" y="40"/>
                </a:lnTo>
                <a:lnTo>
                  <a:pt x="0" y="40"/>
                </a:lnTo>
                <a:lnTo>
                  <a:pt x="26" y="34"/>
                </a:lnTo>
                <a:lnTo>
                  <a:pt x="88" y="18"/>
                </a:lnTo>
                <a:lnTo>
                  <a:pt x="126" y="12"/>
                </a:lnTo>
                <a:lnTo>
                  <a:pt x="166" y="4"/>
                </a:lnTo>
                <a:lnTo>
                  <a:pt x="206" y="0"/>
                </a:lnTo>
                <a:lnTo>
                  <a:pt x="240" y="0"/>
                </a:lnTo>
                <a:lnTo>
                  <a:pt x="24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4" name="Freeform 13"/>
          <p:cNvSpPr>
            <a:spLocks noEditPoints="1"/>
          </p:cNvSpPr>
          <p:nvPr/>
        </p:nvSpPr>
        <p:spPr bwMode="auto">
          <a:xfrm>
            <a:off x="4011575" y="1432145"/>
            <a:ext cx="4168852" cy="4166513"/>
          </a:xfrm>
          <a:custGeom>
            <a:avLst/>
            <a:gdLst>
              <a:gd name="T0" fmla="*/ 1284 w 2896"/>
              <a:gd name="T1" fmla="*/ 2886 h 2894"/>
              <a:gd name="T2" fmla="*/ 1022 w 2896"/>
              <a:gd name="T3" fmla="*/ 2830 h 2894"/>
              <a:gd name="T4" fmla="*/ 774 w 2896"/>
              <a:gd name="T5" fmla="*/ 2728 h 2894"/>
              <a:gd name="T6" fmla="*/ 574 w 2896"/>
              <a:gd name="T7" fmla="*/ 2602 h 2894"/>
              <a:gd name="T8" fmla="*/ 320 w 2896"/>
              <a:gd name="T9" fmla="*/ 2356 h 2894"/>
              <a:gd name="T10" fmla="*/ 134 w 2896"/>
              <a:gd name="T11" fmla="*/ 2056 h 2894"/>
              <a:gd name="T12" fmla="*/ 26 w 2896"/>
              <a:gd name="T13" fmla="*/ 1718 h 2894"/>
              <a:gd name="T14" fmla="*/ 0 w 2896"/>
              <a:gd name="T15" fmla="*/ 1432 h 2894"/>
              <a:gd name="T16" fmla="*/ 46 w 2896"/>
              <a:gd name="T17" fmla="*/ 1084 h 2894"/>
              <a:gd name="T18" fmla="*/ 178 w 2896"/>
              <a:gd name="T19" fmla="*/ 756 h 2894"/>
              <a:gd name="T20" fmla="*/ 304 w 2896"/>
              <a:gd name="T21" fmla="*/ 560 h 2894"/>
              <a:gd name="T22" fmla="*/ 454 w 2896"/>
              <a:gd name="T23" fmla="*/ 398 h 2894"/>
              <a:gd name="T24" fmla="*/ 622 w 2896"/>
              <a:gd name="T25" fmla="*/ 260 h 2894"/>
              <a:gd name="T26" fmla="*/ 810 w 2896"/>
              <a:gd name="T27" fmla="*/ 148 h 2894"/>
              <a:gd name="T28" fmla="*/ 1014 w 2896"/>
              <a:gd name="T29" fmla="*/ 68 h 2894"/>
              <a:gd name="T30" fmla="*/ 1228 w 2896"/>
              <a:gd name="T31" fmla="*/ 18 h 2894"/>
              <a:gd name="T32" fmla="*/ 1450 w 2896"/>
              <a:gd name="T33" fmla="*/ 0 h 2894"/>
              <a:gd name="T34" fmla="*/ 1664 w 2896"/>
              <a:gd name="T35" fmla="*/ 16 h 2894"/>
              <a:gd name="T36" fmla="*/ 1926 w 2896"/>
              <a:gd name="T37" fmla="*/ 82 h 2894"/>
              <a:gd name="T38" fmla="*/ 2170 w 2896"/>
              <a:gd name="T39" fmla="*/ 194 h 2894"/>
              <a:gd name="T40" fmla="*/ 2378 w 2896"/>
              <a:gd name="T41" fmla="*/ 338 h 2894"/>
              <a:gd name="T42" fmla="*/ 2618 w 2896"/>
              <a:gd name="T43" fmla="*/ 596 h 2894"/>
              <a:gd name="T44" fmla="*/ 2790 w 2896"/>
              <a:gd name="T45" fmla="*/ 904 h 2894"/>
              <a:gd name="T46" fmla="*/ 2870 w 2896"/>
              <a:gd name="T47" fmla="*/ 1178 h 2894"/>
              <a:gd name="T48" fmla="*/ 2892 w 2896"/>
              <a:gd name="T49" fmla="*/ 1534 h 2894"/>
              <a:gd name="T50" fmla="*/ 2830 w 2896"/>
              <a:gd name="T51" fmla="*/ 1878 h 2894"/>
              <a:gd name="T52" fmla="*/ 2684 w 2896"/>
              <a:gd name="T53" fmla="*/ 2202 h 2894"/>
              <a:gd name="T54" fmla="*/ 2564 w 2896"/>
              <a:gd name="T55" fmla="*/ 2370 h 2894"/>
              <a:gd name="T56" fmla="*/ 2410 w 2896"/>
              <a:gd name="T57" fmla="*/ 2528 h 2894"/>
              <a:gd name="T58" fmla="*/ 2236 w 2896"/>
              <a:gd name="T59" fmla="*/ 2660 h 2894"/>
              <a:gd name="T60" fmla="*/ 2046 w 2896"/>
              <a:gd name="T61" fmla="*/ 2766 h 2894"/>
              <a:gd name="T62" fmla="*/ 1840 w 2896"/>
              <a:gd name="T63" fmla="*/ 2840 h 2894"/>
              <a:gd name="T64" fmla="*/ 1626 w 2896"/>
              <a:gd name="T65" fmla="*/ 2884 h 2894"/>
              <a:gd name="T66" fmla="*/ 1446 w 2896"/>
              <a:gd name="T67" fmla="*/ 2894 h 2894"/>
              <a:gd name="T68" fmla="*/ 1260 w 2896"/>
              <a:gd name="T69" fmla="*/ 434 h 2894"/>
              <a:gd name="T70" fmla="*/ 966 w 2896"/>
              <a:gd name="T71" fmla="*/ 536 h 2894"/>
              <a:gd name="T72" fmla="*/ 716 w 2896"/>
              <a:gd name="T73" fmla="*/ 720 h 2894"/>
              <a:gd name="T74" fmla="*/ 568 w 2896"/>
              <a:gd name="T75" fmla="*/ 910 h 2894"/>
              <a:gd name="T76" fmla="*/ 464 w 2896"/>
              <a:gd name="T77" fmla="*/ 1140 h 2894"/>
              <a:gd name="T78" fmla="*/ 418 w 2896"/>
              <a:gd name="T79" fmla="*/ 1386 h 2894"/>
              <a:gd name="T80" fmla="*/ 434 w 2896"/>
              <a:gd name="T81" fmla="*/ 1640 h 2894"/>
              <a:gd name="T82" fmla="*/ 492 w 2896"/>
              <a:gd name="T83" fmla="*/ 1836 h 2894"/>
              <a:gd name="T84" fmla="*/ 614 w 2896"/>
              <a:gd name="T85" fmla="*/ 2054 h 2894"/>
              <a:gd name="T86" fmla="*/ 786 w 2896"/>
              <a:gd name="T87" fmla="*/ 2238 h 2894"/>
              <a:gd name="T88" fmla="*/ 934 w 2896"/>
              <a:gd name="T89" fmla="*/ 2342 h 2894"/>
              <a:gd name="T90" fmla="*/ 1108 w 2896"/>
              <a:gd name="T91" fmla="*/ 2422 h 2894"/>
              <a:gd name="T92" fmla="*/ 1294 w 2896"/>
              <a:gd name="T93" fmla="*/ 2468 h 2894"/>
              <a:gd name="T94" fmla="*/ 1446 w 2896"/>
              <a:gd name="T95" fmla="*/ 2480 h 2894"/>
              <a:gd name="T96" fmla="*/ 1758 w 2896"/>
              <a:gd name="T97" fmla="*/ 2432 h 2894"/>
              <a:gd name="T98" fmla="*/ 2036 w 2896"/>
              <a:gd name="T99" fmla="*/ 2294 h 2894"/>
              <a:gd name="T100" fmla="*/ 2262 w 2896"/>
              <a:gd name="T101" fmla="*/ 2080 h 2894"/>
              <a:gd name="T102" fmla="*/ 2378 w 2896"/>
              <a:gd name="T103" fmla="*/ 1896 h 2894"/>
              <a:gd name="T104" fmla="*/ 2458 w 2896"/>
              <a:gd name="T105" fmla="*/ 1658 h 2894"/>
              <a:gd name="T106" fmla="*/ 2478 w 2896"/>
              <a:gd name="T107" fmla="*/ 1408 h 2894"/>
              <a:gd name="T108" fmla="*/ 2450 w 2896"/>
              <a:gd name="T109" fmla="*/ 1206 h 2894"/>
              <a:gd name="T110" fmla="*/ 2362 w 2896"/>
              <a:gd name="T111" fmla="*/ 968 h 2894"/>
              <a:gd name="T112" fmla="*/ 2220 w 2896"/>
              <a:gd name="T113" fmla="*/ 762 h 2894"/>
              <a:gd name="T114" fmla="*/ 2028 w 2896"/>
              <a:gd name="T115" fmla="*/ 596 h 2894"/>
              <a:gd name="T116" fmla="*/ 1894 w 2896"/>
              <a:gd name="T117" fmla="*/ 518 h 2894"/>
              <a:gd name="T118" fmla="*/ 1716 w 2896"/>
              <a:gd name="T119" fmla="*/ 452 h 2894"/>
              <a:gd name="T120" fmla="*/ 1526 w 2896"/>
              <a:gd name="T121" fmla="*/ 420 h 2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96" h="2894">
                <a:moveTo>
                  <a:pt x="1446" y="2894"/>
                </a:moveTo>
                <a:lnTo>
                  <a:pt x="1446" y="2894"/>
                </a:lnTo>
                <a:lnTo>
                  <a:pt x="1392" y="2894"/>
                </a:lnTo>
                <a:lnTo>
                  <a:pt x="1338" y="2890"/>
                </a:lnTo>
                <a:lnTo>
                  <a:pt x="1284" y="2886"/>
                </a:lnTo>
                <a:lnTo>
                  <a:pt x="1232" y="2878"/>
                </a:lnTo>
                <a:lnTo>
                  <a:pt x="1178" y="2870"/>
                </a:lnTo>
                <a:lnTo>
                  <a:pt x="1126" y="2858"/>
                </a:lnTo>
                <a:lnTo>
                  <a:pt x="1074" y="2846"/>
                </a:lnTo>
                <a:lnTo>
                  <a:pt x="1022" y="2830"/>
                </a:lnTo>
                <a:lnTo>
                  <a:pt x="970" y="2814"/>
                </a:lnTo>
                <a:lnTo>
                  <a:pt x="920" y="2796"/>
                </a:lnTo>
                <a:lnTo>
                  <a:pt x="870" y="2774"/>
                </a:lnTo>
                <a:lnTo>
                  <a:pt x="822" y="2752"/>
                </a:lnTo>
                <a:lnTo>
                  <a:pt x="774" y="2728"/>
                </a:lnTo>
                <a:lnTo>
                  <a:pt x="726" y="2702"/>
                </a:lnTo>
                <a:lnTo>
                  <a:pt x="680" y="2674"/>
                </a:lnTo>
                <a:lnTo>
                  <a:pt x="634" y="2644"/>
                </a:lnTo>
                <a:lnTo>
                  <a:pt x="634" y="2644"/>
                </a:lnTo>
                <a:lnTo>
                  <a:pt x="574" y="2602"/>
                </a:lnTo>
                <a:lnTo>
                  <a:pt x="518" y="2556"/>
                </a:lnTo>
                <a:lnTo>
                  <a:pt x="466" y="2510"/>
                </a:lnTo>
                <a:lnTo>
                  <a:pt x="414" y="2460"/>
                </a:lnTo>
                <a:lnTo>
                  <a:pt x="366" y="2408"/>
                </a:lnTo>
                <a:lnTo>
                  <a:pt x="320" y="2356"/>
                </a:lnTo>
                <a:lnTo>
                  <a:pt x="278" y="2300"/>
                </a:lnTo>
                <a:lnTo>
                  <a:pt x="238" y="2242"/>
                </a:lnTo>
                <a:lnTo>
                  <a:pt x="200" y="2182"/>
                </a:lnTo>
                <a:lnTo>
                  <a:pt x="166" y="2120"/>
                </a:lnTo>
                <a:lnTo>
                  <a:pt x="134" y="2056"/>
                </a:lnTo>
                <a:lnTo>
                  <a:pt x="106" y="1992"/>
                </a:lnTo>
                <a:lnTo>
                  <a:pt x="82" y="1926"/>
                </a:lnTo>
                <a:lnTo>
                  <a:pt x="60" y="1858"/>
                </a:lnTo>
                <a:lnTo>
                  <a:pt x="42" y="1788"/>
                </a:lnTo>
                <a:lnTo>
                  <a:pt x="26" y="1718"/>
                </a:lnTo>
                <a:lnTo>
                  <a:pt x="26" y="1718"/>
                </a:lnTo>
                <a:lnTo>
                  <a:pt x="14" y="1646"/>
                </a:lnTo>
                <a:lnTo>
                  <a:pt x="6" y="1574"/>
                </a:lnTo>
                <a:lnTo>
                  <a:pt x="2" y="1504"/>
                </a:lnTo>
                <a:lnTo>
                  <a:pt x="0" y="1432"/>
                </a:lnTo>
                <a:lnTo>
                  <a:pt x="4" y="1362"/>
                </a:lnTo>
                <a:lnTo>
                  <a:pt x="8" y="1292"/>
                </a:lnTo>
                <a:lnTo>
                  <a:pt x="18" y="1222"/>
                </a:lnTo>
                <a:lnTo>
                  <a:pt x="30" y="1152"/>
                </a:lnTo>
                <a:lnTo>
                  <a:pt x="46" y="1084"/>
                </a:lnTo>
                <a:lnTo>
                  <a:pt x="66" y="1016"/>
                </a:lnTo>
                <a:lnTo>
                  <a:pt x="88" y="950"/>
                </a:lnTo>
                <a:lnTo>
                  <a:pt x="114" y="884"/>
                </a:lnTo>
                <a:lnTo>
                  <a:pt x="144" y="820"/>
                </a:lnTo>
                <a:lnTo>
                  <a:pt x="178" y="756"/>
                </a:lnTo>
                <a:lnTo>
                  <a:pt x="212" y="694"/>
                </a:lnTo>
                <a:lnTo>
                  <a:pt x="252" y="634"/>
                </a:lnTo>
                <a:lnTo>
                  <a:pt x="252" y="634"/>
                </a:lnTo>
                <a:lnTo>
                  <a:pt x="278" y="596"/>
                </a:lnTo>
                <a:lnTo>
                  <a:pt x="304" y="560"/>
                </a:lnTo>
                <a:lnTo>
                  <a:pt x="332" y="526"/>
                </a:lnTo>
                <a:lnTo>
                  <a:pt x="362" y="492"/>
                </a:lnTo>
                <a:lnTo>
                  <a:pt x="392" y="460"/>
                </a:lnTo>
                <a:lnTo>
                  <a:pt x="422" y="428"/>
                </a:lnTo>
                <a:lnTo>
                  <a:pt x="454" y="398"/>
                </a:lnTo>
                <a:lnTo>
                  <a:pt x="486" y="368"/>
                </a:lnTo>
                <a:lnTo>
                  <a:pt x="518" y="338"/>
                </a:lnTo>
                <a:lnTo>
                  <a:pt x="552" y="312"/>
                </a:lnTo>
                <a:lnTo>
                  <a:pt x="588" y="284"/>
                </a:lnTo>
                <a:lnTo>
                  <a:pt x="622" y="260"/>
                </a:lnTo>
                <a:lnTo>
                  <a:pt x="660" y="234"/>
                </a:lnTo>
                <a:lnTo>
                  <a:pt x="696" y="212"/>
                </a:lnTo>
                <a:lnTo>
                  <a:pt x="734" y="190"/>
                </a:lnTo>
                <a:lnTo>
                  <a:pt x="772" y="168"/>
                </a:lnTo>
                <a:lnTo>
                  <a:pt x="810" y="148"/>
                </a:lnTo>
                <a:lnTo>
                  <a:pt x="850" y="130"/>
                </a:lnTo>
                <a:lnTo>
                  <a:pt x="890" y="112"/>
                </a:lnTo>
                <a:lnTo>
                  <a:pt x="930" y="96"/>
                </a:lnTo>
                <a:lnTo>
                  <a:pt x="972" y="82"/>
                </a:lnTo>
                <a:lnTo>
                  <a:pt x="1014" y="68"/>
                </a:lnTo>
                <a:lnTo>
                  <a:pt x="1056" y="56"/>
                </a:lnTo>
                <a:lnTo>
                  <a:pt x="1098" y="44"/>
                </a:lnTo>
                <a:lnTo>
                  <a:pt x="1140" y="34"/>
                </a:lnTo>
                <a:lnTo>
                  <a:pt x="1184" y="26"/>
                </a:lnTo>
                <a:lnTo>
                  <a:pt x="1228" y="18"/>
                </a:lnTo>
                <a:lnTo>
                  <a:pt x="1272" y="12"/>
                </a:lnTo>
                <a:lnTo>
                  <a:pt x="1316" y="6"/>
                </a:lnTo>
                <a:lnTo>
                  <a:pt x="1360" y="4"/>
                </a:lnTo>
                <a:lnTo>
                  <a:pt x="1404" y="2"/>
                </a:lnTo>
                <a:lnTo>
                  <a:pt x="1450" y="0"/>
                </a:lnTo>
                <a:lnTo>
                  <a:pt x="1450" y="0"/>
                </a:lnTo>
                <a:lnTo>
                  <a:pt x="1504" y="2"/>
                </a:lnTo>
                <a:lnTo>
                  <a:pt x="1558" y="4"/>
                </a:lnTo>
                <a:lnTo>
                  <a:pt x="1612" y="10"/>
                </a:lnTo>
                <a:lnTo>
                  <a:pt x="1664" y="16"/>
                </a:lnTo>
                <a:lnTo>
                  <a:pt x="1718" y="26"/>
                </a:lnTo>
                <a:lnTo>
                  <a:pt x="1770" y="36"/>
                </a:lnTo>
                <a:lnTo>
                  <a:pt x="1822" y="50"/>
                </a:lnTo>
                <a:lnTo>
                  <a:pt x="1874" y="64"/>
                </a:lnTo>
                <a:lnTo>
                  <a:pt x="1926" y="82"/>
                </a:lnTo>
                <a:lnTo>
                  <a:pt x="1976" y="100"/>
                </a:lnTo>
                <a:lnTo>
                  <a:pt x="2026" y="120"/>
                </a:lnTo>
                <a:lnTo>
                  <a:pt x="2074" y="144"/>
                </a:lnTo>
                <a:lnTo>
                  <a:pt x="2122" y="168"/>
                </a:lnTo>
                <a:lnTo>
                  <a:pt x="2170" y="194"/>
                </a:lnTo>
                <a:lnTo>
                  <a:pt x="2216" y="222"/>
                </a:lnTo>
                <a:lnTo>
                  <a:pt x="2262" y="252"/>
                </a:lnTo>
                <a:lnTo>
                  <a:pt x="2262" y="252"/>
                </a:lnTo>
                <a:lnTo>
                  <a:pt x="2322" y="294"/>
                </a:lnTo>
                <a:lnTo>
                  <a:pt x="2378" y="338"/>
                </a:lnTo>
                <a:lnTo>
                  <a:pt x="2430" y="386"/>
                </a:lnTo>
                <a:lnTo>
                  <a:pt x="2482" y="434"/>
                </a:lnTo>
                <a:lnTo>
                  <a:pt x="2530" y="486"/>
                </a:lnTo>
                <a:lnTo>
                  <a:pt x="2576" y="540"/>
                </a:lnTo>
                <a:lnTo>
                  <a:pt x="2618" y="596"/>
                </a:lnTo>
                <a:lnTo>
                  <a:pt x="2658" y="654"/>
                </a:lnTo>
                <a:lnTo>
                  <a:pt x="2696" y="714"/>
                </a:lnTo>
                <a:lnTo>
                  <a:pt x="2730" y="776"/>
                </a:lnTo>
                <a:lnTo>
                  <a:pt x="2762" y="838"/>
                </a:lnTo>
                <a:lnTo>
                  <a:pt x="2790" y="904"/>
                </a:lnTo>
                <a:lnTo>
                  <a:pt x="2814" y="970"/>
                </a:lnTo>
                <a:lnTo>
                  <a:pt x="2836" y="1038"/>
                </a:lnTo>
                <a:lnTo>
                  <a:pt x="2854" y="1108"/>
                </a:lnTo>
                <a:lnTo>
                  <a:pt x="2870" y="1178"/>
                </a:lnTo>
                <a:lnTo>
                  <a:pt x="2870" y="1178"/>
                </a:lnTo>
                <a:lnTo>
                  <a:pt x="2882" y="1250"/>
                </a:lnTo>
                <a:lnTo>
                  <a:pt x="2890" y="1320"/>
                </a:lnTo>
                <a:lnTo>
                  <a:pt x="2894" y="1392"/>
                </a:lnTo>
                <a:lnTo>
                  <a:pt x="2896" y="1462"/>
                </a:lnTo>
                <a:lnTo>
                  <a:pt x="2892" y="1534"/>
                </a:lnTo>
                <a:lnTo>
                  <a:pt x="2888" y="1604"/>
                </a:lnTo>
                <a:lnTo>
                  <a:pt x="2878" y="1674"/>
                </a:lnTo>
                <a:lnTo>
                  <a:pt x="2866" y="1742"/>
                </a:lnTo>
                <a:lnTo>
                  <a:pt x="2850" y="1812"/>
                </a:lnTo>
                <a:lnTo>
                  <a:pt x="2830" y="1878"/>
                </a:lnTo>
                <a:lnTo>
                  <a:pt x="2808" y="1946"/>
                </a:lnTo>
                <a:lnTo>
                  <a:pt x="2782" y="2012"/>
                </a:lnTo>
                <a:lnTo>
                  <a:pt x="2752" y="2076"/>
                </a:lnTo>
                <a:lnTo>
                  <a:pt x="2718" y="2140"/>
                </a:lnTo>
                <a:lnTo>
                  <a:pt x="2684" y="2202"/>
                </a:lnTo>
                <a:lnTo>
                  <a:pt x="2644" y="2262"/>
                </a:lnTo>
                <a:lnTo>
                  <a:pt x="2644" y="2262"/>
                </a:lnTo>
                <a:lnTo>
                  <a:pt x="2618" y="2298"/>
                </a:lnTo>
                <a:lnTo>
                  <a:pt x="2592" y="2334"/>
                </a:lnTo>
                <a:lnTo>
                  <a:pt x="2564" y="2370"/>
                </a:lnTo>
                <a:lnTo>
                  <a:pt x="2534" y="2404"/>
                </a:lnTo>
                <a:lnTo>
                  <a:pt x="2504" y="2436"/>
                </a:lnTo>
                <a:lnTo>
                  <a:pt x="2474" y="2468"/>
                </a:lnTo>
                <a:lnTo>
                  <a:pt x="2442" y="2498"/>
                </a:lnTo>
                <a:lnTo>
                  <a:pt x="2410" y="2528"/>
                </a:lnTo>
                <a:lnTo>
                  <a:pt x="2378" y="2556"/>
                </a:lnTo>
                <a:lnTo>
                  <a:pt x="2344" y="2584"/>
                </a:lnTo>
                <a:lnTo>
                  <a:pt x="2308" y="2610"/>
                </a:lnTo>
                <a:lnTo>
                  <a:pt x="2274" y="2636"/>
                </a:lnTo>
                <a:lnTo>
                  <a:pt x="2236" y="2660"/>
                </a:lnTo>
                <a:lnTo>
                  <a:pt x="2200" y="2684"/>
                </a:lnTo>
                <a:lnTo>
                  <a:pt x="2162" y="2706"/>
                </a:lnTo>
                <a:lnTo>
                  <a:pt x="2124" y="2726"/>
                </a:lnTo>
                <a:lnTo>
                  <a:pt x="2086" y="2746"/>
                </a:lnTo>
                <a:lnTo>
                  <a:pt x="2046" y="2766"/>
                </a:lnTo>
                <a:lnTo>
                  <a:pt x="2006" y="2782"/>
                </a:lnTo>
                <a:lnTo>
                  <a:pt x="1966" y="2800"/>
                </a:lnTo>
                <a:lnTo>
                  <a:pt x="1924" y="2814"/>
                </a:lnTo>
                <a:lnTo>
                  <a:pt x="1882" y="2828"/>
                </a:lnTo>
                <a:lnTo>
                  <a:pt x="1840" y="2840"/>
                </a:lnTo>
                <a:lnTo>
                  <a:pt x="1798" y="2852"/>
                </a:lnTo>
                <a:lnTo>
                  <a:pt x="1756" y="2862"/>
                </a:lnTo>
                <a:lnTo>
                  <a:pt x="1712" y="2870"/>
                </a:lnTo>
                <a:lnTo>
                  <a:pt x="1668" y="2878"/>
                </a:lnTo>
                <a:lnTo>
                  <a:pt x="1626" y="2884"/>
                </a:lnTo>
                <a:lnTo>
                  <a:pt x="1580" y="2888"/>
                </a:lnTo>
                <a:lnTo>
                  <a:pt x="1536" y="2892"/>
                </a:lnTo>
                <a:lnTo>
                  <a:pt x="1492" y="2894"/>
                </a:lnTo>
                <a:lnTo>
                  <a:pt x="1446" y="2894"/>
                </a:lnTo>
                <a:lnTo>
                  <a:pt x="1446" y="2894"/>
                </a:lnTo>
                <a:close/>
                <a:moveTo>
                  <a:pt x="1450" y="416"/>
                </a:moveTo>
                <a:lnTo>
                  <a:pt x="1450" y="416"/>
                </a:lnTo>
                <a:lnTo>
                  <a:pt x="1386" y="418"/>
                </a:lnTo>
                <a:lnTo>
                  <a:pt x="1322" y="424"/>
                </a:lnTo>
                <a:lnTo>
                  <a:pt x="1260" y="434"/>
                </a:lnTo>
                <a:lnTo>
                  <a:pt x="1198" y="448"/>
                </a:lnTo>
                <a:lnTo>
                  <a:pt x="1138" y="464"/>
                </a:lnTo>
                <a:lnTo>
                  <a:pt x="1080" y="484"/>
                </a:lnTo>
                <a:lnTo>
                  <a:pt x="1022" y="508"/>
                </a:lnTo>
                <a:lnTo>
                  <a:pt x="966" y="536"/>
                </a:lnTo>
                <a:lnTo>
                  <a:pt x="912" y="566"/>
                </a:lnTo>
                <a:lnTo>
                  <a:pt x="860" y="600"/>
                </a:lnTo>
                <a:lnTo>
                  <a:pt x="810" y="638"/>
                </a:lnTo>
                <a:lnTo>
                  <a:pt x="762" y="678"/>
                </a:lnTo>
                <a:lnTo>
                  <a:pt x="716" y="720"/>
                </a:lnTo>
                <a:lnTo>
                  <a:pt x="674" y="766"/>
                </a:lnTo>
                <a:lnTo>
                  <a:pt x="634" y="816"/>
                </a:lnTo>
                <a:lnTo>
                  <a:pt x="596" y="868"/>
                </a:lnTo>
                <a:lnTo>
                  <a:pt x="596" y="868"/>
                </a:lnTo>
                <a:lnTo>
                  <a:pt x="568" y="910"/>
                </a:lnTo>
                <a:lnTo>
                  <a:pt x="542" y="954"/>
                </a:lnTo>
                <a:lnTo>
                  <a:pt x="518" y="1000"/>
                </a:lnTo>
                <a:lnTo>
                  <a:pt x="498" y="1046"/>
                </a:lnTo>
                <a:lnTo>
                  <a:pt x="480" y="1092"/>
                </a:lnTo>
                <a:lnTo>
                  <a:pt x="464" y="1140"/>
                </a:lnTo>
                <a:lnTo>
                  <a:pt x="450" y="1188"/>
                </a:lnTo>
                <a:lnTo>
                  <a:pt x="438" y="1238"/>
                </a:lnTo>
                <a:lnTo>
                  <a:pt x="428" y="1286"/>
                </a:lnTo>
                <a:lnTo>
                  <a:pt x="422" y="1336"/>
                </a:lnTo>
                <a:lnTo>
                  <a:pt x="418" y="1386"/>
                </a:lnTo>
                <a:lnTo>
                  <a:pt x="416" y="1438"/>
                </a:lnTo>
                <a:lnTo>
                  <a:pt x="418" y="1488"/>
                </a:lnTo>
                <a:lnTo>
                  <a:pt x="420" y="1538"/>
                </a:lnTo>
                <a:lnTo>
                  <a:pt x="426" y="1590"/>
                </a:lnTo>
                <a:lnTo>
                  <a:pt x="434" y="1640"/>
                </a:lnTo>
                <a:lnTo>
                  <a:pt x="434" y="1640"/>
                </a:lnTo>
                <a:lnTo>
                  <a:pt x="446" y="1690"/>
                </a:lnTo>
                <a:lnTo>
                  <a:pt x="458" y="1740"/>
                </a:lnTo>
                <a:lnTo>
                  <a:pt x="474" y="1788"/>
                </a:lnTo>
                <a:lnTo>
                  <a:pt x="492" y="1836"/>
                </a:lnTo>
                <a:lnTo>
                  <a:pt x="512" y="1882"/>
                </a:lnTo>
                <a:lnTo>
                  <a:pt x="534" y="1926"/>
                </a:lnTo>
                <a:lnTo>
                  <a:pt x="558" y="1970"/>
                </a:lnTo>
                <a:lnTo>
                  <a:pt x="586" y="2014"/>
                </a:lnTo>
                <a:lnTo>
                  <a:pt x="614" y="2054"/>
                </a:lnTo>
                <a:lnTo>
                  <a:pt x="644" y="2094"/>
                </a:lnTo>
                <a:lnTo>
                  <a:pt x="676" y="2132"/>
                </a:lnTo>
                <a:lnTo>
                  <a:pt x="712" y="2170"/>
                </a:lnTo>
                <a:lnTo>
                  <a:pt x="748" y="2204"/>
                </a:lnTo>
                <a:lnTo>
                  <a:pt x="786" y="2238"/>
                </a:lnTo>
                <a:lnTo>
                  <a:pt x="826" y="2270"/>
                </a:lnTo>
                <a:lnTo>
                  <a:pt x="868" y="2300"/>
                </a:lnTo>
                <a:lnTo>
                  <a:pt x="868" y="2300"/>
                </a:lnTo>
                <a:lnTo>
                  <a:pt x="900" y="2322"/>
                </a:lnTo>
                <a:lnTo>
                  <a:pt x="934" y="2342"/>
                </a:lnTo>
                <a:lnTo>
                  <a:pt x="968" y="2360"/>
                </a:lnTo>
                <a:lnTo>
                  <a:pt x="1002" y="2378"/>
                </a:lnTo>
                <a:lnTo>
                  <a:pt x="1036" y="2394"/>
                </a:lnTo>
                <a:lnTo>
                  <a:pt x="1072" y="2408"/>
                </a:lnTo>
                <a:lnTo>
                  <a:pt x="1108" y="2422"/>
                </a:lnTo>
                <a:lnTo>
                  <a:pt x="1144" y="2434"/>
                </a:lnTo>
                <a:lnTo>
                  <a:pt x="1180" y="2444"/>
                </a:lnTo>
                <a:lnTo>
                  <a:pt x="1218" y="2454"/>
                </a:lnTo>
                <a:lnTo>
                  <a:pt x="1256" y="2462"/>
                </a:lnTo>
                <a:lnTo>
                  <a:pt x="1294" y="2468"/>
                </a:lnTo>
                <a:lnTo>
                  <a:pt x="1332" y="2472"/>
                </a:lnTo>
                <a:lnTo>
                  <a:pt x="1370" y="2476"/>
                </a:lnTo>
                <a:lnTo>
                  <a:pt x="1408" y="2478"/>
                </a:lnTo>
                <a:lnTo>
                  <a:pt x="1446" y="2480"/>
                </a:lnTo>
                <a:lnTo>
                  <a:pt x="1446" y="2480"/>
                </a:lnTo>
                <a:lnTo>
                  <a:pt x="1510" y="2478"/>
                </a:lnTo>
                <a:lnTo>
                  <a:pt x="1574" y="2472"/>
                </a:lnTo>
                <a:lnTo>
                  <a:pt x="1636" y="2462"/>
                </a:lnTo>
                <a:lnTo>
                  <a:pt x="1698" y="2448"/>
                </a:lnTo>
                <a:lnTo>
                  <a:pt x="1758" y="2432"/>
                </a:lnTo>
                <a:lnTo>
                  <a:pt x="1816" y="2410"/>
                </a:lnTo>
                <a:lnTo>
                  <a:pt x="1874" y="2386"/>
                </a:lnTo>
                <a:lnTo>
                  <a:pt x="1930" y="2360"/>
                </a:lnTo>
                <a:lnTo>
                  <a:pt x="1984" y="2328"/>
                </a:lnTo>
                <a:lnTo>
                  <a:pt x="2036" y="2294"/>
                </a:lnTo>
                <a:lnTo>
                  <a:pt x="2086" y="2258"/>
                </a:lnTo>
                <a:lnTo>
                  <a:pt x="2134" y="2218"/>
                </a:lnTo>
                <a:lnTo>
                  <a:pt x="2180" y="2174"/>
                </a:lnTo>
                <a:lnTo>
                  <a:pt x="2222" y="2128"/>
                </a:lnTo>
                <a:lnTo>
                  <a:pt x="2262" y="2080"/>
                </a:lnTo>
                <a:lnTo>
                  <a:pt x="2300" y="2028"/>
                </a:lnTo>
                <a:lnTo>
                  <a:pt x="2300" y="2028"/>
                </a:lnTo>
                <a:lnTo>
                  <a:pt x="2328" y="1984"/>
                </a:lnTo>
                <a:lnTo>
                  <a:pt x="2354" y="1940"/>
                </a:lnTo>
                <a:lnTo>
                  <a:pt x="2378" y="1896"/>
                </a:lnTo>
                <a:lnTo>
                  <a:pt x="2398" y="1850"/>
                </a:lnTo>
                <a:lnTo>
                  <a:pt x="2416" y="1802"/>
                </a:lnTo>
                <a:lnTo>
                  <a:pt x="2432" y="1756"/>
                </a:lnTo>
                <a:lnTo>
                  <a:pt x="2446" y="1706"/>
                </a:lnTo>
                <a:lnTo>
                  <a:pt x="2458" y="1658"/>
                </a:lnTo>
                <a:lnTo>
                  <a:pt x="2468" y="1608"/>
                </a:lnTo>
                <a:lnTo>
                  <a:pt x="2474" y="1558"/>
                </a:lnTo>
                <a:lnTo>
                  <a:pt x="2478" y="1508"/>
                </a:lnTo>
                <a:lnTo>
                  <a:pt x="2480" y="1458"/>
                </a:lnTo>
                <a:lnTo>
                  <a:pt x="2478" y="1408"/>
                </a:lnTo>
                <a:lnTo>
                  <a:pt x="2476" y="1358"/>
                </a:lnTo>
                <a:lnTo>
                  <a:pt x="2470" y="1306"/>
                </a:lnTo>
                <a:lnTo>
                  <a:pt x="2462" y="1256"/>
                </a:lnTo>
                <a:lnTo>
                  <a:pt x="2462" y="1256"/>
                </a:lnTo>
                <a:lnTo>
                  <a:pt x="2450" y="1206"/>
                </a:lnTo>
                <a:lnTo>
                  <a:pt x="2438" y="1156"/>
                </a:lnTo>
                <a:lnTo>
                  <a:pt x="2422" y="1108"/>
                </a:lnTo>
                <a:lnTo>
                  <a:pt x="2404" y="1060"/>
                </a:lnTo>
                <a:lnTo>
                  <a:pt x="2384" y="1014"/>
                </a:lnTo>
                <a:lnTo>
                  <a:pt x="2362" y="968"/>
                </a:lnTo>
                <a:lnTo>
                  <a:pt x="2338" y="924"/>
                </a:lnTo>
                <a:lnTo>
                  <a:pt x="2310" y="882"/>
                </a:lnTo>
                <a:lnTo>
                  <a:pt x="2282" y="840"/>
                </a:lnTo>
                <a:lnTo>
                  <a:pt x="2252" y="802"/>
                </a:lnTo>
                <a:lnTo>
                  <a:pt x="2220" y="762"/>
                </a:lnTo>
                <a:lnTo>
                  <a:pt x="2184" y="726"/>
                </a:lnTo>
                <a:lnTo>
                  <a:pt x="2148" y="690"/>
                </a:lnTo>
                <a:lnTo>
                  <a:pt x="2110" y="658"/>
                </a:lnTo>
                <a:lnTo>
                  <a:pt x="2070" y="626"/>
                </a:lnTo>
                <a:lnTo>
                  <a:pt x="2028" y="596"/>
                </a:lnTo>
                <a:lnTo>
                  <a:pt x="2028" y="596"/>
                </a:lnTo>
                <a:lnTo>
                  <a:pt x="1996" y="574"/>
                </a:lnTo>
                <a:lnTo>
                  <a:pt x="1962" y="554"/>
                </a:lnTo>
                <a:lnTo>
                  <a:pt x="1928" y="536"/>
                </a:lnTo>
                <a:lnTo>
                  <a:pt x="1894" y="518"/>
                </a:lnTo>
                <a:lnTo>
                  <a:pt x="1860" y="502"/>
                </a:lnTo>
                <a:lnTo>
                  <a:pt x="1824" y="488"/>
                </a:lnTo>
                <a:lnTo>
                  <a:pt x="1788" y="474"/>
                </a:lnTo>
                <a:lnTo>
                  <a:pt x="1752" y="462"/>
                </a:lnTo>
                <a:lnTo>
                  <a:pt x="1716" y="452"/>
                </a:lnTo>
                <a:lnTo>
                  <a:pt x="1678" y="442"/>
                </a:lnTo>
                <a:lnTo>
                  <a:pt x="1640" y="434"/>
                </a:lnTo>
                <a:lnTo>
                  <a:pt x="1602" y="428"/>
                </a:lnTo>
                <a:lnTo>
                  <a:pt x="1564" y="422"/>
                </a:lnTo>
                <a:lnTo>
                  <a:pt x="1526" y="420"/>
                </a:lnTo>
                <a:lnTo>
                  <a:pt x="1488" y="418"/>
                </a:lnTo>
                <a:lnTo>
                  <a:pt x="1450" y="416"/>
                </a:lnTo>
                <a:lnTo>
                  <a:pt x="1450" y="416"/>
                </a:lnTo>
                <a:close/>
              </a:path>
            </a:pathLst>
          </a:custGeom>
          <a:gradFill flip="none" rotWithShape="1">
            <a:gsLst>
              <a:gs pos="42000">
                <a:schemeClr val="bg1">
                  <a:lumMod val="95000"/>
                </a:schemeClr>
              </a:gs>
              <a:gs pos="79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5" name="Freeform 14"/>
          <p:cNvSpPr/>
          <p:nvPr/>
        </p:nvSpPr>
        <p:spPr bwMode="auto">
          <a:xfrm>
            <a:off x="6242833" y="1334242"/>
            <a:ext cx="2049877" cy="1721891"/>
          </a:xfrm>
          <a:custGeom>
            <a:avLst/>
            <a:gdLst>
              <a:gd name="T0" fmla="*/ 0 w 1424"/>
              <a:gd name="T1" fmla="*/ 602 h 1196"/>
              <a:gd name="T2" fmla="*/ 36 w 1424"/>
              <a:gd name="T3" fmla="*/ 596 h 1196"/>
              <a:gd name="T4" fmla="*/ 66 w 1424"/>
              <a:gd name="T5" fmla="*/ 574 h 1196"/>
              <a:gd name="T6" fmla="*/ 92 w 1424"/>
              <a:gd name="T7" fmla="*/ 542 h 1196"/>
              <a:gd name="T8" fmla="*/ 114 w 1424"/>
              <a:gd name="T9" fmla="*/ 502 h 1196"/>
              <a:gd name="T10" fmla="*/ 130 w 1424"/>
              <a:gd name="T11" fmla="*/ 458 h 1196"/>
              <a:gd name="T12" fmla="*/ 152 w 1424"/>
              <a:gd name="T13" fmla="*/ 376 h 1196"/>
              <a:gd name="T14" fmla="*/ 156 w 1424"/>
              <a:gd name="T15" fmla="*/ 348 h 1196"/>
              <a:gd name="T16" fmla="*/ 170 w 1424"/>
              <a:gd name="T17" fmla="*/ 266 h 1196"/>
              <a:gd name="T18" fmla="*/ 194 w 1424"/>
              <a:gd name="T19" fmla="*/ 180 h 1196"/>
              <a:gd name="T20" fmla="*/ 218 w 1424"/>
              <a:gd name="T21" fmla="*/ 120 h 1196"/>
              <a:gd name="T22" fmla="*/ 250 w 1424"/>
              <a:gd name="T23" fmla="*/ 68 h 1196"/>
              <a:gd name="T24" fmla="*/ 290 w 1424"/>
              <a:gd name="T25" fmla="*/ 26 h 1196"/>
              <a:gd name="T26" fmla="*/ 314 w 1424"/>
              <a:gd name="T27" fmla="*/ 12 h 1196"/>
              <a:gd name="T28" fmla="*/ 340 w 1424"/>
              <a:gd name="T29" fmla="*/ 4 h 1196"/>
              <a:gd name="T30" fmla="*/ 368 w 1424"/>
              <a:gd name="T31" fmla="*/ 0 h 1196"/>
              <a:gd name="T32" fmla="*/ 400 w 1424"/>
              <a:gd name="T33" fmla="*/ 2 h 1196"/>
              <a:gd name="T34" fmla="*/ 474 w 1424"/>
              <a:gd name="T35" fmla="*/ 20 h 1196"/>
              <a:gd name="T36" fmla="*/ 560 w 1424"/>
              <a:gd name="T37" fmla="*/ 52 h 1196"/>
              <a:gd name="T38" fmla="*/ 652 w 1424"/>
              <a:gd name="T39" fmla="*/ 96 h 1196"/>
              <a:gd name="T40" fmla="*/ 746 w 1424"/>
              <a:gd name="T41" fmla="*/ 150 h 1196"/>
              <a:gd name="T42" fmla="*/ 838 w 1424"/>
              <a:gd name="T43" fmla="*/ 212 h 1196"/>
              <a:gd name="T44" fmla="*/ 924 w 1424"/>
              <a:gd name="T45" fmla="*/ 278 h 1196"/>
              <a:gd name="T46" fmla="*/ 1000 w 1424"/>
              <a:gd name="T47" fmla="*/ 346 h 1196"/>
              <a:gd name="T48" fmla="*/ 1034 w 1424"/>
              <a:gd name="T49" fmla="*/ 380 h 1196"/>
              <a:gd name="T50" fmla="*/ 1100 w 1424"/>
              <a:gd name="T51" fmla="*/ 456 h 1196"/>
              <a:gd name="T52" fmla="*/ 1160 w 1424"/>
              <a:gd name="T53" fmla="*/ 532 h 1196"/>
              <a:gd name="T54" fmla="*/ 1210 w 1424"/>
              <a:gd name="T55" fmla="*/ 608 h 1196"/>
              <a:gd name="T56" fmla="*/ 1294 w 1424"/>
              <a:gd name="T57" fmla="*/ 750 h 1196"/>
              <a:gd name="T58" fmla="*/ 1352 w 1424"/>
              <a:gd name="T59" fmla="*/ 882 h 1196"/>
              <a:gd name="T60" fmla="*/ 1372 w 1424"/>
              <a:gd name="T61" fmla="*/ 940 h 1196"/>
              <a:gd name="T62" fmla="*/ 1416 w 1424"/>
              <a:gd name="T63" fmla="*/ 1090 h 1196"/>
              <a:gd name="T64" fmla="*/ 1424 w 1424"/>
              <a:gd name="T65" fmla="*/ 1128 h 1196"/>
              <a:gd name="T66" fmla="*/ 1406 w 1424"/>
              <a:gd name="T67" fmla="*/ 1114 h 1196"/>
              <a:gd name="T68" fmla="*/ 1366 w 1424"/>
              <a:gd name="T69" fmla="*/ 1094 h 1196"/>
              <a:gd name="T70" fmla="*/ 1328 w 1424"/>
              <a:gd name="T71" fmla="*/ 1082 h 1196"/>
              <a:gd name="T72" fmla="*/ 1284 w 1424"/>
              <a:gd name="T73" fmla="*/ 1076 h 1196"/>
              <a:gd name="T74" fmla="*/ 1230 w 1424"/>
              <a:gd name="T75" fmla="*/ 1080 h 1196"/>
              <a:gd name="T76" fmla="*/ 1168 w 1424"/>
              <a:gd name="T77" fmla="*/ 1096 h 1196"/>
              <a:gd name="T78" fmla="*/ 1134 w 1424"/>
              <a:gd name="T79" fmla="*/ 1108 h 1196"/>
              <a:gd name="T80" fmla="*/ 1010 w 1424"/>
              <a:gd name="T81" fmla="*/ 1160 h 1196"/>
              <a:gd name="T82" fmla="*/ 916 w 1424"/>
              <a:gd name="T83" fmla="*/ 1188 h 1196"/>
              <a:gd name="T84" fmla="*/ 860 w 1424"/>
              <a:gd name="T85" fmla="*/ 1196 h 1196"/>
              <a:gd name="T86" fmla="*/ 830 w 1424"/>
              <a:gd name="T87" fmla="*/ 1194 h 1196"/>
              <a:gd name="T88" fmla="*/ 804 w 1424"/>
              <a:gd name="T89" fmla="*/ 1186 h 1196"/>
              <a:gd name="T90" fmla="*/ 792 w 1424"/>
              <a:gd name="T91" fmla="*/ 1182 h 1196"/>
              <a:gd name="T92" fmla="*/ 758 w 1424"/>
              <a:gd name="T93" fmla="*/ 1154 h 1196"/>
              <a:gd name="T94" fmla="*/ 730 w 1424"/>
              <a:gd name="T95" fmla="*/ 1120 h 1196"/>
              <a:gd name="T96" fmla="*/ 674 w 1424"/>
              <a:gd name="T97" fmla="*/ 1028 h 1196"/>
              <a:gd name="T98" fmla="*/ 636 w 1424"/>
              <a:gd name="T99" fmla="*/ 974 h 1196"/>
              <a:gd name="T100" fmla="*/ 590 w 1424"/>
              <a:gd name="T101" fmla="*/ 914 h 1196"/>
              <a:gd name="T102" fmla="*/ 528 w 1424"/>
              <a:gd name="T103" fmla="*/ 848 h 1196"/>
              <a:gd name="T104" fmla="*/ 446 w 1424"/>
              <a:gd name="T105" fmla="*/ 780 h 1196"/>
              <a:gd name="T106" fmla="*/ 402 w 1424"/>
              <a:gd name="T107" fmla="*/ 746 h 1196"/>
              <a:gd name="T108" fmla="*/ 314 w 1424"/>
              <a:gd name="T109" fmla="*/ 694 h 1196"/>
              <a:gd name="T110" fmla="*/ 234 w 1424"/>
              <a:gd name="T111" fmla="*/ 656 h 1196"/>
              <a:gd name="T112" fmla="*/ 162 w 1424"/>
              <a:gd name="T113" fmla="*/ 630 h 1196"/>
              <a:gd name="T114" fmla="*/ 102 w 1424"/>
              <a:gd name="T115" fmla="*/ 614 h 1196"/>
              <a:gd name="T116" fmla="*/ 34 w 1424"/>
              <a:gd name="T117" fmla="*/ 604 h 1196"/>
              <a:gd name="T118" fmla="*/ 0 w 1424"/>
              <a:gd name="T119" fmla="*/ 602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4" h="1196">
                <a:moveTo>
                  <a:pt x="0" y="602"/>
                </a:moveTo>
                <a:lnTo>
                  <a:pt x="0" y="602"/>
                </a:lnTo>
                <a:lnTo>
                  <a:pt x="18" y="602"/>
                </a:lnTo>
                <a:lnTo>
                  <a:pt x="36" y="596"/>
                </a:lnTo>
                <a:lnTo>
                  <a:pt x="52" y="588"/>
                </a:lnTo>
                <a:lnTo>
                  <a:pt x="66" y="574"/>
                </a:lnTo>
                <a:lnTo>
                  <a:pt x="80" y="560"/>
                </a:lnTo>
                <a:lnTo>
                  <a:pt x="92" y="542"/>
                </a:lnTo>
                <a:lnTo>
                  <a:pt x="104" y="522"/>
                </a:lnTo>
                <a:lnTo>
                  <a:pt x="114" y="502"/>
                </a:lnTo>
                <a:lnTo>
                  <a:pt x="122" y="480"/>
                </a:lnTo>
                <a:lnTo>
                  <a:pt x="130" y="458"/>
                </a:lnTo>
                <a:lnTo>
                  <a:pt x="144" y="414"/>
                </a:lnTo>
                <a:lnTo>
                  <a:pt x="152" y="376"/>
                </a:lnTo>
                <a:lnTo>
                  <a:pt x="156" y="348"/>
                </a:lnTo>
                <a:lnTo>
                  <a:pt x="156" y="348"/>
                </a:lnTo>
                <a:lnTo>
                  <a:pt x="160" y="314"/>
                </a:lnTo>
                <a:lnTo>
                  <a:pt x="170" y="266"/>
                </a:lnTo>
                <a:lnTo>
                  <a:pt x="184" y="210"/>
                </a:lnTo>
                <a:lnTo>
                  <a:pt x="194" y="180"/>
                </a:lnTo>
                <a:lnTo>
                  <a:pt x="204" y="150"/>
                </a:lnTo>
                <a:lnTo>
                  <a:pt x="218" y="120"/>
                </a:lnTo>
                <a:lnTo>
                  <a:pt x="232" y="94"/>
                </a:lnTo>
                <a:lnTo>
                  <a:pt x="250" y="68"/>
                </a:lnTo>
                <a:lnTo>
                  <a:pt x="268" y="46"/>
                </a:lnTo>
                <a:lnTo>
                  <a:pt x="290" y="26"/>
                </a:lnTo>
                <a:lnTo>
                  <a:pt x="302" y="18"/>
                </a:lnTo>
                <a:lnTo>
                  <a:pt x="314" y="12"/>
                </a:lnTo>
                <a:lnTo>
                  <a:pt x="326" y="8"/>
                </a:lnTo>
                <a:lnTo>
                  <a:pt x="340" y="4"/>
                </a:lnTo>
                <a:lnTo>
                  <a:pt x="354" y="2"/>
                </a:lnTo>
                <a:lnTo>
                  <a:pt x="368" y="0"/>
                </a:lnTo>
                <a:lnTo>
                  <a:pt x="368" y="0"/>
                </a:lnTo>
                <a:lnTo>
                  <a:pt x="400" y="2"/>
                </a:lnTo>
                <a:lnTo>
                  <a:pt x="436" y="10"/>
                </a:lnTo>
                <a:lnTo>
                  <a:pt x="474" y="20"/>
                </a:lnTo>
                <a:lnTo>
                  <a:pt x="516" y="34"/>
                </a:lnTo>
                <a:lnTo>
                  <a:pt x="560" y="52"/>
                </a:lnTo>
                <a:lnTo>
                  <a:pt x="604" y="74"/>
                </a:lnTo>
                <a:lnTo>
                  <a:pt x="652" y="96"/>
                </a:lnTo>
                <a:lnTo>
                  <a:pt x="698" y="122"/>
                </a:lnTo>
                <a:lnTo>
                  <a:pt x="746" y="150"/>
                </a:lnTo>
                <a:lnTo>
                  <a:pt x="792" y="180"/>
                </a:lnTo>
                <a:lnTo>
                  <a:pt x="838" y="212"/>
                </a:lnTo>
                <a:lnTo>
                  <a:pt x="882" y="244"/>
                </a:lnTo>
                <a:lnTo>
                  <a:pt x="924" y="278"/>
                </a:lnTo>
                <a:lnTo>
                  <a:pt x="964" y="312"/>
                </a:lnTo>
                <a:lnTo>
                  <a:pt x="1000" y="346"/>
                </a:lnTo>
                <a:lnTo>
                  <a:pt x="1034" y="380"/>
                </a:lnTo>
                <a:lnTo>
                  <a:pt x="1034" y="380"/>
                </a:lnTo>
                <a:lnTo>
                  <a:pt x="1068" y="418"/>
                </a:lnTo>
                <a:lnTo>
                  <a:pt x="1100" y="456"/>
                </a:lnTo>
                <a:lnTo>
                  <a:pt x="1130" y="494"/>
                </a:lnTo>
                <a:lnTo>
                  <a:pt x="1160" y="532"/>
                </a:lnTo>
                <a:lnTo>
                  <a:pt x="1186" y="570"/>
                </a:lnTo>
                <a:lnTo>
                  <a:pt x="1210" y="608"/>
                </a:lnTo>
                <a:lnTo>
                  <a:pt x="1256" y="680"/>
                </a:lnTo>
                <a:lnTo>
                  <a:pt x="1294" y="750"/>
                </a:lnTo>
                <a:lnTo>
                  <a:pt x="1326" y="818"/>
                </a:lnTo>
                <a:lnTo>
                  <a:pt x="1352" y="882"/>
                </a:lnTo>
                <a:lnTo>
                  <a:pt x="1372" y="940"/>
                </a:lnTo>
                <a:lnTo>
                  <a:pt x="1372" y="940"/>
                </a:lnTo>
                <a:lnTo>
                  <a:pt x="1400" y="1032"/>
                </a:lnTo>
                <a:lnTo>
                  <a:pt x="1416" y="1090"/>
                </a:lnTo>
                <a:lnTo>
                  <a:pt x="1424" y="1128"/>
                </a:lnTo>
                <a:lnTo>
                  <a:pt x="1424" y="1128"/>
                </a:lnTo>
                <a:lnTo>
                  <a:pt x="1420" y="1124"/>
                </a:lnTo>
                <a:lnTo>
                  <a:pt x="1406" y="1114"/>
                </a:lnTo>
                <a:lnTo>
                  <a:pt x="1382" y="1100"/>
                </a:lnTo>
                <a:lnTo>
                  <a:pt x="1366" y="1094"/>
                </a:lnTo>
                <a:lnTo>
                  <a:pt x="1348" y="1088"/>
                </a:lnTo>
                <a:lnTo>
                  <a:pt x="1328" y="1082"/>
                </a:lnTo>
                <a:lnTo>
                  <a:pt x="1306" y="1078"/>
                </a:lnTo>
                <a:lnTo>
                  <a:pt x="1284" y="1076"/>
                </a:lnTo>
                <a:lnTo>
                  <a:pt x="1258" y="1078"/>
                </a:lnTo>
                <a:lnTo>
                  <a:pt x="1230" y="1080"/>
                </a:lnTo>
                <a:lnTo>
                  <a:pt x="1200" y="1086"/>
                </a:lnTo>
                <a:lnTo>
                  <a:pt x="1168" y="1096"/>
                </a:lnTo>
                <a:lnTo>
                  <a:pt x="1134" y="1108"/>
                </a:lnTo>
                <a:lnTo>
                  <a:pt x="1134" y="1108"/>
                </a:lnTo>
                <a:lnTo>
                  <a:pt x="1068" y="1136"/>
                </a:lnTo>
                <a:lnTo>
                  <a:pt x="1010" y="1160"/>
                </a:lnTo>
                <a:lnTo>
                  <a:pt x="960" y="1176"/>
                </a:lnTo>
                <a:lnTo>
                  <a:pt x="916" y="1188"/>
                </a:lnTo>
                <a:lnTo>
                  <a:pt x="878" y="1194"/>
                </a:lnTo>
                <a:lnTo>
                  <a:pt x="860" y="1196"/>
                </a:lnTo>
                <a:lnTo>
                  <a:pt x="844" y="1196"/>
                </a:lnTo>
                <a:lnTo>
                  <a:pt x="830" y="1194"/>
                </a:lnTo>
                <a:lnTo>
                  <a:pt x="816" y="1192"/>
                </a:lnTo>
                <a:lnTo>
                  <a:pt x="804" y="1186"/>
                </a:lnTo>
                <a:lnTo>
                  <a:pt x="792" y="1182"/>
                </a:lnTo>
                <a:lnTo>
                  <a:pt x="792" y="1182"/>
                </a:lnTo>
                <a:lnTo>
                  <a:pt x="774" y="1168"/>
                </a:lnTo>
                <a:lnTo>
                  <a:pt x="758" y="1154"/>
                </a:lnTo>
                <a:lnTo>
                  <a:pt x="744" y="1138"/>
                </a:lnTo>
                <a:lnTo>
                  <a:pt x="730" y="1120"/>
                </a:lnTo>
                <a:lnTo>
                  <a:pt x="702" y="1078"/>
                </a:lnTo>
                <a:lnTo>
                  <a:pt x="674" y="1028"/>
                </a:lnTo>
                <a:lnTo>
                  <a:pt x="656" y="1002"/>
                </a:lnTo>
                <a:lnTo>
                  <a:pt x="636" y="974"/>
                </a:lnTo>
                <a:lnTo>
                  <a:pt x="614" y="944"/>
                </a:lnTo>
                <a:lnTo>
                  <a:pt x="590" y="914"/>
                </a:lnTo>
                <a:lnTo>
                  <a:pt x="560" y="882"/>
                </a:lnTo>
                <a:lnTo>
                  <a:pt x="528" y="848"/>
                </a:lnTo>
                <a:lnTo>
                  <a:pt x="490" y="814"/>
                </a:lnTo>
                <a:lnTo>
                  <a:pt x="446" y="780"/>
                </a:lnTo>
                <a:lnTo>
                  <a:pt x="446" y="780"/>
                </a:lnTo>
                <a:lnTo>
                  <a:pt x="402" y="746"/>
                </a:lnTo>
                <a:lnTo>
                  <a:pt x="356" y="718"/>
                </a:lnTo>
                <a:lnTo>
                  <a:pt x="314" y="694"/>
                </a:lnTo>
                <a:lnTo>
                  <a:pt x="274" y="672"/>
                </a:lnTo>
                <a:lnTo>
                  <a:pt x="234" y="656"/>
                </a:lnTo>
                <a:lnTo>
                  <a:pt x="198" y="642"/>
                </a:lnTo>
                <a:lnTo>
                  <a:pt x="162" y="630"/>
                </a:lnTo>
                <a:lnTo>
                  <a:pt x="130" y="620"/>
                </a:lnTo>
                <a:lnTo>
                  <a:pt x="102" y="614"/>
                </a:lnTo>
                <a:lnTo>
                  <a:pt x="76" y="610"/>
                </a:lnTo>
                <a:lnTo>
                  <a:pt x="34" y="604"/>
                </a:lnTo>
                <a:lnTo>
                  <a:pt x="8" y="602"/>
                </a:lnTo>
                <a:lnTo>
                  <a:pt x="0" y="602"/>
                </a:lnTo>
                <a:lnTo>
                  <a:pt x="0" y="602"/>
                </a:lnTo>
                <a:close/>
              </a:path>
            </a:pathLst>
          </a:custGeom>
          <a:gradFill flip="none" rotWithShape="1">
            <a:gsLst>
              <a:gs pos="30000">
                <a:schemeClr val="accent5"/>
              </a:gs>
              <a:gs pos="60000">
                <a:schemeClr val="accent5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6" name="Freeform 15"/>
          <p:cNvSpPr/>
          <p:nvPr/>
        </p:nvSpPr>
        <p:spPr bwMode="auto">
          <a:xfrm>
            <a:off x="3899293" y="3977546"/>
            <a:ext cx="2049877" cy="1721891"/>
          </a:xfrm>
          <a:custGeom>
            <a:avLst/>
            <a:gdLst>
              <a:gd name="T0" fmla="*/ 1424 w 1424"/>
              <a:gd name="T1" fmla="*/ 592 h 1196"/>
              <a:gd name="T2" fmla="*/ 1388 w 1424"/>
              <a:gd name="T3" fmla="*/ 598 h 1196"/>
              <a:gd name="T4" fmla="*/ 1358 w 1424"/>
              <a:gd name="T5" fmla="*/ 620 h 1196"/>
              <a:gd name="T6" fmla="*/ 1332 w 1424"/>
              <a:gd name="T7" fmla="*/ 654 h 1196"/>
              <a:gd name="T8" fmla="*/ 1310 w 1424"/>
              <a:gd name="T9" fmla="*/ 694 h 1196"/>
              <a:gd name="T10" fmla="*/ 1294 w 1424"/>
              <a:gd name="T11" fmla="*/ 738 h 1196"/>
              <a:gd name="T12" fmla="*/ 1272 w 1424"/>
              <a:gd name="T13" fmla="*/ 818 h 1196"/>
              <a:gd name="T14" fmla="*/ 1268 w 1424"/>
              <a:gd name="T15" fmla="*/ 848 h 1196"/>
              <a:gd name="T16" fmla="*/ 1254 w 1424"/>
              <a:gd name="T17" fmla="*/ 928 h 1196"/>
              <a:gd name="T18" fmla="*/ 1230 w 1424"/>
              <a:gd name="T19" fmla="*/ 1016 h 1196"/>
              <a:gd name="T20" fmla="*/ 1206 w 1424"/>
              <a:gd name="T21" fmla="*/ 1074 h 1196"/>
              <a:gd name="T22" fmla="*/ 1174 w 1424"/>
              <a:gd name="T23" fmla="*/ 1128 h 1196"/>
              <a:gd name="T24" fmla="*/ 1134 w 1424"/>
              <a:gd name="T25" fmla="*/ 1168 h 1196"/>
              <a:gd name="T26" fmla="*/ 1110 w 1424"/>
              <a:gd name="T27" fmla="*/ 1184 h 1196"/>
              <a:gd name="T28" fmla="*/ 1084 w 1424"/>
              <a:gd name="T29" fmla="*/ 1192 h 1196"/>
              <a:gd name="T30" fmla="*/ 1056 w 1424"/>
              <a:gd name="T31" fmla="*/ 1196 h 1196"/>
              <a:gd name="T32" fmla="*/ 1024 w 1424"/>
              <a:gd name="T33" fmla="*/ 1192 h 1196"/>
              <a:gd name="T34" fmla="*/ 950 w 1424"/>
              <a:gd name="T35" fmla="*/ 1176 h 1196"/>
              <a:gd name="T36" fmla="*/ 864 w 1424"/>
              <a:gd name="T37" fmla="*/ 1144 h 1196"/>
              <a:gd name="T38" fmla="*/ 772 w 1424"/>
              <a:gd name="T39" fmla="*/ 1098 h 1196"/>
              <a:gd name="T40" fmla="*/ 678 w 1424"/>
              <a:gd name="T41" fmla="*/ 1046 h 1196"/>
              <a:gd name="T42" fmla="*/ 586 w 1424"/>
              <a:gd name="T43" fmla="*/ 984 h 1196"/>
              <a:gd name="T44" fmla="*/ 500 w 1424"/>
              <a:gd name="T45" fmla="*/ 918 h 1196"/>
              <a:gd name="T46" fmla="*/ 424 w 1424"/>
              <a:gd name="T47" fmla="*/ 850 h 1196"/>
              <a:gd name="T48" fmla="*/ 390 w 1424"/>
              <a:gd name="T49" fmla="*/ 816 h 1196"/>
              <a:gd name="T50" fmla="*/ 324 w 1424"/>
              <a:gd name="T51" fmla="*/ 738 h 1196"/>
              <a:gd name="T52" fmla="*/ 264 w 1424"/>
              <a:gd name="T53" fmla="*/ 662 h 1196"/>
              <a:gd name="T54" fmla="*/ 214 w 1424"/>
              <a:gd name="T55" fmla="*/ 588 h 1196"/>
              <a:gd name="T56" fmla="*/ 130 w 1424"/>
              <a:gd name="T57" fmla="*/ 444 h 1196"/>
              <a:gd name="T58" fmla="*/ 72 w 1424"/>
              <a:gd name="T59" fmla="*/ 314 h 1196"/>
              <a:gd name="T60" fmla="*/ 52 w 1424"/>
              <a:gd name="T61" fmla="*/ 256 h 1196"/>
              <a:gd name="T62" fmla="*/ 8 w 1424"/>
              <a:gd name="T63" fmla="*/ 106 h 1196"/>
              <a:gd name="T64" fmla="*/ 0 w 1424"/>
              <a:gd name="T65" fmla="*/ 68 h 1196"/>
              <a:gd name="T66" fmla="*/ 18 w 1424"/>
              <a:gd name="T67" fmla="*/ 82 h 1196"/>
              <a:gd name="T68" fmla="*/ 58 w 1424"/>
              <a:gd name="T69" fmla="*/ 102 h 1196"/>
              <a:gd name="T70" fmla="*/ 96 w 1424"/>
              <a:gd name="T71" fmla="*/ 112 h 1196"/>
              <a:gd name="T72" fmla="*/ 140 w 1424"/>
              <a:gd name="T73" fmla="*/ 118 h 1196"/>
              <a:gd name="T74" fmla="*/ 194 w 1424"/>
              <a:gd name="T75" fmla="*/ 116 h 1196"/>
              <a:gd name="T76" fmla="*/ 256 w 1424"/>
              <a:gd name="T77" fmla="*/ 100 h 1196"/>
              <a:gd name="T78" fmla="*/ 290 w 1424"/>
              <a:gd name="T79" fmla="*/ 86 h 1196"/>
              <a:gd name="T80" fmla="*/ 414 w 1424"/>
              <a:gd name="T81" fmla="*/ 36 h 1196"/>
              <a:gd name="T82" fmla="*/ 508 w 1424"/>
              <a:gd name="T83" fmla="*/ 8 h 1196"/>
              <a:gd name="T84" fmla="*/ 564 w 1424"/>
              <a:gd name="T85" fmla="*/ 0 h 1196"/>
              <a:gd name="T86" fmla="*/ 594 w 1424"/>
              <a:gd name="T87" fmla="*/ 2 h 1196"/>
              <a:gd name="T88" fmla="*/ 620 w 1424"/>
              <a:gd name="T89" fmla="*/ 8 h 1196"/>
              <a:gd name="T90" fmla="*/ 632 w 1424"/>
              <a:gd name="T91" fmla="*/ 14 h 1196"/>
              <a:gd name="T92" fmla="*/ 666 w 1424"/>
              <a:gd name="T93" fmla="*/ 42 h 1196"/>
              <a:gd name="T94" fmla="*/ 694 w 1424"/>
              <a:gd name="T95" fmla="*/ 76 h 1196"/>
              <a:gd name="T96" fmla="*/ 750 w 1424"/>
              <a:gd name="T97" fmla="*/ 166 h 1196"/>
              <a:gd name="T98" fmla="*/ 788 w 1424"/>
              <a:gd name="T99" fmla="*/ 222 h 1196"/>
              <a:gd name="T100" fmla="*/ 834 w 1424"/>
              <a:gd name="T101" fmla="*/ 282 h 1196"/>
              <a:gd name="T102" fmla="*/ 896 w 1424"/>
              <a:gd name="T103" fmla="*/ 346 h 1196"/>
              <a:gd name="T104" fmla="*/ 978 w 1424"/>
              <a:gd name="T105" fmla="*/ 416 h 1196"/>
              <a:gd name="T106" fmla="*/ 1022 w 1424"/>
              <a:gd name="T107" fmla="*/ 448 h 1196"/>
              <a:gd name="T108" fmla="*/ 1110 w 1424"/>
              <a:gd name="T109" fmla="*/ 502 h 1196"/>
              <a:gd name="T110" fmla="*/ 1190 w 1424"/>
              <a:gd name="T111" fmla="*/ 540 h 1196"/>
              <a:gd name="T112" fmla="*/ 1262 w 1424"/>
              <a:gd name="T113" fmla="*/ 566 h 1196"/>
              <a:gd name="T114" fmla="*/ 1322 w 1424"/>
              <a:gd name="T115" fmla="*/ 582 h 1196"/>
              <a:gd name="T116" fmla="*/ 1390 w 1424"/>
              <a:gd name="T117" fmla="*/ 592 h 1196"/>
              <a:gd name="T118" fmla="*/ 1424 w 1424"/>
              <a:gd name="T119" fmla="*/ 592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4" h="1196">
                <a:moveTo>
                  <a:pt x="1424" y="592"/>
                </a:moveTo>
                <a:lnTo>
                  <a:pt x="1424" y="592"/>
                </a:lnTo>
                <a:lnTo>
                  <a:pt x="1406" y="594"/>
                </a:lnTo>
                <a:lnTo>
                  <a:pt x="1388" y="598"/>
                </a:lnTo>
                <a:lnTo>
                  <a:pt x="1372" y="608"/>
                </a:lnTo>
                <a:lnTo>
                  <a:pt x="1358" y="620"/>
                </a:lnTo>
                <a:lnTo>
                  <a:pt x="1344" y="636"/>
                </a:lnTo>
                <a:lnTo>
                  <a:pt x="1332" y="654"/>
                </a:lnTo>
                <a:lnTo>
                  <a:pt x="1320" y="674"/>
                </a:lnTo>
                <a:lnTo>
                  <a:pt x="1310" y="694"/>
                </a:lnTo>
                <a:lnTo>
                  <a:pt x="1302" y="716"/>
                </a:lnTo>
                <a:lnTo>
                  <a:pt x="1294" y="738"/>
                </a:lnTo>
                <a:lnTo>
                  <a:pt x="1280" y="780"/>
                </a:lnTo>
                <a:lnTo>
                  <a:pt x="1272" y="818"/>
                </a:lnTo>
                <a:lnTo>
                  <a:pt x="1268" y="848"/>
                </a:lnTo>
                <a:lnTo>
                  <a:pt x="1268" y="848"/>
                </a:lnTo>
                <a:lnTo>
                  <a:pt x="1264" y="880"/>
                </a:lnTo>
                <a:lnTo>
                  <a:pt x="1254" y="928"/>
                </a:lnTo>
                <a:lnTo>
                  <a:pt x="1240" y="986"/>
                </a:lnTo>
                <a:lnTo>
                  <a:pt x="1230" y="1016"/>
                </a:lnTo>
                <a:lnTo>
                  <a:pt x="1220" y="1046"/>
                </a:lnTo>
                <a:lnTo>
                  <a:pt x="1206" y="1074"/>
                </a:lnTo>
                <a:lnTo>
                  <a:pt x="1192" y="1102"/>
                </a:lnTo>
                <a:lnTo>
                  <a:pt x="1174" y="1128"/>
                </a:lnTo>
                <a:lnTo>
                  <a:pt x="1156" y="1150"/>
                </a:lnTo>
                <a:lnTo>
                  <a:pt x="1134" y="1168"/>
                </a:lnTo>
                <a:lnTo>
                  <a:pt x="1122" y="1176"/>
                </a:lnTo>
                <a:lnTo>
                  <a:pt x="1110" y="1184"/>
                </a:lnTo>
                <a:lnTo>
                  <a:pt x="1098" y="1188"/>
                </a:lnTo>
                <a:lnTo>
                  <a:pt x="1084" y="1192"/>
                </a:lnTo>
                <a:lnTo>
                  <a:pt x="1070" y="1194"/>
                </a:lnTo>
                <a:lnTo>
                  <a:pt x="1056" y="1196"/>
                </a:lnTo>
                <a:lnTo>
                  <a:pt x="1056" y="1196"/>
                </a:lnTo>
                <a:lnTo>
                  <a:pt x="1024" y="1192"/>
                </a:lnTo>
                <a:lnTo>
                  <a:pt x="988" y="1186"/>
                </a:lnTo>
                <a:lnTo>
                  <a:pt x="950" y="1176"/>
                </a:lnTo>
                <a:lnTo>
                  <a:pt x="908" y="1160"/>
                </a:lnTo>
                <a:lnTo>
                  <a:pt x="864" y="1144"/>
                </a:lnTo>
                <a:lnTo>
                  <a:pt x="820" y="1122"/>
                </a:lnTo>
                <a:lnTo>
                  <a:pt x="772" y="1098"/>
                </a:lnTo>
                <a:lnTo>
                  <a:pt x="726" y="1074"/>
                </a:lnTo>
                <a:lnTo>
                  <a:pt x="678" y="1046"/>
                </a:lnTo>
                <a:lnTo>
                  <a:pt x="632" y="1016"/>
                </a:lnTo>
                <a:lnTo>
                  <a:pt x="586" y="984"/>
                </a:lnTo>
                <a:lnTo>
                  <a:pt x="542" y="952"/>
                </a:lnTo>
                <a:lnTo>
                  <a:pt x="500" y="918"/>
                </a:lnTo>
                <a:lnTo>
                  <a:pt x="460" y="884"/>
                </a:lnTo>
                <a:lnTo>
                  <a:pt x="424" y="850"/>
                </a:lnTo>
                <a:lnTo>
                  <a:pt x="390" y="816"/>
                </a:lnTo>
                <a:lnTo>
                  <a:pt x="390" y="816"/>
                </a:lnTo>
                <a:lnTo>
                  <a:pt x="356" y="778"/>
                </a:lnTo>
                <a:lnTo>
                  <a:pt x="324" y="738"/>
                </a:lnTo>
                <a:lnTo>
                  <a:pt x="294" y="700"/>
                </a:lnTo>
                <a:lnTo>
                  <a:pt x="264" y="662"/>
                </a:lnTo>
                <a:lnTo>
                  <a:pt x="238" y="624"/>
                </a:lnTo>
                <a:lnTo>
                  <a:pt x="214" y="588"/>
                </a:lnTo>
                <a:lnTo>
                  <a:pt x="168" y="514"/>
                </a:lnTo>
                <a:lnTo>
                  <a:pt x="130" y="444"/>
                </a:lnTo>
                <a:lnTo>
                  <a:pt x="98" y="378"/>
                </a:lnTo>
                <a:lnTo>
                  <a:pt x="72" y="314"/>
                </a:lnTo>
                <a:lnTo>
                  <a:pt x="52" y="256"/>
                </a:lnTo>
                <a:lnTo>
                  <a:pt x="52" y="256"/>
                </a:lnTo>
                <a:lnTo>
                  <a:pt x="24" y="164"/>
                </a:lnTo>
                <a:lnTo>
                  <a:pt x="8" y="106"/>
                </a:lnTo>
                <a:lnTo>
                  <a:pt x="0" y="68"/>
                </a:lnTo>
                <a:lnTo>
                  <a:pt x="0" y="68"/>
                </a:lnTo>
                <a:lnTo>
                  <a:pt x="4" y="72"/>
                </a:lnTo>
                <a:lnTo>
                  <a:pt x="18" y="82"/>
                </a:lnTo>
                <a:lnTo>
                  <a:pt x="42" y="96"/>
                </a:lnTo>
                <a:lnTo>
                  <a:pt x="58" y="102"/>
                </a:lnTo>
                <a:lnTo>
                  <a:pt x="76" y="108"/>
                </a:lnTo>
                <a:lnTo>
                  <a:pt x="96" y="112"/>
                </a:lnTo>
                <a:lnTo>
                  <a:pt x="118" y="116"/>
                </a:lnTo>
                <a:lnTo>
                  <a:pt x="140" y="118"/>
                </a:lnTo>
                <a:lnTo>
                  <a:pt x="166" y="118"/>
                </a:lnTo>
                <a:lnTo>
                  <a:pt x="194" y="116"/>
                </a:lnTo>
                <a:lnTo>
                  <a:pt x="224" y="110"/>
                </a:lnTo>
                <a:lnTo>
                  <a:pt x="256" y="100"/>
                </a:lnTo>
                <a:lnTo>
                  <a:pt x="290" y="86"/>
                </a:lnTo>
                <a:lnTo>
                  <a:pt x="290" y="86"/>
                </a:lnTo>
                <a:lnTo>
                  <a:pt x="356" y="58"/>
                </a:lnTo>
                <a:lnTo>
                  <a:pt x="414" y="36"/>
                </a:lnTo>
                <a:lnTo>
                  <a:pt x="464" y="18"/>
                </a:lnTo>
                <a:lnTo>
                  <a:pt x="508" y="8"/>
                </a:lnTo>
                <a:lnTo>
                  <a:pt x="546" y="0"/>
                </a:lnTo>
                <a:lnTo>
                  <a:pt x="564" y="0"/>
                </a:lnTo>
                <a:lnTo>
                  <a:pt x="580" y="0"/>
                </a:lnTo>
                <a:lnTo>
                  <a:pt x="594" y="2"/>
                </a:lnTo>
                <a:lnTo>
                  <a:pt x="608" y="4"/>
                </a:lnTo>
                <a:lnTo>
                  <a:pt x="620" y="8"/>
                </a:lnTo>
                <a:lnTo>
                  <a:pt x="632" y="14"/>
                </a:lnTo>
                <a:lnTo>
                  <a:pt x="632" y="14"/>
                </a:lnTo>
                <a:lnTo>
                  <a:pt x="650" y="26"/>
                </a:lnTo>
                <a:lnTo>
                  <a:pt x="666" y="42"/>
                </a:lnTo>
                <a:lnTo>
                  <a:pt x="680" y="58"/>
                </a:lnTo>
                <a:lnTo>
                  <a:pt x="694" y="76"/>
                </a:lnTo>
                <a:lnTo>
                  <a:pt x="722" y="118"/>
                </a:lnTo>
                <a:lnTo>
                  <a:pt x="750" y="166"/>
                </a:lnTo>
                <a:lnTo>
                  <a:pt x="768" y="194"/>
                </a:lnTo>
                <a:lnTo>
                  <a:pt x="788" y="222"/>
                </a:lnTo>
                <a:lnTo>
                  <a:pt x="810" y="252"/>
                </a:lnTo>
                <a:lnTo>
                  <a:pt x="834" y="282"/>
                </a:lnTo>
                <a:lnTo>
                  <a:pt x="864" y="314"/>
                </a:lnTo>
                <a:lnTo>
                  <a:pt x="896" y="346"/>
                </a:lnTo>
                <a:lnTo>
                  <a:pt x="934" y="380"/>
                </a:lnTo>
                <a:lnTo>
                  <a:pt x="978" y="416"/>
                </a:lnTo>
                <a:lnTo>
                  <a:pt x="978" y="416"/>
                </a:lnTo>
                <a:lnTo>
                  <a:pt x="1022" y="448"/>
                </a:lnTo>
                <a:lnTo>
                  <a:pt x="1068" y="478"/>
                </a:lnTo>
                <a:lnTo>
                  <a:pt x="1110" y="502"/>
                </a:lnTo>
                <a:lnTo>
                  <a:pt x="1150" y="522"/>
                </a:lnTo>
                <a:lnTo>
                  <a:pt x="1190" y="540"/>
                </a:lnTo>
                <a:lnTo>
                  <a:pt x="1226" y="554"/>
                </a:lnTo>
                <a:lnTo>
                  <a:pt x="1262" y="566"/>
                </a:lnTo>
                <a:lnTo>
                  <a:pt x="1294" y="574"/>
                </a:lnTo>
                <a:lnTo>
                  <a:pt x="1322" y="582"/>
                </a:lnTo>
                <a:lnTo>
                  <a:pt x="1348" y="586"/>
                </a:lnTo>
                <a:lnTo>
                  <a:pt x="1390" y="592"/>
                </a:lnTo>
                <a:lnTo>
                  <a:pt x="1416" y="592"/>
                </a:lnTo>
                <a:lnTo>
                  <a:pt x="1424" y="592"/>
                </a:lnTo>
                <a:lnTo>
                  <a:pt x="1424" y="592"/>
                </a:lnTo>
                <a:close/>
              </a:path>
            </a:pathLst>
          </a:custGeom>
          <a:gradFill flip="none" rotWithShape="1">
            <a:gsLst>
              <a:gs pos="30000">
                <a:schemeClr val="accent3"/>
              </a:gs>
              <a:gs pos="6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7" name="Freeform 16"/>
          <p:cNvSpPr/>
          <p:nvPr/>
        </p:nvSpPr>
        <p:spPr bwMode="auto">
          <a:xfrm>
            <a:off x="6556648" y="3663690"/>
            <a:ext cx="1721667" cy="2050143"/>
          </a:xfrm>
          <a:custGeom>
            <a:avLst/>
            <a:gdLst>
              <a:gd name="T0" fmla="*/ 592 w 1196"/>
              <a:gd name="T1" fmla="*/ 0 h 1424"/>
              <a:gd name="T2" fmla="*/ 600 w 1196"/>
              <a:gd name="T3" fmla="*/ 34 h 1424"/>
              <a:gd name="T4" fmla="*/ 622 w 1196"/>
              <a:gd name="T5" fmla="*/ 66 h 1424"/>
              <a:gd name="T6" fmla="*/ 654 w 1196"/>
              <a:gd name="T7" fmla="*/ 92 h 1424"/>
              <a:gd name="T8" fmla="*/ 694 w 1196"/>
              <a:gd name="T9" fmla="*/ 114 h 1424"/>
              <a:gd name="T10" fmla="*/ 738 w 1196"/>
              <a:gd name="T11" fmla="*/ 130 h 1424"/>
              <a:gd name="T12" fmla="*/ 818 w 1196"/>
              <a:gd name="T13" fmla="*/ 152 h 1424"/>
              <a:gd name="T14" fmla="*/ 848 w 1196"/>
              <a:gd name="T15" fmla="*/ 156 h 1424"/>
              <a:gd name="T16" fmla="*/ 928 w 1196"/>
              <a:gd name="T17" fmla="*/ 170 h 1424"/>
              <a:gd name="T18" fmla="*/ 1016 w 1196"/>
              <a:gd name="T19" fmla="*/ 194 h 1424"/>
              <a:gd name="T20" fmla="*/ 1074 w 1196"/>
              <a:gd name="T21" fmla="*/ 218 h 1424"/>
              <a:gd name="T22" fmla="*/ 1128 w 1196"/>
              <a:gd name="T23" fmla="*/ 250 h 1424"/>
              <a:gd name="T24" fmla="*/ 1170 w 1196"/>
              <a:gd name="T25" fmla="*/ 290 h 1424"/>
              <a:gd name="T26" fmla="*/ 1184 w 1196"/>
              <a:gd name="T27" fmla="*/ 314 h 1424"/>
              <a:gd name="T28" fmla="*/ 1192 w 1196"/>
              <a:gd name="T29" fmla="*/ 340 h 1424"/>
              <a:gd name="T30" fmla="*/ 1196 w 1196"/>
              <a:gd name="T31" fmla="*/ 368 h 1424"/>
              <a:gd name="T32" fmla="*/ 1192 w 1196"/>
              <a:gd name="T33" fmla="*/ 400 h 1424"/>
              <a:gd name="T34" fmla="*/ 1176 w 1196"/>
              <a:gd name="T35" fmla="*/ 474 h 1424"/>
              <a:gd name="T36" fmla="*/ 1144 w 1196"/>
              <a:gd name="T37" fmla="*/ 558 h 1424"/>
              <a:gd name="T38" fmla="*/ 1100 w 1196"/>
              <a:gd name="T39" fmla="*/ 650 h 1424"/>
              <a:gd name="T40" fmla="*/ 1046 w 1196"/>
              <a:gd name="T41" fmla="*/ 746 h 1424"/>
              <a:gd name="T42" fmla="*/ 984 w 1196"/>
              <a:gd name="T43" fmla="*/ 838 h 1424"/>
              <a:gd name="T44" fmla="*/ 918 w 1196"/>
              <a:gd name="T45" fmla="*/ 924 h 1424"/>
              <a:gd name="T46" fmla="*/ 850 w 1196"/>
              <a:gd name="T47" fmla="*/ 1000 h 1424"/>
              <a:gd name="T48" fmla="*/ 816 w 1196"/>
              <a:gd name="T49" fmla="*/ 1034 h 1424"/>
              <a:gd name="T50" fmla="*/ 740 w 1196"/>
              <a:gd name="T51" fmla="*/ 1100 h 1424"/>
              <a:gd name="T52" fmla="*/ 662 w 1196"/>
              <a:gd name="T53" fmla="*/ 1158 h 1424"/>
              <a:gd name="T54" fmla="*/ 588 w 1196"/>
              <a:gd name="T55" fmla="*/ 1210 h 1424"/>
              <a:gd name="T56" fmla="*/ 444 w 1196"/>
              <a:gd name="T57" fmla="*/ 1294 h 1424"/>
              <a:gd name="T58" fmla="*/ 314 w 1196"/>
              <a:gd name="T59" fmla="*/ 1352 h 1424"/>
              <a:gd name="T60" fmla="*/ 256 w 1196"/>
              <a:gd name="T61" fmla="*/ 1372 h 1424"/>
              <a:gd name="T62" fmla="*/ 106 w 1196"/>
              <a:gd name="T63" fmla="*/ 1416 h 1424"/>
              <a:gd name="T64" fmla="*/ 68 w 1196"/>
              <a:gd name="T65" fmla="*/ 1424 h 1424"/>
              <a:gd name="T66" fmla="*/ 82 w 1196"/>
              <a:gd name="T67" fmla="*/ 1406 h 1424"/>
              <a:gd name="T68" fmla="*/ 102 w 1196"/>
              <a:gd name="T69" fmla="*/ 1366 h 1424"/>
              <a:gd name="T70" fmla="*/ 114 w 1196"/>
              <a:gd name="T71" fmla="*/ 1328 h 1424"/>
              <a:gd name="T72" fmla="*/ 118 w 1196"/>
              <a:gd name="T73" fmla="*/ 1282 h 1424"/>
              <a:gd name="T74" fmla="*/ 116 w 1196"/>
              <a:gd name="T75" fmla="*/ 1228 h 1424"/>
              <a:gd name="T76" fmla="*/ 100 w 1196"/>
              <a:gd name="T77" fmla="*/ 1166 h 1424"/>
              <a:gd name="T78" fmla="*/ 88 w 1196"/>
              <a:gd name="T79" fmla="*/ 1134 h 1424"/>
              <a:gd name="T80" fmla="*/ 36 w 1196"/>
              <a:gd name="T81" fmla="*/ 1010 h 1424"/>
              <a:gd name="T82" fmla="*/ 8 w 1196"/>
              <a:gd name="T83" fmla="*/ 916 h 1424"/>
              <a:gd name="T84" fmla="*/ 0 w 1196"/>
              <a:gd name="T85" fmla="*/ 860 h 1424"/>
              <a:gd name="T86" fmla="*/ 2 w 1196"/>
              <a:gd name="T87" fmla="*/ 830 h 1424"/>
              <a:gd name="T88" fmla="*/ 8 w 1196"/>
              <a:gd name="T89" fmla="*/ 804 h 1424"/>
              <a:gd name="T90" fmla="*/ 14 w 1196"/>
              <a:gd name="T91" fmla="*/ 792 h 1424"/>
              <a:gd name="T92" fmla="*/ 42 w 1196"/>
              <a:gd name="T93" fmla="*/ 758 h 1424"/>
              <a:gd name="T94" fmla="*/ 76 w 1196"/>
              <a:gd name="T95" fmla="*/ 730 h 1424"/>
              <a:gd name="T96" fmla="*/ 168 w 1196"/>
              <a:gd name="T97" fmla="*/ 672 h 1424"/>
              <a:gd name="T98" fmla="*/ 222 w 1196"/>
              <a:gd name="T99" fmla="*/ 636 h 1424"/>
              <a:gd name="T100" fmla="*/ 282 w 1196"/>
              <a:gd name="T101" fmla="*/ 590 h 1424"/>
              <a:gd name="T102" fmla="*/ 348 w 1196"/>
              <a:gd name="T103" fmla="*/ 528 h 1424"/>
              <a:gd name="T104" fmla="*/ 416 w 1196"/>
              <a:gd name="T105" fmla="*/ 446 h 1424"/>
              <a:gd name="T106" fmla="*/ 448 w 1196"/>
              <a:gd name="T107" fmla="*/ 400 h 1424"/>
              <a:gd name="T108" fmla="*/ 502 w 1196"/>
              <a:gd name="T109" fmla="*/ 314 h 1424"/>
              <a:gd name="T110" fmla="*/ 540 w 1196"/>
              <a:gd name="T111" fmla="*/ 234 h 1424"/>
              <a:gd name="T112" fmla="*/ 566 w 1196"/>
              <a:gd name="T113" fmla="*/ 162 h 1424"/>
              <a:gd name="T114" fmla="*/ 582 w 1196"/>
              <a:gd name="T115" fmla="*/ 102 h 1424"/>
              <a:gd name="T116" fmla="*/ 592 w 1196"/>
              <a:gd name="T117" fmla="*/ 34 h 1424"/>
              <a:gd name="T118" fmla="*/ 592 w 1196"/>
              <a:gd name="T119" fmla="*/ 0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96" h="1424">
                <a:moveTo>
                  <a:pt x="592" y="0"/>
                </a:moveTo>
                <a:lnTo>
                  <a:pt x="592" y="0"/>
                </a:lnTo>
                <a:lnTo>
                  <a:pt x="594" y="18"/>
                </a:lnTo>
                <a:lnTo>
                  <a:pt x="600" y="34"/>
                </a:lnTo>
                <a:lnTo>
                  <a:pt x="608" y="50"/>
                </a:lnTo>
                <a:lnTo>
                  <a:pt x="622" y="66"/>
                </a:lnTo>
                <a:lnTo>
                  <a:pt x="636" y="80"/>
                </a:lnTo>
                <a:lnTo>
                  <a:pt x="654" y="92"/>
                </a:lnTo>
                <a:lnTo>
                  <a:pt x="674" y="104"/>
                </a:lnTo>
                <a:lnTo>
                  <a:pt x="694" y="114"/>
                </a:lnTo>
                <a:lnTo>
                  <a:pt x="716" y="122"/>
                </a:lnTo>
                <a:lnTo>
                  <a:pt x="738" y="130"/>
                </a:lnTo>
                <a:lnTo>
                  <a:pt x="780" y="142"/>
                </a:lnTo>
                <a:lnTo>
                  <a:pt x="818" y="152"/>
                </a:lnTo>
                <a:lnTo>
                  <a:pt x="848" y="156"/>
                </a:lnTo>
                <a:lnTo>
                  <a:pt x="848" y="156"/>
                </a:lnTo>
                <a:lnTo>
                  <a:pt x="880" y="160"/>
                </a:lnTo>
                <a:lnTo>
                  <a:pt x="928" y="170"/>
                </a:lnTo>
                <a:lnTo>
                  <a:pt x="986" y="184"/>
                </a:lnTo>
                <a:lnTo>
                  <a:pt x="1016" y="194"/>
                </a:lnTo>
                <a:lnTo>
                  <a:pt x="1046" y="204"/>
                </a:lnTo>
                <a:lnTo>
                  <a:pt x="1074" y="218"/>
                </a:lnTo>
                <a:lnTo>
                  <a:pt x="1102" y="232"/>
                </a:lnTo>
                <a:lnTo>
                  <a:pt x="1128" y="250"/>
                </a:lnTo>
                <a:lnTo>
                  <a:pt x="1150" y="268"/>
                </a:lnTo>
                <a:lnTo>
                  <a:pt x="1170" y="290"/>
                </a:lnTo>
                <a:lnTo>
                  <a:pt x="1176" y="300"/>
                </a:lnTo>
                <a:lnTo>
                  <a:pt x="1184" y="314"/>
                </a:lnTo>
                <a:lnTo>
                  <a:pt x="1188" y="326"/>
                </a:lnTo>
                <a:lnTo>
                  <a:pt x="1192" y="340"/>
                </a:lnTo>
                <a:lnTo>
                  <a:pt x="1194" y="352"/>
                </a:lnTo>
                <a:lnTo>
                  <a:pt x="1196" y="368"/>
                </a:lnTo>
                <a:lnTo>
                  <a:pt x="1196" y="368"/>
                </a:lnTo>
                <a:lnTo>
                  <a:pt x="1192" y="400"/>
                </a:lnTo>
                <a:lnTo>
                  <a:pt x="1186" y="434"/>
                </a:lnTo>
                <a:lnTo>
                  <a:pt x="1176" y="474"/>
                </a:lnTo>
                <a:lnTo>
                  <a:pt x="1162" y="516"/>
                </a:lnTo>
                <a:lnTo>
                  <a:pt x="1144" y="558"/>
                </a:lnTo>
                <a:lnTo>
                  <a:pt x="1122" y="604"/>
                </a:lnTo>
                <a:lnTo>
                  <a:pt x="1100" y="650"/>
                </a:lnTo>
                <a:lnTo>
                  <a:pt x="1074" y="698"/>
                </a:lnTo>
                <a:lnTo>
                  <a:pt x="1046" y="746"/>
                </a:lnTo>
                <a:lnTo>
                  <a:pt x="1016" y="792"/>
                </a:lnTo>
                <a:lnTo>
                  <a:pt x="984" y="838"/>
                </a:lnTo>
                <a:lnTo>
                  <a:pt x="952" y="882"/>
                </a:lnTo>
                <a:lnTo>
                  <a:pt x="918" y="924"/>
                </a:lnTo>
                <a:lnTo>
                  <a:pt x="884" y="964"/>
                </a:lnTo>
                <a:lnTo>
                  <a:pt x="850" y="1000"/>
                </a:lnTo>
                <a:lnTo>
                  <a:pt x="816" y="1034"/>
                </a:lnTo>
                <a:lnTo>
                  <a:pt x="816" y="1034"/>
                </a:lnTo>
                <a:lnTo>
                  <a:pt x="778" y="1068"/>
                </a:lnTo>
                <a:lnTo>
                  <a:pt x="740" y="1100"/>
                </a:lnTo>
                <a:lnTo>
                  <a:pt x="700" y="1130"/>
                </a:lnTo>
                <a:lnTo>
                  <a:pt x="662" y="1158"/>
                </a:lnTo>
                <a:lnTo>
                  <a:pt x="626" y="1186"/>
                </a:lnTo>
                <a:lnTo>
                  <a:pt x="588" y="1210"/>
                </a:lnTo>
                <a:lnTo>
                  <a:pt x="516" y="1256"/>
                </a:lnTo>
                <a:lnTo>
                  <a:pt x="444" y="1294"/>
                </a:lnTo>
                <a:lnTo>
                  <a:pt x="378" y="1326"/>
                </a:lnTo>
                <a:lnTo>
                  <a:pt x="314" y="1352"/>
                </a:lnTo>
                <a:lnTo>
                  <a:pt x="256" y="1372"/>
                </a:lnTo>
                <a:lnTo>
                  <a:pt x="256" y="1372"/>
                </a:lnTo>
                <a:lnTo>
                  <a:pt x="164" y="1400"/>
                </a:lnTo>
                <a:lnTo>
                  <a:pt x="106" y="1416"/>
                </a:lnTo>
                <a:lnTo>
                  <a:pt x="68" y="1424"/>
                </a:lnTo>
                <a:lnTo>
                  <a:pt x="68" y="1424"/>
                </a:lnTo>
                <a:lnTo>
                  <a:pt x="72" y="1420"/>
                </a:lnTo>
                <a:lnTo>
                  <a:pt x="82" y="1406"/>
                </a:lnTo>
                <a:lnTo>
                  <a:pt x="96" y="1382"/>
                </a:lnTo>
                <a:lnTo>
                  <a:pt x="102" y="1366"/>
                </a:lnTo>
                <a:lnTo>
                  <a:pt x="108" y="1348"/>
                </a:lnTo>
                <a:lnTo>
                  <a:pt x="114" y="1328"/>
                </a:lnTo>
                <a:lnTo>
                  <a:pt x="116" y="1306"/>
                </a:lnTo>
                <a:lnTo>
                  <a:pt x="118" y="1282"/>
                </a:lnTo>
                <a:lnTo>
                  <a:pt x="118" y="1256"/>
                </a:lnTo>
                <a:lnTo>
                  <a:pt x="116" y="1228"/>
                </a:lnTo>
                <a:lnTo>
                  <a:pt x="110" y="1198"/>
                </a:lnTo>
                <a:lnTo>
                  <a:pt x="100" y="1166"/>
                </a:lnTo>
                <a:lnTo>
                  <a:pt x="88" y="1134"/>
                </a:lnTo>
                <a:lnTo>
                  <a:pt x="88" y="1134"/>
                </a:lnTo>
                <a:lnTo>
                  <a:pt x="60" y="1068"/>
                </a:lnTo>
                <a:lnTo>
                  <a:pt x="36" y="1010"/>
                </a:lnTo>
                <a:lnTo>
                  <a:pt x="20" y="960"/>
                </a:lnTo>
                <a:lnTo>
                  <a:pt x="8" y="916"/>
                </a:lnTo>
                <a:lnTo>
                  <a:pt x="0" y="876"/>
                </a:lnTo>
                <a:lnTo>
                  <a:pt x="0" y="860"/>
                </a:lnTo>
                <a:lnTo>
                  <a:pt x="0" y="844"/>
                </a:lnTo>
                <a:lnTo>
                  <a:pt x="2" y="830"/>
                </a:lnTo>
                <a:lnTo>
                  <a:pt x="4" y="816"/>
                </a:lnTo>
                <a:lnTo>
                  <a:pt x="8" y="804"/>
                </a:lnTo>
                <a:lnTo>
                  <a:pt x="14" y="792"/>
                </a:lnTo>
                <a:lnTo>
                  <a:pt x="14" y="792"/>
                </a:lnTo>
                <a:lnTo>
                  <a:pt x="26" y="774"/>
                </a:lnTo>
                <a:lnTo>
                  <a:pt x="42" y="758"/>
                </a:lnTo>
                <a:lnTo>
                  <a:pt x="58" y="744"/>
                </a:lnTo>
                <a:lnTo>
                  <a:pt x="76" y="730"/>
                </a:lnTo>
                <a:lnTo>
                  <a:pt x="118" y="702"/>
                </a:lnTo>
                <a:lnTo>
                  <a:pt x="168" y="672"/>
                </a:lnTo>
                <a:lnTo>
                  <a:pt x="194" y="656"/>
                </a:lnTo>
                <a:lnTo>
                  <a:pt x="222" y="636"/>
                </a:lnTo>
                <a:lnTo>
                  <a:pt x="252" y="614"/>
                </a:lnTo>
                <a:lnTo>
                  <a:pt x="282" y="590"/>
                </a:lnTo>
                <a:lnTo>
                  <a:pt x="314" y="560"/>
                </a:lnTo>
                <a:lnTo>
                  <a:pt x="348" y="528"/>
                </a:lnTo>
                <a:lnTo>
                  <a:pt x="382" y="490"/>
                </a:lnTo>
                <a:lnTo>
                  <a:pt x="416" y="446"/>
                </a:lnTo>
                <a:lnTo>
                  <a:pt x="416" y="446"/>
                </a:lnTo>
                <a:lnTo>
                  <a:pt x="448" y="400"/>
                </a:lnTo>
                <a:lnTo>
                  <a:pt x="478" y="356"/>
                </a:lnTo>
                <a:lnTo>
                  <a:pt x="502" y="314"/>
                </a:lnTo>
                <a:lnTo>
                  <a:pt x="522" y="272"/>
                </a:lnTo>
                <a:lnTo>
                  <a:pt x="540" y="234"/>
                </a:lnTo>
                <a:lnTo>
                  <a:pt x="554" y="196"/>
                </a:lnTo>
                <a:lnTo>
                  <a:pt x="566" y="162"/>
                </a:lnTo>
                <a:lnTo>
                  <a:pt x="574" y="130"/>
                </a:lnTo>
                <a:lnTo>
                  <a:pt x="582" y="102"/>
                </a:lnTo>
                <a:lnTo>
                  <a:pt x="586" y="76"/>
                </a:lnTo>
                <a:lnTo>
                  <a:pt x="592" y="34"/>
                </a:lnTo>
                <a:lnTo>
                  <a:pt x="592" y="8"/>
                </a:lnTo>
                <a:lnTo>
                  <a:pt x="592" y="0"/>
                </a:lnTo>
                <a:lnTo>
                  <a:pt x="592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4"/>
              </a:gs>
              <a:gs pos="60000">
                <a:schemeClr val="accent4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8" name="Freeform 17"/>
          <p:cNvSpPr/>
          <p:nvPr/>
        </p:nvSpPr>
        <p:spPr bwMode="auto">
          <a:xfrm>
            <a:off x="3913688" y="1316967"/>
            <a:ext cx="1721667" cy="2053023"/>
          </a:xfrm>
          <a:custGeom>
            <a:avLst/>
            <a:gdLst>
              <a:gd name="T0" fmla="*/ 604 w 1196"/>
              <a:gd name="T1" fmla="*/ 1426 h 1426"/>
              <a:gd name="T2" fmla="*/ 596 w 1196"/>
              <a:gd name="T3" fmla="*/ 1390 h 1426"/>
              <a:gd name="T4" fmla="*/ 574 w 1196"/>
              <a:gd name="T5" fmla="*/ 1360 h 1426"/>
              <a:gd name="T6" fmla="*/ 542 w 1196"/>
              <a:gd name="T7" fmla="*/ 1334 h 1426"/>
              <a:gd name="T8" fmla="*/ 502 w 1196"/>
              <a:gd name="T9" fmla="*/ 1312 h 1426"/>
              <a:gd name="T10" fmla="*/ 458 w 1196"/>
              <a:gd name="T11" fmla="*/ 1296 h 1426"/>
              <a:gd name="T12" fmla="*/ 378 w 1196"/>
              <a:gd name="T13" fmla="*/ 1274 h 1426"/>
              <a:gd name="T14" fmla="*/ 348 w 1196"/>
              <a:gd name="T15" fmla="*/ 1270 h 1426"/>
              <a:gd name="T16" fmla="*/ 268 w 1196"/>
              <a:gd name="T17" fmla="*/ 1256 h 1426"/>
              <a:gd name="T18" fmla="*/ 180 w 1196"/>
              <a:gd name="T19" fmla="*/ 1232 h 1426"/>
              <a:gd name="T20" fmla="*/ 122 w 1196"/>
              <a:gd name="T21" fmla="*/ 1208 h 1426"/>
              <a:gd name="T22" fmla="*/ 68 w 1196"/>
              <a:gd name="T23" fmla="*/ 1176 h 1426"/>
              <a:gd name="T24" fmla="*/ 26 w 1196"/>
              <a:gd name="T25" fmla="*/ 1136 h 1426"/>
              <a:gd name="T26" fmla="*/ 12 w 1196"/>
              <a:gd name="T27" fmla="*/ 1112 h 1426"/>
              <a:gd name="T28" fmla="*/ 4 w 1196"/>
              <a:gd name="T29" fmla="*/ 1086 h 1426"/>
              <a:gd name="T30" fmla="*/ 0 w 1196"/>
              <a:gd name="T31" fmla="*/ 1058 h 1426"/>
              <a:gd name="T32" fmla="*/ 4 w 1196"/>
              <a:gd name="T33" fmla="*/ 1026 h 1426"/>
              <a:gd name="T34" fmla="*/ 20 w 1196"/>
              <a:gd name="T35" fmla="*/ 952 h 1426"/>
              <a:gd name="T36" fmla="*/ 52 w 1196"/>
              <a:gd name="T37" fmla="*/ 866 h 1426"/>
              <a:gd name="T38" fmla="*/ 96 w 1196"/>
              <a:gd name="T39" fmla="*/ 774 h 1426"/>
              <a:gd name="T40" fmla="*/ 150 w 1196"/>
              <a:gd name="T41" fmla="*/ 680 h 1426"/>
              <a:gd name="T42" fmla="*/ 212 w 1196"/>
              <a:gd name="T43" fmla="*/ 588 h 1426"/>
              <a:gd name="T44" fmla="*/ 278 w 1196"/>
              <a:gd name="T45" fmla="*/ 502 h 1426"/>
              <a:gd name="T46" fmla="*/ 346 w 1196"/>
              <a:gd name="T47" fmla="*/ 426 h 1426"/>
              <a:gd name="T48" fmla="*/ 380 w 1196"/>
              <a:gd name="T49" fmla="*/ 392 h 1426"/>
              <a:gd name="T50" fmla="*/ 456 w 1196"/>
              <a:gd name="T51" fmla="*/ 326 h 1426"/>
              <a:gd name="T52" fmla="*/ 534 w 1196"/>
              <a:gd name="T53" fmla="*/ 266 h 1426"/>
              <a:gd name="T54" fmla="*/ 608 w 1196"/>
              <a:gd name="T55" fmla="*/ 214 h 1426"/>
              <a:gd name="T56" fmla="*/ 752 w 1196"/>
              <a:gd name="T57" fmla="*/ 132 h 1426"/>
              <a:gd name="T58" fmla="*/ 882 w 1196"/>
              <a:gd name="T59" fmla="*/ 74 h 1426"/>
              <a:gd name="T60" fmla="*/ 940 w 1196"/>
              <a:gd name="T61" fmla="*/ 54 h 1426"/>
              <a:gd name="T62" fmla="*/ 1090 w 1196"/>
              <a:gd name="T63" fmla="*/ 10 h 1426"/>
              <a:gd name="T64" fmla="*/ 1128 w 1196"/>
              <a:gd name="T65" fmla="*/ 0 h 1426"/>
              <a:gd name="T66" fmla="*/ 1114 w 1196"/>
              <a:gd name="T67" fmla="*/ 20 h 1426"/>
              <a:gd name="T68" fmla="*/ 1094 w 1196"/>
              <a:gd name="T69" fmla="*/ 60 h 1426"/>
              <a:gd name="T70" fmla="*/ 1082 w 1196"/>
              <a:gd name="T71" fmla="*/ 96 h 1426"/>
              <a:gd name="T72" fmla="*/ 1078 w 1196"/>
              <a:gd name="T73" fmla="*/ 142 h 1426"/>
              <a:gd name="T74" fmla="*/ 1080 w 1196"/>
              <a:gd name="T75" fmla="*/ 196 h 1426"/>
              <a:gd name="T76" fmla="*/ 1096 w 1196"/>
              <a:gd name="T77" fmla="*/ 258 h 1426"/>
              <a:gd name="T78" fmla="*/ 1108 w 1196"/>
              <a:gd name="T79" fmla="*/ 292 h 1426"/>
              <a:gd name="T80" fmla="*/ 1160 w 1196"/>
              <a:gd name="T81" fmla="*/ 416 h 1426"/>
              <a:gd name="T82" fmla="*/ 1188 w 1196"/>
              <a:gd name="T83" fmla="*/ 510 h 1426"/>
              <a:gd name="T84" fmla="*/ 1196 w 1196"/>
              <a:gd name="T85" fmla="*/ 566 h 1426"/>
              <a:gd name="T86" fmla="*/ 1194 w 1196"/>
              <a:gd name="T87" fmla="*/ 596 h 1426"/>
              <a:gd name="T88" fmla="*/ 1188 w 1196"/>
              <a:gd name="T89" fmla="*/ 622 h 1426"/>
              <a:gd name="T90" fmla="*/ 1182 w 1196"/>
              <a:gd name="T91" fmla="*/ 634 h 1426"/>
              <a:gd name="T92" fmla="*/ 1154 w 1196"/>
              <a:gd name="T93" fmla="*/ 668 h 1426"/>
              <a:gd name="T94" fmla="*/ 1120 w 1196"/>
              <a:gd name="T95" fmla="*/ 696 h 1426"/>
              <a:gd name="T96" fmla="*/ 1028 w 1196"/>
              <a:gd name="T97" fmla="*/ 752 h 1426"/>
              <a:gd name="T98" fmla="*/ 974 w 1196"/>
              <a:gd name="T99" fmla="*/ 788 h 1426"/>
              <a:gd name="T100" fmla="*/ 914 w 1196"/>
              <a:gd name="T101" fmla="*/ 836 h 1426"/>
              <a:gd name="T102" fmla="*/ 848 w 1196"/>
              <a:gd name="T103" fmla="*/ 898 h 1426"/>
              <a:gd name="T104" fmla="*/ 780 w 1196"/>
              <a:gd name="T105" fmla="*/ 980 h 1426"/>
              <a:gd name="T106" fmla="*/ 748 w 1196"/>
              <a:gd name="T107" fmla="*/ 1024 h 1426"/>
              <a:gd name="T108" fmla="*/ 694 w 1196"/>
              <a:gd name="T109" fmla="*/ 1112 h 1426"/>
              <a:gd name="T110" fmla="*/ 656 w 1196"/>
              <a:gd name="T111" fmla="*/ 1192 h 1426"/>
              <a:gd name="T112" fmla="*/ 630 w 1196"/>
              <a:gd name="T113" fmla="*/ 1262 h 1426"/>
              <a:gd name="T114" fmla="*/ 614 w 1196"/>
              <a:gd name="T115" fmla="*/ 1324 h 1426"/>
              <a:gd name="T116" fmla="*/ 604 w 1196"/>
              <a:gd name="T117" fmla="*/ 1390 h 1426"/>
              <a:gd name="T118" fmla="*/ 604 w 1196"/>
              <a:gd name="T119" fmla="*/ 1426 h 1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96" h="1426">
                <a:moveTo>
                  <a:pt x="604" y="1426"/>
                </a:moveTo>
                <a:lnTo>
                  <a:pt x="604" y="1426"/>
                </a:lnTo>
                <a:lnTo>
                  <a:pt x="602" y="1408"/>
                </a:lnTo>
                <a:lnTo>
                  <a:pt x="596" y="1390"/>
                </a:lnTo>
                <a:lnTo>
                  <a:pt x="588" y="1374"/>
                </a:lnTo>
                <a:lnTo>
                  <a:pt x="574" y="1360"/>
                </a:lnTo>
                <a:lnTo>
                  <a:pt x="560" y="1346"/>
                </a:lnTo>
                <a:lnTo>
                  <a:pt x="542" y="1334"/>
                </a:lnTo>
                <a:lnTo>
                  <a:pt x="522" y="1322"/>
                </a:lnTo>
                <a:lnTo>
                  <a:pt x="502" y="1312"/>
                </a:lnTo>
                <a:lnTo>
                  <a:pt x="480" y="1304"/>
                </a:lnTo>
                <a:lnTo>
                  <a:pt x="458" y="1296"/>
                </a:lnTo>
                <a:lnTo>
                  <a:pt x="416" y="1282"/>
                </a:lnTo>
                <a:lnTo>
                  <a:pt x="378" y="1274"/>
                </a:lnTo>
                <a:lnTo>
                  <a:pt x="348" y="1270"/>
                </a:lnTo>
                <a:lnTo>
                  <a:pt x="348" y="1270"/>
                </a:lnTo>
                <a:lnTo>
                  <a:pt x="316" y="1266"/>
                </a:lnTo>
                <a:lnTo>
                  <a:pt x="268" y="1256"/>
                </a:lnTo>
                <a:lnTo>
                  <a:pt x="210" y="1242"/>
                </a:lnTo>
                <a:lnTo>
                  <a:pt x="180" y="1232"/>
                </a:lnTo>
                <a:lnTo>
                  <a:pt x="150" y="1222"/>
                </a:lnTo>
                <a:lnTo>
                  <a:pt x="122" y="1208"/>
                </a:lnTo>
                <a:lnTo>
                  <a:pt x="94" y="1194"/>
                </a:lnTo>
                <a:lnTo>
                  <a:pt x="68" y="1176"/>
                </a:lnTo>
                <a:lnTo>
                  <a:pt x="46" y="1158"/>
                </a:lnTo>
                <a:lnTo>
                  <a:pt x="26" y="1136"/>
                </a:lnTo>
                <a:lnTo>
                  <a:pt x="20" y="1124"/>
                </a:lnTo>
                <a:lnTo>
                  <a:pt x="12" y="1112"/>
                </a:lnTo>
                <a:lnTo>
                  <a:pt x="8" y="1100"/>
                </a:lnTo>
                <a:lnTo>
                  <a:pt x="4" y="1086"/>
                </a:lnTo>
                <a:lnTo>
                  <a:pt x="2" y="1072"/>
                </a:lnTo>
                <a:lnTo>
                  <a:pt x="0" y="1058"/>
                </a:lnTo>
                <a:lnTo>
                  <a:pt x="0" y="1058"/>
                </a:lnTo>
                <a:lnTo>
                  <a:pt x="4" y="1026"/>
                </a:lnTo>
                <a:lnTo>
                  <a:pt x="10" y="990"/>
                </a:lnTo>
                <a:lnTo>
                  <a:pt x="20" y="952"/>
                </a:lnTo>
                <a:lnTo>
                  <a:pt x="34" y="910"/>
                </a:lnTo>
                <a:lnTo>
                  <a:pt x="52" y="866"/>
                </a:lnTo>
                <a:lnTo>
                  <a:pt x="74" y="822"/>
                </a:lnTo>
                <a:lnTo>
                  <a:pt x="96" y="774"/>
                </a:lnTo>
                <a:lnTo>
                  <a:pt x="122" y="728"/>
                </a:lnTo>
                <a:lnTo>
                  <a:pt x="150" y="680"/>
                </a:lnTo>
                <a:lnTo>
                  <a:pt x="180" y="634"/>
                </a:lnTo>
                <a:lnTo>
                  <a:pt x="212" y="588"/>
                </a:lnTo>
                <a:lnTo>
                  <a:pt x="244" y="544"/>
                </a:lnTo>
                <a:lnTo>
                  <a:pt x="278" y="502"/>
                </a:lnTo>
                <a:lnTo>
                  <a:pt x="312" y="462"/>
                </a:lnTo>
                <a:lnTo>
                  <a:pt x="346" y="426"/>
                </a:lnTo>
                <a:lnTo>
                  <a:pt x="380" y="392"/>
                </a:lnTo>
                <a:lnTo>
                  <a:pt x="380" y="392"/>
                </a:lnTo>
                <a:lnTo>
                  <a:pt x="418" y="358"/>
                </a:lnTo>
                <a:lnTo>
                  <a:pt x="456" y="326"/>
                </a:lnTo>
                <a:lnTo>
                  <a:pt x="496" y="296"/>
                </a:lnTo>
                <a:lnTo>
                  <a:pt x="534" y="266"/>
                </a:lnTo>
                <a:lnTo>
                  <a:pt x="570" y="240"/>
                </a:lnTo>
                <a:lnTo>
                  <a:pt x="608" y="214"/>
                </a:lnTo>
                <a:lnTo>
                  <a:pt x="680" y="170"/>
                </a:lnTo>
                <a:lnTo>
                  <a:pt x="752" y="132"/>
                </a:lnTo>
                <a:lnTo>
                  <a:pt x="818" y="100"/>
                </a:lnTo>
                <a:lnTo>
                  <a:pt x="882" y="74"/>
                </a:lnTo>
                <a:lnTo>
                  <a:pt x="940" y="54"/>
                </a:lnTo>
                <a:lnTo>
                  <a:pt x="940" y="54"/>
                </a:lnTo>
                <a:lnTo>
                  <a:pt x="1032" y="26"/>
                </a:lnTo>
                <a:lnTo>
                  <a:pt x="1090" y="10"/>
                </a:lnTo>
                <a:lnTo>
                  <a:pt x="1128" y="0"/>
                </a:lnTo>
                <a:lnTo>
                  <a:pt x="1128" y="0"/>
                </a:lnTo>
                <a:lnTo>
                  <a:pt x="1124" y="6"/>
                </a:lnTo>
                <a:lnTo>
                  <a:pt x="1114" y="20"/>
                </a:lnTo>
                <a:lnTo>
                  <a:pt x="1100" y="44"/>
                </a:lnTo>
                <a:lnTo>
                  <a:pt x="1094" y="60"/>
                </a:lnTo>
                <a:lnTo>
                  <a:pt x="1088" y="78"/>
                </a:lnTo>
                <a:lnTo>
                  <a:pt x="1082" y="96"/>
                </a:lnTo>
                <a:lnTo>
                  <a:pt x="1080" y="118"/>
                </a:lnTo>
                <a:lnTo>
                  <a:pt x="1078" y="142"/>
                </a:lnTo>
                <a:lnTo>
                  <a:pt x="1078" y="168"/>
                </a:lnTo>
                <a:lnTo>
                  <a:pt x="1080" y="196"/>
                </a:lnTo>
                <a:lnTo>
                  <a:pt x="1086" y="226"/>
                </a:lnTo>
                <a:lnTo>
                  <a:pt x="1096" y="258"/>
                </a:lnTo>
                <a:lnTo>
                  <a:pt x="1108" y="292"/>
                </a:lnTo>
                <a:lnTo>
                  <a:pt x="1108" y="292"/>
                </a:lnTo>
                <a:lnTo>
                  <a:pt x="1136" y="358"/>
                </a:lnTo>
                <a:lnTo>
                  <a:pt x="1160" y="416"/>
                </a:lnTo>
                <a:lnTo>
                  <a:pt x="1176" y="466"/>
                </a:lnTo>
                <a:lnTo>
                  <a:pt x="1188" y="510"/>
                </a:lnTo>
                <a:lnTo>
                  <a:pt x="1196" y="548"/>
                </a:lnTo>
                <a:lnTo>
                  <a:pt x="1196" y="566"/>
                </a:lnTo>
                <a:lnTo>
                  <a:pt x="1196" y="582"/>
                </a:lnTo>
                <a:lnTo>
                  <a:pt x="1194" y="596"/>
                </a:lnTo>
                <a:lnTo>
                  <a:pt x="1192" y="610"/>
                </a:lnTo>
                <a:lnTo>
                  <a:pt x="1188" y="622"/>
                </a:lnTo>
                <a:lnTo>
                  <a:pt x="1182" y="634"/>
                </a:lnTo>
                <a:lnTo>
                  <a:pt x="1182" y="634"/>
                </a:lnTo>
                <a:lnTo>
                  <a:pt x="1170" y="652"/>
                </a:lnTo>
                <a:lnTo>
                  <a:pt x="1154" y="668"/>
                </a:lnTo>
                <a:lnTo>
                  <a:pt x="1138" y="682"/>
                </a:lnTo>
                <a:lnTo>
                  <a:pt x="1120" y="696"/>
                </a:lnTo>
                <a:lnTo>
                  <a:pt x="1078" y="722"/>
                </a:lnTo>
                <a:lnTo>
                  <a:pt x="1028" y="752"/>
                </a:lnTo>
                <a:lnTo>
                  <a:pt x="1002" y="770"/>
                </a:lnTo>
                <a:lnTo>
                  <a:pt x="974" y="788"/>
                </a:lnTo>
                <a:lnTo>
                  <a:pt x="944" y="810"/>
                </a:lnTo>
                <a:lnTo>
                  <a:pt x="914" y="836"/>
                </a:lnTo>
                <a:lnTo>
                  <a:pt x="882" y="864"/>
                </a:lnTo>
                <a:lnTo>
                  <a:pt x="848" y="898"/>
                </a:lnTo>
                <a:lnTo>
                  <a:pt x="814" y="936"/>
                </a:lnTo>
                <a:lnTo>
                  <a:pt x="780" y="980"/>
                </a:lnTo>
                <a:lnTo>
                  <a:pt x="780" y="980"/>
                </a:lnTo>
                <a:lnTo>
                  <a:pt x="748" y="1024"/>
                </a:lnTo>
                <a:lnTo>
                  <a:pt x="718" y="1068"/>
                </a:lnTo>
                <a:lnTo>
                  <a:pt x="694" y="1112"/>
                </a:lnTo>
                <a:lnTo>
                  <a:pt x="674" y="1152"/>
                </a:lnTo>
                <a:lnTo>
                  <a:pt x="656" y="1192"/>
                </a:lnTo>
                <a:lnTo>
                  <a:pt x="642" y="1228"/>
                </a:lnTo>
                <a:lnTo>
                  <a:pt x="630" y="1262"/>
                </a:lnTo>
                <a:lnTo>
                  <a:pt x="622" y="1294"/>
                </a:lnTo>
                <a:lnTo>
                  <a:pt x="614" y="1324"/>
                </a:lnTo>
                <a:lnTo>
                  <a:pt x="610" y="1350"/>
                </a:lnTo>
                <a:lnTo>
                  <a:pt x="604" y="1390"/>
                </a:lnTo>
                <a:lnTo>
                  <a:pt x="604" y="1418"/>
                </a:lnTo>
                <a:lnTo>
                  <a:pt x="604" y="1426"/>
                </a:lnTo>
                <a:lnTo>
                  <a:pt x="604" y="1426"/>
                </a:lnTo>
                <a:close/>
              </a:path>
            </a:pathLst>
          </a:custGeom>
          <a:gradFill flip="none" rotWithShape="1">
            <a:gsLst>
              <a:gs pos="30000">
                <a:schemeClr val="accent2">
                  <a:lumMod val="60000"/>
                  <a:lumOff val="40000"/>
                </a:schemeClr>
              </a:gs>
              <a:gs pos="6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79357" y="3982925"/>
            <a:ext cx="2889596" cy="168865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在此输入您的文字，在此输入您的文字，在此输入您的文字，在此输入您的文字在此输入您的文字，在此输入您的文字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9357" y="1385883"/>
            <a:ext cx="2889596" cy="168865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在此输入您的文字，在此输入您的文字，在此输入您的文字，在此输入您的文字在此输入您的文字，在此输入您的文字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723051" y="3982925"/>
            <a:ext cx="2889596" cy="168865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在此输入您的文字，在此输入您的文字，在此输入您的文字，在此输入您的文字在此输入您的文字，在此输入您的文字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16941" y="1385883"/>
            <a:ext cx="2889596" cy="168865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在此输入您的文字，在此输入您的文字，在此输入您的文字，在此输入您的文字在此输入您的文字，在此输入您的文字</a:t>
            </a:r>
            <a:endParaRPr lang="en-US" altLang="zh-CN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 flipV="1">
            <a:off x="8180427" y="2216879"/>
            <a:ext cx="500959" cy="1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128826" y="2842877"/>
            <a:ext cx="2020524" cy="158606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H="1" flipV="1">
            <a:off x="8180427" y="4813921"/>
            <a:ext cx="500959" cy="1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 flipV="1">
            <a:off x="3517068" y="2216879"/>
            <a:ext cx="500959" cy="1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3517068" y="4813921"/>
            <a:ext cx="500959" cy="1"/>
          </a:xfrm>
          <a:prstGeom prst="line">
            <a:avLst/>
          </a:prstGeom>
          <a:ln w="12700">
            <a:solidFill>
              <a:schemeClr val="bg1">
                <a:lumMod val="65000"/>
                <a:lumOff val="3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4573206" y="2003464"/>
            <a:ext cx="473802" cy="423939"/>
            <a:chOff x="4987925" y="414338"/>
            <a:chExt cx="1898650" cy="1698625"/>
          </a:xfrm>
        </p:grpSpPr>
        <p:sp>
          <p:nvSpPr>
            <p:cNvPr id="49" name="Freeform 22"/>
            <p:cNvSpPr/>
            <p:nvPr/>
          </p:nvSpPr>
          <p:spPr bwMode="auto">
            <a:xfrm>
              <a:off x="4987925" y="414338"/>
              <a:ext cx="1898650" cy="1698625"/>
            </a:xfrm>
            <a:custGeom>
              <a:avLst/>
              <a:gdLst>
                <a:gd name="T0" fmla="*/ 18 w 1196"/>
                <a:gd name="T1" fmla="*/ 876 h 1070"/>
                <a:gd name="T2" fmla="*/ 486 w 1196"/>
                <a:gd name="T3" fmla="*/ 64 h 1070"/>
                <a:gd name="T4" fmla="*/ 486 w 1196"/>
                <a:gd name="T5" fmla="*/ 64 h 1070"/>
                <a:gd name="T6" fmla="*/ 496 w 1196"/>
                <a:gd name="T7" fmla="*/ 50 h 1070"/>
                <a:gd name="T8" fmla="*/ 508 w 1196"/>
                <a:gd name="T9" fmla="*/ 36 h 1070"/>
                <a:gd name="T10" fmla="*/ 520 w 1196"/>
                <a:gd name="T11" fmla="*/ 26 h 1070"/>
                <a:gd name="T12" fmla="*/ 534 w 1196"/>
                <a:gd name="T13" fmla="*/ 16 h 1070"/>
                <a:gd name="T14" fmla="*/ 550 w 1196"/>
                <a:gd name="T15" fmla="*/ 8 h 1070"/>
                <a:gd name="T16" fmla="*/ 566 w 1196"/>
                <a:gd name="T17" fmla="*/ 4 h 1070"/>
                <a:gd name="T18" fmla="*/ 582 w 1196"/>
                <a:gd name="T19" fmla="*/ 0 h 1070"/>
                <a:gd name="T20" fmla="*/ 598 w 1196"/>
                <a:gd name="T21" fmla="*/ 0 h 1070"/>
                <a:gd name="T22" fmla="*/ 614 w 1196"/>
                <a:gd name="T23" fmla="*/ 0 h 1070"/>
                <a:gd name="T24" fmla="*/ 630 w 1196"/>
                <a:gd name="T25" fmla="*/ 4 h 1070"/>
                <a:gd name="T26" fmla="*/ 646 w 1196"/>
                <a:gd name="T27" fmla="*/ 8 h 1070"/>
                <a:gd name="T28" fmla="*/ 660 w 1196"/>
                <a:gd name="T29" fmla="*/ 16 h 1070"/>
                <a:gd name="T30" fmla="*/ 674 w 1196"/>
                <a:gd name="T31" fmla="*/ 26 h 1070"/>
                <a:gd name="T32" fmla="*/ 688 w 1196"/>
                <a:gd name="T33" fmla="*/ 36 h 1070"/>
                <a:gd name="T34" fmla="*/ 700 w 1196"/>
                <a:gd name="T35" fmla="*/ 50 h 1070"/>
                <a:gd name="T36" fmla="*/ 710 w 1196"/>
                <a:gd name="T37" fmla="*/ 64 h 1070"/>
                <a:gd name="T38" fmla="*/ 1178 w 1196"/>
                <a:gd name="T39" fmla="*/ 876 h 1070"/>
                <a:gd name="T40" fmla="*/ 1178 w 1196"/>
                <a:gd name="T41" fmla="*/ 876 h 1070"/>
                <a:gd name="T42" fmla="*/ 1186 w 1196"/>
                <a:gd name="T43" fmla="*/ 892 h 1070"/>
                <a:gd name="T44" fmla="*/ 1192 w 1196"/>
                <a:gd name="T45" fmla="*/ 910 h 1070"/>
                <a:gd name="T46" fmla="*/ 1196 w 1196"/>
                <a:gd name="T47" fmla="*/ 926 h 1070"/>
                <a:gd name="T48" fmla="*/ 1196 w 1196"/>
                <a:gd name="T49" fmla="*/ 944 h 1070"/>
                <a:gd name="T50" fmla="*/ 1194 w 1196"/>
                <a:gd name="T51" fmla="*/ 960 h 1070"/>
                <a:gd name="T52" fmla="*/ 1192 w 1196"/>
                <a:gd name="T53" fmla="*/ 976 h 1070"/>
                <a:gd name="T54" fmla="*/ 1186 w 1196"/>
                <a:gd name="T55" fmla="*/ 990 h 1070"/>
                <a:gd name="T56" fmla="*/ 1178 w 1196"/>
                <a:gd name="T57" fmla="*/ 1006 h 1070"/>
                <a:gd name="T58" fmla="*/ 1170 w 1196"/>
                <a:gd name="T59" fmla="*/ 1020 h 1070"/>
                <a:gd name="T60" fmla="*/ 1158 w 1196"/>
                <a:gd name="T61" fmla="*/ 1032 h 1070"/>
                <a:gd name="T62" fmla="*/ 1146 w 1196"/>
                <a:gd name="T63" fmla="*/ 1042 h 1070"/>
                <a:gd name="T64" fmla="*/ 1132 w 1196"/>
                <a:gd name="T65" fmla="*/ 1052 h 1070"/>
                <a:gd name="T66" fmla="*/ 1118 w 1196"/>
                <a:gd name="T67" fmla="*/ 1060 h 1070"/>
                <a:gd name="T68" fmla="*/ 1102 w 1196"/>
                <a:gd name="T69" fmla="*/ 1066 h 1070"/>
                <a:gd name="T70" fmla="*/ 1084 w 1196"/>
                <a:gd name="T71" fmla="*/ 1068 h 1070"/>
                <a:gd name="T72" fmla="*/ 1066 w 1196"/>
                <a:gd name="T73" fmla="*/ 1070 h 1070"/>
                <a:gd name="T74" fmla="*/ 128 w 1196"/>
                <a:gd name="T75" fmla="*/ 1070 h 1070"/>
                <a:gd name="T76" fmla="*/ 128 w 1196"/>
                <a:gd name="T77" fmla="*/ 1070 h 1070"/>
                <a:gd name="T78" fmla="*/ 110 w 1196"/>
                <a:gd name="T79" fmla="*/ 1068 h 1070"/>
                <a:gd name="T80" fmla="*/ 94 w 1196"/>
                <a:gd name="T81" fmla="*/ 1066 h 1070"/>
                <a:gd name="T82" fmla="*/ 78 w 1196"/>
                <a:gd name="T83" fmla="*/ 1060 h 1070"/>
                <a:gd name="T84" fmla="*/ 62 w 1196"/>
                <a:gd name="T85" fmla="*/ 1052 h 1070"/>
                <a:gd name="T86" fmla="*/ 48 w 1196"/>
                <a:gd name="T87" fmla="*/ 1042 h 1070"/>
                <a:gd name="T88" fmla="*/ 36 w 1196"/>
                <a:gd name="T89" fmla="*/ 1032 h 1070"/>
                <a:gd name="T90" fmla="*/ 26 w 1196"/>
                <a:gd name="T91" fmla="*/ 1020 h 1070"/>
                <a:gd name="T92" fmla="*/ 18 w 1196"/>
                <a:gd name="T93" fmla="*/ 1006 h 1070"/>
                <a:gd name="T94" fmla="*/ 10 w 1196"/>
                <a:gd name="T95" fmla="*/ 990 h 1070"/>
                <a:gd name="T96" fmla="*/ 4 w 1196"/>
                <a:gd name="T97" fmla="*/ 976 h 1070"/>
                <a:gd name="T98" fmla="*/ 2 w 1196"/>
                <a:gd name="T99" fmla="*/ 960 h 1070"/>
                <a:gd name="T100" fmla="*/ 0 w 1196"/>
                <a:gd name="T101" fmla="*/ 944 h 1070"/>
                <a:gd name="T102" fmla="*/ 0 w 1196"/>
                <a:gd name="T103" fmla="*/ 926 h 1070"/>
                <a:gd name="T104" fmla="*/ 4 w 1196"/>
                <a:gd name="T105" fmla="*/ 910 h 1070"/>
                <a:gd name="T106" fmla="*/ 10 w 1196"/>
                <a:gd name="T107" fmla="*/ 892 h 1070"/>
                <a:gd name="T108" fmla="*/ 18 w 1196"/>
                <a:gd name="T109" fmla="*/ 876 h 1070"/>
                <a:gd name="T110" fmla="*/ 18 w 1196"/>
                <a:gd name="T111" fmla="*/ 876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96" h="1070">
                  <a:moveTo>
                    <a:pt x="18" y="876"/>
                  </a:moveTo>
                  <a:lnTo>
                    <a:pt x="486" y="64"/>
                  </a:lnTo>
                  <a:lnTo>
                    <a:pt x="486" y="64"/>
                  </a:lnTo>
                  <a:lnTo>
                    <a:pt x="496" y="50"/>
                  </a:lnTo>
                  <a:lnTo>
                    <a:pt x="508" y="36"/>
                  </a:lnTo>
                  <a:lnTo>
                    <a:pt x="520" y="26"/>
                  </a:lnTo>
                  <a:lnTo>
                    <a:pt x="534" y="16"/>
                  </a:lnTo>
                  <a:lnTo>
                    <a:pt x="550" y="8"/>
                  </a:lnTo>
                  <a:lnTo>
                    <a:pt x="566" y="4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14" y="0"/>
                  </a:lnTo>
                  <a:lnTo>
                    <a:pt x="630" y="4"/>
                  </a:lnTo>
                  <a:lnTo>
                    <a:pt x="646" y="8"/>
                  </a:lnTo>
                  <a:lnTo>
                    <a:pt x="660" y="16"/>
                  </a:lnTo>
                  <a:lnTo>
                    <a:pt x="674" y="26"/>
                  </a:lnTo>
                  <a:lnTo>
                    <a:pt x="688" y="36"/>
                  </a:lnTo>
                  <a:lnTo>
                    <a:pt x="700" y="50"/>
                  </a:lnTo>
                  <a:lnTo>
                    <a:pt x="710" y="64"/>
                  </a:lnTo>
                  <a:lnTo>
                    <a:pt x="1178" y="876"/>
                  </a:lnTo>
                  <a:lnTo>
                    <a:pt x="1178" y="876"/>
                  </a:lnTo>
                  <a:lnTo>
                    <a:pt x="1186" y="892"/>
                  </a:lnTo>
                  <a:lnTo>
                    <a:pt x="1192" y="910"/>
                  </a:lnTo>
                  <a:lnTo>
                    <a:pt x="1196" y="926"/>
                  </a:lnTo>
                  <a:lnTo>
                    <a:pt x="1196" y="944"/>
                  </a:lnTo>
                  <a:lnTo>
                    <a:pt x="1194" y="960"/>
                  </a:lnTo>
                  <a:lnTo>
                    <a:pt x="1192" y="976"/>
                  </a:lnTo>
                  <a:lnTo>
                    <a:pt x="1186" y="990"/>
                  </a:lnTo>
                  <a:lnTo>
                    <a:pt x="1178" y="1006"/>
                  </a:lnTo>
                  <a:lnTo>
                    <a:pt x="1170" y="1020"/>
                  </a:lnTo>
                  <a:lnTo>
                    <a:pt x="1158" y="1032"/>
                  </a:lnTo>
                  <a:lnTo>
                    <a:pt x="1146" y="1042"/>
                  </a:lnTo>
                  <a:lnTo>
                    <a:pt x="1132" y="1052"/>
                  </a:lnTo>
                  <a:lnTo>
                    <a:pt x="1118" y="1060"/>
                  </a:lnTo>
                  <a:lnTo>
                    <a:pt x="1102" y="1066"/>
                  </a:lnTo>
                  <a:lnTo>
                    <a:pt x="1084" y="1068"/>
                  </a:lnTo>
                  <a:lnTo>
                    <a:pt x="1066" y="1070"/>
                  </a:lnTo>
                  <a:lnTo>
                    <a:pt x="128" y="1070"/>
                  </a:lnTo>
                  <a:lnTo>
                    <a:pt x="128" y="1070"/>
                  </a:lnTo>
                  <a:lnTo>
                    <a:pt x="110" y="1068"/>
                  </a:lnTo>
                  <a:lnTo>
                    <a:pt x="94" y="1066"/>
                  </a:lnTo>
                  <a:lnTo>
                    <a:pt x="78" y="1060"/>
                  </a:lnTo>
                  <a:lnTo>
                    <a:pt x="62" y="1052"/>
                  </a:lnTo>
                  <a:lnTo>
                    <a:pt x="48" y="1042"/>
                  </a:lnTo>
                  <a:lnTo>
                    <a:pt x="36" y="1032"/>
                  </a:lnTo>
                  <a:lnTo>
                    <a:pt x="26" y="1020"/>
                  </a:lnTo>
                  <a:lnTo>
                    <a:pt x="18" y="1006"/>
                  </a:lnTo>
                  <a:lnTo>
                    <a:pt x="10" y="990"/>
                  </a:lnTo>
                  <a:lnTo>
                    <a:pt x="4" y="976"/>
                  </a:lnTo>
                  <a:lnTo>
                    <a:pt x="2" y="960"/>
                  </a:lnTo>
                  <a:lnTo>
                    <a:pt x="0" y="944"/>
                  </a:lnTo>
                  <a:lnTo>
                    <a:pt x="0" y="926"/>
                  </a:lnTo>
                  <a:lnTo>
                    <a:pt x="4" y="910"/>
                  </a:lnTo>
                  <a:lnTo>
                    <a:pt x="10" y="892"/>
                  </a:lnTo>
                  <a:lnTo>
                    <a:pt x="18" y="876"/>
                  </a:lnTo>
                  <a:lnTo>
                    <a:pt x="18" y="8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5937250" y="893763"/>
              <a:ext cx="0" cy="5683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"/>
            <p:cNvSpPr/>
            <p:nvPr/>
          </p:nvSpPr>
          <p:spPr bwMode="auto">
            <a:xfrm>
              <a:off x="5829300" y="1614488"/>
              <a:ext cx="215900" cy="219075"/>
            </a:xfrm>
            <a:custGeom>
              <a:avLst/>
              <a:gdLst>
                <a:gd name="T0" fmla="*/ 136 w 136"/>
                <a:gd name="T1" fmla="*/ 68 h 138"/>
                <a:gd name="T2" fmla="*/ 136 w 136"/>
                <a:gd name="T3" fmla="*/ 68 h 138"/>
                <a:gd name="T4" fmla="*/ 134 w 136"/>
                <a:gd name="T5" fmla="*/ 82 h 138"/>
                <a:gd name="T6" fmla="*/ 130 w 136"/>
                <a:gd name="T7" fmla="*/ 96 h 138"/>
                <a:gd name="T8" fmla="*/ 124 w 136"/>
                <a:gd name="T9" fmla="*/ 108 h 138"/>
                <a:gd name="T10" fmla="*/ 116 w 136"/>
                <a:gd name="T11" fmla="*/ 118 h 138"/>
                <a:gd name="T12" fmla="*/ 106 w 136"/>
                <a:gd name="T13" fmla="*/ 126 h 138"/>
                <a:gd name="T14" fmla="*/ 94 w 136"/>
                <a:gd name="T15" fmla="*/ 132 h 138"/>
                <a:gd name="T16" fmla="*/ 82 w 136"/>
                <a:gd name="T17" fmla="*/ 136 h 138"/>
                <a:gd name="T18" fmla="*/ 68 w 136"/>
                <a:gd name="T19" fmla="*/ 138 h 138"/>
                <a:gd name="T20" fmla="*/ 68 w 136"/>
                <a:gd name="T21" fmla="*/ 138 h 138"/>
                <a:gd name="T22" fmla="*/ 54 w 136"/>
                <a:gd name="T23" fmla="*/ 136 h 138"/>
                <a:gd name="T24" fmla="*/ 42 w 136"/>
                <a:gd name="T25" fmla="*/ 132 h 138"/>
                <a:gd name="T26" fmla="*/ 30 w 136"/>
                <a:gd name="T27" fmla="*/ 126 h 138"/>
                <a:gd name="T28" fmla="*/ 20 w 136"/>
                <a:gd name="T29" fmla="*/ 118 h 138"/>
                <a:gd name="T30" fmla="*/ 10 w 136"/>
                <a:gd name="T31" fmla="*/ 108 h 138"/>
                <a:gd name="T32" fmla="*/ 4 w 136"/>
                <a:gd name="T33" fmla="*/ 96 h 138"/>
                <a:gd name="T34" fmla="*/ 0 w 136"/>
                <a:gd name="T35" fmla="*/ 82 h 138"/>
                <a:gd name="T36" fmla="*/ 0 w 136"/>
                <a:gd name="T37" fmla="*/ 68 h 138"/>
                <a:gd name="T38" fmla="*/ 0 w 136"/>
                <a:gd name="T39" fmla="*/ 68 h 138"/>
                <a:gd name="T40" fmla="*/ 0 w 136"/>
                <a:gd name="T41" fmla="*/ 56 h 138"/>
                <a:gd name="T42" fmla="*/ 4 w 136"/>
                <a:gd name="T43" fmla="*/ 42 h 138"/>
                <a:gd name="T44" fmla="*/ 10 w 136"/>
                <a:gd name="T45" fmla="*/ 30 h 138"/>
                <a:gd name="T46" fmla="*/ 20 w 136"/>
                <a:gd name="T47" fmla="*/ 20 h 138"/>
                <a:gd name="T48" fmla="*/ 30 w 136"/>
                <a:gd name="T49" fmla="*/ 12 h 138"/>
                <a:gd name="T50" fmla="*/ 42 w 136"/>
                <a:gd name="T51" fmla="*/ 6 h 138"/>
                <a:gd name="T52" fmla="*/ 54 w 136"/>
                <a:gd name="T53" fmla="*/ 2 h 138"/>
                <a:gd name="T54" fmla="*/ 68 w 136"/>
                <a:gd name="T55" fmla="*/ 0 h 138"/>
                <a:gd name="T56" fmla="*/ 68 w 136"/>
                <a:gd name="T57" fmla="*/ 0 h 138"/>
                <a:gd name="T58" fmla="*/ 82 w 136"/>
                <a:gd name="T59" fmla="*/ 2 h 138"/>
                <a:gd name="T60" fmla="*/ 94 w 136"/>
                <a:gd name="T61" fmla="*/ 6 h 138"/>
                <a:gd name="T62" fmla="*/ 106 w 136"/>
                <a:gd name="T63" fmla="*/ 12 h 138"/>
                <a:gd name="T64" fmla="*/ 116 w 136"/>
                <a:gd name="T65" fmla="*/ 20 h 138"/>
                <a:gd name="T66" fmla="*/ 124 w 136"/>
                <a:gd name="T67" fmla="*/ 30 h 138"/>
                <a:gd name="T68" fmla="*/ 130 w 136"/>
                <a:gd name="T69" fmla="*/ 42 h 138"/>
                <a:gd name="T70" fmla="*/ 134 w 136"/>
                <a:gd name="T71" fmla="*/ 56 h 138"/>
                <a:gd name="T72" fmla="*/ 136 w 136"/>
                <a:gd name="T73" fmla="*/ 68 h 138"/>
                <a:gd name="T74" fmla="*/ 136 w 136"/>
                <a:gd name="T75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8">
                  <a:moveTo>
                    <a:pt x="136" y="68"/>
                  </a:moveTo>
                  <a:lnTo>
                    <a:pt x="136" y="68"/>
                  </a:lnTo>
                  <a:lnTo>
                    <a:pt x="134" y="82"/>
                  </a:lnTo>
                  <a:lnTo>
                    <a:pt x="130" y="96"/>
                  </a:lnTo>
                  <a:lnTo>
                    <a:pt x="124" y="108"/>
                  </a:lnTo>
                  <a:lnTo>
                    <a:pt x="116" y="118"/>
                  </a:lnTo>
                  <a:lnTo>
                    <a:pt x="106" y="126"/>
                  </a:lnTo>
                  <a:lnTo>
                    <a:pt x="94" y="132"/>
                  </a:lnTo>
                  <a:lnTo>
                    <a:pt x="82" y="136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8"/>
                  </a:lnTo>
                  <a:lnTo>
                    <a:pt x="10" y="108"/>
                  </a:lnTo>
                  <a:lnTo>
                    <a:pt x="4" y="96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10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2"/>
                  </a:lnTo>
                  <a:lnTo>
                    <a:pt x="134" y="56"/>
                  </a:lnTo>
                  <a:lnTo>
                    <a:pt x="136" y="68"/>
                  </a:lnTo>
                  <a:lnTo>
                    <a:pt x="136" y="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29831" y="4553549"/>
            <a:ext cx="426267" cy="423939"/>
            <a:chOff x="2616200" y="414338"/>
            <a:chExt cx="1708150" cy="1698625"/>
          </a:xfrm>
        </p:grpSpPr>
        <p:sp>
          <p:nvSpPr>
            <p:cNvPr id="53" name="Freeform 25"/>
            <p:cNvSpPr/>
            <p:nvPr/>
          </p:nvSpPr>
          <p:spPr bwMode="auto">
            <a:xfrm>
              <a:off x="2616200" y="414338"/>
              <a:ext cx="1708150" cy="1698625"/>
            </a:xfrm>
            <a:custGeom>
              <a:avLst/>
              <a:gdLst>
                <a:gd name="T0" fmla="*/ 434 w 1076"/>
                <a:gd name="T1" fmla="*/ 404 h 1070"/>
                <a:gd name="T2" fmla="*/ 412 w 1076"/>
                <a:gd name="T3" fmla="*/ 398 h 1070"/>
                <a:gd name="T4" fmla="*/ 364 w 1076"/>
                <a:gd name="T5" fmla="*/ 392 h 1070"/>
                <a:gd name="T6" fmla="*/ 338 w 1076"/>
                <a:gd name="T7" fmla="*/ 390 h 1070"/>
                <a:gd name="T8" fmla="*/ 270 w 1076"/>
                <a:gd name="T9" fmla="*/ 398 h 1070"/>
                <a:gd name="T10" fmla="*/ 206 w 1076"/>
                <a:gd name="T11" fmla="*/ 418 h 1070"/>
                <a:gd name="T12" fmla="*/ 148 w 1076"/>
                <a:gd name="T13" fmla="*/ 448 h 1070"/>
                <a:gd name="T14" fmla="*/ 98 w 1076"/>
                <a:gd name="T15" fmla="*/ 490 h 1070"/>
                <a:gd name="T16" fmla="*/ 58 w 1076"/>
                <a:gd name="T17" fmla="*/ 540 h 1070"/>
                <a:gd name="T18" fmla="*/ 26 w 1076"/>
                <a:gd name="T19" fmla="*/ 598 h 1070"/>
                <a:gd name="T20" fmla="*/ 6 w 1076"/>
                <a:gd name="T21" fmla="*/ 662 h 1070"/>
                <a:gd name="T22" fmla="*/ 0 w 1076"/>
                <a:gd name="T23" fmla="*/ 730 h 1070"/>
                <a:gd name="T24" fmla="*/ 0 w 1076"/>
                <a:gd name="T25" fmla="*/ 764 h 1070"/>
                <a:gd name="T26" fmla="*/ 14 w 1076"/>
                <a:gd name="T27" fmla="*/ 832 h 1070"/>
                <a:gd name="T28" fmla="*/ 40 w 1076"/>
                <a:gd name="T29" fmla="*/ 892 h 1070"/>
                <a:gd name="T30" fmla="*/ 76 w 1076"/>
                <a:gd name="T31" fmla="*/ 946 h 1070"/>
                <a:gd name="T32" fmla="*/ 122 w 1076"/>
                <a:gd name="T33" fmla="*/ 992 h 1070"/>
                <a:gd name="T34" fmla="*/ 176 w 1076"/>
                <a:gd name="T35" fmla="*/ 1030 h 1070"/>
                <a:gd name="T36" fmla="*/ 238 w 1076"/>
                <a:gd name="T37" fmla="*/ 1054 h 1070"/>
                <a:gd name="T38" fmla="*/ 304 w 1076"/>
                <a:gd name="T39" fmla="*/ 1068 h 1070"/>
                <a:gd name="T40" fmla="*/ 338 w 1076"/>
                <a:gd name="T41" fmla="*/ 1070 h 1070"/>
                <a:gd name="T42" fmla="*/ 408 w 1076"/>
                <a:gd name="T43" fmla="*/ 1064 h 1070"/>
                <a:gd name="T44" fmla="*/ 472 w 1076"/>
                <a:gd name="T45" fmla="*/ 1044 h 1070"/>
                <a:gd name="T46" fmla="*/ 528 w 1076"/>
                <a:gd name="T47" fmla="*/ 1012 h 1070"/>
                <a:gd name="T48" fmla="*/ 580 w 1076"/>
                <a:gd name="T49" fmla="*/ 970 h 1070"/>
                <a:gd name="T50" fmla="*/ 620 w 1076"/>
                <a:gd name="T51" fmla="*/ 920 h 1070"/>
                <a:gd name="T52" fmla="*/ 652 w 1076"/>
                <a:gd name="T53" fmla="*/ 862 h 1070"/>
                <a:gd name="T54" fmla="*/ 672 w 1076"/>
                <a:gd name="T55" fmla="*/ 798 h 1070"/>
                <a:gd name="T56" fmla="*/ 678 w 1076"/>
                <a:gd name="T57" fmla="*/ 730 h 1070"/>
                <a:gd name="T58" fmla="*/ 678 w 1076"/>
                <a:gd name="T59" fmla="*/ 706 h 1070"/>
                <a:gd name="T60" fmla="*/ 672 w 1076"/>
                <a:gd name="T61" fmla="*/ 662 h 1070"/>
                <a:gd name="T62" fmla="*/ 786 w 1076"/>
                <a:gd name="T63" fmla="*/ 520 h 1070"/>
                <a:gd name="T64" fmla="*/ 934 w 1076"/>
                <a:gd name="T65" fmla="*/ 378 h 1070"/>
                <a:gd name="T66" fmla="*/ 1076 w 1076"/>
                <a:gd name="T67" fmla="*/ 216 h 1070"/>
                <a:gd name="T68" fmla="*/ 884 w 1076"/>
                <a:gd name="T69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6" h="1070">
                  <a:moveTo>
                    <a:pt x="884" y="0"/>
                  </a:moveTo>
                  <a:lnTo>
                    <a:pt x="434" y="404"/>
                  </a:lnTo>
                  <a:lnTo>
                    <a:pt x="434" y="404"/>
                  </a:lnTo>
                  <a:lnTo>
                    <a:pt x="412" y="398"/>
                  </a:lnTo>
                  <a:lnTo>
                    <a:pt x="388" y="394"/>
                  </a:lnTo>
                  <a:lnTo>
                    <a:pt x="364" y="392"/>
                  </a:lnTo>
                  <a:lnTo>
                    <a:pt x="338" y="390"/>
                  </a:lnTo>
                  <a:lnTo>
                    <a:pt x="338" y="390"/>
                  </a:lnTo>
                  <a:lnTo>
                    <a:pt x="304" y="392"/>
                  </a:lnTo>
                  <a:lnTo>
                    <a:pt x="270" y="398"/>
                  </a:lnTo>
                  <a:lnTo>
                    <a:pt x="238" y="406"/>
                  </a:lnTo>
                  <a:lnTo>
                    <a:pt x="206" y="418"/>
                  </a:lnTo>
                  <a:lnTo>
                    <a:pt x="176" y="432"/>
                  </a:lnTo>
                  <a:lnTo>
                    <a:pt x="148" y="448"/>
                  </a:lnTo>
                  <a:lnTo>
                    <a:pt x="122" y="468"/>
                  </a:lnTo>
                  <a:lnTo>
                    <a:pt x="98" y="490"/>
                  </a:lnTo>
                  <a:lnTo>
                    <a:pt x="76" y="514"/>
                  </a:lnTo>
                  <a:lnTo>
                    <a:pt x="58" y="540"/>
                  </a:lnTo>
                  <a:lnTo>
                    <a:pt x="40" y="568"/>
                  </a:lnTo>
                  <a:lnTo>
                    <a:pt x="26" y="598"/>
                  </a:lnTo>
                  <a:lnTo>
                    <a:pt x="14" y="630"/>
                  </a:lnTo>
                  <a:lnTo>
                    <a:pt x="6" y="662"/>
                  </a:lnTo>
                  <a:lnTo>
                    <a:pt x="0" y="696"/>
                  </a:lnTo>
                  <a:lnTo>
                    <a:pt x="0" y="730"/>
                  </a:lnTo>
                  <a:lnTo>
                    <a:pt x="0" y="730"/>
                  </a:lnTo>
                  <a:lnTo>
                    <a:pt x="0" y="764"/>
                  </a:lnTo>
                  <a:lnTo>
                    <a:pt x="6" y="798"/>
                  </a:lnTo>
                  <a:lnTo>
                    <a:pt x="14" y="832"/>
                  </a:lnTo>
                  <a:lnTo>
                    <a:pt x="26" y="862"/>
                  </a:lnTo>
                  <a:lnTo>
                    <a:pt x="40" y="892"/>
                  </a:lnTo>
                  <a:lnTo>
                    <a:pt x="58" y="920"/>
                  </a:lnTo>
                  <a:lnTo>
                    <a:pt x="76" y="946"/>
                  </a:lnTo>
                  <a:lnTo>
                    <a:pt x="98" y="970"/>
                  </a:lnTo>
                  <a:lnTo>
                    <a:pt x="122" y="992"/>
                  </a:lnTo>
                  <a:lnTo>
                    <a:pt x="148" y="1012"/>
                  </a:lnTo>
                  <a:lnTo>
                    <a:pt x="176" y="1030"/>
                  </a:lnTo>
                  <a:lnTo>
                    <a:pt x="206" y="1044"/>
                  </a:lnTo>
                  <a:lnTo>
                    <a:pt x="238" y="1054"/>
                  </a:lnTo>
                  <a:lnTo>
                    <a:pt x="270" y="1064"/>
                  </a:lnTo>
                  <a:lnTo>
                    <a:pt x="304" y="1068"/>
                  </a:lnTo>
                  <a:lnTo>
                    <a:pt x="338" y="1070"/>
                  </a:lnTo>
                  <a:lnTo>
                    <a:pt x="338" y="1070"/>
                  </a:lnTo>
                  <a:lnTo>
                    <a:pt x="374" y="1068"/>
                  </a:lnTo>
                  <a:lnTo>
                    <a:pt x="408" y="1064"/>
                  </a:lnTo>
                  <a:lnTo>
                    <a:pt x="440" y="1054"/>
                  </a:lnTo>
                  <a:lnTo>
                    <a:pt x="472" y="1044"/>
                  </a:lnTo>
                  <a:lnTo>
                    <a:pt x="500" y="1030"/>
                  </a:lnTo>
                  <a:lnTo>
                    <a:pt x="528" y="1012"/>
                  </a:lnTo>
                  <a:lnTo>
                    <a:pt x="556" y="992"/>
                  </a:lnTo>
                  <a:lnTo>
                    <a:pt x="580" y="970"/>
                  </a:lnTo>
                  <a:lnTo>
                    <a:pt x="602" y="946"/>
                  </a:lnTo>
                  <a:lnTo>
                    <a:pt x="620" y="920"/>
                  </a:lnTo>
                  <a:lnTo>
                    <a:pt x="638" y="892"/>
                  </a:lnTo>
                  <a:lnTo>
                    <a:pt x="652" y="862"/>
                  </a:lnTo>
                  <a:lnTo>
                    <a:pt x="664" y="832"/>
                  </a:lnTo>
                  <a:lnTo>
                    <a:pt x="672" y="798"/>
                  </a:lnTo>
                  <a:lnTo>
                    <a:pt x="678" y="764"/>
                  </a:lnTo>
                  <a:lnTo>
                    <a:pt x="678" y="730"/>
                  </a:lnTo>
                  <a:lnTo>
                    <a:pt x="678" y="730"/>
                  </a:lnTo>
                  <a:lnTo>
                    <a:pt x="678" y="706"/>
                  </a:lnTo>
                  <a:lnTo>
                    <a:pt x="676" y="684"/>
                  </a:lnTo>
                  <a:lnTo>
                    <a:pt x="672" y="662"/>
                  </a:lnTo>
                  <a:lnTo>
                    <a:pt x="666" y="640"/>
                  </a:lnTo>
                  <a:lnTo>
                    <a:pt x="786" y="520"/>
                  </a:lnTo>
                  <a:lnTo>
                    <a:pt x="786" y="378"/>
                  </a:lnTo>
                  <a:lnTo>
                    <a:pt x="934" y="378"/>
                  </a:lnTo>
                  <a:lnTo>
                    <a:pt x="934" y="208"/>
                  </a:lnTo>
                  <a:lnTo>
                    <a:pt x="1076" y="216"/>
                  </a:lnTo>
                  <a:lnTo>
                    <a:pt x="1076" y="14"/>
                  </a:lnTo>
                  <a:lnTo>
                    <a:pt x="884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2889250" y="1484313"/>
              <a:ext cx="368300" cy="368300"/>
            </a:xfrm>
            <a:custGeom>
              <a:avLst/>
              <a:gdLst>
                <a:gd name="T0" fmla="*/ 232 w 232"/>
                <a:gd name="T1" fmla="*/ 116 h 232"/>
                <a:gd name="T2" fmla="*/ 232 w 232"/>
                <a:gd name="T3" fmla="*/ 116 h 232"/>
                <a:gd name="T4" fmla="*/ 232 w 232"/>
                <a:gd name="T5" fmla="*/ 128 h 232"/>
                <a:gd name="T6" fmla="*/ 230 w 232"/>
                <a:gd name="T7" fmla="*/ 138 h 232"/>
                <a:gd name="T8" fmla="*/ 222 w 232"/>
                <a:gd name="T9" fmla="*/ 160 h 232"/>
                <a:gd name="T10" fmla="*/ 212 w 232"/>
                <a:gd name="T11" fmla="*/ 180 h 232"/>
                <a:gd name="T12" fmla="*/ 198 w 232"/>
                <a:gd name="T13" fmla="*/ 198 h 232"/>
                <a:gd name="T14" fmla="*/ 180 w 232"/>
                <a:gd name="T15" fmla="*/ 212 h 232"/>
                <a:gd name="T16" fmla="*/ 162 w 232"/>
                <a:gd name="T17" fmla="*/ 222 h 232"/>
                <a:gd name="T18" fmla="*/ 140 w 232"/>
                <a:gd name="T19" fmla="*/ 228 h 232"/>
                <a:gd name="T20" fmla="*/ 128 w 232"/>
                <a:gd name="T21" fmla="*/ 230 h 232"/>
                <a:gd name="T22" fmla="*/ 116 w 232"/>
                <a:gd name="T23" fmla="*/ 232 h 232"/>
                <a:gd name="T24" fmla="*/ 116 w 232"/>
                <a:gd name="T25" fmla="*/ 232 h 232"/>
                <a:gd name="T26" fmla="*/ 104 w 232"/>
                <a:gd name="T27" fmla="*/ 230 h 232"/>
                <a:gd name="T28" fmla="*/ 92 w 232"/>
                <a:gd name="T29" fmla="*/ 228 h 232"/>
                <a:gd name="T30" fmla="*/ 72 w 232"/>
                <a:gd name="T31" fmla="*/ 222 h 232"/>
                <a:gd name="T32" fmla="*/ 52 w 232"/>
                <a:gd name="T33" fmla="*/ 212 h 232"/>
                <a:gd name="T34" fmla="*/ 34 w 232"/>
                <a:gd name="T35" fmla="*/ 198 h 232"/>
                <a:gd name="T36" fmla="*/ 20 w 232"/>
                <a:gd name="T37" fmla="*/ 180 h 232"/>
                <a:gd name="T38" fmla="*/ 10 w 232"/>
                <a:gd name="T39" fmla="*/ 160 h 232"/>
                <a:gd name="T40" fmla="*/ 2 w 232"/>
                <a:gd name="T41" fmla="*/ 138 h 232"/>
                <a:gd name="T42" fmla="*/ 2 w 232"/>
                <a:gd name="T43" fmla="*/ 128 h 232"/>
                <a:gd name="T44" fmla="*/ 0 w 232"/>
                <a:gd name="T45" fmla="*/ 116 h 232"/>
                <a:gd name="T46" fmla="*/ 0 w 232"/>
                <a:gd name="T47" fmla="*/ 116 h 232"/>
                <a:gd name="T48" fmla="*/ 2 w 232"/>
                <a:gd name="T49" fmla="*/ 104 h 232"/>
                <a:gd name="T50" fmla="*/ 2 w 232"/>
                <a:gd name="T51" fmla="*/ 92 h 232"/>
                <a:gd name="T52" fmla="*/ 10 w 232"/>
                <a:gd name="T53" fmla="*/ 70 h 232"/>
                <a:gd name="T54" fmla="*/ 20 w 232"/>
                <a:gd name="T55" fmla="*/ 50 h 232"/>
                <a:gd name="T56" fmla="*/ 34 w 232"/>
                <a:gd name="T57" fmla="*/ 34 h 232"/>
                <a:gd name="T58" fmla="*/ 52 w 232"/>
                <a:gd name="T59" fmla="*/ 20 h 232"/>
                <a:gd name="T60" fmla="*/ 72 w 232"/>
                <a:gd name="T61" fmla="*/ 8 h 232"/>
                <a:gd name="T62" fmla="*/ 92 w 232"/>
                <a:gd name="T63" fmla="*/ 2 h 232"/>
                <a:gd name="T64" fmla="*/ 104 w 232"/>
                <a:gd name="T65" fmla="*/ 0 h 232"/>
                <a:gd name="T66" fmla="*/ 116 w 232"/>
                <a:gd name="T67" fmla="*/ 0 h 232"/>
                <a:gd name="T68" fmla="*/ 116 w 232"/>
                <a:gd name="T69" fmla="*/ 0 h 232"/>
                <a:gd name="T70" fmla="*/ 128 w 232"/>
                <a:gd name="T71" fmla="*/ 0 h 232"/>
                <a:gd name="T72" fmla="*/ 140 w 232"/>
                <a:gd name="T73" fmla="*/ 2 h 232"/>
                <a:gd name="T74" fmla="*/ 162 w 232"/>
                <a:gd name="T75" fmla="*/ 8 h 232"/>
                <a:gd name="T76" fmla="*/ 180 w 232"/>
                <a:gd name="T77" fmla="*/ 20 h 232"/>
                <a:gd name="T78" fmla="*/ 198 w 232"/>
                <a:gd name="T79" fmla="*/ 34 h 232"/>
                <a:gd name="T80" fmla="*/ 212 w 232"/>
                <a:gd name="T81" fmla="*/ 50 h 232"/>
                <a:gd name="T82" fmla="*/ 222 w 232"/>
                <a:gd name="T83" fmla="*/ 70 h 232"/>
                <a:gd name="T84" fmla="*/ 230 w 232"/>
                <a:gd name="T85" fmla="*/ 92 h 232"/>
                <a:gd name="T86" fmla="*/ 232 w 232"/>
                <a:gd name="T87" fmla="*/ 104 h 232"/>
                <a:gd name="T88" fmla="*/ 232 w 232"/>
                <a:gd name="T89" fmla="*/ 116 h 232"/>
                <a:gd name="T90" fmla="*/ 232 w 232"/>
                <a:gd name="T91" fmla="*/ 11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232">
                  <a:moveTo>
                    <a:pt x="232" y="116"/>
                  </a:moveTo>
                  <a:lnTo>
                    <a:pt x="232" y="116"/>
                  </a:lnTo>
                  <a:lnTo>
                    <a:pt x="232" y="128"/>
                  </a:lnTo>
                  <a:lnTo>
                    <a:pt x="230" y="138"/>
                  </a:lnTo>
                  <a:lnTo>
                    <a:pt x="222" y="160"/>
                  </a:lnTo>
                  <a:lnTo>
                    <a:pt x="212" y="180"/>
                  </a:lnTo>
                  <a:lnTo>
                    <a:pt x="198" y="198"/>
                  </a:lnTo>
                  <a:lnTo>
                    <a:pt x="180" y="212"/>
                  </a:lnTo>
                  <a:lnTo>
                    <a:pt x="162" y="222"/>
                  </a:lnTo>
                  <a:lnTo>
                    <a:pt x="140" y="228"/>
                  </a:lnTo>
                  <a:lnTo>
                    <a:pt x="128" y="230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04" y="230"/>
                  </a:lnTo>
                  <a:lnTo>
                    <a:pt x="92" y="228"/>
                  </a:lnTo>
                  <a:lnTo>
                    <a:pt x="72" y="222"/>
                  </a:lnTo>
                  <a:lnTo>
                    <a:pt x="52" y="212"/>
                  </a:lnTo>
                  <a:lnTo>
                    <a:pt x="34" y="198"/>
                  </a:lnTo>
                  <a:lnTo>
                    <a:pt x="20" y="180"/>
                  </a:lnTo>
                  <a:lnTo>
                    <a:pt x="10" y="160"/>
                  </a:lnTo>
                  <a:lnTo>
                    <a:pt x="2" y="138"/>
                  </a:lnTo>
                  <a:lnTo>
                    <a:pt x="2" y="128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04"/>
                  </a:lnTo>
                  <a:lnTo>
                    <a:pt x="2" y="92"/>
                  </a:lnTo>
                  <a:lnTo>
                    <a:pt x="10" y="70"/>
                  </a:lnTo>
                  <a:lnTo>
                    <a:pt x="20" y="50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2" y="2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62" y="8"/>
                  </a:lnTo>
                  <a:lnTo>
                    <a:pt x="180" y="20"/>
                  </a:lnTo>
                  <a:lnTo>
                    <a:pt x="198" y="34"/>
                  </a:lnTo>
                  <a:lnTo>
                    <a:pt x="212" y="50"/>
                  </a:lnTo>
                  <a:lnTo>
                    <a:pt x="222" y="70"/>
                  </a:lnTo>
                  <a:lnTo>
                    <a:pt x="230" y="92"/>
                  </a:lnTo>
                  <a:lnTo>
                    <a:pt x="232" y="104"/>
                  </a:lnTo>
                  <a:lnTo>
                    <a:pt x="232" y="116"/>
                  </a:lnTo>
                  <a:lnTo>
                    <a:pt x="232" y="1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 flipH="1">
              <a:off x="3409950" y="614363"/>
              <a:ext cx="606425" cy="5461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594597" y="4553549"/>
            <a:ext cx="431021" cy="423939"/>
            <a:chOff x="5032375" y="3027363"/>
            <a:chExt cx="1727200" cy="1698625"/>
          </a:xfrm>
        </p:grpSpPr>
        <p:sp>
          <p:nvSpPr>
            <p:cNvPr id="57" name="Freeform 28"/>
            <p:cNvSpPr/>
            <p:nvPr/>
          </p:nvSpPr>
          <p:spPr bwMode="auto">
            <a:xfrm>
              <a:off x="5435600" y="3154363"/>
              <a:ext cx="923925" cy="1085850"/>
            </a:xfrm>
            <a:custGeom>
              <a:avLst/>
              <a:gdLst>
                <a:gd name="T0" fmla="*/ 582 w 582"/>
                <a:gd name="T1" fmla="*/ 0 h 684"/>
                <a:gd name="T2" fmla="*/ 582 w 582"/>
                <a:gd name="T3" fmla="*/ 0 h 684"/>
                <a:gd name="T4" fmla="*/ 582 w 582"/>
                <a:gd name="T5" fmla="*/ 340 h 684"/>
                <a:gd name="T6" fmla="*/ 582 w 582"/>
                <a:gd name="T7" fmla="*/ 340 h 684"/>
                <a:gd name="T8" fmla="*/ 580 w 582"/>
                <a:gd name="T9" fmla="*/ 354 h 684"/>
                <a:gd name="T10" fmla="*/ 578 w 582"/>
                <a:gd name="T11" fmla="*/ 372 h 684"/>
                <a:gd name="T12" fmla="*/ 572 w 582"/>
                <a:gd name="T13" fmla="*/ 390 h 684"/>
                <a:gd name="T14" fmla="*/ 564 w 582"/>
                <a:gd name="T15" fmla="*/ 412 h 684"/>
                <a:gd name="T16" fmla="*/ 554 w 582"/>
                <a:gd name="T17" fmla="*/ 434 h 684"/>
                <a:gd name="T18" fmla="*/ 542 w 582"/>
                <a:gd name="T19" fmla="*/ 458 h 684"/>
                <a:gd name="T20" fmla="*/ 526 w 582"/>
                <a:gd name="T21" fmla="*/ 484 h 684"/>
                <a:gd name="T22" fmla="*/ 510 w 582"/>
                <a:gd name="T23" fmla="*/ 510 h 684"/>
                <a:gd name="T24" fmla="*/ 490 w 582"/>
                <a:gd name="T25" fmla="*/ 534 h 684"/>
                <a:gd name="T26" fmla="*/ 468 w 582"/>
                <a:gd name="T27" fmla="*/ 560 h 684"/>
                <a:gd name="T28" fmla="*/ 444 w 582"/>
                <a:gd name="T29" fmla="*/ 584 h 684"/>
                <a:gd name="T30" fmla="*/ 418 w 582"/>
                <a:gd name="T31" fmla="*/ 608 h 684"/>
                <a:gd name="T32" fmla="*/ 390 w 582"/>
                <a:gd name="T33" fmla="*/ 630 h 684"/>
                <a:gd name="T34" fmla="*/ 358 w 582"/>
                <a:gd name="T35" fmla="*/ 650 h 684"/>
                <a:gd name="T36" fmla="*/ 326 w 582"/>
                <a:gd name="T37" fmla="*/ 668 h 684"/>
                <a:gd name="T38" fmla="*/ 290 w 582"/>
                <a:gd name="T39" fmla="*/ 684 h 684"/>
                <a:gd name="T40" fmla="*/ 290 w 582"/>
                <a:gd name="T41" fmla="*/ 684 h 684"/>
                <a:gd name="T42" fmla="*/ 256 w 582"/>
                <a:gd name="T43" fmla="*/ 668 h 684"/>
                <a:gd name="T44" fmla="*/ 222 w 582"/>
                <a:gd name="T45" fmla="*/ 650 h 684"/>
                <a:gd name="T46" fmla="*/ 192 w 582"/>
                <a:gd name="T47" fmla="*/ 630 h 684"/>
                <a:gd name="T48" fmla="*/ 164 w 582"/>
                <a:gd name="T49" fmla="*/ 608 h 684"/>
                <a:gd name="T50" fmla="*/ 138 w 582"/>
                <a:gd name="T51" fmla="*/ 584 h 684"/>
                <a:gd name="T52" fmla="*/ 114 w 582"/>
                <a:gd name="T53" fmla="*/ 560 h 684"/>
                <a:gd name="T54" fmla="*/ 92 w 582"/>
                <a:gd name="T55" fmla="*/ 534 h 684"/>
                <a:gd name="T56" fmla="*/ 72 w 582"/>
                <a:gd name="T57" fmla="*/ 510 h 684"/>
                <a:gd name="T58" fmla="*/ 56 w 582"/>
                <a:gd name="T59" fmla="*/ 484 h 684"/>
                <a:gd name="T60" fmla="*/ 40 w 582"/>
                <a:gd name="T61" fmla="*/ 458 h 684"/>
                <a:gd name="T62" fmla="*/ 28 w 582"/>
                <a:gd name="T63" fmla="*/ 434 h 684"/>
                <a:gd name="T64" fmla="*/ 18 w 582"/>
                <a:gd name="T65" fmla="*/ 412 h 684"/>
                <a:gd name="T66" fmla="*/ 10 w 582"/>
                <a:gd name="T67" fmla="*/ 390 h 684"/>
                <a:gd name="T68" fmla="*/ 4 w 582"/>
                <a:gd name="T69" fmla="*/ 372 h 684"/>
                <a:gd name="T70" fmla="*/ 0 w 582"/>
                <a:gd name="T71" fmla="*/ 354 h 684"/>
                <a:gd name="T72" fmla="*/ 0 w 582"/>
                <a:gd name="T73" fmla="*/ 340 h 684"/>
                <a:gd name="T74" fmla="*/ 0 w 582"/>
                <a:gd name="T75" fmla="*/ 340 h 684"/>
                <a:gd name="T76" fmla="*/ 0 w 582"/>
                <a:gd name="T7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2" h="684">
                  <a:moveTo>
                    <a:pt x="582" y="0"/>
                  </a:moveTo>
                  <a:lnTo>
                    <a:pt x="582" y="0"/>
                  </a:lnTo>
                  <a:lnTo>
                    <a:pt x="582" y="340"/>
                  </a:lnTo>
                  <a:lnTo>
                    <a:pt x="582" y="340"/>
                  </a:lnTo>
                  <a:lnTo>
                    <a:pt x="580" y="354"/>
                  </a:lnTo>
                  <a:lnTo>
                    <a:pt x="578" y="372"/>
                  </a:lnTo>
                  <a:lnTo>
                    <a:pt x="572" y="390"/>
                  </a:lnTo>
                  <a:lnTo>
                    <a:pt x="564" y="412"/>
                  </a:lnTo>
                  <a:lnTo>
                    <a:pt x="554" y="434"/>
                  </a:lnTo>
                  <a:lnTo>
                    <a:pt x="542" y="458"/>
                  </a:lnTo>
                  <a:lnTo>
                    <a:pt x="526" y="484"/>
                  </a:lnTo>
                  <a:lnTo>
                    <a:pt x="510" y="510"/>
                  </a:lnTo>
                  <a:lnTo>
                    <a:pt x="490" y="534"/>
                  </a:lnTo>
                  <a:lnTo>
                    <a:pt x="468" y="560"/>
                  </a:lnTo>
                  <a:lnTo>
                    <a:pt x="444" y="584"/>
                  </a:lnTo>
                  <a:lnTo>
                    <a:pt x="418" y="608"/>
                  </a:lnTo>
                  <a:lnTo>
                    <a:pt x="390" y="630"/>
                  </a:lnTo>
                  <a:lnTo>
                    <a:pt x="358" y="650"/>
                  </a:lnTo>
                  <a:lnTo>
                    <a:pt x="326" y="668"/>
                  </a:lnTo>
                  <a:lnTo>
                    <a:pt x="290" y="684"/>
                  </a:lnTo>
                  <a:lnTo>
                    <a:pt x="290" y="684"/>
                  </a:lnTo>
                  <a:lnTo>
                    <a:pt x="256" y="668"/>
                  </a:lnTo>
                  <a:lnTo>
                    <a:pt x="222" y="650"/>
                  </a:lnTo>
                  <a:lnTo>
                    <a:pt x="192" y="630"/>
                  </a:lnTo>
                  <a:lnTo>
                    <a:pt x="164" y="608"/>
                  </a:lnTo>
                  <a:lnTo>
                    <a:pt x="138" y="584"/>
                  </a:lnTo>
                  <a:lnTo>
                    <a:pt x="114" y="560"/>
                  </a:lnTo>
                  <a:lnTo>
                    <a:pt x="92" y="534"/>
                  </a:lnTo>
                  <a:lnTo>
                    <a:pt x="72" y="510"/>
                  </a:lnTo>
                  <a:lnTo>
                    <a:pt x="56" y="484"/>
                  </a:lnTo>
                  <a:lnTo>
                    <a:pt x="40" y="458"/>
                  </a:lnTo>
                  <a:lnTo>
                    <a:pt x="28" y="434"/>
                  </a:lnTo>
                  <a:lnTo>
                    <a:pt x="18" y="412"/>
                  </a:lnTo>
                  <a:lnTo>
                    <a:pt x="10" y="390"/>
                  </a:lnTo>
                  <a:lnTo>
                    <a:pt x="4" y="372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9"/>
            <p:cNvSpPr/>
            <p:nvPr/>
          </p:nvSpPr>
          <p:spPr bwMode="auto">
            <a:xfrm>
              <a:off x="5032375" y="3154363"/>
              <a:ext cx="1727200" cy="669925"/>
            </a:xfrm>
            <a:custGeom>
              <a:avLst/>
              <a:gdLst>
                <a:gd name="T0" fmla="*/ 892 w 1088"/>
                <a:gd name="T1" fmla="*/ 422 h 422"/>
                <a:gd name="T2" fmla="*/ 892 w 1088"/>
                <a:gd name="T3" fmla="*/ 422 h 422"/>
                <a:gd name="T4" fmla="*/ 922 w 1088"/>
                <a:gd name="T5" fmla="*/ 400 h 422"/>
                <a:gd name="T6" fmla="*/ 954 w 1088"/>
                <a:gd name="T7" fmla="*/ 374 h 422"/>
                <a:gd name="T8" fmla="*/ 990 w 1088"/>
                <a:gd name="T9" fmla="*/ 340 h 422"/>
                <a:gd name="T10" fmla="*/ 1008 w 1088"/>
                <a:gd name="T11" fmla="*/ 320 h 422"/>
                <a:gd name="T12" fmla="*/ 1026 w 1088"/>
                <a:gd name="T13" fmla="*/ 300 h 422"/>
                <a:gd name="T14" fmla="*/ 1044 w 1088"/>
                <a:gd name="T15" fmla="*/ 276 h 422"/>
                <a:gd name="T16" fmla="*/ 1058 w 1088"/>
                <a:gd name="T17" fmla="*/ 252 h 422"/>
                <a:gd name="T18" fmla="*/ 1070 w 1088"/>
                <a:gd name="T19" fmla="*/ 228 h 422"/>
                <a:gd name="T20" fmla="*/ 1080 w 1088"/>
                <a:gd name="T21" fmla="*/ 202 h 422"/>
                <a:gd name="T22" fmla="*/ 1086 w 1088"/>
                <a:gd name="T23" fmla="*/ 174 h 422"/>
                <a:gd name="T24" fmla="*/ 1088 w 1088"/>
                <a:gd name="T25" fmla="*/ 148 h 422"/>
                <a:gd name="T26" fmla="*/ 1088 w 1088"/>
                <a:gd name="T27" fmla="*/ 148 h 422"/>
                <a:gd name="T28" fmla="*/ 1086 w 1088"/>
                <a:gd name="T29" fmla="*/ 120 h 422"/>
                <a:gd name="T30" fmla="*/ 1080 w 1088"/>
                <a:gd name="T31" fmla="*/ 98 h 422"/>
                <a:gd name="T32" fmla="*/ 1070 w 1088"/>
                <a:gd name="T33" fmla="*/ 78 h 422"/>
                <a:gd name="T34" fmla="*/ 1058 w 1088"/>
                <a:gd name="T35" fmla="*/ 60 h 422"/>
                <a:gd name="T36" fmla="*/ 1042 w 1088"/>
                <a:gd name="T37" fmla="*/ 46 h 422"/>
                <a:gd name="T38" fmla="*/ 1022 w 1088"/>
                <a:gd name="T39" fmla="*/ 34 h 422"/>
                <a:gd name="T40" fmla="*/ 1002 w 1088"/>
                <a:gd name="T41" fmla="*/ 24 h 422"/>
                <a:gd name="T42" fmla="*/ 980 w 1088"/>
                <a:gd name="T43" fmla="*/ 18 h 422"/>
                <a:gd name="T44" fmla="*/ 956 w 1088"/>
                <a:gd name="T45" fmla="*/ 12 h 422"/>
                <a:gd name="T46" fmla="*/ 932 w 1088"/>
                <a:gd name="T47" fmla="*/ 6 h 422"/>
                <a:gd name="T48" fmla="*/ 882 w 1088"/>
                <a:gd name="T49" fmla="*/ 2 h 422"/>
                <a:gd name="T50" fmla="*/ 834 w 1088"/>
                <a:gd name="T51" fmla="*/ 0 h 422"/>
                <a:gd name="T52" fmla="*/ 788 w 1088"/>
                <a:gd name="T53" fmla="*/ 0 h 422"/>
                <a:gd name="T54" fmla="*/ 788 w 1088"/>
                <a:gd name="T55" fmla="*/ 0 h 422"/>
                <a:gd name="T56" fmla="*/ 544 w 1088"/>
                <a:gd name="T57" fmla="*/ 0 h 422"/>
                <a:gd name="T58" fmla="*/ 544 w 1088"/>
                <a:gd name="T59" fmla="*/ 0 h 422"/>
                <a:gd name="T60" fmla="*/ 300 w 1088"/>
                <a:gd name="T61" fmla="*/ 0 h 422"/>
                <a:gd name="T62" fmla="*/ 300 w 1088"/>
                <a:gd name="T63" fmla="*/ 0 h 422"/>
                <a:gd name="T64" fmla="*/ 256 w 1088"/>
                <a:gd name="T65" fmla="*/ 0 h 422"/>
                <a:gd name="T66" fmla="*/ 208 w 1088"/>
                <a:gd name="T67" fmla="*/ 2 h 422"/>
                <a:gd name="T68" fmla="*/ 158 w 1088"/>
                <a:gd name="T69" fmla="*/ 6 h 422"/>
                <a:gd name="T70" fmla="*/ 134 w 1088"/>
                <a:gd name="T71" fmla="*/ 12 h 422"/>
                <a:gd name="T72" fmla="*/ 110 w 1088"/>
                <a:gd name="T73" fmla="*/ 18 h 422"/>
                <a:gd name="T74" fmla="*/ 88 w 1088"/>
                <a:gd name="T75" fmla="*/ 24 h 422"/>
                <a:gd name="T76" fmla="*/ 66 w 1088"/>
                <a:gd name="T77" fmla="*/ 34 h 422"/>
                <a:gd name="T78" fmla="*/ 48 w 1088"/>
                <a:gd name="T79" fmla="*/ 46 h 422"/>
                <a:gd name="T80" fmla="*/ 32 w 1088"/>
                <a:gd name="T81" fmla="*/ 60 h 422"/>
                <a:gd name="T82" fmla="*/ 18 w 1088"/>
                <a:gd name="T83" fmla="*/ 78 h 422"/>
                <a:gd name="T84" fmla="*/ 8 w 1088"/>
                <a:gd name="T85" fmla="*/ 98 h 422"/>
                <a:gd name="T86" fmla="*/ 2 w 1088"/>
                <a:gd name="T87" fmla="*/ 120 h 422"/>
                <a:gd name="T88" fmla="*/ 0 w 1088"/>
                <a:gd name="T89" fmla="*/ 148 h 422"/>
                <a:gd name="T90" fmla="*/ 0 w 1088"/>
                <a:gd name="T91" fmla="*/ 148 h 422"/>
                <a:gd name="T92" fmla="*/ 2 w 1088"/>
                <a:gd name="T93" fmla="*/ 174 h 422"/>
                <a:gd name="T94" fmla="*/ 10 w 1088"/>
                <a:gd name="T95" fmla="*/ 202 h 422"/>
                <a:gd name="T96" fmla="*/ 18 w 1088"/>
                <a:gd name="T97" fmla="*/ 228 h 422"/>
                <a:gd name="T98" fmla="*/ 32 w 1088"/>
                <a:gd name="T99" fmla="*/ 252 h 422"/>
                <a:gd name="T100" fmla="*/ 46 w 1088"/>
                <a:gd name="T101" fmla="*/ 276 h 422"/>
                <a:gd name="T102" fmla="*/ 64 w 1088"/>
                <a:gd name="T103" fmla="*/ 300 h 422"/>
                <a:gd name="T104" fmla="*/ 80 w 1088"/>
                <a:gd name="T105" fmla="*/ 320 h 422"/>
                <a:gd name="T106" fmla="*/ 100 w 1088"/>
                <a:gd name="T107" fmla="*/ 340 h 422"/>
                <a:gd name="T108" fmla="*/ 136 w 1088"/>
                <a:gd name="T109" fmla="*/ 374 h 422"/>
                <a:gd name="T110" fmla="*/ 168 w 1088"/>
                <a:gd name="T111" fmla="*/ 400 h 422"/>
                <a:gd name="T112" fmla="*/ 198 w 1088"/>
                <a:gd name="T113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8" h="422">
                  <a:moveTo>
                    <a:pt x="892" y="422"/>
                  </a:moveTo>
                  <a:lnTo>
                    <a:pt x="892" y="422"/>
                  </a:lnTo>
                  <a:lnTo>
                    <a:pt x="922" y="400"/>
                  </a:lnTo>
                  <a:lnTo>
                    <a:pt x="954" y="374"/>
                  </a:lnTo>
                  <a:lnTo>
                    <a:pt x="990" y="340"/>
                  </a:lnTo>
                  <a:lnTo>
                    <a:pt x="1008" y="320"/>
                  </a:lnTo>
                  <a:lnTo>
                    <a:pt x="1026" y="300"/>
                  </a:lnTo>
                  <a:lnTo>
                    <a:pt x="1044" y="276"/>
                  </a:lnTo>
                  <a:lnTo>
                    <a:pt x="1058" y="252"/>
                  </a:lnTo>
                  <a:lnTo>
                    <a:pt x="1070" y="228"/>
                  </a:lnTo>
                  <a:lnTo>
                    <a:pt x="1080" y="202"/>
                  </a:lnTo>
                  <a:lnTo>
                    <a:pt x="1086" y="174"/>
                  </a:lnTo>
                  <a:lnTo>
                    <a:pt x="1088" y="148"/>
                  </a:lnTo>
                  <a:lnTo>
                    <a:pt x="1088" y="148"/>
                  </a:lnTo>
                  <a:lnTo>
                    <a:pt x="1086" y="120"/>
                  </a:lnTo>
                  <a:lnTo>
                    <a:pt x="1080" y="98"/>
                  </a:lnTo>
                  <a:lnTo>
                    <a:pt x="1070" y="78"/>
                  </a:lnTo>
                  <a:lnTo>
                    <a:pt x="1058" y="60"/>
                  </a:lnTo>
                  <a:lnTo>
                    <a:pt x="1042" y="46"/>
                  </a:lnTo>
                  <a:lnTo>
                    <a:pt x="1022" y="34"/>
                  </a:lnTo>
                  <a:lnTo>
                    <a:pt x="1002" y="24"/>
                  </a:lnTo>
                  <a:lnTo>
                    <a:pt x="980" y="18"/>
                  </a:lnTo>
                  <a:lnTo>
                    <a:pt x="956" y="12"/>
                  </a:lnTo>
                  <a:lnTo>
                    <a:pt x="932" y="6"/>
                  </a:lnTo>
                  <a:lnTo>
                    <a:pt x="882" y="2"/>
                  </a:lnTo>
                  <a:lnTo>
                    <a:pt x="834" y="0"/>
                  </a:lnTo>
                  <a:lnTo>
                    <a:pt x="788" y="0"/>
                  </a:lnTo>
                  <a:lnTo>
                    <a:pt x="788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256" y="0"/>
                  </a:lnTo>
                  <a:lnTo>
                    <a:pt x="208" y="2"/>
                  </a:lnTo>
                  <a:lnTo>
                    <a:pt x="158" y="6"/>
                  </a:lnTo>
                  <a:lnTo>
                    <a:pt x="134" y="12"/>
                  </a:lnTo>
                  <a:lnTo>
                    <a:pt x="110" y="18"/>
                  </a:lnTo>
                  <a:lnTo>
                    <a:pt x="88" y="24"/>
                  </a:lnTo>
                  <a:lnTo>
                    <a:pt x="66" y="34"/>
                  </a:lnTo>
                  <a:lnTo>
                    <a:pt x="48" y="46"/>
                  </a:lnTo>
                  <a:lnTo>
                    <a:pt x="32" y="60"/>
                  </a:lnTo>
                  <a:lnTo>
                    <a:pt x="18" y="78"/>
                  </a:lnTo>
                  <a:lnTo>
                    <a:pt x="8" y="98"/>
                  </a:lnTo>
                  <a:lnTo>
                    <a:pt x="2" y="120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2" y="174"/>
                  </a:lnTo>
                  <a:lnTo>
                    <a:pt x="10" y="202"/>
                  </a:lnTo>
                  <a:lnTo>
                    <a:pt x="18" y="228"/>
                  </a:lnTo>
                  <a:lnTo>
                    <a:pt x="32" y="252"/>
                  </a:lnTo>
                  <a:lnTo>
                    <a:pt x="46" y="276"/>
                  </a:lnTo>
                  <a:lnTo>
                    <a:pt x="64" y="300"/>
                  </a:lnTo>
                  <a:lnTo>
                    <a:pt x="80" y="320"/>
                  </a:lnTo>
                  <a:lnTo>
                    <a:pt x="100" y="340"/>
                  </a:lnTo>
                  <a:lnTo>
                    <a:pt x="136" y="374"/>
                  </a:lnTo>
                  <a:lnTo>
                    <a:pt x="168" y="400"/>
                  </a:lnTo>
                  <a:lnTo>
                    <a:pt x="198" y="422"/>
                  </a:lnTo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30"/>
            <p:cNvSpPr>
              <a:spLocks noChangeShapeType="1"/>
            </p:cNvSpPr>
            <p:nvPr/>
          </p:nvSpPr>
          <p:spPr bwMode="auto">
            <a:xfrm>
              <a:off x="5435600" y="3027363"/>
              <a:ext cx="92392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5895975" y="4240213"/>
              <a:ext cx="0" cy="18415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2"/>
            <p:cNvSpPr/>
            <p:nvPr/>
          </p:nvSpPr>
          <p:spPr bwMode="auto">
            <a:xfrm>
              <a:off x="5543550" y="4510088"/>
              <a:ext cx="708025" cy="215900"/>
            </a:xfrm>
            <a:custGeom>
              <a:avLst/>
              <a:gdLst>
                <a:gd name="T0" fmla="*/ 0 w 446"/>
                <a:gd name="T1" fmla="*/ 136 h 136"/>
                <a:gd name="T2" fmla="*/ 0 w 446"/>
                <a:gd name="T3" fmla="*/ 64 h 136"/>
                <a:gd name="T4" fmla="*/ 0 w 446"/>
                <a:gd name="T5" fmla="*/ 64 h 136"/>
                <a:gd name="T6" fmla="*/ 0 w 446"/>
                <a:gd name="T7" fmla="*/ 50 h 136"/>
                <a:gd name="T8" fmla="*/ 4 w 446"/>
                <a:gd name="T9" fmla="*/ 38 h 136"/>
                <a:gd name="T10" fmla="*/ 10 w 446"/>
                <a:gd name="T11" fmla="*/ 28 h 136"/>
                <a:gd name="T12" fmla="*/ 18 w 446"/>
                <a:gd name="T13" fmla="*/ 20 h 136"/>
                <a:gd name="T14" fmla="*/ 26 w 446"/>
                <a:gd name="T15" fmla="*/ 12 h 136"/>
                <a:gd name="T16" fmla="*/ 38 w 446"/>
                <a:gd name="T17" fmla="*/ 6 h 136"/>
                <a:gd name="T18" fmla="*/ 48 w 446"/>
                <a:gd name="T19" fmla="*/ 2 h 136"/>
                <a:gd name="T20" fmla="*/ 62 w 446"/>
                <a:gd name="T21" fmla="*/ 0 h 136"/>
                <a:gd name="T22" fmla="*/ 384 w 446"/>
                <a:gd name="T23" fmla="*/ 0 h 136"/>
                <a:gd name="T24" fmla="*/ 384 w 446"/>
                <a:gd name="T25" fmla="*/ 0 h 136"/>
                <a:gd name="T26" fmla="*/ 396 w 446"/>
                <a:gd name="T27" fmla="*/ 2 h 136"/>
                <a:gd name="T28" fmla="*/ 408 w 446"/>
                <a:gd name="T29" fmla="*/ 6 h 136"/>
                <a:gd name="T30" fmla="*/ 418 w 446"/>
                <a:gd name="T31" fmla="*/ 12 h 136"/>
                <a:gd name="T32" fmla="*/ 428 w 446"/>
                <a:gd name="T33" fmla="*/ 20 h 136"/>
                <a:gd name="T34" fmla="*/ 436 w 446"/>
                <a:gd name="T35" fmla="*/ 28 h 136"/>
                <a:gd name="T36" fmla="*/ 442 w 446"/>
                <a:gd name="T37" fmla="*/ 38 h 136"/>
                <a:gd name="T38" fmla="*/ 446 w 446"/>
                <a:gd name="T39" fmla="*/ 50 h 136"/>
                <a:gd name="T40" fmla="*/ 446 w 446"/>
                <a:gd name="T41" fmla="*/ 64 h 136"/>
                <a:gd name="T42" fmla="*/ 446 w 446"/>
                <a:gd name="T43" fmla="*/ 136 h 136"/>
                <a:gd name="T44" fmla="*/ 0 w 446"/>
                <a:gd name="T4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6" h="136">
                  <a:moveTo>
                    <a:pt x="0" y="136"/>
                  </a:move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6" y="12"/>
                  </a:lnTo>
                  <a:lnTo>
                    <a:pt x="38" y="6"/>
                  </a:lnTo>
                  <a:lnTo>
                    <a:pt x="48" y="2"/>
                  </a:lnTo>
                  <a:lnTo>
                    <a:pt x="62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96" y="2"/>
                  </a:lnTo>
                  <a:lnTo>
                    <a:pt x="408" y="6"/>
                  </a:lnTo>
                  <a:lnTo>
                    <a:pt x="418" y="12"/>
                  </a:lnTo>
                  <a:lnTo>
                    <a:pt x="428" y="20"/>
                  </a:lnTo>
                  <a:lnTo>
                    <a:pt x="436" y="28"/>
                  </a:lnTo>
                  <a:lnTo>
                    <a:pt x="442" y="38"/>
                  </a:lnTo>
                  <a:lnTo>
                    <a:pt x="446" y="50"/>
                  </a:lnTo>
                  <a:lnTo>
                    <a:pt x="446" y="64"/>
                  </a:lnTo>
                  <a:lnTo>
                    <a:pt x="446" y="136"/>
                  </a:lnTo>
                  <a:lnTo>
                    <a:pt x="0" y="13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131020" y="2003464"/>
            <a:ext cx="423889" cy="423939"/>
            <a:chOff x="152400" y="414338"/>
            <a:chExt cx="1698625" cy="1698625"/>
          </a:xfrm>
        </p:grpSpPr>
        <p:sp>
          <p:nvSpPr>
            <p:cNvPr id="63" name="Freeform 41"/>
            <p:cNvSpPr/>
            <p:nvPr/>
          </p:nvSpPr>
          <p:spPr bwMode="auto">
            <a:xfrm>
              <a:off x="152400" y="414338"/>
              <a:ext cx="1698625" cy="1698625"/>
            </a:xfrm>
            <a:custGeom>
              <a:avLst/>
              <a:gdLst>
                <a:gd name="T0" fmla="*/ 954 w 1070"/>
                <a:gd name="T1" fmla="*/ 434 h 1070"/>
                <a:gd name="T2" fmla="*/ 906 w 1070"/>
                <a:gd name="T3" fmla="*/ 394 h 1070"/>
                <a:gd name="T4" fmla="*/ 896 w 1070"/>
                <a:gd name="T5" fmla="*/ 334 h 1070"/>
                <a:gd name="T6" fmla="*/ 920 w 1070"/>
                <a:gd name="T7" fmla="*/ 288 h 1070"/>
                <a:gd name="T8" fmla="*/ 946 w 1070"/>
                <a:gd name="T9" fmla="*/ 226 h 1070"/>
                <a:gd name="T10" fmla="*/ 906 w 1070"/>
                <a:gd name="T11" fmla="*/ 150 h 1070"/>
                <a:gd name="T12" fmla="*/ 844 w 1070"/>
                <a:gd name="T13" fmla="*/ 124 h 1070"/>
                <a:gd name="T14" fmla="*/ 782 w 1070"/>
                <a:gd name="T15" fmla="*/ 150 h 1070"/>
                <a:gd name="T16" fmla="*/ 734 w 1070"/>
                <a:gd name="T17" fmla="*/ 174 h 1070"/>
                <a:gd name="T18" fmla="*/ 676 w 1070"/>
                <a:gd name="T19" fmla="*/ 164 h 1070"/>
                <a:gd name="T20" fmla="*/ 636 w 1070"/>
                <a:gd name="T21" fmla="*/ 114 h 1070"/>
                <a:gd name="T22" fmla="*/ 630 w 1070"/>
                <a:gd name="T23" fmla="*/ 70 h 1070"/>
                <a:gd name="T24" fmla="*/ 578 w 1070"/>
                <a:gd name="T25" fmla="*/ 6 h 1070"/>
                <a:gd name="T26" fmla="*/ 506 w 1070"/>
                <a:gd name="T27" fmla="*/ 2 h 1070"/>
                <a:gd name="T28" fmla="*/ 444 w 1070"/>
                <a:gd name="T29" fmla="*/ 54 h 1070"/>
                <a:gd name="T30" fmla="*/ 436 w 1070"/>
                <a:gd name="T31" fmla="*/ 102 h 1070"/>
                <a:gd name="T32" fmla="*/ 404 w 1070"/>
                <a:gd name="T33" fmla="*/ 156 h 1070"/>
                <a:gd name="T34" fmla="*/ 346 w 1070"/>
                <a:gd name="T35" fmla="*/ 176 h 1070"/>
                <a:gd name="T36" fmla="*/ 288 w 1070"/>
                <a:gd name="T37" fmla="*/ 150 h 1070"/>
                <a:gd name="T38" fmla="*/ 242 w 1070"/>
                <a:gd name="T39" fmla="*/ 126 h 1070"/>
                <a:gd name="T40" fmla="*/ 162 w 1070"/>
                <a:gd name="T41" fmla="*/ 150 h 1070"/>
                <a:gd name="T42" fmla="*/ 124 w 1070"/>
                <a:gd name="T43" fmla="*/ 208 h 1070"/>
                <a:gd name="T44" fmla="*/ 148 w 1070"/>
                <a:gd name="T45" fmla="*/ 288 h 1070"/>
                <a:gd name="T46" fmla="*/ 170 w 1070"/>
                <a:gd name="T47" fmla="*/ 322 h 1070"/>
                <a:gd name="T48" fmla="*/ 168 w 1070"/>
                <a:gd name="T49" fmla="*/ 384 h 1070"/>
                <a:gd name="T50" fmla="*/ 126 w 1070"/>
                <a:gd name="T51" fmla="*/ 428 h 1070"/>
                <a:gd name="T52" fmla="*/ 86 w 1070"/>
                <a:gd name="T53" fmla="*/ 438 h 1070"/>
                <a:gd name="T54" fmla="*/ 14 w 1070"/>
                <a:gd name="T55" fmla="*/ 476 h 1070"/>
                <a:gd name="T56" fmla="*/ 0 w 1070"/>
                <a:gd name="T57" fmla="*/ 544 h 1070"/>
                <a:gd name="T58" fmla="*/ 38 w 1070"/>
                <a:gd name="T59" fmla="*/ 618 h 1070"/>
                <a:gd name="T60" fmla="*/ 86 w 1070"/>
                <a:gd name="T61" fmla="*/ 632 h 1070"/>
                <a:gd name="T62" fmla="*/ 148 w 1070"/>
                <a:gd name="T63" fmla="*/ 656 h 1070"/>
                <a:gd name="T64" fmla="*/ 174 w 1070"/>
                <a:gd name="T65" fmla="*/ 710 h 1070"/>
                <a:gd name="T66" fmla="*/ 158 w 1070"/>
                <a:gd name="T67" fmla="*/ 772 h 1070"/>
                <a:gd name="T68" fmla="*/ 130 w 1070"/>
                <a:gd name="T69" fmla="*/ 812 h 1070"/>
                <a:gd name="T70" fmla="*/ 138 w 1070"/>
                <a:gd name="T71" fmla="*/ 892 h 1070"/>
                <a:gd name="T72" fmla="*/ 192 w 1070"/>
                <a:gd name="T73" fmla="*/ 940 h 1070"/>
                <a:gd name="T74" fmla="*/ 274 w 1070"/>
                <a:gd name="T75" fmla="*/ 932 h 1070"/>
                <a:gd name="T76" fmla="*/ 310 w 1070"/>
                <a:gd name="T77" fmla="*/ 904 h 1070"/>
                <a:gd name="T78" fmla="*/ 370 w 1070"/>
                <a:gd name="T79" fmla="*/ 898 h 1070"/>
                <a:gd name="T80" fmla="*/ 422 w 1070"/>
                <a:gd name="T81" fmla="*/ 932 h 1070"/>
                <a:gd name="T82" fmla="*/ 436 w 1070"/>
                <a:gd name="T83" fmla="*/ 982 h 1070"/>
                <a:gd name="T84" fmla="*/ 462 w 1070"/>
                <a:gd name="T85" fmla="*/ 1044 h 1070"/>
                <a:gd name="T86" fmla="*/ 544 w 1070"/>
                <a:gd name="T87" fmla="*/ 1070 h 1070"/>
                <a:gd name="T88" fmla="*/ 606 w 1070"/>
                <a:gd name="T89" fmla="*/ 1044 h 1070"/>
                <a:gd name="T90" fmla="*/ 632 w 1070"/>
                <a:gd name="T91" fmla="*/ 982 h 1070"/>
                <a:gd name="T92" fmla="*/ 648 w 1070"/>
                <a:gd name="T93" fmla="*/ 932 h 1070"/>
                <a:gd name="T94" fmla="*/ 698 w 1070"/>
                <a:gd name="T95" fmla="*/ 898 h 1070"/>
                <a:gd name="T96" fmla="*/ 760 w 1070"/>
                <a:gd name="T97" fmla="*/ 904 h 1070"/>
                <a:gd name="T98" fmla="*/ 796 w 1070"/>
                <a:gd name="T99" fmla="*/ 932 h 1070"/>
                <a:gd name="T100" fmla="*/ 876 w 1070"/>
                <a:gd name="T101" fmla="*/ 940 h 1070"/>
                <a:gd name="T102" fmla="*/ 930 w 1070"/>
                <a:gd name="T103" fmla="*/ 892 h 1070"/>
                <a:gd name="T104" fmla="*/ 940 w 1070"/>
                <a:gd name="T105" fmla="*/ 812 h 1070"/>
                <a:gd name="T106" fmla="*/ 910 w 1070"/>
                <a:gd name="T107" fmla="*/ 772 h 1070"/>
                <a:gd name="T108" fmla="*/ 894 w 1070"/>
                <a:gd name="T109" fmla="*/ 710 h 1070"/>
                <a:gd name="T110" fmla="*/ 922 w 1070"/>
                <a:gd name="T111" fmla="*/ 656 h 1070"/>
                <a:gd name="T112" fmla="*/ 982 w 1070"/>
                <a:gd name="T113" fmla="*/ 632 h 1070"/>
                <a:gd name="T114" fmla="*/ 1030 w 1070"/>
                <a:gd name="T115" fmla="*/ 618 h 1070"/>
                <a:gd name="T116" fmla="*/ 1070 w 1070"/>
                <a:gd name="T117" fmla="*/ 544 h 1070"/>
                <a:gd name="T118" fmla="*/ 1054 w 1070"/>
                <a:gd name="T119" fmla="*/ 476 h 1070"/>
                <a:gd name="T120" fmla="*/ 982 w 1070"/>
                <a:gd name="T121" fmla="*/ 438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0" h="1070">
                  <a:moveTo>
                    <a:pt x="982" y="438"/>
                  </a:moveTo>
                  <a:lnTo>
                    <a:pt x="982" y="438"/>
                  </a:lnTo>
                  <a:lnTo>
                    <a:pt x="982" y="438"/>
                  </a:lnTo>
                  <a:lnTo>
                    <a:pt x="968" y="436"/>
                  </a:lnTo>
                  <a:lnTo>
                    <a:pt x="954" y="434"/>
                  </a:lnTo>
                  <a:lnTo>
                    <a:pt x="942" y="428"/>
                  </a:lnTo>
                  <a:lnTo>
                    <a:pt x="932" y="422"/>
                  </a:lnTo>
                  <a:lnTo>
                    <a:pt x="922" y="414"/>
                  </a:lnTo>
                  <a:lnTo>
                    <a:pt x="914" y="404"/>
                  </a:lnTo>
                  <a:lnTo>
                    <a:pt x="906" y="394"/>
                  </a:lnTo>
                  <a:lnTo>
                    <a:pt x="900" y="384"/>
                  </a:lnTo>
                  <a:lnTo>
                    <a:pt x="896" y="372"/>
                  </a:lnTo>
                  <a:lnTo>
                    <a:pt x="894" y="360"/>
                  </a:lnTo>
                  <a:lnTo>
                    <a:pt x="894" y="346"/>
                  </a:lnTo>
                  <a:lnTo>
                    <a:pt x="896" y="334"/>
                  </a:lnTo>
                  <a:lnTo>
                    <a:pt x="898" y="322"/>
                  </a:lnTo>
                  <a:lnTo>
                    <a:pt x="904" y="310"/>
                  </a:lnTo>
                  <a:lnTo>
                    <a:pt x="910" y="298"/>
                  </a:lnTo>
                  <a:lnTo>
                    <a:pt x="920" y="288"/>
                  </a:lnTo>
                  <a:lnTo>
                    <a:pt x="920" y="288"/>
                  </a:lnTo>
                  <a:lnTo>
                    <a:pt x="920" y="288"/>
                  </a:lnTo>
                  <a:lnTo>
                    <a:pt x="930" y="274"/>
                  </a:lnTo>
                  <a:lnTo>
                    <a:pt x="940" y="258"/>
                  </a:lnTo>
                  <a:lnTo>
                    <a:pt x="944" y="242"/>
                  </a:lnTo>
                  <a:lnTo>
                    <a:pt x="946" y="226"/>
                  </a:lnTo>
                  <a:lnTo>
                    <a:pt x="944" y="208"/>
                  </a:lnTo>
                  <a:lnTo>
                    <a:pt x="940" y="192"/>
                  </a:lnTo>
                  <a:lnTo>
                    <a:pt x="930" y="178"/>
                  </a:lnTo>
                  <a:lnTo>
                    <a:pt x="920" y="164"/>
                  </a:lnTo>
                  <a:lnTo>
                    <a:pt x="906" y="150"/>
                  </a:lnTo>
                  <a:lnTo>
                    <a:pt x="906" y="150"/>
                  </a:lnTo>
                  <a:lnTo>
                    <a:pt x="892" y="138"/>
                  </a:lnTo>
                  <a:lnTo>
                    <a:pt x="876" y="130"/>
                  </a:lnTo>
                  <a:lnTo>
                    <a:pt x="860" y="126"/>
                  </a:lnTo>
                  <a:lnTo>
                    <a:pt x="844" y="124"/>
                  </a:lnTo>
                  <a:lnTo>
                    <a:pt x="826" y="126"/>
                  </a:lnTo>
                  <a:lnTo>
                    <a:pt x="810" y="130"/>
                  </a:lnTo>
                  <a:lnTo>
                    <a:pt x="796" y="138"/>
                  </a:lnTo>
                  <a:lnTo>
                    <a:pt x="782" y="150"/>
                  </a:lnTo>
                  <a:lnTo>
                    <a:pt x="782" y="150"/>
                  </a:lnTo>
                  <a:lnTo>
                    <a:pt x="782" y="150"/>
                  </a:lnTo>
                  <a:lnTo>
                    <a:pt x="770" y="158"/>
                  </a:lnTo>
                  <a:lnTo>
                    <a:pt x="760" y="166"/>
                  </a:lnTo>
                  <a:lnTo>
                    <a:pt x="748" y="172"/>
                  </a:lnTo>
                  <a:lnTo>
                    <a:pt x="734" y="174"/>
                  </a:lnTo>
                  <a:lnTo>
                    <a:pt x="722" y="176"/>
                  </a:lnTo>
                  <a:lnTo>
                    <a:pt x="710" y="174"/>
                  </a:lnTo>
                  <a:lnTo>
                    <a:pt x="698" y="172"/>
                  </a:lnTo>
                  <a:lnTo>
                    <a:pt x="686" y="168"/>
                  </a:lnTo>
                  <a:lnTo>
                    <a:pt x="676" y="164"/>
                  </a:lnTo>
                  <a:lnTo>
                    <a:pt x="664" y="156"/>
                  </a:lnTo>
                  <a:lnTo>
                    <a:pt x="656" y="148"/>
                  </a:lnTo>
                  <a:lnTo>
                    <a:pt x="648" y="138"/>
                  </a:lnTo>
                  <a:lnTo>
                    <a:pt x="642" y="128"/>
                  </a:lnTo>
                  <a:lnTo>
                    <a:pt x="636" y="114"/>
                  </a:lnTo>
                  <a:lnTo>
                    <a:pt x="634" y="102"/>
                  </a:lnTo>
                  <a:lnTo>
                    <a:pt x="632" y="88"/>
                  </a:lnTo>
                  <a:lnTo>
                    <a:pt x="632" y="88"/>
                  </a:lnTo>
                  <a:lnTo>
                    <a:pt x="632" y="88"/>
                  </a:lnTo>
                  <a:lnTo>
                    <a:pt x="630" y="70"/>
                  </a:lnTo>
                  <a:lnTo>
                    <a:pt x="626" y="54"/>
                  </a:lnTo>
                  <a:lnTo>
                    <a:pt x="616" y="38"/>
                  </a:lnTo>
                  <a:lnTo>
                    <a:pt x="606" y="26"/>
                  </a:lnTo>
                  <a:lnTo>
                    <a:pt x="594" y="14"/>
                  </a:lnTo>
                  <a:lnTo>
                    <a:pt x="578" y="6"/>
                  </a:lnTo>
                  <a:lnTo>
                    <a:pt x="562" y="2"/>
                  </a:lnTo>
                  <a:lnTo>
                    <a:pt x="544" y="0"/>
                  </a:lnTo>
                  <a:lnTo>
                    <a:pt x="524" y="0"/>
                  </a:lnTo>
                  <a:lnTo>
                    <a:pt x="524" y="0"/>
                  </a:lnTo>
                  <a:lnTo>
                    <a:pt x="506" y="2"/>
                  </a:lnTo>
                  <a:lnTo>
                    <a:pt x="490" y="6"/>
                  </a:lnTo>
                  <a:lnTo>
                    <a:pt x="476" y="14"/>
                  </a:lnTo>
                  <a:lnTo>
                    <a:pt x="462" y="26"/>
                  </a:lnTo>
                  <a:lnTo>
                    <a:pt x="452" y="38"/>
                  </a:lnTo>
                  <a:lnTo>
                    <a:pt x="444" y="54"/>
                  </a:lnTo>
                  <a:lnTo>
                    <a:pt x="438" y="70"/>
                  </a:lnTo>
                  <a:lnTo>
                    <a:pt x="436" y="88"/>
                  </a:lnTo>
                  <a:lnTo>
                    <a:pt x="436" y="88"/>
                  </a:lnTo>
                  <a:lnTo>
                    <a:pt x="436" y="88"/>
                  </a:lnTo>
                  <a:lnTo>
                    <a:pt x="436" y="102"/>
                  </a:lnTo>
                  <a:lnTo>
                    <a:pt x="432" y="114"/>
                  </a:lnTo>
                  <a:lnTo>
                    <a:pt x="428" y="128"/>
                  </a:lnTo>
                  <a:lnTo>
                    <a:pt x="422" y="138"/>
                  </a:lnTo>
                  <a:lnTo>
                    <a:pt x="414" y="148"/>
                  </a:lnTo>
                  <a:lnTo>
                    <a:pt x="404" y="156"/>
                  </a:lnTo>
                  <a:lnTo>
                    <a:pt x="394" y="164"/>
                  </a:lnTo>
                  <a:lnTo>
                    <a:pt x="382" y="168"/>
                  </a:lnTo>
                  <a:lnTo>
                    <a:pt x="370" y="172"/>
                  </a:lnTo>
                  <a:lnTo>
                    <a:pt x="358" y="174"/>
                  </a:lnTo>
                  <a:lnTo>
                    <a:pt x="346" y="176"/>
                  </a:lnTo>
                  <a:lnTo>
                    <a:pt x="334" y="174"/>
                  </a:lnTo>
                  <a:lnTo>
                    <a:pt x="322" y="172"/>
                  </a:lnTo>
                  <a:lnTo>
                    <a:pt x="310" y="166"/>
                  </a:lnTo>
                  <a:lnTo>
                    <a:pt x="298" y="158"/>
                  </a:lnTo>
                  <a:lnTo>
                    <a:pt x="288" y="150"/>
                  </a:lnTo>
                  <a:lnTo>
                    <a:pt x="286" y="150"/>
                  </a:lnTo>
                  <a:lnTo>
                    <a:pt x="286" y="150"/>
                  </a:lnTo>
                  <a:lnTo>
                    <a:pt x="274" y="138"/>
                  </a:lnTo>
                  <a:lnTo>
                    <a:pt x="258" y="130"/>
                  </a:lnTo>
                  <a:lnTo>
                    <a:pt x="242" y="126"/>
                  </a:lnTo>
                  <a:lnTo>
                    <a:pt x="224" y="124"/>
                  </a:lnTo>
                  <a:lnTo>
                    <a:pt x="208" y="126"/>
                  </a:lnTo>
                  <a:lnTo>
                    <a:pt x="192" y="130"/>
                  </a:lnTo>
                  <a:lnTo>
                    <a:pt x="176" y="138"/>
                  </a:lnTo>
                  <a:lnTo>
                    <a:pt x="162" y="150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38" y="178"/>
                  </a:lnTo>
                  <a:lnTo>
                    <a:pt x="130" y="192"/>
                  </a:lnTo>
                  <a:lnTo>
                    <a:pt x="124" y="208"/>
                  </a:lnTo>
                  <a:lnTo>
                    <a:pt x="124" y="226"/>
                  </a:lnTo>
                  <a:lnTo>
                    <a:pt x="124" y="242"/>
                  </a:lnTo>
                  <a:lnTo>
                    <a:pt x="130" y="258"/>
                  </a:lnTo>
                  <a:lnTo>
                    <a:pt x="138" y="274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48" y="288"/>
                  </a:lnTo>
                  <a:lnTo>
                    <a:pt x="158" y="298"/>
                  </a:lnTo>
                  <a:lnTo>
                    <a:pt x="166" y="310"/>
                  </a:lnTo>
                  <a:lnTo>
                    <a:pt x="170" y="322"/>
                  </a:lnTo>
                  <a:lnTo>
                    <a:pt x="174" y="334"/>
                  </a:lnTo>
                  <a:lnTo>
                    <a:pt x="174" y="346"/>
                  </a:lnTo>
                  <a:lnTo>
                    <a:pt x="174" y="360"/>
                  </a:lnTo>
                  <a:lnTo>
                    <a:pt x="172" y="372"/>
                  </a:lnTo>
                  <a:lnTo>
                    <a:pt x="168" y="384"/>
                  </a:lnTo>
                  <a:lnTo>
                    <a:pt x="162" y="394"/>
                  </a:lnTo>
                  <a:lnTo>
                    <a:pt x="156" y="404"/>
                  </a:lnTo>
                  <a:lnTo>
                    <a:pt x="148" y="414"/>
                  </a:lnTo>
                  <a:lnTo>
                    <a:pt x="138" y="422"/>
                  </a:lnTo>
                  <a:lnTo>
                    <a:pt x="126" y="428"/>
                  </a:lnTo>
                  <a:lnTo>
                    <a:pt x="114" y="434"/>
                  </a:lnTo>
                  <a:lnTo>
                    <a:pt x="102" y="436"/>
                  </a:lnTo>
                  <a:lnTo>
                    <a:pt x="86" y="438"/>
                  </a:lnTo>
                  <a:lnTo>
                    <a:pt x="86" y="438"/>
                  </a:lnTo>
                  <a:lnTo>
                    <a:pt x="86" y="438"/>
                  </a:lnTo>
                  <a:lnTo>
                    <a:pt x="70" y="440"/>
                  </a:lnTo>
                  <a:lnTo>
                    <a:pt x="52" y="444"/>
                  </a:lnTo>
                  <a:lnTo>
                    <a:pt x="38" y="452"/>
                  </a:lnTo>
                  <a:lnTo>
                    <a:pt x="24" y="464"/>
                  </a:lnTo>
                  <a:lnTo>
                    <a:pt x="14" y="476"/>
                  </a:lnTo>
                  <a:lnTo>
                    <a:pt x="6" y="490"/>
                  </a:lnTo>
                  <a:lnTo>
                    <a:pt x="2" y="508"/>
                  </a:lnTo>
                  <a:lnTo>
                    <a:pt x="0" y="52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2" y="562"/>
                  </a:lnTo>
                  <a:lnTo>
                    <a:pt x="6" y="580"/>
                  </a:lnTo>
                  <a:lnTo>
                    <a:pt x="14" y="594"/>
                  </a:lnTo>
                  <a:lnTo>
                    <a:pt x="24" y="606"/>
                  </a:lnTo>
                  <a:lnTo>
                    <a:pt x="38" y="618"/>
                  </a:lnTo>
                  <a:lnTo>
                    <a:pt x="52" y="626"/>
                  </a:lnTo>
                  <a:lnTo>
                    <a:pt x="70" y="630"/>
                  </a:lnTo>
                  <a:lnTo>
                    <a:pt x="86" y="632"/>
                  </a:lnTo>
                  <a:lnTo>
                    <a:pt x="86" y="632"/>
                  </a:lnTo>
                  <a:lnTo>
                    <a:pt x="86" y="632"/>
                  </a:lnTo>
                  <a:lnTo>
                    <a:pt x="102" y="634"/>
                  </a:lnTo>
                  <a:lnTo>
                    <a:pt x="114" y="636"/>
                  </a:lnTo>
                  <a:lnTo>
                    <a:pt x="126" y="642"/>
                  </a:lnTo>
                  <a:lnTo>
                    <a:pt x="138" y="648"/>
                  </a:lnTo>
                  <a:lnTo>
                    <a:pt x="148" y="656"/>
                  </a:lnTo>
                  <a:lnTo>
                    <a:pt x="156" y="666"/>
                  </a:lnTo>
                  <a:lnTo>
                    <a:pt x="162" y="676"/>
                  </a:lnTo>
                  <a:lnTo>
                    <a:pt x="168" y="686"/>
                  </a:lnTo>
                  <a:lnTo>
                    <a:pt x="172" y="698"/>
                  </a:lnTo>
                  <a:lnTo>
                    <a:pt x="174" y="710"/>
                  </a:lnTo>
                  <a:lnTo>
                    <a:pt x="174" y="724"/>
                  </a:lnTo>
                  <a:lnTo>
                    <a:pt x="174" y="736"/>
                  </a:lnTo>
                  <a:lnTo>
                    <a:pt x="170" y="748"/>
                  </a:lnTo>
                  <a:lnTo>
                    <a:pt x="166" y="760"/>
                  </a:lnTo>
                  <a:lnTo>
                    <a:pt x="158" y="772"/>
                  </a:lnTo>
                  <a:lnTo>
                    <a:pt x="148" y="782"/>
                  </a:lnTo>
                  <a:lnTo>
                    <a:pt x="148" y="782"/>
                  </a:lnTo>
                  <a:lnTo>
                    <a:pt x="148" y="782"/>
                  </a:lnTo>
                  <a:lnTo>
                    <a:pt x="138" y="796"/>
                  </a:lnTo>
                  <a:lnTo>
                    <a:pt x="130" y="812"/>
                  </a:lnTo>
                  <a:lnTo>
                    <a:pt x="124" y="828"/>
                  </a:lnTo>
                  <a:lnTo>
                    <a:pt x="124" y="844"/>
                  </a:lnTo>
                  <a:lnTo>
                    <a:pt x="124" y="862"/>
                  </a:lnTo>
                  <a:lnTo>
                    <a:pt x="130" y="878"/>
                  </a:lnTo>
                  <a:lnTo>
                    <a:pt x="138" y="892"/>
                  </a:lnTo>
                  <a:lnTo>
                    <a:pt x="148" y="906"/>
                  </a:lnTo>
                  <a:lnTo>
                    <a:pt x="162" y="920"/>
                  </a:lnTo>
                  <a:lnTo>
                    <a:pt x="162" y="920"/>
                  </a:lnTo>
                  <a:lnTo>
                    <a:pt x="176" y="932"/>
                  </a:lnTo>
                  <a:lnTo>
                    <a:pt x="192" y="940"/>
                  </a:lnTo>
                  <a:lnTo>
                    <a:pt x="208" y="944"/>
                  </a:lnTo>
                  <a:lnTo>
                    <a:pt x="224" y="946"/>
                  </a:lnTo>
                  <a:lnTo>
                    <a:pt x="242" y="944"/>
                  </a:lnTo>
                  <a:lnTo>
                    <a:pt x="258" y="940"/>
                  </a:lnTo>
                  <a:lnTo>
                    <a:pt x="274" y="932"/>
                  </a:lnTo>
                  <a:lnTo>
                    <a:pt x="286" y="920"/>
                  </a:lnTo>
                  <a:lnTo>
                    <a:pt x="288" y="920"/>
                  </a:lnTo>
                  <a:lnTo>
                    <a:pt x="288" y="920"/>
                  </a:lnTo>
                  <a:lnTo>
                    <a:pt x="298" y="912"/>
                  </a:lnTo>
                  <a:lnTo>
                    <a:pt x="310" y="904"/>
                  </a:lnTo>
                  <a:lnTo>
                    <a:pt x="322" y="898"/>
                  </a:lnTo>
                  <a:lnTo>
                    <a:pt x="334" y="896"/>
                  </a:lnTo>
                  <a:lnTo>
                    <a:pt x="346" y="894"/>
                  </a:lnTo>
                  <a:lnTo>
                    <a:pt x="358" y="896"/>
                  </a:lnTo>
                  <a:lnTo>
                    <a:pt x="370" y="898"/>
                  </a:lnTo>
                  <a:lnTo>
                    <a:pt x="382" y="902"/>
                  </a:lnTo>
                  <a:lnTo>
                    <a:pt x="394" y="906"/>
                  </a:lnTo>
                  <a:lnTo>
                    <a:pt x="404" y="914"/>
                  </a:lnTo>
                  <a:lnTo>
                    <a:pt x="414" y="922"/>
                  </a:lnTo>
                  <a:lnTo>
                    <a:pt x="422" y="932"/>
                  </a:lnTo>
                  <a:lnTo>
                    <a:pt x="428" y="942"/>
                  </a:lnTo>
                  <a:lnTo>
                    <a:pt x="432" y="956"/>
                  </a:lnTo>
                  <a:lnTo>
                    <a:pt x="436" y="968"/>
                  </a:lnTo>
                  <a:lnTo>
                    <a:pt x="436" y="982"/>
                  </a:lnTo>
                  <a:lnTo>
                    <a:pt x="436" y="982"/>
                  </a:lnTo>
                  <a:lnTo>
                    <a:pt x="436" y="982"/>
                  </a:lnTo>
                  <a:lnTo>
                    <a:pt x="438" y="1000"/>
                  </a:lnTo>
                  <a:lnTo>
                    <a:pt x="444" y="1016"/>
                  </a:lnTo>
                  <a:lnTo>
                    <a:pt x="452" y="1032"/>
                  </a:lnTo>
                  <a:lnTo>
                    <a:pt x="462" y="1044"/>
                  </a:lnTo>
                  <a:lnTo>
                    <a:pt x="476" y="1056"/>
                  </a:lnTo>
                  <a:lnTo>
                    <a:pt x="490" y="1064"/>
                  </a:lnTo>
                  <a:lnTo>
                    <a:pt x="506" y="1068"/>
                  </a:lnTo>
                  <a:lnTo>
                    <a:pt x="524" y="1070"/>
                  </a:lnTo>
                  <a:lnTo>
                    <a:pt x="544" y="1070"/>
                  </a:lnTo>
                  <a:lnTo>
                    <a:pt x="544" y="1070"/>
                  </a:lnTo>
                  <a:lnTo>
                    <a:pt x="562" y="1068"/>
                  </a:lnTo>
                  <a:lnTo>
                    <a:pt x="578" y="1064"/>
                  </a:lnTo>
                  <a:lnTo>
                    <a:pt x="594" y="1056"/>
                  </a:lnTo>
                  <a:lnTo>
                    <a:pt x="606" y="1044"/>
                  </a:lnTo>
                  <a:lnTo>
                    <a:pt x="616" y="1032"/>
                  </a:lnTo>
                  <a:lnTo>
                    <a:pt x="626" y="1016"/>
                  </a:lnTo>
                  <a:lnTo>
                    <a:pt x="630" y="1000"/>
                  </a:lnTo>
                  <a:lnTo>
                    <a:pt x="632" y="982"/>
                  </a:lnTo>
                  <a:lnTo>
                    <a:pt x="632" y="982"/>
                  </a:lnTo>
                  <a:lnTo>
                    <a:pt x="632" y="982"/>
                  </a:lnTo>
                  <a:lnTo>
                    <a:pt x="634" y="968"/>
                  </a:lnTo>
                  <a:lnTo>
                    <a:pt x="636" y="956"/>
                  </a:lnTo>
                  <a:lnTo>
                    <a:pt x="642" y="942"/>
                  </a:lnTo>
                  <a:lnTo>
                    <a:pt x="648" y="932"/>
                  </a:lnTo>
                  <a:lnTo>
                    <a:pt x="656" y="922"/>
                  </a:lnTo>
                  <a:lnTo>
                    <a:pt x="664" y="914"/>
                  </a:lnTo>
                  <a:lnTo>
                    <a:pt x="676" y="906"/>
                  </a:lnTo>
                  <a:lnTo>
                    <a:pt x="686" y="902"/>
                  </a:lnTo>
                  <a:lnTo>
                    <a:pt x="698" y="898"/>
                  </a:lnTo>
                  <a:lnTo>
                    <a:pt x="710" y="896"/>
                  </a:lnTo>
                  <a:lnTo>
                    <a:pt x="722" y="894"/>
                  </a:lnTo>
                  <a:lnTo>
                    <a:pt x="734" y="896"/>
                  </a:lnTo>
                  <a:lnTo>
                    <a:pt x="748" y="898"/>
                  </a:lnTo>
                  <a:lnTo>
                    <a:pt x="760" y="904"/>
                  </a:lnTo>
                  <a:lnTo>
                    <a:pt x="770" y="912"/>
                  </a:lnTo>
                  <a:lnTo>
                    <a:pt x="782" y="920"/>
                  </a:lnTo>
                  <a:lnTo>
                    <a:pt x="782" y="920"/>
                  </a:lnTo>
                  <a:lnTo>
                    <a:pt x="782" y="920"/>
                  </a:lnTo>
                  <a:lnTo>
                    <a:pt x="796" y="932"/>
                  </a:lnTo>
                  <a:lnTo>
                    <a:pt x="810" y="940"/>
                  </a:lnTo>
                  <a:lnTo>
                    <a:pt x="826" y="944"/>
                  </a:lnTo>
                  <a:lnTo>
                    <a:pt x="844" y="946"/>
                  </a:lnTo>
                  <a:lnTo>
                    <a:pt x="860" y="944"/>
                  </a:lnTo>
                  <a:lnTo>
                    <a:pt x="876" y="940"/>
                  </a:lnTo>
                  <a:lnTo>
                    <a:pt x="892" y="932"/>
                  </a:lnTo>
                  <a:lnTo>
                    <a:pt x="906" y="920"/>
                  </a:lnTo>
                  <a:lnTo>
                    <a:pt x="920" y="906"/>
                  </a:lnTo>
                  <a:lnTo>
                    <a:pt x="920" y="906"/>
                  </a:lnTo>
                  <a:lnTo>
                    <a:pt x="930" y="892"/>
                  </a:lnTo>
                  <a:lnTo>
                    <a:pt x="940" y="878"/>
                  </a:lnTo>
                  <a:lnTo>
                    <a:pt x="944" y="862"/>
                  </a:lnTo>
                  <a:lnTo>
                    <a:pt x="946" y="844"/>
                  </a:lnTo>
                  <a:lnTo>
                    <a:pt x="944" y="828"/>
                  </a:lnTo>
                  <a:lnTo>
                    <a:pt x="940" y="812"/>
                  </a:lnTo>
                  <a:lnTo>
                    <a:pt x="930" y="796"/>
                  </a:lnTo>
                  <a:lnTo>
                    <a:pt x="920" y="782"/>
                  </a:lnTo>
                  <a:lnTo>
                    <a:pt x="920" y="782"/>
                  </a:lnTo>
                  <a:lnTo>
                    <a:pt x="920" y="782"/>
                  </a:lnTo>
                  <a:lnTo>
                    <a:pt x="910" y="772"/>
                  </a:lnTo>
                  <a:lnTo>
                    <a:pt x="904" y="760"/>
                  </a:lnTo>
                  <a:lnTo>
                    <a:pt x="898" y="748"/>
                  </a:lnTo>
                  <a:lnTo>
                    <a:pt x="896" y="736"/>
                  </a:lnTo>
                  <a:lnTo>
                    <a:pt x="894" y="724"/>
                  </a:lnTo>
                  <a:lnTo>
                    <a:pt x="894" y="710"/>
                  </a:lnTo>
                  <a:lnTo>
                    <a:pt x="896" y="698"/>
                  </a:lnTo>
                  <a:lnTo>
                    <a:pt x="900" y="686"/>
                  </a:lnTo>
                  <a:lnTo>
                    <a:pt x="906" y="676"/>
                  </a:lnTo>
                  <a:lnTo>
                    <a:pt x="914" y="666"/>
                  </a:lnTo>
                  <a:lnTo>
                    <a:pt x="922" y="656"/>
                  </a:lnTo>
                  <a:lnTo>
                    <a:pt x="932" y="648"/>
                  </a:lnTo>
                  <a:lnTo>
                    <a:pt x="942" y="642"/>
                  </a:lnTo>
                  <a:lnTo>
                    <a:pt x="954" y="636"/>
                  </a:lnTo>
                  <a:lnTo>
                    <a:pt x="968" y="634"/>
                  </a:lnTo>
                  <a:lnTo>
                    <a:pt x="982" y="632"/>
                  </a:lnTo>
                  <a:lnTo>
                    <a:pt x="982" y="632"/>
                  </a:lnTo>
                  <a:lnTo>
                    <a:pt x="982" y="632"/>
                  </a:lnTo>
                  <a:lnTo>
                    <a:pt x="1000" y="630"/>
                  </a:lnTo>
                  <a:lnTo>
                    <a:pt x="1016" y="626"/>
                  </a:lnTo>
                  <a:lnTo>
                    <a:pt x="1030" y="618"/>
                  </a:lnTo>
                  <a:lnTo>
                    <a:pt x="1044" y="606"/>
                  </a:lnTo>
                  <a:lnTo>
                    <a:pt x="1054" y="594"/>
                  </a:lnTo>
                  <a:lnTo>
                    <a:pt x="1062" y="580"/>
                  </a:lnTo>
                  <a:lnTo>
                    <a:pt x="1068" y="562"/>
                  </a:lnTo>
                  <a:lnTo>
                    <a:pt x="1070" y="544"/>
                  </a:lnTo>
                  <a:lnTo>
                    <a:pt x="1070" y="526"/>
                  </a:lnTo>
                  <a:lnTo>
                    <a:pt x="1070" y="526"/>
                  </a:lnTo>
                  <a:lnTo>
                    <a:pt x="1068" y="508"/>
                  </a:lnTo>
                  <a:lnTo>
                    <a:pt x="1062" y="490"/>
                  </a:lnTo>
                  <a:lnTo>
                    <a:pt x="1054" y="476"/>
                  </a:lnTo>
                  <a:lnTo>
                    <a:pt x="1044" y="464"/>
                  </a:lnTo>
                  <a:lnTo>
                    <a:pt x="1030" y="452"/>
                  </a:lnTo>
                  <a:lnTo>
                    <a:pt x="1016" y="444"/>
                  </a:lnTo>
                  <a:lnTo>
                    <a:pt x="1000" y="440"/>
                  </a:lnTo>
                  <a:lnTo>
                    <a:pt x="982" y="438"/>
                  </a:lnTo>
                  <a:lnTo>
                    <a:pt x="982" y="4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2"/>
            <p:cNvSpPr/>
            <p:nvPr/>
          </p:nvSpPr>
          <p:spPr bwMode="auto">
            <a:xfrm>
              <a:off x="663575" y="925513"/>
              <a:ext cx="676275" cy="676275"/>
            </a:xfrm>
            <a:custGeom>
              <a:avLst/>
              <a:gdLst>
                <a:gd name="T0" fmla="*/ 426 w 426"/>
                <a:gd name="T1" fmla="*/ 212 h 426"/>
                <a:gd name="T2" fmla="*/ 422 w 426"/>
                <a:gd name="T3" fmla="*/ 256 h 426"/>
                <a:gd name="T4" fmla="*/ 408 w 426"/>
                <a:gd name="T5" fmla="*/ 296 h 426"/>
                <a:gd name="T6" fmla="*/ 390 w 426"/>
                <a:gd name="T7" fmla="*/ 332 h 426"/>
                <a:gd name="T8" fmla="*/ 364 w 426"/>
                <a:gd name="T9" fmla="*/ 364 h 426"/>
                <a:gd name="T10" fmla="*/ 332 w 426"/>
                <a:gd name="T11" fmla="*/ 390 h 426"/>
                <a:gd name="T12" fmla="*/ 296 w 426"/>
                <a:gd name="T13" fmla="*/ 410 h 426"/>
                <a:gd name="T14" fmla="*/ 256 w 426"/>
                <a:gd name="T15" fmla="*/ 422 h 426"/>
                <a:gd name="T16" fmla="*/ 212 w 426"/>
                <a:gd name="T17" fmla="*/ 426 h 426"/>
                <a:gd name="T18" fmla="*/ 190 w 426"/>
                <a:gd name="T19" fmla="*/ 426 h 426"/>
                <a:gd name="T20" fmla="*/ 148 w 426"/>
                <a:gd name="T21" fmla="*/ 416 h 426"/>
                <a:gd name="T22" fmla="*/ 110 w 426"/>
                <a:gd name="T23" fmla="*/ 400 h 426"/>
                <a:gd name="T24" fmla="*/ 76 w 426"/>
                <a:gd name="T25" fmla="*/ 378 h 426"/>
                <a:gd name="T26" fmla="*/ 48 w 426"/>
                <a:gd name="T27" fmla="*/ 348 h 426"/>
                <a:gd name="T28" fmla="*/ 24 w 426"/>
                <a:gd name="T29" fmla="*/ 314 h 426"/>
                <a:gd name="T30" fmla="*/ 8 w 426"/>
                <a:gd name="T31" fmla="*/ 276 h 426"/>
                <a:gd name="T32" fmla="*/ 0 w 426"/>
                <a:gd name="T33" fmla="*/ 234 h 426"/>
                <a:gd name="T34" fmla="*/ 0 w 426"/>
                <a:gd name="T35" fmla="*/ 212 h 426"/>
                <a:gd name="T36" fmla="*/ 4 w 426"/>
                <a:gd name="T37" fmla="*/ 170 h 426"/>
                <a:gd name="T38" fmla="*/ 16 w 426"/>
                <a:gd name="T39" fmla="*/ 130 h 426"/>
                <a:gd name="T40" fmla="*/ 36 w 426"/>
                <a:gd name="T41" fmla="*/ 94 h 426"/>
                <a:gd name="T42" fmla="*/ 62 w 426"/>
                <a:gd name="T43" fmla="*/ 62 h 426"/>
                <a:gd name="T44" fmla="*/ 94 w 426"/>
                <a:gd name="T45" fmla="*/ 36 h 426"/>
                <a:gd name="T46" fmla="*/ 130 w 426"/>
                <a:gd name="T47" fmla="*/ 16 h 426"/>
                <a:gd name="T48" fmla="*/ 170 w 426"/>
                <a:gd name="T49" fmla="*/ 4 h 426"/>
                <a:gd name="T50" fmla="*/ 212 w 426"/>
                <a:gd name="T51" fmla="*/ 0 h 426"/>
                <a:gd name="T52" fmla="*/ 234 w 426"/>
                <a:gd name="T53" fmla="*/ 0 h 426"/>
                <a:gd name="T54" fmla="*/ 276 w 426"/>
                <a:gd name="T55" fmla="*/ 10 h 426"/>
                <a:gd name="T56" fmla="*/ 314 w 426"/>
                <a:gd name="T57" fmla="*/ 26 h 426"/>
                <a:gd name="T58" fmla="*/ 348 w 426"/>
                <a:gd name="T59" fmla="*/ 48 h 426"/>
                <a:gd name="T60" fmla="*/ 376 w 426"/>
                <a:gd name="T61" fmla="*/ 78 h 426"/>
                <a:gd name="T62" fmla="*/ 400 w 426"/>
                <a:gd name="T63" fmla="*/ 112 h 426"/>
                <a:gd name="T64" fmla="*/ 416 w 426"/>
                <a:gd name="T65" fmla="*/ 150 h 426"/>
                <a:gd name="T66" fmla="*/ 424 w 426"/>
                <a:gd name="T67" fmla="*/ 192 h 426"/>
                <a:gd name="T68" fmla="*/ 426 w 426"/>
                <a:gd name="T69" fmla="*/ 21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6" h="426">
                  <a:moveTo>
                    <a:pt x="426" y="212"/>
                  </a:moveTo>
                  <a:lnTo>
                    <a:pt x="426" y="212"/>
                  </a:lnTo>
                  <a:lnTo>
                    <a:pt x="424" y="234"/>
                  </a:lnTo>
                  <a:lnTo>
                    <a:pt x="422" y="256"/>
                  </a:lnTo>
                  <a:lnTo>
                    <a:pt x="416" y="276"/>
                  </a:lnTo>
                  <a:lnTo>
                    <a:pt x="408" y="296"/>
                  </a:lnTo>
                  <a:lnTo>
                    <a:pt x="400" y="314"/>
                  </a:lnTo>
                  <a:lnTo>
                    <a:pt x="390" y="332"/>
                  </a:lnTo>
                  <a:lnTo>
                    <a:pt x="376" y="348"/>
                  </a:lnTo>
                  <a:lnTo>
                    <a:pt x="364" y="364"/>
                  </a:lnTo>
                  <a:lnTo>
                    <a:pt x="348" y="378"/>
                  </a:lnTo>
                  <a:lnTo>
                    <a:pt x="332" y="390"/>
                  </a:lnTo>
                  <a:lnTo>
                    <a:pt x="314" y="400"/>
                  </a:lnTo>
                  <a:lnTo>
                    <a:pt x="296" y="410"/>
                  </a:lnTo>
                  <a:lnTo>
                    <a:pt x="276" y="416"/>
                  </a:lnTo>
                  <a:lnTo>
                    <a:pt x="256" y="422"/>
                  </a:lnTo>
                  <a:lnTo>
                    <a:pt x="234" y="426"/>
                  </a:lnTo>
                  <a:lnTo>
                    <a:pt x="212" y="426"/>
                  </a:lnTo>
                  <a:lnTo>
                    <a:pt x="212" y="426"/>
                  </a:lnTo>
                  <a:lnTo>
                    <a:pt x="190" y="426"/>
                  </a:lnTo>
                  <a:lnTo>
                    <a:pt x="170" y="422"/>
                  </a:lnTo>
                  <a:lnTo>
                    <a:pt x="148" y="416"/>
                  </a:lnTo>
                  <a:lnTo>
                    <a:pt x="130" y="410"/>
                  </a:lnTo>
                  <a:lnTo>
                    <a:pt x="110" y="400"/>
                  </a:lnTo>
                  <a:lnTo>
                    <a:pt x="94" y="390"/>
                  </a:lnTo>
                  <a:lnTo>
                    <a:pt x="76" y="378"/>
                  </a:lnTo>
                  <a:lnTo>
                    <a:pt x="62" y="364"/>
                  </a:lnTo>
                  <a:lnTo>
                    <a:pt x="48" y="348"/>
                  </a:lnTo>
                  <a:lnTo>
                    <a:pt x="36" y="332"/>
                  </a:lnTo>
                  <a:lnTo>
                    <a:pt x="24" y="314"/>
                  </a:lnTo>
                  <a:lnTo>
                    <a:pt x="16" y="296"/>
                  </a:lnTo>
                  <a:lnTo>
                    <a:pt x="8" y="276"/>
                  </a:lnTo>
                  <a:lnTo>
                    <a:pt x="4" y="256"/>
                  </a:lnTo>
                  <a:lnTo>
                    <a:pt x="0" y="234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192"/>
                  </a:lnTo>
                  <a:lnTo>
                    <a:pt x="4" y="170"/>
                  </a:lnTo>
                  <a:lnTo>
                    <a:pt x="8" y="150"/>
                  </a:lnTo>
                  <a:lnTo>
                    <a:pt x="16" y="130"/>
                  </a:lnTo>
                  <a:lnTo>
                    <a:pt x="24" y="112"/>
                  </a:lnTo>
                  <a:lnTo>
                    <a:pt x="36" y="94"/>
                  </a:lnTo>
                  <a:lnTo>
                    <a:pt x="48" y="78"/>
                  </a:lnTo>
                  <a:lnTo>
                    <a:pt x="62" y="62"/>
                  </a:lnTo>
                  <a:lnTo>
                    <a:pt x="76" y="48"/>
                  </a:lnTo>
                  <a:lnTo>
                    <a:pt x="94" y="36"/>
                  </a:lnTo>
                  <a:lnTo>
                    <a:pt x="110" y="26"/>
                  </a:lnTo>
                  <a:lnTo>
                    <a:pt x="130" y="16"/>
                  </a:lnTo>
                  <a:lnTo>
                    <a:pt x="148" y="10"/>
                  </a:lnTo>
                  <a:lnTo>
                    <a:pt x="170" y="4"/>
                  </a:lnTo>
                  <a:lnTo>
                    <a:pt x="190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4" y="0"/>
                  </a:lnTo>
                  <a:lnTo>
                    <a:pt x="256" y="4"/>
                  </a:lnTo>
                  <a:lnTo>
                    <a:pt x="276" y="10"/>
                  </a:lnTo>
                  <a:lnTo>
                    <a:pt x="296" y="16"/>
                  </a:lnTo>
                  <a:lnTo>
                    <a:pt x="314" y="26"/>
                  </a:lnTo>
                  <a:lnTo>
                    <a:pt x="332" y="36"/>
                  </a:lnTo>
                  <a:lnTo>
                    <a:pt x="348" y="48"/>
                  </a:lnTo>
                  <a:lnTo>
                    <a:pt x="364" y="62"/>
                  </a:lnTo>
                  <a:lnTo>
                    <a:pt x="376" y="78"/>
                  </a:lnTo>
                  <a:lnTo>
                    <a:pt x="390" y="94"/>
                  </a:lnTo>
                  <a:lnTo>
                    <a:pt x="400" y="112"/>
                  </a:lnTo>
                  <a:lnTo>
                    <a:pt x="408" y="130"/>
                  </a:lnTo>
                  <a:lnTo>
                    <a:pt x="416" y="150"/>
                  </a:lnTo>
                  <a:lnTo>
                    <a:pt x="422" y="170"/>
                  </a:lnTo>
                  <a:lnTo>
                    <a:pt x="424" y="192"/>
                  </a:lnTo>
                  <a:lnTo>
                    <a:pt x="426" y="212"/>
                  </a:lnTo>
                  <a:lnTo>
                    <a:pt x="426" y="2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5"/>
          <p:cNvSpPr/>
          <p:nvPr/>
        </p:nvSpPr>
        <p:spPr bwMode="auto">
          <a:xfrm>
            <a:off x="4783748" y="1607646"/>
            <a:ext cx="2626013" cy="861620"/>
          </a:xfrm>
          <a:custGeom>
            <a:avLst/>
            <a:gdLst>
              <a:gd name="T0" fmla="*/ 1914 w 2152"/>
              <a:gd name="T1" fmla="*/ 230 h 706"/>
              <a:gd name="T2" fmla="*/ 1780 w 2152"/>
              <a:gd name="T3" fmla="*/ 158 h 706"/>
              <a:gd name="T4" fmla="*/ 1620 w 2152"/>
              <a:gd name="T5" fmla="*/ 94 h 706"/>
              <a:gd name="T6" fmla="*/ 1444 w 2152"/>
              <a:gd name="T7" fmla="*/ 44 h 706"/>
              <a:gd name="T8" fmla="*/ 1260 w 2152"/>
              <a:gd name="T9" fmla="*/ 10 h 706"/>
              <a:gd name="T10" fmla="*/ 1078 w 2152"/>
              <a:gd name="T11" fmla="*/ 0 h 706"/>
              <a:gd name="T12" fmla="*/ 1076 w 2152"/>
              <a:gd name="T13" fmla="*/ 0 h 706"/>
              <a:gd name="T14" fmla="*/ 1076 w 2152"/>
              <a:gd name="T15" fmla="*/ 0 h 706"/>
              <a:gd name="T16" fmla="*/ 1074 w 2152"/>
              <a:gd name="T17" fmla="*/ 0 h 706"/>
              <a:gd name="T18" fmla="*/ 892 w 2152"/>
              <a:gd name="T19" fmla="*/ 10 h 706"/>
              <a:gd name="T20" fmla="*/ 708 w 2152"/>
              <a:gd name="T21" fmla="*/ 44 h 706"/>
              <a:gd name="T22" fmla="*/ 534 w 2152"/>
              <a:gd name="T23" fmla="*/ 94 h 706"/>
              <a:gd name="T24" fmla="*/ 374 w 2152"/>
              <a:gd name="T25" fmla="*/ 158 h 706"/>
              <a:gd name="T26" fmla="*/ 238 w 2152"/>
              <a:gd name="T27" fmla="*/ 230 h 706"/>
              <a:gd name="T28" fmla="*/ 170 w 2152"/>
              <a:gd name="T29" fmla="*/ 280 h 706"/>
              <a:gd name="T30" fmla="*/ 96 w 2152"/>
              <a:gd name="T31" fmla="*/ 350 h 706"/>
              <a:gd name="T32" fmla="*/ 46 w 2152"/>
              <a:gd name="T33" fmla="*/ 416 h 706"/>
              <a:gd name="T34" fmla="*/ 16 w 2152"/>
              <a:gd name="T35" fmla="*/ 484 h 706"/>
              <a:gd name="T36" fmla="*/ 2 w 2152"/>
              <a:gd name="T37" fmla="*/ 552 h 706"/>
              <a:gd name="T38" fmla="*/ 2 w 2152"/>
              <a:gd name="T39" fmla="*/ 624 h 706"/>
              <a:gd name="T40" fmla="*/ 14 w 2152"/>
              <a:gd name="T41" fmla="*/ 680 h 706"/>
              <a:gd name="T42" fmla="*/ 46 w 2152"/>
              <a:gd name="T43" fmla="*/ 704 h 706"/>
              <a:gd name="T44" fmla="*/ 96 w 2152"/>
              <a:gd name="T45" fmla="*/ 702 h 706"/>
              <a:gd name="T46" fmla="*/ 218 w 2152"/>
              <a:gd name="T47" fmla="*/ 658 h 706"/>
              <a:gd name="T48" fmla="*/ 432 w 2152"/>
              <a:gd name="T49" fmla="*/ 564 h 706"/>
              <a:gd name="T50" fmla="*/ 614 w 2152"/>
              <a:gd name="T51" fmla="*/ 502 h 706"/>
              <a:gd name="T52" fmla="*/ 772 w 2152"/>
              <a:gd name="T53" fmla="*/ 464 h 706"/>
              <a:gd name="T54" fmla="*/ 948 w 2152"/>
              <a:gd name="T55" fmla="*/ 440 h 706"/>
              <a:gd name="T56" fmla="*/ 1076 w 2152"/>
              <a:gd name="T57" fmla="*/ 436 h 706"/>
              <a:gd name="T58" fmla="*/ 1076 w 2152"/>
              <a:gd name="T59" fmla="*/ 436 h 706"/>
              <a:gd name="T60" fmla="*/ 1204 w 2152"/>
              <a:gd name="T61" fmla="*/ 440 h 706"/>
              <a:gd name="T62" fmla="*/ 1380 w 2152"/>
              <a:gd name="T63" fmla="*/ 464 h 706"/>
              <a:gd name="T64" fmla="*/ 1538 w 2152"/>
              <a:gd name="T65" fmla="*/ 502 h 706"/>
              <a:gd name="T66" fmla="*/ 1720 w 2152"/>
              <a:gd name="T67" fmla="*/ 564 h 706"/>
              <a:gd name="T68" fmla="*/ 1934 w 2152"/>
              <a:gd name="T69" fmla="*/ 658 h 706"/>
              <a:gd name="T70" fmla="*/ 2058 w 2152"/>
              <a:gd name="T71" fmla="*/ 702 h 706"/>
              <a:gd name="T72" fmla="*/ 2106 w 2152"/>
              <a:gd name="T73" fmla="*/ 704 h 706"/>
              <a:gd name="T74" fmla="*/ 2138 w 2152"/>
              <a:gd name="T75" fmla="*/ 680 h 706"/>
              <a:gd name="T76" fmla="*/ 2152 w 2152"/>
              <a:gd name="T77" fmla="*/ 624 h 706"/>
              <a:gd name="T78" fmla="*/ 2150 w 2152"/>
              <a:gd name="T79" fmla="*/ 552 h 706"/>
              <a:gd name="T80" fmla="*/ 2138 w 2152"/>
              <a:gd name="T81" fmla="*/ 484 h 706"/>
              <a:gd name="T82" fmla="*/ 2108 w 2152"/>
              <a:gd name="T83" fmla="*/ 416 h 706"/>
              <a:gd name="T84" fmla="*/ 2058 w 2152"/>
              <a:gd name="T85" fmla="*/ 350 h 706"/>
              <a:gd name="T86" fmla="*/ 1982 w 2152"/>
              <a:gd name="T87" fmla="*/ 280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52" h="706">
                <a:moveTo>
                  <a:pt x="1952" y="256"/>
                </a:moveTo>
                <a:lnTo>
                  <a:pt x="1952" y="256"/>
                </a:lnTo>
                <a:lnTo>
                  <a:pt x="1914" y="230"/>
                </a:lnTo>
                <a:lnTo>
                  <a:pt x="1872" y="206"/>
                </a:lnTo>
                <a:lnTo>
                  <a:pt x="1828" y="180"/>
                </a:lnTo>
                <a:lnTo>
                  <a:pt x="1780" y="158"/>
                </a:lnTo>
                <a:lnTo>
                  <a:pt x="1728" y="134"/>
                </a:lnTo>
                <a:lnTo>
                  <a:pt x="1674" y="114"/>
                </a:lnTo>
                <a:lnTo>
                  <a:pt x="1620" y="94"/>
                </a:lnTo>
                <a:lnTo>
                  <a:pt x="1562" y="76"/>
                </a:lnTo>
                <a:lnTo>
                  <a:pt x="1504" y="58"/>
                </a:lnTo>
                <a:lnTo>
                  <a:pt x="1444" y="44"/>
                </a:lnTo>
                <a:lnTo>
                  <a:pt x="1384" y="30"/>
                </a:lnTo>
                <a:lnTo>
                  <a:pt x="1322" y="20"/>
                </a:lnTo>
                <a:lnTo>
                  <a:pt x="1260" y="10"/>
                </a:lnTo>
                <a:lnTo>
                  <a:pt x="1200" y="4"/>
                </a:lnTo>
                <a:lnTo>
                  <a:pt x="1138" y="0"/>
                </a:lnTo>
                <a:lnTo>
                  <a:pt x="1078" y="0"/>
                </a:lnTo>
                <a:lnTo>
                  <a:pt x="1078" y="0"/>
                </a:lnTo>
                <a:lnTo>
                  <a:pt x="1076" y="0"/>
                </a:lnTo>
                <a:lnTo>
                  <a:pt x="1076" y="0"/>
                </a:lnTo>
                <a:lnTo>
                  <a:pt x="1076" y="0"/>
                </a:lnTo>
                <a:lnTo>
                  <a:pt x="1076" y="0"/>
                </a:lnTo>
                <a:lnTo>
                  <a:pt x="1076" y="0"/>
                </a:lnTo>
                <a:lnTo>
                  <a:pt x="1076" y="0"/>
                </a:lnTo>
                <a:lnTo>
                  <a:pt x="1074" y="0"/>
                </a:lnTo>
                <a:lnTo>
                  <a:pt x="1074" y="0"/>
                </a:lnTo>
                <a:lnTo>
                  <a:pt x="1014" y="0"/>
                </a:lnTo>
                <a:lnTo>
                  <a:pt x="954" y="4"/>
                </a:lnTo>
                <a:lnTo>
                  <a:pt x="892" y="10"/>
                </a:lnTo>
                <a:lnTo>
                  <a:pt x="830" y="20"/>
                </a:lnTo>
                <a:lnTo>
                  <a:pt x="770" y="30"/>
                </a:lnTo>
                <a:lnTo>
                  <a:pt x="708" y="44"/>
                </a:lnTo>
                <a:lnTo>
                  <a:pt x="650" y="58"/>
                </a:lnTo>
                <a:lnTo>
                  <a:pt x="590" y="76"/>
                </a:lnTo>
                <a:lnTo>
                  <a:pt x="534" y="94"/>
                </a:lnTo>
                <a:lnTo>
                  <a:pt x="478" y="114"/>
                </a:lnTo>
                <a:lnTo>
                  <a:pt x="424" y="134"/>
                </a:lnTo>
                <a:lnTo>
                  <a:pt x="374" y="158"/>
                </a:lnTo>
                <a:lnTo>
                  <a:pt x="326" y="180"/>
                </a:lnTo>
                <a:lnTo>
                  <a:pt x="280" y="206"/>
                </a:lnTo>
                <a:lnTo>
                  <a:pt x="238" y="230"/>
                </a:lnTo>
                <a:lnTo>
                  <a:pt x="202" y="256"/>
                </a:lnTo>
                <a:lnTo>
                  <a:pt x="202" y="256"/>
                </a:lnTo>
                <a:lnTo>
                  <a:pt x="170" y="280"/>
                </a:lnTo>
                <a:lnTo>
                  <a:pt x="142" y="304"/>
                </a:lnTo>
                <a:lnTo>
                  <a:pt x="118" y="326"/>
                </a:lnTo>
                <a:lnTo>
                  <a:pt x="96" y="350"/>
                </a:lnTo>
                <a:lnTo>
                  <a:pt x="76" y="372"/>
                </a:lnTo>
                <a:lnTo>
                  <a:pt x="60" y="394"/>
                </a:lnTo>
                <a:lnTo>
                  <a:pt x="46" y="416"/>
                </a:lnTo>
                <a:lnTo>
                  <a:pt x="34" y="438"/>
                </a:lnTo>
                <a:lnTo>
                  <a:pt x="24" y="460"/>
                </a:lnTo>
                <a:lnTo>
                  <a:pt x="16" y="484"/>
                </a:lnTo>
                <a:lnTo>
                  <a:pt x="10" y="506"/>
                </a:lnTo>
                <a:lnTo>
                  <a:pt x="4" y="528"/>
                </a:lnTo>
                <a:lnTo>
                  <a:pt x="2" y="552"/>
                </a:lnTo>
                <a:lnTo>
                  <a:pt x="0" y="576"/>
                </a:lnTo>
                <a:lnTo>
                  <a:pt x="2" y="624"/>
                </a:lnTo>
                <a:lnTo>
                  <a:pt x="2" y="624"/>
                </a:lnTo>
                <a:lnTo>
                  <a:pt x="4" y="646"/>
                </a:lnTo>
                <a:lnTo>
                  <a:pt x="8" y="666"/>
                </a:lnTo>
                <a:lnTo>
                  <a:pt x="14" y="680"/>
                </a:lnTo>
                <a:lnTo>
                  <a:pt x="22" y="692"/>
                </a:lnTo>
                <a:lnTo>
                  <a:pt x="34" y="700"/>
                </a:lnTo>
                <a:lnTo>
                  <a:pt x="46" y="704"/>
                </a:lnTo>
                <a:lnTo>
                  <a:pt x="60" y="706"/>
                </a:lnTo>
                <a:lnTo>
                  <a:pt x="78" y="706"/>
                </a:lnTo>
                <a:lnTo>
                  <a:pt x="96" y="702"/>
                </a:lnTo>
                <a:lnTo>
                  <a:pt x="116" y="698"/>
                </a:lnTo>
                <a:lnTo>
                  <a:pt x="164" y="680"/>
                </a:lnTo>
                <a:lnTo>
                  <a:pt x="218" y="658"/>
                </a:lnTo>
                <a:lnTo>
                  <a:pt x="282" y="628"/>
                </a:lnTo>
                <a:lnTo>
                  <a:pt x="352" y="598"/>
                </a:lnTo>
                <a:lnTo>
                  <a:pt x="432" y="564"/>
                </a:lnTo>
                <a:lnTo>
                  <a:pt x="520" y="532"/>
                </a:lnTo>
                <a:lnTo>
                  <a:pt x="566" y="516"/>
                </a:lnTo>
                <a:lnTo>
                  <a:pt x="614" y="502"/>
                </a:lnTo>
                <a:lnTo>
                  <a:pt x="666" y="488"/>
                </a:lnTo>
                <a:lnTo>
                  <a:pt x="718" y="476"/>
                </a:lnTo>
                <a:lnTo>
                  <a:pt x="772" y="464"/>
                </a:lnTo>
                <a:lnTo>
                  <a:pt x="830" y="454"/>
                </a:lnTo>
                <a:lnTo>
                  <a:pt x="888" y="446"/>
                </a:lnTo>
                <a:lnTo>
                  <a:pt x="948" y="440"/>
                </a:lnTo>
                <a:lnTo>
                  <a:pt x="1012" y="436"/>
                </a:lnTo>
                <a:lnTo>
                  <a:pt x="1076" y="436"/>
                </a:lnTo>
                <a:lnTo>
                  <a:pt x="1076" y="436"/>
                </a:lnTo>
                <a:lnTo>
                  <a:pt x="1076" y="436"/>
                </a:lnTo>
                <a:lnTo>
                  <a:pt x="1076" y="436"/>
                </a:lnTo>
                <a:lnTo>
                  <a:pt x="1076" y="436"/>
                </a:lnTo>
                <a:lnTo>
                  <a:pt x="1076" y="436"/>
                </a:lnTo>
                <a:lnTo>
                  <a:pt x="1142" y="436"/>
                </a:lnTo>
                <a:lnTo>
                  <a:pt x="1204" y="440"/>
                </a:lnTo>
                <a:lnTo>
                  <a:pt x="1264" y="446"/>
                </a:lnTo>
                <a:lnTo>
                  <a:pt x="1324" y="454"/>
                </a:lnTo>
                <a:lnTo>
                  <a:pt x="1380" y="464"/>
                </a:lnTo>
                <a:lnTo>
                  <a:pt x="1434" y="476"/>
                </a:lnTo>
                <a:lnTo>
                  <a:pt x="1488" y="488"/>
                </a:lnTo>
                <a:lnTo>
                  <a:pt x="1538" y="502"/>
                </a:lnTo>
                <a:lnTo>
                  <a:pt x="1586" y="516"/>
                </a:lnTo>
                <a:lnTo>
                  <a:pt x="1634" y="532"/>
                </a:lnTo>
                <a:lnTo>
                  <a:pt x="1720" y="564"/>
                </a:lnTo>
                <a:lnTo>
                  <a:pt x="1800" y="598"/>
                </a:lnTo>
                <a:lnTo>
                  <a:pt x="1872" y="628"/>
                </a:lnTo>
                <a:lnTo>
                  <a:pt x="1934" y="658"/>
                </a:lnTo>
                <a:lnTo>
                  <a:pt x="1990" y="680"/>
                </a:lnTo>
                <a:lnTo>
                  <a:pt x="2036" y="698"/>
                </a:lnTo>
                <a:lnTo>
                  <a:pt x="2058" y="702"/>
                </a:lnTo>
                <a:lnTo>
                  <a:pt x="2076" y="706"/>
                </a:lnTo>
                <a:lnTo>
                  <a:pt x="2092" y="706"/>
                </a:lnTo>
                <a:lnTo>
                  <a:pt x="2106" y="704"/>
                </a:lnTo>
                <a:lnTo>
                  <a:pt x="2120" y="700"/>
                </a:lnTo>
                <a:lnTo>
                  <a:pt x="2130" y="692"/>
                </a:lnTo>
                <a:lnTo>
                  <a:pt x="2138" y="680"/>
                </a:lnTo>
                <a:lnTo>
                  <a:pt x="2144" y="666"/>
                </a:lnTo>
                <a:lnTo>
                  <a:pt x="2150" y="646"/>
                </a:lnTo>
                <a:lnTo>
                  <a:pt x="2152" y="624"/>
                </a:lnTo>
                <a:lnTo>
                  <a:pt x="2152" y="624"/>
                </a:lnTo>
                <a:lnTo>
                  <a:pt x="2152" y="576"/>
                </a:lnTo>
                <a:lnTo>
                  <a:pt x="2150" y="552"/>
                </a:lnTo>
                <a:lnTo>
                  <a:pt x="2148" y="528"/>
                </a:lnTo>
                <a:lnTo>
                  <a:pt x="2144" y="506"/>
                </a:lnTo>
                <a:lnTo>
                  <a:pt x="2138" y="484"/>
                </a:lnTo>
                <a:lnTo>
                  <a:pt x="2130" y="460"/>
                </a:lnTo>
                <a:lnTo>
                  <a:pt x="2120" y="438"/>
                </a:lnTo>
                <a:lnTo>
                  <a:pt x="2108" y="416"/>
                </a:lnTo>
                <a:lnTo>
                  <a:pt x="2094" y="394"/>
                </a:lnTo>
                <a:lnTo>
                  <a:pt x="2076" y="372"/>
                </a:lnTo>
                <a:lnTo>
                  <a:pt x="2058" y="350"/>
                </a:lnTo>
                <a:lnTo>
                  <a:pt x="2036" y="326"/>
                </a:lnTo>
                <a:lnTo>
                  <a:pt x="2010" y="304"/>
                </a:lnTo>
                <a:lnTo>
                  <a:pt x="1982" y="280"/>
                </a:lnTo>
                <a:lnTo>
                  <a:pt x="1952" y="256"/>
                </a:lnTo>
                <a:lnTo>
                  <a:pt x="1952" y="256"/>
                </a:lnTo>
                <a:close/>
              </a:path>
            </a:pathLst>
          </a:custGeom>
          <a:gradFill flip="none" rotWithShape="1">
            <a:gsLst>
              <a:gs pos="2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66" name="Freeform 6"/>
          <p:cNvSpPr/>
          <p:nvPr/>
        </p:nvSpPr>
        <p:spPr bwMode="auto">
          <a:xfrm>
            <a:off x="6479917" y="3079876"/>
            <a:ext cx="1622954" cy="2384711"/>
          </a:xfrm>
          <a:custGeom>
            <a:avLst/>
            <a:gdLst>
              <a:gd name="T0" fmla="*/ 510 w 1330"/>
              <a:gd name="T1" fmla="*/ 1876 h 1954"/>
              <a:gd name="T2" fmla="*/ 640 w 1330"/>
              <a:gd name="T3" fmla="*/ 1796 h 1954"/>
              <a:gd name="T4" fmla="*/ 774 w 1330"/>
              <a:gd name="T5" fmla="*/ 1688 h 1954"/>
              <a:gd name="T6" fmla="*/ 902 w 1330"/>
              <a:gd name="T7" fmla="*/ 1558 h 1954"/>
              <a:gd name="T8" fmla="*/ 1020 w 1330"/>
              <a:gd name="T9" fmla="*/ 1414 h 1954"/>
              <a:gd name="T10" fmla="*/ 1120 w 1330"/>
              <a:gd name="T11" fmla="*/ 1262 h 1954"/>
              <a:gd name="T12" fmla="*/ 1122 w 1330"/>
              <a:gd name="T13" fmla="*/ 1260 h 1954"/>
              <a:gd name="T14" fmla="*/ 1122 w 1330"/>
              <a:gd name="T15" fmla="*/ 1260 h 1954"/>
              <a:gd name="T16" fmla="*/ 1122 w 1330"/>
              <a:gd name="T17" fmla="*/ 1258 h 1954"/>
              <a:gd name="T18" fmla="*/ 1202 w 1330"/>
              <a:gd name="T19" fmla="*/ 1094 h 1954"/>
              <a:gd name="T20" fmla="*/ 1262 w 1330"/>
              <a:gd name="T21" fmla="*/ 918 h 1954"/>
              <a:gd name="T22" fmla="*/ 1304 w 1330"/>
              <a:gd name="T23" fmla="*/ 740 h 1954"/>
              <a:gd name="T24" fmla="*/ 1328 w 1330"/>
              <a:gd name="T25" fmla="*/ 570 h 1954"/>
              <a:gd name="T26" fmla="*/ 1330 w 1330"/>
              <a:gd name="T27" fmla="*/ 416 h 1954"/>
              <a:gd name="T28" fmla="*/ 1320 w 1330"/>
              <a:gd name="T29" fmla="*/ 332 h 1954"/>
              <a:gd name="T30" fmla="*/ 1296 w 1330"/>
              <a:gd name="T31" fmla="*/ 234 h 1954"/>
              <a:gd name="T32" fmla="*/ 1262 w 1330"/>
              <a:gd name="T33" fmla="*/ 156 h 1954"/>
              <a:gd name="T34" fmla="*/ 1218 w 1330"/>
              <a:gd name="T35" fmla="*/ 98 h 1954"/>
              <a:gd name="T36" fmla="*/ 1164 w 1330"/>
              <a:gd name="T37" fmla="*/ 52 h 1954"/>
              <a:gd name="T38" fmla="*/ 1102 w 1330"/>
              <a:gd name="T39" fmla="*/ 16 h 1954"/>
              <a:gd name="T40" fmla="*/ 1048 w 1330"/>
              <a:gd name="T41" fmla="*/ 0 h 1954"/>
              <a:gd name="T42" fmla="*/ 1010 w 1330"/>
              <a:gd name="T43" fmla="*/ 16 h 1954"/>
              <a:gd name="T44" fmla="*/ 988 w 1330"/>
              <a:gd name="T45" fmla="*/ 60 h 1954"/>
              <a:gd name="T46" fmla="*/ 968 w 1330"/>
              <a:gd name="T47" fmla="*/ 190 h 1954"/>
              <a:gd name="T48" fmla="*/ 944 w 1330"/>
              <a:gd name="T49" fmla="*/ 420 h 1954"/>
              <a:gd name="T50" fmla="*/ 908 w 1330"/>
              <a:gd name="T51" fmla="*/ 610 h 1954"/>
              <a:gd name="T52" fmla="*/ 864 w 1330"/>
              <a:gd name="T53" fmla="*/ 768 h 1954"/>
              <a:gd name="T54" fmla="*/ 798 w 1330"/>
              <a:gd name="T55" fmla="*/ 932 h 1954"/>
              <a:gd name="T56" fmla="*/ 740 w 1330"/>
              <a:gd name="T57" fmla="*/ 1046 h 1954"/>
              <a:gd name="T58" fmla="*/ 740 w 1330"/>
              <a:gd name="T59" fmla="*/ 1046 h 1954"/>
              <a:gd name="T60" fmla="*/ 674 w 1330"/>
              <a:gd name="T61" fmla="*/ 1156 h 1954"/>
              <a:gd name="T62" fmla="*/ 568 w 1330"/>
              <a:gd name="T63" fmla="*/ 1298 h 1954"/>
              <a:gd name="T64" fmla="*/ 456 w 1330"/>
              <a:gd name="T65" fmla="*/ 1416 h 1954"/>
              <a:gd name="T66" fmla="*/ 312 w 1330"/>
              <a:gd name="T67" fmla="*/ 1544 h 1954"/>
              <a:gd name="T68" fmla="*/ 128 w 1330"/>
              <a:gd name="T69" fmla="*/ 1686 h 1954"/>
              <a:gd name="T70" fmla="*/ 28 w 1330"/>
              <a:gd name="T71" fmla="*/ 1770 h 1954"/>
              <a:gd name="T72" fmla="*/ 2 w 1330"/>
              <a:gd name="T73" fmla="*/ 1814 h 1954"/>
              <a:gd name="T74" fmla="*/ 8 w 1330"/>
              <a:gd name="T75" fmla="*/ 1852 h 1954"/>
              <a:gd name="T76" fmla="*/ 50 w 1330"/>
              <a:gd name="T77" fmla="*/ 1892 h 1954"/>
              <a:gd name="T78" fmla="*/ 114 w 1330"/>
              <a:gd name="T79" fmla="*/ 1926 h 1954"/>
              <a:gd name="T80" fmla="*/ 180 w 1330"/>
              <a:gd name="T81" fmla="*/ 1948 h 1954"/>
              <a:gd name="T82" fmla="*/ 254 w 1330"/>
              <a:gd name="T83" fmla="*/ 1954 h 1954"/>
              <a:gd name="T84" fmla="*/ 336 w 1330"/>
              <a:gd name="T85" fmla="*/ 1944 h 1954"/>
              <a:gd name="T86" fmla="*/ 432 w 1330"/>
              <a:gd name="T87" fmla="*/ 1912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30" h="1954">
                <a:moveTo>
                  <a:pt x="468" y="1898"/>
                </a:moveTo>
                <a:lnTo>
                  <a:pt x="468" y="1898"/>
                </a:lnTo>
                <a:lnTo>
                  <a:pt x="510" y="1876"/>
                </a:lnTo>
                <a:lnTo>
                  <a:pt x="552" y="1852"/>
                </a:lnTo>
                <a:lnTo>
                  <a:pt x="596" y="1826"/>
                </a:lnTo>
                <a:lnTo>
                  <a:pt x="640" y="1796"/>
                </a:lnTo>
                <a:lnTo>
                  <a:pt x="684" y="1762"/>
                </a:lnTo>
                <a:lnTo>
                  <a:pt x="728" y="1726"/>
                </a:lnTo>
                <a:lnTo>
                  <a:pt x="774" y="1688"/>
                </a:lnTo>
                <a:lnTo>
                  <a:pt x="818" y="1646"/>
                </a:lnTo>
                <a:lnTo>
                  <a:pt x="860" y="1604"/>
                </a:lnTo>
                <a:lnTo>
                  <a:pt x="902" y="1558"/>
                </a:lnTo>
                <a:lnTo>
                  <a:pt x="944" y="1512"/>
                </a:lnTo>
                <a:lnTo>
                  <a:pt x="984" y="1464"/>
                </a:lnTo>
                <a:lnTo>
                  <a:pt x="1020" y="1414"/>
                </a:lnTo>
                <a:lnTo>
                  <a:pt x="1056" y="1364"/>
                </a:lnTo>
                <a:lnTo>
                  <a:pt x="1090" y="1314"/>
                </a:lnTo>
                <a:lnTo>
                  <a:pt x="1120" y="1262"/>
                </a:lnTo>
                <a:lnTo>
                  <a:pt x="1120" y="1262"/>
                </a:lnTo>
                <a:lnTo>
                  <a:pt x="1122" y="1260"/>
                </a:lnTo>
                <a:lnTo>
                  <a:pt x="1122" y="1260"/>
                </a:lnTo>
                <a:lnTo>
                  <a:pt x="1122" y="1260"/>
                </a:lnTo>
                <a:lnTo>
                  <a:pt x="1122" y="1260"/>
                </a:lnTo>
                <a:lnTo>
                  <a:pt x="1122" y="1260"/>
                </a:lnTo>
                <a:lnTo>
                  <a:pt x="1122" y="1260"/>
                </a:lnTo>
                <a:lnTo>
                  <a:pt x="1122" y="1258"/>
                </a:lnTo>
                <a:lnTo>
                  <a:pt x="1122" y="1258"/>
                </a:lnTo>
                <a:lnTo>
                  <a:pt x="1150" y="1204"/>
                </a:lnTo>
                <a:lnTo>
                  <a:pt x="1176" y="1150"/>
                </a:lnTo>
                <a:lnTo>
                  <a:pt x="1202" y="1094"/>
                </a:lnTo>
                <a:lnTo>
                  <a:pt x="1224" y="1036"/>
                </a:lnTo>
                <a:lnTo>
                  <a:pt x="1244" y="976"/>
                </a:lnTo>
                <a:lnTo>
                  <a:pt x="1262" y="918"/>
                </a:lnTo>
                <a:lnTo>
                  <a:pt x="1278" y="858"/>
                </a:lnTo>
                <a:lnTo>
                  <a:pt x="1292" y="798"/>
                </a:lnTo>
                <a:lnTo>
                  <a:pt x="1304" y="740"/>
                </a:lnTo>
                <a:lnTo>
                  <a:pt x="1314" y="682"/>
                </a:lnTo>
                <a:lnTo>
                  <a:pt x="1322" y="624"/>
                </a:lnTo>
                <a:lnTo>
                  <a:pt x="1328" y="570"/>
                </a:lnTo>
                <a:lnTo>
                  <a:pt x="1330" y="516"/>
                </a:lnTo>
                <a:lnTo>
                  <a:pt x="1330" y="464"/>
                </a:lnTo>
                <a:lnTo>
                  <a:pt x="1330" y="416"/>
                </a:lnTo>
                <a:lnTo>
                  <a:pt x="1324" y="370"/>
                </a:lnTo>
                <a:lnTo>
                  <a:pt x="1324" y="370"/>
                </a:lnTo>
                <a:lnTo>
                  <a:pt x="1320" y="332"/>
                </a:lnTo>
                <a:lnTo>
                  <a:pt x="1312" y="296"/>
                </a:lnTo>
                <a:lnTo>
                  <a:pt x="1304" y="264"/>
                </a:lnTo>
                <a:lnTo>
                  <a:pt x="1296" y="234"/>
                </a:lnTo>
                <a:lnTo>
                  <a:pt x="1286" y="206"/>
                </a:lnTo>
                <a:lnTo>
                  <a:pt x="1274" y="180"/>
                </a:lnTo>
                <a:lnTo>
                  <a:pt x="1262" y="156"/>
                </a:lnTo>
                <a:lnTo>
                  <a:pt x="1248" y="134"/>
                </a:lnTo>
                <a:lnTo>
                  <a:pt x="1234" y="116"/>
                </a:lnTo>
                <a:lnTo>
                  <a:pt x="1218" y="98"/>
                </a:lnTo>
                <a:lnTo>
                  <a:pt x="1202" y="80"/>
                </a:lnTo>
                <a:lnTo>
                  <a:pt x="1184" y="66"/>
                </a:lnTo>
                <a:lnTo>
                  <a:pt x="1164" y="52"/>
                </a:lnTo>
                <a:lnTo>
                  <a:pt x="1146" y="40"/>
                </a:lnTo>
                <a:lnTo>
                  <a:pt x="1102" y="16"/>
                </a:lnTo>
                <a:lnTo>
                  <a:pt x="1102" y="16"/>
                </a:lnTo>
                <a:lnTo>
                  <a:pt x="1082" y="8"/>
                </a:lnTo>
                <a:lnTo>
                  <a:pt x="1064" y="2"/>
                </a:lnTo>
                <a:lnTo>
                  <a:pt x="1048" y="0"/>
                </a:lnTo>
                <a:lnTo>
                  <a:pt x="1032" y="2"/>
                </a:lnTo>
                <a:lnTo>
                  <a:pt x="1020" y="8"/>
                </a:lnTo>
                <a:lnTo>
                  <a:pt x="1010" y="16"/>
                </a:lnTo>
                <a:lnTo>
                  <a:pt x="1002" y="28"/>
                </a:lnTo>
                <a:lnTo>
                  <a:pt x="994" y="42"/>
                </a:lnTo>
                <a:lnTo>
                  <a:pt x="988" y="60"/>
                </a:lnTo>
                <a:lnTo>
                  <a:pt x="982" y="80"/>
                </a:lnTo>
                <a:lnTo>
                  <a:pt x="974" y="130"/>
                </a:lnTo>
                <a:lnTo>
                  <a:pt x="968" y="190"/>
                </a:lnTo>
                <a:lnTo>
                  <a:pt x="960" y="258"/>
                </a:lnTo>
                <a:lnTo>
                  <a:pt x="954" y="336"/>
                </a:lnTo>
                <a:lnTo>
                  <a:pt x="944" y="420"/>
                </a:lnTo>
                <a:lnTo>
                  <a:pt x="928" y="512"/>
                </a:lnTo>
                <a:lnTo>
                  <a:pt x="920" y="562"/>
                </a:lnTo>
                <a:lnTo>
                  <a:pt x="908" y="610"/>
                </a:lnTo>
                <a:lnTo>
                  <a:pt x="896" y="662"/>
                </a:lnTo>
                <a:lnTo>
                  <a:pt x="882" y="714"/>
                </a:lnTo>
                <a:lnTo>
                  <a:pt x="864" y="768"/>
                </a:lnTo>
                <a:lnTo>
                  <a:pt x="846" y="822"/>
                </a:lnTo>
                <a:lnTo>
                  <a:pt x="824" y="876"/>
                </a:lnTo>
                <a:lnTo>
                  <a:pt x="798" y="932"/>
                </a:lnTo>
                <a:lnTo>
                  <a:pt x="772" y="988"/>
                </a:lnTo>
                <a:lnTo>
                  <a:pt x="740" y="1046"/>
                </a:lnTo>
                <a:lnTo>
                  <a:pt x="740" y="1046"/>
                </a:lnTo>
                <a:lnTo>
                  <a:pt x="740" y="1046"/>
                </a:lnTo>
                <a:lnTo>
                  <a:pt x="740" y="1046"/>
                </a:lnTo>
                <a:lnTo>
                  <a:pt x="740" y="1046"/>
                </a:lnTo>
                <a:lnTo>
                  <a:pt x="740" y="1046"/>
                </a:lnTo>
                <a:lnTo>
                  <a:pt x="708" y="1102"/>
                </a:lnTo>
                <a:lnTo>
                  <a:pt x="674" y="1156"/>
                </a:lnTo>
                <a:lnTo>
                  <a:pt x="640" y="1206"/>
                </a:lnTo>
                <a:lnTo>
                  <a:pt x="604" y="1252"/>
                </a:lnTo>
                <a:lnTo>
                  <a:pt x="568" y="1298"/>
                </a:lnTo>
                <a:lnTo>
                  <a:pt x="530" y="1340"/>
                </a:lnTo>
                <a:lnTo>
                  <a:pt x="494" y="1378"/>
                </a:lnTo>
                <a:lnTo>
                  <a:pt x="456" y="1416"/>
                </a:lnTo>
                <a:lnTo>
                  <a:pt x="420" y="1452"/>
                </a:lnTo>
                <a:lnTo>
                  <a:pt x="384" y="1484"/>
                </a:lnTo>
                <a:lnTo>
                  <a:pt x="312" y="1544"/>
                </a:lnTo>
                <a:lnTo>
                  <a:pt x="246" y="1598"/>
                </a:lnTo>
                <a:lnTo>
                  <a:pt x="184" y="1644"/>
                </a:lnTo>
                <a:lnTo>
                  <a:pt x="128" y="1686"/>
                </a:lnTo>
                <a:lnTo>
                  <a:pt x="80" y="1722"/>
                </a:lnTo>
                <a:lnTo>
                  <a:pt x="42" y="1756"/>
                </a:lnTo>
                <a:lnTo>
                  <a:pt x="28" y="1770"/>
                </a:lnTo>
                <a:lnTo>
                  <a:pt x="16" y="1786"/>
                </a:lnTo>
                <a:lnTo>
                  <a:pt x="8" y="1800"/>
                </a:lnTo>
                <a:lnTo>
                  <a:pt x="2" y="1814"/>
                </a:lnTo>
                <a:lnTo>
                  <a:pt x="0" y="1826"/>
                </a:lnTo>
                <a:lnTo>
                  <a:pt x="2" y="1840"/>
                </a:lnTo>
                <a:lnTo>
                  <a:pt x="8" y="1852"/>
                </a:lnTo>
                <a:lnTo>
                  <a:pt x="18" y="1866"/>
                </a:lnTo>
                <a:lnTo>
                  <a:pt x="32" y="1878"/>
                </a:lnTo>
                <a:lnTo>
                  <a:pt x="50" y="1892"/>
                </a:lnTo>
                <a:lnTo>
                  <a:pt x="50" y="1892"/>
                </a:lnTo>
                <a:lnTo>
                  <a:pt x="92" y="1916"/>
                </a:lnTo>
                <a:lnTo>
                  <a:pt x="114" y="1926"/>
                </a:lnTo>
                <a:lnTo>
                  <a:pt x="134" y="1936"/>
                </a:lnTo>
                <a:lnTo>
                  <a:pt x="158" y="1942"/>
                </a:lnTo>
                <a:lnTo>
                  <a:pt x="180" y="1948"/>
                </a:lnTo>
                <a:lnTo>
                  <a:pt x="204" y="1952"/>
                </a:lnTo>
                <a:lnTo>
                  <a:pt x="228" y="1954"/>
                </a:lnTo>
                <a:lnTo>
                  <a:pt x="254" y="1954"/>
                </a:lnTo>
                <a:lnTo>
                  <a:pt x="280" y="1954"/>
                </a:lnTo>
                <a:lnTo>
                  <a:pt x="308" y="1950"/>
                </a:lnTo>
                <a:lnTo>
                  <a:pt x="336" y="1944"/>
                </a:lnTo>
                <a:lnTo>
                  <a:pt x="366" y="1936"/>
                </a:lnTo>
                <a:lnTo>
                  <a:pt x="398" y="1926"/>
                </a:lnTo>
                <a:lnTo>
                  <a:pt x="432" y="1912"/>
                </a:lnTo>
                <a:lnTo>
                  <a:pt x="468" y="1898"/>
                </a:lnTo>
                <a:lnTo>
                  <a:pt x="468" y="1898"/>
                </a:lnTo>
                <a:close/>
              </a:path>
            </a:pathLst>
          </a:custGeom>
          <a:gradFill flip="none" rotWithShape="1">
            <a:gsLst>
              <a:gs pos="20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3500000" scaled="1"/>
            <a:tileRect/>
          </a:gra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67" name="Freeform 7"/>
          <p:cNvSpPr/>
          <p:nvPr/>
        </p:nvSpPr>
        <p:spPr bwMode="auto">
          <a:xfrm>
            <a:off x="4083316" y="3099403"/>
            <a:ext cx="1644919" cy="2370065"/>
          </a:xfrm>
          <a:custGeom>
            <a:avLst/>
            <a:gdLst>
              <a:gd name="T0" fmla="*/ 0 w 1348"/>
              <a:gd name="T1" fmla="*/ 418 h 1942"/>
              <a:gd name="T2" fmla="*/ 4 w 1348"/>
              <a:gd name="T3" fmla="*/ 572 h 1942"/>
              <a:gd name="T4" fmla="*/ 30 w 1348"/>
              <a:gd name="T5" fmla="*/ 742 h 1942"/>
              <a:gd name="T6" fmla="*/ 74 w 1348"/>
              <a:gd name="T7" fmla="*/ 920 h 1942"/>
              <a:gd name="T8" fmla="*/ 138 w 1348"/>
              <a:gd name="T9" fmla="*/ 1094 h 1942"/>
              <a:gd name="T10" fmla="*/ 218 w 1348"/>
              <a:gd name="T11" fmla="*/ 1258 h 1942"/>
              <a:gd name="T12" fmla="*/ 220 w 1348"/>
              <a:gd name="T13" fmla="*/ 1260 h 1942"/>
              <a:gd name="T14" fmla="*/ 220 w 1348"/>
              <a:gd name="T15" fmla="*/ 1260 h 1942"/>
              <a:gd name="T16" fmla="*/ 222 w 1348"/>
              <a:gd name="T17" fmla="*/ 1262 h 1942"/>
              <a:gd name="T18" fmla="*/ 322 w 1348"/>
              <a:gd name="T19" fmla="*/ 1414 h 1942"/>
              <a:gd name="T20" fmla="*/ 442 w 1348"/>
              <a:gd name="T21" fmla="*/ 1556 h 1942"/>
              <a:gd name="T22" fmla="*/ 574 w 1348"/>
              <a:gd name="T23" fmla="*/ 1682 h 1942"/>
              <a:gd name="T24" fmla="*/ 710 w 1348"/>
              <a:gd name="T25" fmla="*/ 1788 h 1942"/>
              <a:gd name="T26" fmla="*/ 840 w 1348"/>
              <a:gd name="T27" fmla="*/ 1868 h 1942"/>
              <a:gd name="T28" fmla="*/ 918 w 1348"/>
              <a:gd name="T29" fmla="*/ 1902 h 1942"/>
              <a:gd name="T30" fmla="*/ 1014 w 1348"/>
              <a:gd name="T31" fmla="*/ 1932 h 1942"/>
              <a:gd name="T32" fmla="*/ 1098 w 1348"/>
              <a:gd name="T33" fmla="*/ 1942 h 1942"/>
              <a:gd name="T34" fmla="*/ 1170 w 1348"/>
              <a:gd name="T35" fmla="*/ 1934 h 1942"/>
              <a:gd name="T36" fmla="*/ 1236 w 1348"/>
              <a:gd name="T37" fmla="*/ 1912 h 1942"/>
              <a:gd name="T38" fmla="*/ 1300 w 1348"/>
              <a:gd name="T39" fmla="*/ 1876 h 1942"/>
              <a:gd name="T40" fmla="*/ 1342 w 1348"/>
              <a:gd name="T41" fmla="*/ 1836 h 1942"/>
              <a:gd name="T42" fmla="*/ 1346 w 1348"/>
              <a:gd name="T43" fmla="*/ 1798 h 1942"/>
              <a:gd name="T44" fmla="*/ 1320 w 1348"/>
              <a:gd name="T45" fmla="*/ 1756 h 1942"/>
              <a:gd name="T46" fmla="*/ 1220 w 1348"/>
              <a:gd name="T47" fmla="*/ 1672 h 1942"/>
              <a:gd name="T48" fmla="*/ 1032 w 1348"/>
              <a:gd name="T49" fmla="*/ 1534 h 1942"/>
              <a:gd name="T50" fmla="*/ 886 w 1348"/>
              <a:gd name="T51" fmla="*/ 1406 h 1942"/>
              <a:gd name="T52" fmla="*/ 774 w 1348"/>
              <a:gd name="T53" fmla="*/ 1290 h 1942"/>
              <a:gd name="T54" fmla="*/ 666 w 1348"/>
              <a:gd name="T55" fmla="*/ 1148 h 1942"/>
              <a:gd name="T56" fmla="*/ 598 w 1348"/>
              <a:gd name="T57" fmla="*/ 1040 h 1942"/>
              <a:gd name="T58" fmla="*/ 598 w 1348"/>
              <a:gd name="T59" fmla="*/ 1040 h 1942"/>
              <a:gd name="T60" fmla="*/ 538 w 1348"/>
              <a:gd name="T61" fmla="*/ 928 h 1942"/>
              <a:gd name="T62" fmla="*/ 470 w 1348"/>
              <a:gd name="T63" fmla="*/ 764 h 1942"/>
              <a:gd name="T64" fmla="*/ 424 w 1348"/>
              <a:gd name="T65" fmla="*/ 608 h 1942"/>
              <a:gd name="T66" fmla="*/ 386 w 1348"/>
              <a:gd name="T67" fmla="*/ 418 h 1942"/>
              <a:gd name="T68" fmla="*/ 358 w 1348"/>
              <a:gd name="T69" fmla="*/ 188 h 1942"/>
              <a:gd name="T70" fmla="*/ 336 w 1348"/>
              <a:gd name="T71" fmla="*/ 58 h 1942"/>
              <a:gd name="T72" fmla="*/ 314 w 1348"/>
              <a:gd name="T73" fmla="*/ 14 h 1942"/>
              <a:gd name="T74" fmla="*/ 276 w 1348"/>
              <a:gd name="T75" fmla="*/ 0 h 1942"/>
              <a:gd name="T76" fmla="*/ 220 w 1348"/>
              <a:gd name="T77" fmla="*/ 16 h 1942"/>
              <a:gd name="T78" fmla="*/ 160 w 1348"/>
              <a:gd name="T79" fmla="*/ 52 h 1942"/>
              <a:gd name="T80" fmla="*/ 106 w 1348"/>
              <a:gd name="T81" fmla="*/ 98 h 1942"/>
              <a:gd name="T82" fmla="*/ 64 w 1348"/>
              <a:gd name="T83" fmla="*/ 158 h 1942"/>
              <a:gd name="T84" fmla="*/ 30 w 1348"/>
              <a:gd name="T85" fmla="*/ 236 h 1942"/>
              <a:gd name="T86" fmla="*/ 8 w 1348"/>
              <a:gd name="T87" fmla="*/ 334 h 1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48" h="1942">
                <a:moveTo>
                  <a:pt x="4" y="374"/>
                </a:moveTo>
                <a:lnTo>
                  <a:pt x="4" y="374"/>
                </a:lnTo>
                <a:lnTo>
                  <a:pt x="0" y="418"/>
                </a:lnTo>
                <a:lnTo>
                  <a:pt x="0" y="468"/>
                </a:lnTo>
                <a:lnTo>
                  <a:pt x="0" y="518"/>
                </a:lnTo>
                <a:lnTo>
                  <a:pt x="4" y="572"/>
                </a:lnTo>
                <a:lnTo>
                  <a:pt x="10" y="628"/>
                </a:lnTo>
                <a:lnTo>
                  <a:pt x="18" y="684"/>
                </a:lnTo>
                <a:lnTo>
                  <a:pt x="30" y="742"/>
                </a:lnTo>
                <a:lnTo>
                  <a:pt x="42" y="800"/>
                </a:lnTo>
                <a:lnTo>
                  <a:pt x="58" y="860"/>
                </a:lnTo>
                <a:lnTo>
                  <a:pt x="74" y="920"/>
                </a:lnTo>
                <a:lnTo>
                  <a:pt x="94" y="978"/>
                </a:lnTo>
                <a:lnTo>
                  <a:pt x="114" y="1036"/>
                </a:lnTo>
                <a:lnTo>
                  <a:pt x="138" y="1094"/>
                </a:lnTo>
                <a:lnTo>
                  <a:pt x="162" y="1150"/>
                </a:lnTo>
                <a:lnTo>
                  <a:pt x="190" y="1204"/>
                </a:lnTo>
                <a:lnTo>
                  <a:pt x="218" y="1258"/>
                </a:lnTo>
                <a:lnTo>
                  <a:pt x="218" y="1258"/>
                </a:lnTo>
                <a:lnTo>
                  <a:pt x="220" y="1260"/>
                </a:lnTo>
                <a:lnTo>
                  <a:pt x="220" y="1260"/>
                </a:lnTo>
                <a:lnTo>
                  <a:pt x="220" y="1260"/>
                </a:lnTo>
                <a:lnTo>
                  <a:pt x="220" y="1260"/>
                </a:lnTo>
                <a:lnTo>
                  <a:pt x="220" y="1260"/>
                </a:lnTo>
                <a:lnTo>
                  <a:pt x="220" y="1260"/>
                </a:lnTo>
                <a:lnTo>
                  <a:pt x="222" y="1262"/>
                </a:lnTo>
                <a:lnTo>
                  <a:pt x="222" y="1262"/>
                </a:lnTo>
                <a:lnTo>
                  <a:pt x="252" y="1312"/>
                </a:lnTo>
                <a:lnTo>
                  <a:pt x="286" y="1364"/>
                </a:lnTo>
                <a:lnTo>
                  <a:pt x="322" y="1414"/>
                </a:lnTo>
                <a:lnTo>
                  <a:pt x="360" y="1462"/>
                </a:lnTo>
                <a:lnTo>
                  <a:pt x="400" y="1510"/>
                </a:lnTo>
                <a:lnTo>
                  <a:pt x="442" y="1556"/>
                </a:lnTo>
                <a:lnTo>
                  <a:pt x="486" y="1600"/>
                </a:lnTo>
                <a:lnTo>
                  <a:pt x="530" y="1642"/>
                </a:lnTo>
                <a:lnTo>
                  <a:pt x="574" y="1682"/>
                </a:lnTo>
                <a:lnTo>
                  <a:pt x="620" y="1720"/>
                </a:lnTo>
                <a:lnTo>
                  <a:pt x="664" y="1756"/>
                </a:lnTo>
                <a:lnTo>
                  <a:pt x="710" y="1788"/>
                </a:lnTo>
                <a:lnTo>
                  <a:pt x="754" y="1818"/>
                </a:lnTo>
                <a:lnTo>
                  <a:pt x="798" y="1844"/>
                </a:lnTo>
                <a:lnTo>
                  <a:pt x="840" y="1868"/>
                </a:lnTo>
                <a:lnTo>
                  <a:pt x="882" y="1888"/>
                </a:lnTo>
                <a:lnTo>
                  <a:pt x="882" y="1888"/>
                </a:lnTo>
                <a:lnTo>
                  <a:pt x="918" y="1902"/>
                </a:lnTo>
                <a:lnTo>
                  <a:pt x="952" y="1914"/>
                </a:lnTo>
                <a:lnTo>
                  <a:pt x="984" y="1924"/>
                </a:lnTo>
                <a:lnTo>
                  <a:pt x="1014" y="1932"/>
                </a:lnTo>
                <a:lnTo>
                  <a:pt x="1044" y="1938"/>
                </a:lnTo>
                <a:lnTo>
                  <a:pt x="1072" y="1942"/>
                </a:lnTo>
                <a:lnTo>
                  <a:pt x="1098" y="1942"/>
                </a:lnTo>
                <a:lnTo>
                  <a:pt x="1124" y="1942"/>
                </a:lnTo>
                <a:lnTo>
                  <a:pt x="1148" y="1940"/>
                </a:lnTo>
                <a:lnTo>
                  <a:pt x="1170" y="1934"/>
                </a:lnTo>
                <a:lnTo>
                  <a:pt x="1194" y="1928"/>
                </a:lnTo>
                <a:lnTo>
                  <a:pt x="1216" y="1922"/>
                </a:lnTo>
                <a:lnTo>
                  <a:pt x="1236" y="1912"/>
                </a:lnTo>
                <a:lnTo>
                  <a:pt x="1258" y="1902"/>
                </a:lnTo>
                <a:lnTo>
                  <a:pt x="1300" y="1876"/>
                </a:lnTo>
                <a:lnTo>
                  <a:pt x="1300" y="1876"/>
                </a:lnTo>
                <a:lnTo>
                  <a:pt x="1318" y="1864"/>
                </a:lnTo>
                <a:lnTo>
                  <a:pt x="1332" y="1850"/>
                </a:lnTo>
                <a:lnTo>
                  <a:pt x="1342" y="1836"/>
                </a:lnTo>
                <a:lnTo>
                  <a:pt x="1348" y="1824"/>
                </a:lnTo>
                <a:lnTo>
                  <a:pt x="1348" y="1810"/>
                </a:lnTo>
                <a:lnTo>
                  <a:pt x="1346" y="1798"/>
                </a:lnTo>
                <a:lnTo>
                  <a:pt x="1342" y="1784"/>
                </a:lnTo>
                <a:lnTo>
                  <a:pt x="1332" y="1770"/>
                </a:lnTo>
                <a:lnTo>
                  <a:pt x="1320" y="1756"/>
                </a:lnTo>
                <a:lnTo>
                  <a:pt x="1306" y="1740"/>
                </a:lnTo>
                <a:lnTo>
                  <a:pt x="1268" y="1708"/>
                </a:lnTo>
                <a:lnTo>
                  <a:pt x="1220" y="1672"/>
                </a:lnTo>
                <a:lnTo>
                  <a:pt x="1164" y="1632"/>
                </a:lnTo>
                <a:lnTo>
                  <a:pt x="1100" y="1586"/>
                </a:lnTo>
                <a:lnTo>
                  <a:pt x="1032" y="1534"/>
                </a:lnTo>
                <a:lnTo>
                  <a:pt x="960" y="1474"/>
                </a:lnTo>
                <a:lnTo>
                  <a:pt x="924" y="1442"/>
                </a:lnTo>
                <a:lnTo>
                  <a:pt x="886" y="1406"/>
                </a:lnTo>
                <a:lnTo>
                  <a:pt x="850" y="1370"/>
                </a:lnTo>
                <a:lnTo>
                  <a:pt x="812" y="1330"/>
                </a:lnTo>
                <a:lnTo>
                  <a:pt x="774" y="1290"/>
                </a:lnTo>
                <a:lnTo>
                  <a:pt x="738" y="1246"/>
                </a:lnTo>
                <a:lnTo>
                  <a:pt x="702" y="1198"/>
                </a:lnTo>
                <a:lnTo>
                  <a:pt x="666" y="1148"/>
                </a:lnTo>
                <a:lnTo>
                  <a:pt x="630" y="1096"/>
                </a:lnTo>
                <a:lnTo>
                  <a:pt x="598" y="1040"/>
                </a:lnTo>
                <a:lnTo>
                  <a:pt x="598" y="1040"/>
                </a:lnTo>
                <a:lnTo>
                  <a:pt x="598" y="1040"/>
                </a:lnTo>
                <a:lnTo>
                  <a:pt x="598" y="1040"/>
                </a:lnTo>
                <a:lnTo>
                  <a:pt x="598" y="1040"/>
                </a:lnTo>
                <a:lnTo>
                  <a:pt x="598" y="1040"/>
                </a:lnTo>
                <a:lnTo>
                  <a:pt x="566" y="984"/>
                </a:lnTo>
                <a:lnTo>
                  <a:pt x="538" y="928"/>
                </a:lnTo>
                <a:lnTo>
                  <a:pt x="512" y="872"/>
                </a:lnTo>
                <a:lnTo>
                  <a:pt x="490" y="818"/>
                </a:lnTo>
                <a:lnTo>
                  <a:pt x="470" y="764"/>
                </a:lnTo>
                <a:lnTo>
                  <a:pt x="452" y="710"/>
                </a:lnTo>
                <a:lnTo>
                  <a:pt x="436" y="658"/>
                </a:lnTo>
                <a:lnTo>
                  <a:pt x="424" y="608"/>
                </a:lnTo>
                <a:lnTo>
                  <a:pt x="412" y="558"/>
                </a:lnTo>
                <a:lnTo>
                  <a:pt x="402" y="510"/>
                </a:lnTo>
                <a:lnTo>
                  <a:pt x="386" y="418"/>
                </a:lnTo>
                <a:lnTo>
                  <a:pt x="374" y="334"/>
                </a:lnTo>
                <a:lnTo>
                  <a:pt x="366" y="256"/>
                </a:lnTo>
                <a:lnTo>
                  <a:pt x="358" y="188"/>
                </a:lnTo>
                <a:lnTo>
                  <a:pt x="352" y="128"/>
                </a:lnTo>
                <a:lnTo>
                  <a:pt x="342" y="78"/>
                </a:lnTo>
                <a:lnTo>
                  <a:pt x="336" y="58"/>
                </a:lnTo>
                <a:lnTo>
                  <a:pt x="330" y="40"/>
                </a:lnTo>
                <a:lnTo>
                  <a:pt x="322" y="26"/>
                </a:lnTo>
                <a:lnTo>
                  <a:pt x="314" y="14"/>
                </a:lnTo>
                <a:lnTo>
                  <a:pt x="302" y="6"/>
                </a:lnTo>
                <a:lnTo>
                  <a:pt x="290" y="0"/>
                </a:lnTo>
                <a:lnTo>
                  <a:pt x="276" y="0"/>
                </a:lnTo>
                <a:lnTo>
                  <a:pt x="260" y="2"/>
                </a:lnTo>
                <a:lnTo>
                  <a:pt x="242" y="6"/>
                </a:lnTo>
                <a:lnTo>
                  <a:pt x="220" y="16"/>
                </a:lnTo>
                <a:lnTo>
                  <a:pt x="220" y="16"/>
                </a:lnTo>
                <a:lnTo>
                  <a:pt x="178" y="40"/>
                </a:lnTo>
                <a:lnTo>
                  <a:pt x="160" y="52"/>
                </a:lnTo>
                <a:lnTo>
                  <a:pt x="140" y="66"/>
                </a:lnTo>
                <a:lnTo>
                  <a:pt x="124" y="82"/>
                </a:lnTo>
                <a:lnTo>
                  <a:pt x="106" y="98"/>
                </a:lnTo>
                <a:lnTo>
                  <a:pt x="92" y="116"/>
                </a:lnTo>
                <a:lnTo>
                  <a:pt x="76" y="136"/>
                </a:lnTo>
                <a:lnTo>
                  <a:pt x="64" y="158"/>
                </a:lnTo>
                <a:lnTo>
                  <a:pt x="52" y="182"/>
                </a:lnTo>
                <a:lnTo>
                  <a:pt x="40" y="208"/>
                </a:lnTo>
                <a:lnTo>
                  <a:pt x="30" y="236"/>
                </a:lnTo>
                <a:lnTo>
                  <a:pt x="22" y="266"/>
                </a:lnTo>
                <a:lnTo>
                  <a:pt x="14" y="298"/>
                </a:lnTo>
                <a:lnTo>
                  <a:pt x="8" y="334"/>
                </a:lnTo>
                <a:lnTo>
                  <a:pt x="4" y="374"/>
                </a:lnTo>
                <a:lnTo>
                  <a:pt x="4" y="374"/>
                </a:lnTo>
                <a:close/>
              </a:path>
            </a:pathLst>
          </a:custGeom>
          <a:gradFill flip="none" rotWithShape="1">
            <a:gsLst>
              <a:gs pos="2000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8900000" scaled="1"/>
            <a:tileRect/>
          </a:gra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68" name="Freeform 8"/>
          <p:cNvSpPr/>
          <p:nvPr/>
        </p:nvSpPr>
        <p:spPr bwMode="auto">
          <a:xfrm>
            <a:off x="4345333" y="1879857"/>
            <a:ext cx="3497961" cy="3498416"/>
          </a:xfrm>
          <a:custGeom>
            <a:avLst/>
            <a:gdLst>
              <a:gd name="T0" fmla="*/ 2966 w 2968"/>
              <a:gd name="T1" fmla="*/ 1560 h 2968"/>
              <a:gd name="T2" fmla="*/ 2938 w 2968"/>
              <a:gd name="T3" fmla="*/ 1784 h 2968"/>
              <a:gd name="T4" fmla="*/ 2878 w 2968"/>
              <a:gd name="T5" fmla="*/ 1994 h 2968"/>
              <a:gd name="T6" fmla="*/ 2788 w 2968"/>
              <a:gd name="T7" fmla="*/ 2192 h 2968"/>
              <a:gd name="T8" fmla="*/ 2674 w 2968"/>
              <a:gd name="T9" fmla="*/ 2372 h 2968"/>
              <a:gd name="T10" fmla="*/ 2534 w 2968"/>
              <a:gd name="T11" fmla="*/ 2534 h 2968"/>
              <a:gd name="T12" fmla="*/ 2372 w 2968"/>
              <a:gd name="T13" fmla="*/ 2674 h 2968"/>
              <a:gd name="T14" fmla="*/ 2192 w 2968"/>
              <a:gd name="T15" fmla="*/ 2790 h 2968"/>
              <a:gd name="T16" fmla="*/ 1994 w 2968"/>
              <a:gd name="T17" fmla="*/ 2878 h 2968"/>
              <a:gd name="T18" fmla="*/ 1784 w 2968"/>
              <a:gd name="T19" fmla="*/ 2938 h 2968"/>
              <a:gd name="T20" fmla="*/ 1560 w 2968"/>
              <a:gd name="T21" fmla="*/ 2966 h 2968"/>
              <a:gd name="T22" fmla="*/ 1408 w 2968"/>
              <a:gd name="T23" fmla="*/ 2966 h 2968"/>
              <a:gd name="T24" fmla="*/ 1184 w 2968"/>
              <a:gd name="T25" fmla="*/ 2938 h 2968"/>
              <a:gd name="T26" fmla="*/ 974 w 2968"/>
              <a:gd name="T27" fmla="*/ 2878 h 2968"/>
              <a:gd name="T28" fmla="*/ 776 w 2968"/>
              <a:gd name="T29" fmla="*/ 2790 h 2968"/>
              <a:gd name="T30" fmla="*/ 596 w 2968"/>
              <a:gd name="T31" fmla="*/ 2674 h 2968"/>
              <a:gd name="T32" fmla="*/ 434 w 2968"/>
              <a:gd name="T33" fmla="*/ 2534 h 2968"/>
              <a:gd name="T34" fmla="*/ 294 w 2968"/>
              <a:gd name="T35" fmla="*/ 2372 h 2968"/>
              <a:gd name="T36" fmla="*/ 180 w 2968"/>
              <a:gd name="T37" fmla="*/ 2192 h 2968"/>
              <a:gd name="T38" fmla="*/ 90 w 2968"/>
              <a:gd name="T39" fmla="*/ 1994 h 2968"/>
              <a:gd name="T40" fmla="*/ 30 w 2968"/>
              <a:gd name="T41" fmla="*/ 1784 h 2968"/>
              <a:gd name="T42" fmla="*/ 2 w 2968"/>
              <a:gd name="T43" fmla="*/ 1560 h 2968"/>
              <a:gd name="T44" fmla="*/ 2 w 2968"/>
              <a:gd name="T45" fmla="*/ 1408 h 2968"/>
              <a:gd name="T46" fmla="*/ 30 w 2968"/>
              <a:gd name="T47" fmla="*/ 1186 h 2968"/>
              <a:gd name="T48" fmla="*/ 90 w 2968"/>
              <a:gd name="T49" fmla="*/ 974 h 2968"/>
              <a:gd name="T50" fmla="*/ 180 w 2968"/>
              <a:gd name="T51" fmla="*/ 778 h 2968"/>
              <a:gd name="T52" fmla="*/ 294 w 2968"/>
              <a:gd name="T53" fmla="*/ 596 h 2968"/>
              <a:gd name="T54" fmla="*/ 434 w 2968"/>
              <a:gd name="T55" fmla="*/ 436 h 2968"/>
              <a:gd name="T56" fmla="*/ 596 w 2968"/>
              <a:gd name="T57" fmla="*/ 296 h 2968"/>
              <a:gd name="T58" fmla="*/ 776 w 2968"/>
              <a:gd name="T59" fmla="*/ 180 h 2968"/>
              <a:gd name="T60" fmla="*/ 974 w 2968"/>
              <a:gd name="T61" fmla="*/ 90 h 2968"/>
              <a:gd name="T62" fmla="*/ 1184 w 2968"/>
              <a:gd name="T63" fmla="*/ 30 h 2968"/>
              <a:gd name="T64" fmla="*/ 1408 w 2968"/>
              <a:gd name="T65" fmla="*/ 2 h 2968"/>
              <a:gd name="T66" fmla="*/ 1560 w 2968"/>
              <a:gd name="T67" fmla="*/ 2 h 2968"/>
              <a:gd name="T68" fmla="*/ 1784 w 2968"/>
              <a:gd name="T69" fmla="*/ 30 h 2968"/>
              <a:gd name="T70" fmla="*/ 1994 w 2968"/>
              <a:gd name="T71" fmla="*/ 90 h 2968"/>
              <a:gd name="T72" fmla="*/ 2192 w 2968"/>
              <a:gd name="T73" fmla="*/ 180 h 2968"/>
              <a:gd name="T74" fmla="*/ 2372 w 2968"/>
              <a:gd name="T75" fmla="*/ 296 h 2968"/>
              <a:gd name="T76" fmla="*/ 2534 w 2968"/>
              <a:gd name="T77" fmla="*/ 436 h 2968"/>
              <a:gd name="T78" fmla="*/ 2674 w 2968"/>
              <a:gd name="T79" fmla="*/ 596 h 2968"/>
              <a:gd name="T80" fmla="*/ 2788 w 2968"/>
              <a:gd name="T81" fmla="*/ 778 h 2968"/>
              <a:gd name="T82" fmla="*/ 2878 w 2968"/>
              <a:gd name="T83" fmla="*/ 974 h 2968"/>
              <a:gd name="T84" fmla="*/ 2938 w 2968"/>
              <a:gd name="T85" fmla="*/ 1186 h 2968"/>
              <a:gd name="T86" fmla="*/ 2966 w 2968"/>
              <a:gd name="T87" fmla="*/ 1408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68" h="2968">
                <a:moveTo>
                  <a:pt x="2968" y="1484"/>
                </a:moveTo>
                <a:lnTo>
                  <a:pt x="2968" y="1484"/>
                </a:lnTo>
                <a:lnTo>
                  <a:pt x="2966" y="1560"/>
                </a:lnTo>
                <a:lnTo>
                  <a:pt x="2960" y="1636"/>
                </a:lnTo>
                <a:lnTo>
                  <a:pt x="2950" y="1710"/>
                </a:lnTo>
                <a:lnTo>
                  <a:pt x="2938" y="1784"/>
                </a:lnTo>
                <a:lnTo>
                  <a:pt x="2922" y="1856"/>
                </a:lnTo>
                <a:lnTo>
                  <a:pt x="2902" y="1926"/>
                </a:lnTo>
                <a:lnTo>
                  <a:pt x="2878" y="1994"/>
                </a:lnTo>
                <a:lnTo>
                  <a:pt x="2852" y="2062"/>
                </a:lnTo>
                <a:lnTo>
                  <a:pt x="2822" y="2128"/>
                </a:lnTo>
                <a:lnTo>
                  <a:pt x="2788" y="2192"/>
                </a:lnTo>
                <a:lnTo>
                  <a:pt x="2754" y="2254"/>
                </a:lnTo>
                <a:lnTo>
                  <a:pt x="2714" y="2314"/>
                </a:lnTo>
                <a:lnTo>
                  <a:pt x="2674" y="2372"/>
                </a:lnTo>
                <a:lnTo>
                  <a:pt x="2630" y="2428"/>
                </a:lnTo>
                <a:lnTo>
                  <a:pt x="2582" y="2482"/>
                </a:lnTo>
                <a:lnTo>
                  <a:pt x="2534" y="2534"/>
                </a:lnTo>
                <a:lnTo>
                  <a:pt x="2482" y="2582"/>
                </a:lnTo>
                <a:lnTo>
                  <a:pt x="2428" y="2630"/>
                </a:lnTo>
                <a:lnTo>
                  <a:pt x="2372" y="2674"/>
                </a:lnTo>
                <a:lnTo>
                  <a:pt x="2314" y="2716"/>
                </a:lnTo>
                <a:lnTo>
                  <a:pt x="2254" y="2754"/>
                </a:lnTo>
                <a:lnTo>
                  <a:pt x="2192" y="2790"/>
                </a:lnTo>
                <a:lnTo>
                  <a:pt x="2128" y="2822"/>
                </a:lnTo>
                <a:lnTo>
                  <a:pt x="2062" y="2852"/>
                </a:lnTo>
                <a:lnTo>
                  <a:pt x="1994" y="2878"/>
                </a:lnTo>
                <a:lnTo>
                  <a:pt x="1926" y="2902"/>
                </a:lnTo>
                <a:lnTo>
                  <a:pt x="1854" y="2922"/>
                </a:lnTo>
                <a:lnTo>
                  <a:pt x="1784" y="2938"/>
                </a:lnTo>
                <a:lnTo>
                  <a:pt x="1710" y="2952"/>
                </a:lnTo>
                <a:lnTo>
                  <a:pt x="1636" y="2960"/>
                </a:lnTo>
                <a:lnTo>
                  <a:pt x="1560" y="2966"/>
                </a:lnTo>
                <a:lnTo>
                  <a:pt x="1484" y="2968"/>
                </a:lnTo>
                <a:lnTo>
                  <a:pt x="1484" y="2968"/>
                </a:lnTo>
                <a:lnTo>
                  <a:pt x="1408" y="2966"/>
                </a:lnTo>
                <a:lnTo>
                  <a:pt x="1332" y="2960"/>
                </a:lnTo>
                <a:lnTo>
                  <a:pt x="1258" y="2952"/>
                </a:lnTo>
                <a:lnTo>
                  <a:pt x="1184" y="2938"/>
                </a:lnTo>
                <a:lnTo>
                  <a:pt x="1114" y="2922"/>
                </a:lnTo>
                <a:lnTo>
                  <a:pt x="1042" y="2902"/>
                </a:lnTo>
                <a:lnTo>
                  <a:pt x="974" y="2878"/>
                </a:lnTo>
                <a:lnTo>
                  <a:pt x="906" y="2852"/>
                </a:lnTo>
                <a:lnTo>
                  <a:pt x="840" y="2822"/>
                </a:lnTo>
                <a:lnTo>
                  <a:pt x="776" y="2790"/>
                </a:lnTo>
                <a:lnTo>
                  <a:pt x="714" y="2754"/>
                </a:lnTo>
                <a:lnTo>
                  <a:pt x="654" y="2716"/>
                </a:lnTo>
                <a:lnTo>
                  <a:pt x="596" y="2674"/>
                </a:lnTo>
                <a:lnTo>
                  <a:pt x="540" y="2630"/>
                </a:lnTo>
                <a:lnTo>
                  <a:pt x="486" y="2582"/>
                </a:lnTo>
                <a:lnTo>
                  <a:pt x="434" y="2534"/>
                </a:lnTo>
                <a:lnTo>
                  <a:pt x="386" y="2482"/>
                </a:lnTo>
                <a:lnTo>
                  <a:pt x="338" y="2428"/>
                </a:lnTo>
                <a:lnTo>
                  <a:pt x="294" y="2372"/>
                </a:lnTo>
                <a:lnTo>
                  <a:pt x="254" y="2314"/>
                </a:lnTo>
                <a:lnTo>
                  <a:pt x="214" y="2254"/>
                </a:lnTo>
                <a:lnTo>
                  <a:pt x="180" y="2192"/>
                </a:lnTo>
                <a:lnTo>
                  <a:pt x="146" y="2128"/>
                </a:lnTo>
                <a:lnTo>
                  <a:pt x="116" y="2062"/>
                </a:lnTo>
                <a:lnTo>
                  <a:pt x="90" y="1994"/>
                </a:lnTo>
                <a:lnTo>
                  <a:pt x="66" y="1926"/>
                </a:lnTo>
                <a:lnTo>
                  <a:pt x="46" y="1856"/>
                </a:lnTo>
                <a:lnTo>
                  <a:pt x="30" y="1784"/>
                </a:lnTo>
                <a:lnTo>
                  <a:pt x="18" y="1710"/>
                </a:lnTo>
                <a:lnTo>
                  <a:pt x="8" y="1636"/>
                </a:lnTo>
                <a:lnTo>
                  <a:pt x="2" y="1560"/>
                </a:lnTo>
                <a:lnTo>
                  <a:pt x="0" y="1484"/>
                </a:lnTo>
                <a:lnTo>
                  <a:pt x="0" y="1484"/>
                </a:lnTo>
                <a:lnTo>
                  <a:pt x="2" y="1408"/>
                </a:lnTo>
                <a:lnTo>
                  <a:pt x="8" y="1332"/>
                </a:lnTo>
                <a:lnTo>
                  <a:pt x="18" y="1258"/>
                </a:lnTo>
                <a:lnTo>
                  <a:pt x="30" y="1186"/>
                </a:lnTo>
                <a:lnTo>
                  <a:pt x="46" y="1114"/>
                </a:lnTo>
                <a:lnTo>
                  <a:pt x="66" y="1044"/>
                </a:lnTo>
                <a:lnTo>
                  <a:pt x="90" y="974"/>
                </a:lnTo>
                <a:lnTo>
                  <a:pt x="116" y="906"/>
                </a:lnTo>
                <a:lnTo>
                  <a:pt x="146" y="842"/>
                </a:lnTo>
                <a:lnTo>
                  <a:pt x="180" y="778"/>
                </a:lnTo>
                <a:lnTo>
                  <a:pt x="214" y="716"/>
                </a:lnTo>
                <a:lnTo>
                  <a:pt x="254" y="654"/>
                </a:lnTo>
                <a:lnTo>
                  <a:pt x="294" y="596"/>
                </a:lnTo>
                <a:lnTo>
                  <a:pt x="338" y="540"/>
                </a:lnTo>
                <a:lnTo>
                  <a:pt x="386" y="486"/>
                </a:lnTo>
                <a:lnTo>
                  <a:pt x="434" y="436"/>
                </a:lnTo>
                <a:lnTo>
                  <a:pt x="486" y="386"/>
                </a:lnTo>
                <a:lnTo>
                  <a:pt x="540" y="340"/>
                </a:lnTo>
                <a:lnTo>
                  <a:pt x="596" y="296"/>
                </a:lnTo>
                <a:lnTo>
                  <a:pt x="654" y="254"/>
                </a:lnTo>
                <a:lnTo>
                  <a:pt x="714" y="216"/>
                </a:lnTo>
                <a:lnTo>
                  <a:pt x="776" y="180"/>
                </a:lnTo>
                <a:lnTo>
                  <a:pt x="840" y="146"/>
                </a:lnTo>
                <a:lnTo>
                  <a:pt x="906" y="118"/>
                </a:lnTo>
                <a:lnTo>
                  <a:pt x="974" y="90"/>
                </a:lnTo>
                <a:lnTo>
                  <a:pt x="1042" y="68"/>
                </a:lnTo>
                <a:lnTo>
                  <a:pt x="1114" y="48"/>
                </a:lnTo>
                <a:lnTo>
                  <a:pt x="1184" y="30"/>
                </a:lnTo>
                <a:lnTo>
                  <a:pt x="1258" y="18"/>
                </a:lnTo>
                <a:lnTo>
                  <a:pt x="1332" y="8"/>
                </a:lnTo>
                <a:lnTo>
                  <a:pt x="1408" y="2"/>
                </a:lnTo>
                <a:lnTo>
                  <a:pt x="1484" y="0"/>
                </a:lnTo>
                <a:lnTo>
                  <a:pt x="1484" y="0"/>
                </a:lnTo>
                <a:lnTo>
                  <a:pt x="1560" y="2"/>
                </a:lnTo>
                <a:lnTo>
                  <a:pt x="1636" y="8"/>
                </a:lnTo>
                <a:lnTo>
                  <a:pt x="1710" y="18"/>
                </a:lnTo>
                <a:lnTo>
                  <a:pt x="1784" y="30"/>
                </a:lnTo>
                <a:lnTo>
                  <a:pt x="1854" y="48"/>
                </a:lnTo>
                <a:lnTo>
                  <a:pt x="1926" y="68"/>
                </a:lnTo>
                <a:lnTo>
                  <a:pt x="1994" y="90"/>
                </a:lnTo>
                <a:lnTo>
                  <a:pt x="2062" y="118"/>
                </a:lnTo>
                <a:lnTo>
                  <a:pt x="2128" y="146"/>
                </a:lnTo>
                <a:lnTo>
                  <a:pt x="2192" y="180"/>
                </a:lnTo>
                <a:lnTo>
                  <a:pt x="2254" y="216"/>
                </a:lnTo>
                <a:lnTo>
                  <a:pt x="2314" y="254"/>
                </a:lnTo>
                <a:lnTo>
                  <a:pt x="2372" y="296"/>
                </a:lnTo>
                <a:lnTo>
                  <a:pt x="2428" y="340"/>
                </a:lnTo>
                <a:lnTo>
                  <a:pt x="2482" y="386"/>
                </a:lnTo>
                <a:lnTo>
                  <a:pt x="2534" y="436"/>
                </a:lnTo>
                <a:lnTo>
                  <a:pt x="2582" y="486"/>
                </a:lnTo>
                <a:lnTo>
                  <a:pt x="2630" y="540"/>
                </a:lnTo>
                <a:lnTo>
                  <a:pt x="2674" y="596"/>
                </a:lnTo>
                <a:lnTo>
                  <a:pt x="2714" y="654"/>
                </a:lnTo>
                <a:lnTo>
                  <a:pt x="2754" y="716"/>
                </a:lnTo>
                <a:lnTo>
                  <a:pt x="2788" y="778"/>
                </a:lnTo>
                <a:lnTo>
                  <a:pt x="2822" y="842"/>
                </a:lnTo>
                <a:lnTo>
                  <a:pt x="2852" y="906"/>
                </a:lnTo>
                <a:lnTo>
                  <a:pt x="2878" y="974"/>
                </a:lnTo>
                <a:lnTo>
                  <a:pt x="2902" y="1044"/>
                </a:lnTo>
                <a:lnTo>
                  <a:pt x="2922" y="1114"/>
                </a:lnTo>
                <a:lnTo>
                  <a:pt x="2938" y="1186"/>
                </a:lnTo>
                <a:lnTo>
                  <a:pt x="2950" y="1258"/>
                </a:lnTo>
                <a:lnTo>
                  <a:pt x="2960" y="1332"/>
                </a:lnTo>
                <a:lnTo>
                  <a:pt x="2966" y="1408"/>
                </a:lnTo>
                <a:lnTo>
                  <a:pt x="2968" y="1484"/>
                </a:lnTo>
                <a:lnTo>
                  <a:pt x="2968" y="1484"/>
                </a:lnTo>
                <a:close/>
              </a:path>
            </a:pathLst>
          </a:custGeom>
          <a:gradFill flip="none" rotWithShape="1">
            <a:gsLst>
              <a:gs pos="37000">
                <a:schemeClr val="bg1"/>
              </a:gs>
              <a:gs pos="82000">
                <a:schemeClr val="bg1">
                  <a:lumMod val="85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5508502" y="3043177"/>
            <a:ext cx="1171623" cy="1171776"/>
            <a:chOff x="4131318" y="2472883"/>
            <a:chExt cx="878832" cy="878832"/>
          </a:xfrm>
        </p:grpSpPr>
        <p:sp>
          <p:nvSpPr>
            <p:cNvPr id="70" name="椭圆 69"/>
            <p:cNvSpPr/>
            <p:nvPr/>
          </p:nvSpPr>
          <p:spPr>
            <a:xfrm>
              <a:off x="4131318" y="2472883"/>
              <a:ext cx="878832" cy="87883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4334236" y="2679700"/>
              <a:ext cx="472998" cy="465198"/>
              <a:chOff x="5294306" y="6135664"/>
              <a:chExt cx="865187" cy="850924"/>
            </a:xfrm>
          </p:grpSpPr>
          <p:sp>
            <p:nvSpPr>
              <p:cNvPr id="72" name="Freeform 28"/>
              <p:cNvSpPr/>
              <p:nvPr/>
            </p:nvSpPr>
            <p:spPr bwMode="auto">
              <a:xfrm>
                <a:off x="5495919" y="6199165"/>
                <a:ext cx="463551" cy="544512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29"/>
              <p:cNvSpPr/>
              <p:nvPr/>
            </p:nvSpPr>
            <p:spPr bwMode="auto">
              <a:xfrm>
                <a:off x="5294306" y="6199165"/>
                <a:ext cx="865187" cy="334960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Line 30"/>
              <p:cNvSpPr>
                <a:spLocks noChangeShapeType="1"/>
              </p:cNvSpPr>
              <p:nvPr/>
            </p:nvSpPr>
            <p:spPr bwMode="auto">
              <a:xfrm>
                <a:off x="5495923" y="6135664"/>
                <a:ext cx="46355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31"/>
              <p:cNvSpPr>
                <a:spLocks noChangeShapeType="1"/>
              </p:cNvSpPr>
              <p:nvPr/>
            </p:nvSpPr>
            <p:spPr bwMode="auto">
              <a:xfrm>
                <a:off x="5727696" y="6743669"/>
                <a:ext cx="0" cy="9207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32"/>
              <p:cNvSpPr/>
              <p:nvPr/>
            </p:nvSpPr>
            <p:spPr bwMode="auto">
              <a:xfrm>
                <a:off x="5549902" y="6878637"/>
                <a:ext cx="355600" cy="107951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4083315" y="3555841"/>
            <a:ext cx="1339852" cy="1847724"/>
            <a:chOff x="3062289" y="2857380"/>
            <a:chExt cx="1005020" cy="1385793"/>
          </a:xfrm>
        </p:grpSpPr>
        <p:sp>
          <p:nvSpPr>
            <p:cNvPr id="78" name="Freeform 11"/>
            <p:cNvSpPr/>
            <p:nvPr/>
          </p:nvSpPr>
          <p:spPr bwMode="auto">
            <a:xfrm>
              <a:off x="3062289" y="2857380"/>
              <a:ext cx="1005020" cy="1385793"/>
            </a:xfrm>
            <a:custGeom>
              <a:avLst/>
              <a:gdLst>
                <a:gd name="T0" fmla="*/ 220 w 1098"/>
                <a:gd name="T1" fmla="*/ 886 h 1514"/>
                <a:gd name="T2" fmla="*/ 220 w 1098"/>
                <a:gd name="T3" fmla="*/ 886 h 1514"/>
                <a:gd name="T4" fmla="*/ 222 w 1098"/>
                <a:gd name="T5" fmla="*/ 888 h 1514"/>
                <a:gd name="T6" fmla="*/ 286 w 1098"/>
                <a:gd name="T7" fmla="*/ 990 h 1514"/>
                <a:gd name="T8" fmla="*/ 400 w 1098"/>
                <a:gd name="T9" fmla="*/ 1136 h 1514"/>
                <a:gd name="T10" fmla="*/ 530 w 1098"/>
                <a:gd name="T11" fmla="*/ 1268 h 1514"/>
                <a:gd name="T12" fmla="*/ 664 w 1098"/>
                <a:gd name="T13" fmla="*/ 1382 h 1514"/>
                <a:gd name="T14" fmla="*/ 798 w 1098"/>
                <a:gd name="T15" fmla="*/ 1470 h 1514"/>
                <a:gd name="T16" fmla="*/ 882 w 1098"/>
                <a:gd name="T17" fmla="*/ 1514 h 1514"/>
                <a:gd name="T18" fmla="*/ 834 w 1098"/>
                <a:gd name="T19" fmla="*/ 1470 h 1514"/>
                <a:gd name="T20" fmla="*/ 780 w 1098"/>
                <a:gd name="T21" fmla="*/ 1398 h 1514"/>
                <a:gd name="T22" fmla="*/ 746 w 1098"/>
                <a:gd name="T23" fmla="*/ 1322 h 1514"/>
                <a:gd name="T24" fmla="*/ 732 w 1098"/>
                <a:gd name="T25" fmla="*/ 1228 h 1514"/>
                <a:gd name="T26" fmla="*/ 738 w 1098"/>
                <a:gd name="T27" fmla="*/ 1164 h 1514"/>
                <a:gd name="T28" fmla="*/ 764 w 1098"/>
                <a:gd name="T29" fmla="*/ 1082 h 1514"/>
                <a:gd name="T30" fmla="*/ 804 w 1098"/>
                <a:gd name="T31" fmla="*/ 1014 h 1514"/>
                <a:gd name="T32" fmla="*/ 864 w 1098"/>
                <a:gd name="T33" fmla="*/ 948 h 1514"/>
                <a:gd name="T34" fmla="*/ 914 w 1098"/>
                <a:gd name="T35" fmla="*/ 912 h 1514"/>
                <a:gd name="T36" fmla="*/ 1000 w 1098"/>
                <a:gd name="T37" fmla="*/ 842 h 1514"/>
                <a:gd name="T38" fmla="*/ 1062 w 1098"/>
                <a:gd name="T39" fmla="*/ 754 h 1514"/>
                <a:gd name="T40" fmla="*/ 1094 w 1098"/>
                <a:gd name="T41" fmla="*/ 652 h 1514"/>
                <a:gd name="T42" fmla="*/ 1096 w 1098"/>
                <a:gd name="T43" fmla="*/ 546 h 1514"/>
                <a:gd name="T44" fmla="*/ 1066 w 1098"/>
                <a:gd name="T45" fmla="*/ 440 h 1514"/>
                <a:gd name="T46" fmla="*/ 1028 w 1098"/>
                <a:gd name="T47" fmla="*/ 374 h 1514"/>
                <a:gd name="T48" fmla="*/ 952 w 1098"/>
                <a:gd name="T49" fmla="*/ 296 h 1514"/>
                <a:gd name="T50" fmla="*/ 860 w 1098"/>
                <a:gd name="T51" fmla="*/ 246 h 1514"/>
                <a:gd name="T52" fmla="*/ 758 w 1098"/>
                <a:gd name="T53" fmla="*/ 222 h 1514"/>
                <a:gd name="T54" fmla="*/ 650 w 1098"/>
                <a:gd name="T55" fmla="*/ 230 h 1514"/>
                <a:gd name="T56" fmla="*/ 548 w 1098"/>
                <a:gd name="T57" fmla="*/ 268 h 1514"/>
                <a:gd name="T58" fmla="*/ 542 w 1098"/>
                <a:gd name="T59" fmla="*/ 270 h 1514"/>
                <a:gd name="T60" fmla="*/ 446 w 1098"/>
                <a:gd name="T61" fmla="*/ 306 h 1514"/>
                <a:gd name="T62" fmla="*/ 374 w 1098"/>
                <a:gd name="T63" fmla="*/ 316 h 1514"/>
                <a:gd name="T64" fmla="*/ 292 w 1098"/>
                <a:gd name="T65" fmla="*/ 312 h 1514"/>
                <a:gd name="T66" fmla="*/ 206 w 1098"/>
                <a:gd name="T67" fmla="*/ 286 h 1514"/>
                <a:gd name="T68" fmla="*/ 150 w 1098"/>
                <a:gd name="T69" fmla="*/ 252 h 1514"/>
                <a:gd name="T70" fmla="*/ 84 w 1098"/>
                <a:gd name="T71" fmla="*/ 190 h 1514"/>
                <a:gd name="T72" fmla="*/ 42 w 1098"/>
                <a:gd name="T73" fmla="*/ 122 h 1514"/>
                <a:gd name="T74" fmla="*/ 8 w 1098"/>
                <a:gd name="T75" fmla="*/ 28 h 1514"/>
                <a:gd name="T76" fmla="*/ 4 w 1098"/>
                <a:gd name="T77" fmla="*/ 0 h 1514"/>
                <a:gd name="T78" fmla="*/ 0 w 1098"/>
                <a:gd name="T79" fmla="*/ 144 h 1514"/>
                <a:gd name="T80" fmla="*/ 18 w 1098"/>
                <a:gd name="T81" fmla="*/ 310 h 1514"/>
                <a:gd name="T82" fmla="*/ 58 w 1098"/>
                <a:gd name="T83" fmla="*/ 486 h 1514"/>
                <a:gd name="T84" fmla="*/ 114 w 1098"/>
                <a:gd name="T85" fmla="*/ 662 h 1514"/>
                <a:gd name="T86" fmla="*/ 190 w 1098"/>
                <a:gd name="T87" fmla="*/ 830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8" h="1514">
                  <a:moveTo>
                    <a:pt x="218" y="884"/>
                  </a:moveTo>
                  <a:lnTo>
                    <a:pt x="218" y="884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22" y="888"/>
                  </a:lnTo>
                  <a:lnTo>
                    <a:pt x="222" y="888"/>
                  </a:lnTo>
                  <a:lnTo>
                    <a:pt x="252" y="938"/>
                  </a:lnTo>
                  <a:lnTo>
                    <a:pt x="286" y="990"/>
                  </a:lnTo>
                  <a:lnTo>
                    <a:pt x="322" y="1040"/>
                  </a:lnTo>
                  <a:lnTo>
                    <a:pt x="360" y="1088"/>
                  </a:lnTo>
                  <a:lnTo>
                    <a:pt x="400" y="1136"/>
                  </a:lnTo>
                  <a:lnTo>
                    <a:pt x="442" y="1182"/>
                  </a:lnTo>
                  <a:lnTo>
                    <a:pt x="486" y="1226"/>
                  </a:lnTo>
                  <a:lnTo>
                    <a:pt x="530" y="1268"/>
                  </a:lnTo>
                  <a:lnTo>
                    <a:pt x="574" y="1308"/>
                  </a:lnTo>
                  <a:lnTo>
                    <a:pt x="620" y="1346"/>
                  </a:lnTo>
                  <a:lnTo>
                    <a:pt x="664" y="1382"/>
                  </a:lnTo>
                  <a:lnTo>
                    <a:pt x="710" y="1414"/>
                  </a:lnTo>
                  <a:lnTo>
                    <a:pt x="754" y="1444"/>
                  </a:lnTo>
                  <a:lnTo>
                    <a:pt x="798" y="1470"/>
                  </a:lnTo>
                  <a:lnTo>
                    <a:pt x="840" y="1494"/>
                  </a:lnTo>
                  <a:lnTo>
                    <a:pt x="882" y="1514"/>
                  </a:lnTo>
                  <a:lnTo>
                    <a:pt x="882" y="1514"/>
                  </a:lnTo>
                  <a:lnTo>
                    <a:pt x="876" y="1508"/>
                  </a:lnTo>
                  <a:lnTo>
                    <a:pt x="858" y="1494"/>
                  </a:lnTo>
                  <a:lnTo>
                    <a:pt x="834" y="1470"/>
                  </a:lnTo>
                  <a:lnTo>
                    <a:pt x="806" y="1438"/>
                  </a:lnTo>
                  <a:lnTo>
                    <a:pt x="792" y="1420"/>
                  </a:lnTo>
                  <a:lnTo>
                    <a:pt x="780" y="1398"/>
                  </a:lnTo>
                  <a:lnTo>
                    <a:pt x="766" y="1374"/>
                  </a:lnTo>
                  <a:lnTo>
                    <a:pt x="756" y="1350"/>
                  </a:lnTo>
                  <a:lnTo>
                    <a:pt x="746" y="1322"/>
                  </a:lnTo>
                  <a:lnTo>
                    <a:pt x="738" y="1292"/>
                  </a:lnTo>
                  <a:lnTo>
                    <a:pt x="734" y="1262"/>
                  </a:lnTo>
                  <a:lnTo>
                    <a:pt x="732" y="1228"/>
                  </a:lnTo>
                  <a:lnTo>
                    <a:pt x="732" y="1228"/>
                  </a:lnTo>
                  <a:lnTo>
                    <a:pt x="734" y="1196"/>
                  </a:lnTo>
                  <a:lnTo>
                    <a:pt x="738" y="1164"/>
                  </a:lnTo>
                  <a:lnTo>
                    <a:pt x="744" y="1136"/>
                  </a:lnTo>
                  <a:lnTo>
                    <a:pt x="754" y="1108"/>
                  </a:lnTo>
                  <a:lnTo>
                    <a:pt x="764" y="1082"/>
                  </a:lnTo>
                  <a:lnTo>
                    <a:pt x="776" y="1058"/>
                  </a:lnTo>
                  <a:lnTo>
                    <a:pt x="790" y="1034"/>
                  </a:lnTo>
                  <a:lnTo>
                    <a:pt x="804" y="1014"/>
                  </a:lnTo>
                  <a:lnTo>
                    <a:pt x="820" y="994"/>
                  </a:lnTo>
                  <a:lnTo>
                    <a:pt x="834" y="978"/>
                  </a:lnTo>
                  <a:lnTo>
                    <a:pt x="864" y="948"/>
                  </a:lnTo>
                  <a:lnTo>
                    <a:pt x="892" y="926"/>
                  </a:lnTo>
                  <a:lnTo>
                    <a:pt x="914" y="912"/>
                  </a:lnTo>
                  <a:lnTo>
                    <a:pt x="914" y="912"/>
                  </a:lnTo>
                  <a:lnTo>
                    <a:pt x="946" y="892"/>
                  </a:lnTo>
                  <a:lnTo>
                    <a:pt x="974" y="868"/>
                  </a:lnTo>
                  <a:lnTo>
                    <a:pt x="1000" y="842"/>
                  </a:lnTo>
                  <a:lnTo>
                    <a:pt x="1024" y="814"/>
                  </a:lnTo>
                  <a:lnTo>
                    <a:pt x="1044" y="784"/>
                  </a:lnTo>
                  <a:lnTo>
                    <a:pt x="1062" y="754"/>
                  </a:lnTo>
                  <a:lnTo>
                    <a:pt x="1076" y="720"/>
                  </a:lnTo>
                  <a:lnTo>
                    <a:pt x="1086" y="688"/>
                  </a:lnTo>
                  <a:lnTo>
                    <a:pt x="1094" y="652"/>
                  </a:lnTo>
                  <a:lnTo>
                    <a:pt x="1098" y="616"/>
                  </a:lnTo>
                  <a:lnTo>
                    <a:pt x="1098" y="582"/>
                  </a:lnTo>
                  <a:lnTo>
                    <a:pt x="1096" y="546"/>
                  </a:lnTo>
                  <a:lnTo>
                    <a:pt x="1090" y="510"/>
                  </a:lnTo>
                  <a:lnTo>
                    <a:pt x="1080" y="474"/>
                  </a:lnTo>
                  <a:lnTo>
                    <a:pt x="1066" y="440"/>
                  </a:lnTo>
                  <a:lnTo>
                    <a:pt x="1048" y="406"/>
                  </a:lnTo>
                  <a:lnTo>
                    <a:pt x="1048" y="406"/>
                  </a:lnTo>
                  <a:lnTo>
                    <a:pt x="1028" y="374"/>
                  </a:lnTo>
                  <a:lnTo>
                    <a:pt x="1006" y="346"/>
                  </a:lnTo>
                  <a:lnTo>
                    <a:pt x="980" y="320"/>
                  </a:lnTo>
                  <a:lnTo>
                    <a:pt x="952" y="296"/>
                  </a:lnTo>
                  <a:lnTo>
                    <a:pt x="924" y="276"/>
                  </a:lnTo>
                  <a:lnTo>
                    <a:pt x="892" y="260"/>
                  </a:lnTo>
                  <a:lnTo>
                    <a:pt x="860" y="246"/>
                  </a:lnTo>
                  <a:lnTo>
                    <a:pt x="826" y="234"/>
                  </a:lnTo>
                  <a:lnTo>
                    <a:pt x="792" y="228"/>
                  </a:lnTo>
                  <a:lnTo>
                    <a:pt x="758" y="222"/>
                  </a:lnTo>
                  <a:lnTo>
                    <a:pt x="722" y="222"/>
                  </a:lnTo>
                  <a:lnTo>
                    <a:pt x="686" y="224"/>
                  </a:lnTo>
                  <a:lnTo>
                    <a:pt x="650" y="230"/>
                  </a:lnTo>
                  <a:lnTo>
                    <a:pt x="616" y="238"/>
                  </a:lnTo>
                  <a:lnTo>
                    <a:pt x="582" y="252"/>
                  </a:lnTo>
                  <a:lnTo>
                    <a:pt x="548" y="268"/>
                  </a:lnTo>
                  <a:lnTo>
                    <a:pt x="548" y="268"/>
                  </a:lnTo>
                  <a:lnTo>
                    <a:pt x="542" y="270"/>
                  </a:lnTo>
                  <a:lnTo>
                    <a:pt x="542" y="270"/>
                  </a:lnTo>
                  <a:lnTo>
                    <a:pt x="518" y="282"/>
                  </a:lnTo>
                  <a:lnTo>
                    <a:pt x="486" y="294"/>
                  </a:lnTo>
                  <a:lnTo>
                    <a:pt x="446" y="306"/>
                  </a:lnTo>
                  <a:lnTo>
                    <a:pt x="424" y="310"/>
                  </a:lnTo>
                  <a:lnTo>
                    <a:pt x="400" y="314"/>
                  </a:lnTo>
                  <a:lnTo>
                    <a:pt x="374" y="316"/>
                  </a:lnTo>
                  <a:lnTo>
                    <a:pt x="348" y="318"/>
                  </a:lnTo>
                  <a:lnTo>
                    <a:pt x="320" y="316"/>
                  </a:lnTo>
                  <a:lnTo>
                    <a:pt x="292" y="312"/>
                  </a:lnTo>
                  <a:lnTo>
                    <a:pt x="264" y="306"/>
                  </a:lnTo>
                  <a:lnTo>
                    <a:pt x="236" y="298"/>
                  </a:lnTo>
                  <a:lnTo>
                    <a:pt x="206" y="286"/>
                  </a:lnTo>
                  <a:lnTo>
                    <a:pt x="176" y="270"/>
                  </a:lnTo>
                  <a:lnTo>
                    <a:pt x="176" y="270"/>
                  </a:lnTo>
                  <a:lnTo>
                    <a:pt x="150" y="252"/>
                  </a:lnTo>
                  <a:lnTo>
                    <a:pt x="124" y="234"/>
                  </a:lnTo>
                  <a:lnTo>
                    <a:pt x="102" y="212"/>
                  </a:lnTo>
                  <a:lnTo>
                    <a:pt x="84" y="190"/>
                  </a:lnTo>
                  <a:lnTo>
                    <a:pt x="68" y="168"/>
                  </a:lnTo>
                  <a:lnTo>
                    <a:pt x="54" y="146"/>
                  </a:lnTo>
                  <a:lnTo>
                    <a:pt x="42" y="122"/>
                  </a:lnTo>
                  <a:lnTo>
                    <a:pt x="32" y="102"/>
                  </a:lnTo>
                  <a:lnTo>
                    <a:pt x="18" y="62"/>
                  </a:lnTo>
                  <a:lnTo>
                    <a:pt x="8" y="28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4"/>
                  </a:lnTo>
                  <a:lnTo>
                    <a:pt x="0" y="94"/>
                  </a:lnTo>
                  <a:lnTo>
                    <a:pt x="0" y="144"/>
                  </a:lnTo>
                  <a:lnTo>
                    <a:pt x="4" y="198"/>
                  </a:lnTo>
                  <a:lnTo>
                    <a:pt x="10" y="254"/>
                  </a:lnTo>
                  <a:lnTo>
                    <a:pt x="18" y="310"/>
                  </a:lnTo>
                  <a:lnTo>
                    <a:pt x="30" y="368"/>
                  </a:lnTo>
                  <a:lnTo>
                    <a:pt x="42" y="426"/>
                  </a:lnTo>
                  <a:lnTo>
                    <a:pt x="58" y="486"/>
                  </a:lnTo>
                  <a:lnTo>
                    <a:pt x="74" y="546"/>
                  </a:lnTo>
                  <a:lnTo>
                    <a:pt x="94" y="604"/>
                  </a:lnTo>
                  <a:lnTo>
                    <a:pt x="114" y="662"/>
                  </a:lnTo>
                  <a:lnTo>
                    <a:pt x="138" y="720"/>
                  </a:lnTo>
                  <a:lnTo>
                    <a:pt x="162" y="776"/>
                  </a:lnTo>
                  <a:lnTo>
                    <a:pt x="190" y="830"/>
                  </a:lnTo>
                  <a:lnTo>
                    <a:pt x="218" y="884"/>
                  </a:lnTo>
                  <a:lnTo>
                    <a:pt x="218" y="8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3490251" y="3158271"/>
              <a:ext cx="481728" cy="481726"/>
              <a:chOff x="5835317" y="2123703"/>
              <a:chExt cx="756000" cy="756000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5835317" y="2123703"/>
                <a:ext cx="756000" cy="75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81" name="组合 80"/>
              <p:cNvGrpSpPr/>
              <p:nvPr/>
            </p:nvGrpSpPr>
            <p:grpSpPr>
              <a:xfrm>
                <a:off x="6046413" y="2333066"/>
                <a:ext cx="333808" cy="298641"/>
                <a:chOff x="4987925" y="414338"/>
                <a:chExt cx="1898650" cy="1698625"/>
              </a:xfrm>
            </p:grpSpPr>
            <p:sp>
              <p:nvSpPr>
                <p:cNvPr id="82" name="Freeform 22"/>
                <p:cNvSpPr/>
                <p:nvPr/>
              </p:nvSpPr>
              <p:spPr bwMode="auto">
                <a:xfrm>
                  <a:off x="4987925" y="414338"/>
                  <a:ext cx="1898650" cy="1698625"/>
                </a:xfrm>
                <a:custGeom>
                  <a:avLst/>
                  <a:gdLst>
                    <a:gd name="T0" fmla="*/ 18 w 1196"/>
                    <a:gd name="T1" fmla="*/ 876 h 1070"/>
                    <a:gd name="T2" fmla="*/ 486 w 1196"/>
                    <a:gd name="T3" fmla="*/ 64 h 1070"/>
                    <a:gd name="T4" fmla="*/ 486 w 1196"/>
                    <a:gd name="T5" fmla="*/ 64 h 1070"/>
                    <a:gd name="T6" fmla="*/ 496 w 1196"/>
                    <a:gd name="T7" fmla="*/ 50 h 1070"/>
                    <a:gd name="T8" fmla="*/ 508 w 1196"/>
                    <a:gd name="T9" fmla="*/ 36 h 1070"/>
                    <a:gd name="T10" fmla="*/ 520 w 1196"/>
                    <a:gd name="T11" fmla="*/ 26 h 1070"/>
                    <a:gd name="T12" fmla="*/ 534 w 1196"/>
                    <a:gd name="T13" fmla="*/ 16 h 1070"/>
                    <a:gd name="T14" fmla="*/ 550 w 1196"/>
                    <a:gd name="T15" fmla="*/ 8 h 1070"/>
                    <a:gd name="T16" fmla="*/ 566 w 1196"/>
                    <a:gd name="T17" fmla="*/ 4 h 1070"/>
                    <a:gd name="T18" fmla="*/ 582 w 1196"/>
                    <a:gd name="T19" fmla="*/ 0 h 1070"/>
                    <a:gd name="T20" fmla="*/ 598 w 1196"/>
                    <a:gd name="T21" fmla="*/ 0 h 1070"/>
                    <a:gd name="T22" fmla="*/ 614 w 1196"/>
                    <a:gd name="T23" fmla="*/ 0 h 1070"/>
                    <a:gd name="T24" fmla="*/ 630 w 1196"/>
                    <a:gd name="T25" fmla="*/ 4 h 1070"/>
                    <a:gd name="T26" fmla="*/ 646 w 1196"/>
                    <a:gd name="T27" fmla="*/ 8 h 1070"/>
                    <a:gd name="T28" fmla="*/ 660 w 1196"/>
                    <a:gd name="T29" fmla="*/ 16 h 1070"/>
                    <a:gd name="T30" fmla="*/ 674 w 1196"/>
                    <a:gd name="T31" fmla="*/ 26 h 1070"/>
                    <a:gd name="T32" fmla="*/ 688 w 1196"/>
                    <a:gd name="T33" fmla="*/ 36 h 1070"/>
                    <a:gd name="T34" fmla="*/ 700 w 1196"/>
                    <a:gd name="T35" fmla="*/ 50 h 1070"/>
                    <a:gd name="T36" fmla="*/ 710 w 1196"/>
                    <a:gd name="T37" fmla="*/ 64 h 1070"/>
                    <a:gd name="T38" fmla="*/ 1178 w 1196"/>
                    <a:gd name="T39" fmla="*/ 876 h 1070"/>
                    <a:gd name="T40" fmla="*/ 1178 w 1196"/>
                    <a:gd name="T41" fmla="*/ 876 h 1070"/>
                    <a:gd name="T42" fmla="*/ 1186 w 1196"/>
                    <a:gd name="T43" fmla="*/ 892 h 1070"/>
                    <a:gd name="T44" fmla="*/ 1192 w 1196"/>
                    <a:gd name="T45" fmla="*/ 910 h 1070"/>
                    <a:gd name="T46" fmla="*/ 1196 w 1196"/>
                    <a:gd name="T47" fmla="*/ 926 h 1070"/>
                    <a:gd name="T48" fmla="*/ 1196 w 1196"/>
                    <a:gd name="T49" fmla="*/ 944 h 1070"/>
                    <a:gd name="T50" fmla="*/ 1194 w 1196"/>
                    <a:gd name="T51" fmla="*/ 960 h 1070"/>
                    <a:gd name="T52" fmla="*/ 1192 w 1196"/>
                    <a:gd name="T53" fmla="*/ 976 h 1070"/>
                    <a:gd name="T54" fmla="*/ 1186 w 1196"/>
                    <a:gd name="T55" fmla="*/ 990 h 1070"/>
                    <a:gd name="T56" fmla="*/ 1178 w 1196"/>
                    <a:gd name="T57" fmla="*/ 1006 h 1070"/>
                    <a:gd name="T58" fmla="*/ 1170 w 1196"/>
                    <a:gd name="T59" fmla="*/ 1020 h 1070"/>
                    <a:gd name="T60" fmla="*/ 1158 w 1196"/>
                    <a:gd name="T61" fmla="*/ 1032 h 1070"/>
                    <a:gd name="T62" fmla="*/ 1146 w 1196"/>
                    <a:gd name="T63" fmla="*/ 1042 h 1070"/>
                    <a:gd name="T64" fmla="*/ 1132 w 1196"/>
                    <a:gd name="T65" fmla="*/ 1052 h 1070"/>
                    <a:gd name="T66" fmla="*/ 1118 w 1196"/>
                    <a:gd name="T67" fmla="*/ 1060 h 1070"/>
                    <a:gd name="T68" fmla="*/ 1102 w 1196"/>
                    <a:gd name="T69" fmla="*/ 1066 h 1070"/>
                    <a:gd name="T70" fmla="*/ 1084 w 1196"/>
                    <a:gd name="T71" fmla="*/ 1068 h 1070"/>
                    <a:gd name="T72" fmla="*/ 1066 w 1196"/>
                    <a:gd name="T73" fmla="*/ 1070 h 1070"/>
                    <a:gd name="T74" fmla="*/ 128 w 1196"/>
                    <a:gd name="T75" fmla="*/ 1070 h 1070"/>
                    <a:gd name="T76" fmla="*/ 128 w 1196"/>
                    <a:gd name="T77" fmla="*/ 1070 h 1070"/>
                    <a:gd name="T78" fmla="*/ 110 w 1196"/>
                    <a:gd name="T79" fmla="*/ 1068 h 1070"/>
                    <a:gd name="T80" fmla="*/ 94 w 1196"/>
                    <a:gd name="T81" fmla="*/ 1066 h 1070"/>
                    <a:gd name="T82" fmla="*/ 78 w 1196"/>
                    <a:gd name="T83" fmla="*/ 1060 h 1070"/>
                    <a:gd name="T84" fmla="*/ 62 w 1196"/>
                    <a:gd name="T85" fmla="*/ 1052 h 1070"/>
                    <a:gd name="T86" fmla="*/ 48 w 1196"/>
                    <a:gd name="T87" fmla="*/ 1042 h 1070"/>
                    <a:gd name="T88" fmla="*/ 36 w 1196"/>
                    <a:gd name="T89" fmla="*/ 1032 h 1070"/>
                    <a:gd name="T90" fmla="*/ 26 w 1196"/>
                    <a:gd name="T91" fmla="*/ 1020 h 1070"/>
                    <a:gd name="T92" fmla="*/ 18 w 1196"/>
                    <a:gd name="T93" fmla="*/ 1006 h 1070"/>
                    <a:gd name="T94" fmla="*/ 10 w 1196"/>
                    <a:gd name="T95" fmla="*/ 990 h 1070"/>
                    <a:gd name="T96" fmla="*/ 4 w 1196"/>
                    <a:gd name="T97" fmla="*/ 976 h 1070"/>
                    <a:gd name="T98" fmla="*/ 2 w 1196"/>
                    <a:gd name="T99" fmla="*/ 960 h 1070"/>
                    <a:gd name="T100" fmla="*/ 0 w 1196"/>
                    <a:gd name="T101" fmla="*/ 944 h 1070"/>
                    <a:gd name="T102" fmla="*/ 0 w 1196"/>
                    <a:gd name="T103" fmla="*/ 926 h 1070"/>
                    <a:gd name="T104" fmla="*/ 4 w 1196"/>
                    <a:gd name="T105" fmla="*/ 910 h 1070"/>
                    <a:gd name="T106" fmla="*/ 10 w 1196"/>
                    <a:gd name="T107" fmla="*/ 892 h 1070"/>
                    <a:gd name="T108" fmla="*/ 18 w 1196"/>
                    <a:gd name="T109" fmla="*/ 876 h 1070"/>
                    <a:gd name="T110" fmla="*/ 18 w 1196"/>
                    <a:gd name="T111" fmla="*/ 876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96" h="1070">
                      <a:moveTo>
                        <a:pt x="18" y="876"/>
                      </a:moveTo>
                      <a:lnTo>
                        <a:pt x="486" y="64"/>
                      </a:lnTo>
                      <a:lnTo>
                        <a:pt x="486" y="64"/>
                      </a:lnTo>
                      <a:lnTo>
                        <a:pt x="496" y="50"/>
                      </a:lnTo>
                      <a:lnTo>
                        <a:pt x="508" y="36"/>
                      </a:lnTo>
                      <a:lnTo>
                        <a:pt x="520" y="26"/>
                      </a:lnTo>
                      <a:lnTo>
                        <a:pt x="534" y="16"/>
                      </a:lnTo>
                      <a:lnTo>
                        <a:pt x="550" y="8"/>
                      </a:lnTo>
                      <a:lnTo>
                        <a:pt x="566" y="4"/>
                      </a:lnTo>
                      <a:lnTo>
                        <a:pt x="582" y="0"/>
                      </a:lnTo>
                      <a:lnTo>
                        <a:pt x="598" y="0"/>
                      </a:lnTo>
                      <a:lnTo>
                        <a:pt x="614" y="0"/>
                      </a:lnTo>
                      <a:lnTo>
                        <a:pt x="630" y="4"/>
                      </a:lnTo>
                      <a:lnTo>
                        <a:pt x="646" y="8"/>
                      </a:lnTo>
                      <a:lnTo>
                        <a:pt x="660" y="16"/>
                      </a:lnTo>
                      <a:lnTo>
                        <a:pt x="674" y="26"/>
                      </a:lnTo>
                      <a:lnTo>
                        <a:pt x="688" y="36"/>
                      </a:lnTo>
                      <a:lnTo>
                        <a:pt x="700" y="50"/>
                      </a:lnTo>
                      <a:lnTo>
                        <a:pt x="710" y="64"/>
                      </a:lnTo>
                      <a:lnTo>
                        <a:pt x="1178" y="876"/>
                      </a:lnTo>
                      <a:lnTo>
                        <a:pt x="1178" y="876"/>
                      </a:lnTo>
                      <a:lnTo>
                        <a:pt x="1186" y="892"/>
                      </a:lnTo>
                      <a:lnTo>
                        <a:pt x="1192" y="910"/>
                      </a:lnTo>
                      <a:lnTo>
                        <a:pt x="1196" y="926"/>
                      </a:lnTo>
                      <a:lnTo>
                        <a:pt x="1196" y="944"/>
                      </a:lnTo>
                      <a:lnTo>
                        <a:pt x="1194" y="960"/>
                      </a:lnTo>
                      <a:lnTo>
                        <a:pt x="1192" y="976"/>
                      </a:lnTo>
                      <a:lnTo>
                        <a:pt x="1186" y="990"/>
                      </a:lnTo>
                      <a:lnTo>
                        <a:pt x="1178" y="1006"/>
                      </a:lnTo>
                      <a:lnTo>
                        <a:pt x="1170" y="1020"/>
                      </a:lnTo>
                      <a:lnTo>
                        <a:pt x="1158" y="1032"/>
                      </a:lnTo>
                      <a:lnTo>
                        <a:pt x="1146" y="1042"/>
                      </a:lnTo>
                      <a:lnTo>
                        <a:pt x="1132" y="1052"/>
                      </a:lnTo>
                      <a:lnTo>
                        <a:pt x="1118" y="1060"/>
                      </a:lnTo>
                      <a:lnTo>
                        <a:pt x="1102" y="1066"/>
                      </a:lnTo>
                      <a:lnTo>
                        <a:pt x="1084" y="1068"/>
                      </a:lnTo>
                      <a:lnTo>
                        <a:pt x="1066" y="1070"/>
                      </a:lnTo>
                      <a:lnTo>
                        <a:pt x="128" y="1070"/>
                      </a:lnTo>
                      <a:lnTo>
                        <a:pt x="128" y="1070"/>
                      </a:lnTo>
                      <a:lnTo>
                        <a:pt x="110" y="1068"/>
                      </a:lnTo>
                      <a:lnTo>
                        <a:pt x="94" y="1066"/>
                      </a:lnTo>
                      <a:lnTo>
                        <a:pt x="78" y="1060"/>
                      </a:lnTo>
                      <a:lnTo>
                        <a:pt x="62" y="1052"/>
                      </a:lnTo>
                      <a:lnTo>
                        <a:pt x="48" y="1042"/>
                      </a:lnTo>
                      <a:lnTo>
                        <a:pt x="36" y="1032"/>
                      </a:lnTo>
                      <a:lnTo>
                        <a:pt x="26" y="1020"/>
                      </a:lnTo>
                      <a:lnTo>
                        <a:pt x="18" y="1006"/>
                      </a:lnTo>
                      <a:lnTo>
                        <a:pt x="10" y="990"/>
                      </a:lnTo>
                      <a:lnTo>
                        <a:pt x="4" y="976"/>
                      </a:lnTo>
                      <a:lnTo>
                        <a:pt x="2" y="960"/>
                      </a:lnTo>
                      <a:lnTo>
                        <a:pt x="0" y="944"/>
                      </a:lnTo>
                      <a:lnTo>
                        <a:pt x="0" y="926"/>
                      </a:lnTo>
                      <a:lnTo>
                        <a:pt x="4" y="910"/>
                      </a:lnTo>
                      <a:lnTo>
                        <a:pt x="10" y="892"/>
                      </a:lnTo>
                      <a:lnTo>
                        <a:pt x="18" y="876"/>
                      </a:lnTo>
                      <a:lnTo>
                        <a:pt x="18" y="876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Line 23"/>
                <p:cNvSpPr>
                  <a:spLocks noChangeShapeType="1"/>
                </p:cNvSpPr>
                <p:nvPr/>
              </p:nvSpPr>
              <p:spPr bwMode="auto">
                <a:xfrm>
                  <a:off x="5937250" y="893763"/>
                  <a:ext cx="0" cy="568325"/>
                </a:xfrm>
                <a:prstGeom prst="line">
                  <a:avLst/>
                </a:prstGeom>
                <a:noFill/>
                <a:ln w="6350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24"/>
                <p:cNvSpPr/>
                <p:nvPr/>
              </p:nvSpPr>
              <p:spPr bwMode="auto">
                <a:xfrm>
                  <a:off x="5829300" y="1614488"/>
                  <a:ext cx="215900" cy="219075"/>
                </a:xfrm>
                <a:custGeom>
                  <a:avLst/>
                  <a:gdLst>
                    <a:gd name="T0" fmla="*/ 136 w 136"/>
                    <a:gd name="T1" fmla="*/ 68 h 138"/>
                    <a:gd name="T2" fmla="*/ 136 w 136"/>
                    <a:gd name="T3" fmla="*/ 68 h 138"/>
                    <a:gd name="T4" fmla="*/ 134 w 136"/>
                    <a:gd name="T5" fmla="*/ 82 h 138"/>
                    <a:gd name="T6" fmla="*/ 130 w 136"/>
                    <a:gd name="T7" fmla="*/ 96 h 138"/>
                    <a:gd name="T8" fmla="*/ 124 w 136"/>
                    <a:gd name="T9" fmla="*/ 108 h 138"/>
                    <a:gd name="T10" fmla="*/ 116 w 136"/>
                    <a:gd name="T11" fmla="*/ 118 h 138"/>
                    <a:gd name="T12" fmla="*/ 106 w 136"/>
                    <a:gd name="T13" fmla="*/ 126 h 138"/>
                    <a:gd name="T14" fmla="*/ 94 w 136"/>
                    <a:gd name="T15" fmla="*/ 132 h 138"/>
                    <a:gd name="T16" fmla="*/ 82 w 136"/>
                    <a:gd name="T17" fmla="*/ 136 h 138"/>
                    <a:gd name="T18" fmla="*/ 68 w 136"/>
                    <a:gd name="T19" fmla="*/ 138 h 138"/>
                    <a:gd name="T20" fmla="*/ 68 w 136"/>
                    <a:gd name="T21" fmla="*/ 138 h 138"/>
                    <a:gd name="T22" fmla="*/ 54 w 136"/>
                    <a:gd name="T23" fmla="*/ 136 h 138"/>
                    <a:gd name="T24" fmla="*/ 42 w 136"/>
                    <a:gd name="T25" fmla="*/ 132 h 138"/>
                    <a:gd name="T26" fmla="*/ 30 w 136"/>
                    <a:gd name="T27" fmla="*/ 126 h 138"/>
                    <a:gd name="T28" fmla="*/ 20 w 136"/>
                    <a:gd name="T29" fmla="*/ 118 h 138"/>
                    <a:gd name="T30" fmla="*/ 10 w 136"/>
                    <a:gd name="T31" fmla="*/ 108 h 138"/>
                    <a:gd name="T32" fmla="*/ 4 w 136"/>
                    <a:gd name="T33" fmla="*/ 96 h 138"/>
                    <a:gd name="T34" fmla="*/ 0 w 136"/>
                    <a:gd name="T35" fmla="*/ 82 h 138"/>
                    <a:gd name="T36" fmla="*/ 0 w 136"/>
                    <a:gd name="T37" fmla="*/ 68 h 138"/>
                    <a:gd name="T38" fmla="*/ 0 w 136"/>
                    <a:gd name="T39" fmla="*/ 68 h 138"/>
                    <a:gd name="T40" fmla="*/ 0 w 136"/>
                    <a:gd name="T41" fmla="*/ 56 h 138"/>
                    <a:gd name="T42" fmla="*/ 4 w 136"/>
                    <a:gd name="T43" fmla="*/ 42 h 138"/>
                    <a:gd name="T44" fmla="*/ 10 w 136"/>
                    <a:gd name="T45" fmla="*/ 30 h 138"/>
                    <a:gd name="T46" fmla="*/ 20 w 136"/>
                    <a:gd name="T47" fmla="*/ 20 h 138"/>
                    <a:gd name="T48" fmla="*/ 30 w 136"/>
                    <a:gd name="T49" fmla="*/ 12 h 138"/>
                    <a:gd name="T50" fmla="*/ 42 w 136"/>
                    <a:gd name="T51" fmla="*/ 6 h 138"/>
                    <a:gd name="T52" fmla="*/ 54 w 136"/>
                    <a:gd name="T53" fmla="*/ 2 h 138"/>
                    <a:gd name="T54" fmla="*/ 68 w 136"/>
                    <a:gd name="T55" fmla="*/ 0 h 138"/>
                    <a:gd name="T56" fmla="*/ 68 w 136"/>
                    <a:gd name="T57" fmla="*/ 0 h 138"/>
                    <a:gd name="T58" fmla="*/ 82 w 136"/>
                    <a:gd name="T59" fmla="*/ 2 h 138"/>
                    <a:gd name="T60" fmla="*/ 94 w 136"/>
                    <a:gd name="T61" fmla="*/ 6 h 138"/>
                    <a:gd name="T62" fmla="*/ 106 w 136"/>
                    <a:gd name="T63" fmla="*/ 12 h 138"/>
                    <a:gd name="T64" fmla="*/ 116 w 136"/>
                    <a:gd name="T65" fmla="*/ 20 h 138"/>
                    <a:gd name="T66" fmla="*/ 124 w 136"/>
                    <a:gd name="T67" fmla="*/ 30 h 138"/>
                    <a:gd name="T68" fmla="*/ 130 w 136"/>
                    <a:gd name="T69" fmla="*/ 42 h 138"/>
                    <a:gd name="T70" fmla="*/ 134 w 136"/>
                    <a:gd name="T71" fmla="*/ 56 h 138"/>
                    <a:gd name="T72" fmla="*/ 136 w 136"/>
                    <a:gd name="T73" fmla="*/ 68 h 138"/>
                    <a:gd name="T74" fmla="*/ 136 w 136"/>
                    <a:gd name="T75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6" h="138">
                      <a:moveTo>
                        <a:pt x="136" y="68"/>
                      </a:moveTo>
                      <a:lnTo>
                        <a:pt x="136" y="68"/>
                      </a:lnTo>
                      <a:lnTo>
                        <a:pt x="134" y="82"/>
                      </a:lnTo>
                      <a:lnTo>
                        <a:pt x="130" y="96"/>
                      </a:lnTo>
                      <a:lnTo>
                        <a:pt x="124" y="108"/>
                      </a:lnTo>
                      <a:lnTo>
                        <a:pt x="116" y="118"/>
                      </a:lnTo>
                      <a:lnTo>
                        <a:pt x="106" y="126"/>
                      </a:lnTo>
                      <a:lnTo>
                        <a:pt x="94" y="132"/>
                      </a:lnTo>
                      <a:lnTo>
                        <a:pt x="82" y="136"/>
                      </a:lnTo>
                      <a:lnTo>
                        <a:pt x="68" y="138"/>
                      </a:lnTo>
                      <a:lnTo>
                        <a:pt x="68" y="138"/>
                      </a:lnTo>
                      <a:lnTo>
                        <a:pt x="54" y="136"/>
                      </a:lnTo>
                      <a:lnTo>
                        <a:pt x="42" y="132"/>
                      </a:lnTo>
                      <a:lnTo>
                        <a:pt x="30" y="126"/>
                      </a:lnTo>
                      <a:lnTo>
                        <a:pt x="20" y="118"/>
                      </a:lnTo>
                      <a:lnTo>
                        <a:pt x="10" y="108"/>
                      </a:lnTo>
                      <a:lnTo>
                        <a:pt x="4" y="96"/>
                      </a:lnTo>
                      <a:lnTo>
                        <a:pt x="0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56"/>
                      </a:lnTo>
                      <a:lnTo>
                        <a:pt x="4" y="42"/>
                      </a:lnTo>
                      <a:lnTo>
                        <a:pt x="10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82" y="2"/>
                      </a:lnTo>
                      <a:lnTo>
                        <a:pt x="94" y="6"/>
                      </a:lnTo>
                      <a:lnTo>
                        <a:pt x="106" y="12"/>
                      </a:lnTo>
                      <a:lnTo>
                        <a:pt x="116" y="20"/>
                      </a:lnTo>
                      <a:lnTo>
                        <a:pt x="124" y="30"/>
                      </a:lnTo>
                      <a:lnTo>
                        <a:pt x="130" y="42"/>
                      </a:lnTo>
                      <a:lnTo>
                        <a:pt x="134" y="56"/>
                      </a:lnTo>
                      <a:lnTo>
                        <a:pt x="136" y="68"/>
                      </a:lnTo>
                      <a:lnTo>
                        <a:pt x="136" y="68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2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85" name="组合 84"/>
          <p:cNvGrpSpPr/>
          <p:nvPr/>
        </p:nvGrpSpPr>
        <p:grpSpPr>
          <a:xfrm>
            <a:off x="6772782" y="3531434"/>
            <a:ext cx="1330090" cy="1864809"/>
            <a:chOff x="5079652" y="2839074"/>
            <a:chExt cx="997697" cy="1398607"/>
          </a:xfrm>
        </p:grpSpPr>
        <p:sp>
          <p:nvSpPr>
            <p:cNvPr id="86" name="Freeform 10"/>
            <p:cNvSpPr/>
            <p:nvPr/>
          </p:nvSpPr>
          <p:spPr bwMode="auto">
            <a:xfrm>
              <a:off x="5079652" y="2839074"/>
              <a:ext cx="997697" cy="1398607"/>
            </a:xfrm>
            <a:custGeom>
              <a:avLst/>
              <a:gdLst>
                <a:gd name="T0" fmla="*/ 882 w 1090"/>
                <a:gd name="T1" fmla="*/ 890 h 1528"/>
                <a:gd name="T2" fmla="*/ 882 w 1090"/>
                <a:gd name="T3" fmla="*/ 890 h 1528"/>
                <a:gd name="T4" fmla="*/ 882 w 1090"/>
                <a:gd name="T5" fmla="*/ 888 h 1528"/>
                <a:gd name="T6" fmla="*/ 936 w 1090"/>
                <a:gd name="T7" fmla="*/ 780 h 1528"/>
                <a:gd name="T8" fmla="*/ 1004 w 1090"/>
                <a:gd name="T9" fmla="*/ 606 h 1528"/>
                <a:gd name="T10" fmla="*/ 1052 w 1090"/>
                <a:gd name="T11" fmla="*/ 428 h 1528"/>
                <a:gd name="T12" fmla="*/ 1082 w 1090"/>
                <a:gd name="T13" fmla="*/ 254 h 1528"/>
                <a:gd name="T14" fmla="*/ 1090 w 1090"/>
                <a:gd name="T15" fmla="*/ 94 h 1528"/>
                <a:gd name="T16" fmla="*/ 1084 w 1090"/>
                <a:gd name="T17" fmla="*/ 0 h 1528"/>
                <a:gd name="T18" fmla="*/ 1072 w 1090"/>
                <a:gd name="T19" fmla="*/ 62 h 1528"/>
                <a:gd name="T20" fmla="*/ 1038 w 1090"/>
                <a:gd name="T21" fmla="*/ 148 h 1528"/>
                <a:gd name="T22" fmla="*/ 988 w 1090"/>
                <a:gd name="T23" fmla="*/ 214 h 1528"/>
                <a:gd name="T24" fmla="*/ 916 w 1090"/>
                <a:gd name="T25" fmla="*/ 274 h 1528"/>
                <a:gd name="T26" fmla="*/ 858 w 1090"/>
                <a:gd name="T27" fmla="*/ 302 h 1528"/>
                <a:gd name="T28" fmla="*/ 772 w 1090"/>
                <a:gd name="T29" fmla="*/ 322 h 1528"/>
                <a:gd name="T30" fmla="*/ 694 w 1090"/>
                <a:gd name="T31" fmla="*/ 322 h 1528"/>
                <a:gd name="T32" fmla="*/ 608 w 1090"/>
                <a:gd name="T33" fmla="*/ 302 h 1528"/>
                <a:gd name="T34" fmla="*/ 550 w 1090"/>
                <a:gd name="T35" fmla="*/ 278 h 1528"/>
                <a:gd name="T36" fmla="*/ 446 w 1090"/>
                <a:gd name="T37" fmla="*/ 240 h 1528"/>
                <a:gd name="T38" fmla="*/ 340 w 1090"/>
                <a:gd name="T39" fmla="*/ 232 h 1528"/>
                <a:gd name="T40" fmla="*/ 236 w 1090"/>
                <a:gd name="T41" fmla="*/ 256 h 1528"/>
                <a:gd name="T42" fmla="*/ 142 w 1090"/>
                <a:gd name="T43" fmla="*/ 308 h 1528"/>
                <a:gd name="T44" fmla="*/ 66 w 1090"/>
                <a:gd name="T45" fmla="*/ 388 h 1528"/>
                <a:gd name="T46" fmla="*/ 30 w 1090"/>
                <a:gd name="T47" fmla="*/ 454 h 1528"/>
                <a:gd name="T48" fmla="*/ 2 w 1090"/>
                <a:gd name="T49" fmla="*/ 558 h 1528"/>
                <a:gd name="T50" fmla="*/ 4 w 1090"/>
                <a:gd name="T51" fmla="*/ 664 h 1528"/>
                <a:gd name="T52" fmla="*/ 38 w 1090"/>
                <a:gd name="T53" fmla="*/ 764 h 1528"/>
                <a:gd name="T54" fmla="*/ 98 w 1090"/>
                <a:gd name="T55" fmla="*/ 852 h 1528"/>
                <a:gd name="T56" fmla="*/ 182 w 1090"/>
                <a:gd name="T57" fmla="*/ 922 h 1528"/>
                <a:gd name="T58" fmla="*/ 188 w 1090"/>
                <a:gd name="T59" fmla="*/ 926 h 1528"/>
                <a:gd name="T60" fmla="*/ 268 w 1090"/>
                <a:gd name="T61" fmla="*/ 990 h 1528"/>
                <a:gd name="T62" fmla="*/ 314 w 1090"/>
                <a:gd name="T63" fmla="*/ 1046 h 1528"/>
                <a:gd name="T64" fmla="*/ 350 w 1090"/>
                <a:gd name="T65" fmla="*/ 1118 h 1528"/>
                <a:gd name="T66" fmla="*/ 372 w 1090"/>
                <a:gd name="T67" fmla="*/ 1208 h 1528"/>
                <a:gd name="T68" fmla="*/ 372 w 1090"/>
                <a:gd name="T69" fmla="*/ 1272 h 1528"/>
                <a:gd name="T70" fmla="*/ 352 w 1090"/>
                <a:gd name="T71" fmla="*/ 1360 h 1528"/>
                <a:gd name="T72" fmla="*/ 316 w 1090"/>
                <a:gd name="T73" fmla="*/ 1432 h 1528"/>
                <a:gd name="T74" fmla="*/ 252 w 1090"/>
                <a:gd name="T75" fmla="*/ 1508 h 1528"/>
                <a:gd name="T76" fmla="*/ 228 w 1090"/>
                <a:gd name="T77" fmla="*/ 1528 h 1528"/>
                <a:gd name="T78" fmla="*/ 356 w 1090"/>
                <a:gd name="T79" fmla="*/ 1456 h 1528"/>
                <a:gd name="T80" fmla="*/ 488 w 1090"/>
                <a:gd name="T81" fmla="*/ 1356 h 1528"/>
                <a:gd name="T82" fmla="*/ 620 w 1090"/>
                <a:gd name="T83" fmla="*/ 1234 h 1528"/>
                <a:gd name="T84" fmla="*/ 744 w 1090"/>
                <a:gd name="T85" fmla="*/ 1094 h 1528"/>
                <a:gd name="T86" fmla="*/ 850 w 1090"/>
                <a:gd name="T87" fmla="*/ 944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0" h="1528">
                  <a:moveTo>
                    <a:pt x="880" y="892"/>
                  </a:moveTo>
                  <a:lnTo>
                    <a:pt x="880" y="892"/>
                  </a:lnTo>
                  <a:lnTo>
                    <a:pt x="882" y="890"/>
                  </a:lnTo>
                  <a:lnTo>
                    <a:pt x="882" y="890"/>
                  </a:lnTo>
                  <a:lnTo>
                    <a:pt x="882" y="890"/>
                  </a:lnTo>
                  <a:lnTo>
                    <a:pt x="882" y="890"/>
                  </a:lnTo>
                  <a:lnTo>
                    <a:pt x="882" y="890"/>
                  </a:lnTo>
                  <a:lnTo>
                    <a:pt x="882" y="890"/>
                  </a:lnTo>
                  <a:lnTo>
                    <a:pt x="882" y="888"/>
                  </a:lnTo>
                  <a:lnTo>
                    <a:pt x="882" y="888"/>
                  </a:lnTo>
                  <a:lnTo>
                    <a:pt x="910" y="834"/>
                  </a:lnTo>
                  <a:lnTo>
                    <a:pt x="936" y="780"/>
                  </a:lnTo>
                  <a:lnTo>
                    <a:pt x="962" y="724"/>
                  </a:lnTo>
                  <a:lnTo>
                    <a:pt x="984" y="666"/>
                  </a:lnTo>
                  <a:lnTo>
                    <a:pt x="1004" y="606"/>
                  </a:lnTo>
                  <a:lnTo>
                    <a:pt x="1022" y="548"/>
                  </a:lnTo>
                  <a:lnTo>
                    <a:pt x="1038" y="488"/>
                  </a:lnTo>
                  <a:lnTo>
                    <a:pt x="1052" y="428"/>
                  </a:lnTo>
                  <a:lnTo>
                    <a:pt x="1064" y="370"/>
                  </a:lnTo>
                  <a:lnTo>
                    <a:pt x="1074" y="312"/>
                  </a:lnTo>
                  <a:lnTo>
                    <a:pt x="1082" y="254"/>
                  </a:lnTo>
                  <a:lnTo>
                    <a:pt x="1088" y="200"/>
                  </a:lnTo>
                  <a:lnTo>
                    <a:pt x="1090" y="146"/>
                  </a:lnTo>
                  <a:lnTo>
                    <a:pt x="1090" y="94"/>
                  </a:lnTo>
                  <a:lnTo>
                    <a:pt x="1090" y="46"/>
                  </a:lnTo>
                  <a:lnTo>
                    <a:pt x="1084" y="0"/>
                  </a:lnTo>
                  <a:lnTo>
                    <a:pt x="1084" y="0"/>
                  </a:lnTo>
                  <a:lnTo>
                    <a:pt x="1084" y="8"/>
                  </a:lnTo>
                  <a:lnTo>
                    <a:pt x="1080" y="30"/>
                  </a:lnTo>
                  <a:lnTo>
                    <a:pt x="1072" y="62"/>
                  </a:lnTo>
                  <a:lnTo>
                    <a:pt x="1058" y="102"/>
                  </a:lnTo>
                  <a:lnTo>
                    <a:pt x="1048" y="124"/>
                  </a:lnTo>
                  <a:lnTo>
                    <a:pt x="1038" y="148"/>
                  </a:lnTo>
                  <a:lnTo>
                    <a:pt x="1024" y="170"/>
                  </a:lnTo>
                  <a:lnTo>
                    <a:pt x="1008" y="192"/>
                  </a:lnTo>
                  <a:lnTo>
                    <a:pt x="988" y="214"/>
                  </a:lnTo>
                  <a:lnTo>
                    <a:pt x="968" y="236"/>
                  </a:lnTo>
                  <a:lnTo>
                    <a:pt x="944" y="256"/>
                  </a:lnTo>
                  <a:lnTo>
                    <a:pt x="916" y="274"/>
                  </a:lnTo>
                  <a:lnTo>
                    <a:pt x="916" y="274"/>
                  </a:lnTo>
                  <a:lnTo>
                    <a:pt x="886" y="290"/>
                  </a:lnTo>
                  <a:lnTo>
                    <a:pt x="858" y="302"/>
                  </a:lnTo>
                  <a:lnTo>
                    <a:pt x="828" y="310"/>
                  </a:lnTo>
                  <a:lnTo>
                    <a:pt x="800" y="318"/>
                  </a:lnTo>
                  <a:lnTo>
                    <a:pt x="772" y="322"/>
                  </a:lnTo>
                  <a:lnTo>
                    <a:pt x="746" y="322"/>
                  </a:lnTo>
                  <a:lnTo>
                    <a:pt x="720" y="322"/>
                  </a:lnTo>
                  <a:lnTo>
                    <a:pt x="694" y="322"/>
                  </a:lnTo>
                  <a:lnTo>
                    <a:pt x="670" y="318"/>
                  </a:lnTo>
                  <a:lnTo>
                    <a:pt x="648" y="314"/>
                  </a:lnTo>
                  <a:lnTo>
                    <a:pt x="608" y="302"/>
                  </a:lnTo>
                  <a:lnTo>
                    <a:pt x="574" y="290"/>
                  </a:lnTo>
                  <a:lnTo>
                    <a:pt x="550" y="278"/>
                  </a:lnTo>
                  <a:lnTo>
                    <a:pt x="550" y="278"/>
                  </a:lnTo>
                  <a:lnTo>
                    <a:pt x="516" y="262"/>
                  </a:lnTo>
                  <a:lnTo>
                    <a:pt x="482" y="248"/>
                  </a:lnTo>
                  <a:lnTo>
                    <a:pt x="446" y="240"/>
                  </a:lnTo>
                  <a:lnTo>
                    <a:pt x="410" y="234"/>
                  </a:lnTo>
                  <a:lnTo>
                    <a:pt x="374" y="232"/>
                  </a:lnTo>
                  <a:lnTo>
                    <a:pt x="340" y="232"/>
                  </a:lnTo>
                  <a:lnTo>
                    <a:pt x="304" y="238"/>
                  </a:lnTo>
                  <a:lnTo>
                    <a:pt x="270" y="246"/>
                  </a:lnTo>
                  <a:lnTo>
                    <a:pt x="236" y="256"/>
                  </a:lnTo>
                  <a:lnTo>
                    <a:pt x="204" y="270"/>
                  </a:lnTo>
                  <a:lnTo>
                    <a:pt x="172" y="288"/>
                  </a:lnTo>
                  <a:lnTo>
                    <a:pt x="142" y="308"/>
                  </a:lnTo>
                  <a:lnTo>
                    <a:pt x="114" y="332"/>
                  </a:lnTo>
                  <a:lnTo>
                    <a:pt x="90" y="360"/>
                  </a:lnTo>
                  <a:lnTo>
                    <a:pt x="66" y="388"/>
                  </a:lnTo>
                  <a:lnTo>
                    <a:pt x="46" y="420"/>
                  </a:lnTo>
                  <a:lnTo>
                    <a:pt x="46" y="420"/>
                  </a:lnTo>
                  <a:lnTo>
                    <a:pt x="30" y="454"/>
                  </a:lnTo>
                  <a:lnTo>
                    <a:pt x="16" y="488"/>
                  </a:lnTo>
                  <a:lnTo>
                    <a:pt x="8" y="524"/>
                  </a:lnTo>
                  <a:lnTo>
                    <a:pt x="2" y="558"/>
                  </a:lnTo>
                  <a:lnTo>
                    <a:pt x="0" y="594"/>
                  </a:lnTo>
                  <a:lnTo>
                    <a:pt x="0" y="630"/>
                  </a:lnTo>
                  <a:lnTo>
                    <a:pt x="4" y="664"/>
                  </a:lnTo>
                  <a:lnTo>
                    <a:pt x="12" y="700"/>
                  </a:lnTo>
                  <a:lnTo>
                    <a:pt x="24" y="732"/>
                  </a:lnTo>
                  <a:lnTo>
                    <a:pt x="38" y="764"/>
                  </a:lnTo>
                  <a:lnTo>
                    <a:pt x="54" y="796"/>
                  </a:lnTo>
                  <a:lnTo>
                    <a:pt x="74" y="826"/>
                  </a:lnTo>
                  <a:lnTo>
                    <a:pt x="98" y="852"/>
                  </a:lnTo>
                  <a:lnTo>
                    <a:pt x="124" y="878"/>
                  </a:lnTo>
                  <a:lnTo>
                    <a:pt x="152" y="900"/>
                  </a:lnTo>
                  <a:lnTo>
                    <a:pt x="182" y="922"/>
                  </a:lnTo>
                  <a:lnTo>
                    <a:pt x="182" y="922"/>
                  </a:lnTo>
                  <a:lnTo>
                    <a:pt x="188" y="926"/>
                  </a:lnTo>
                  <a:lnTo>
                    <a:pt x="188" y="926"/>
                  </a:lnTo>
                  <a:lnTo>
                    <a:pt x="210" y="940"/>
                  </a:lnTo>
                  <a:lnTo>
                    <a:pt x="238" y="962"/>
                  </a:lnTo>
                  <a:lnTo>
                    <a:pt x="268" y="990"/>
                  </a:lnTo>
                  <a:lnTo>
                    <a:pt x="284" y="1008"/>
                  </a:lnTo>
                  <a:lnTo>
                    <a:pt x="298" y="1026"/>
                  </a:lnTo>
                  <a:lnTo>
                    <a:pt x="314" y="1046"/>
                  </a:lnTo>
                  <a:lnTo>
                    <a:pt x="326" y="1068"/>
                  </a:lnTo>
                  <a:lnTo>
                    <a:pt x="340" y="1094"/>
                  </a:lnTo>
                  <a:lnTo>
                    <a:pt x="350" y="1118"/>
                  </a:lnTo>
                  <a:lnTo>
                    <a:pt x="360" y="1146"/>
                  </a:lnTo>
                  <a:lnTo>
                    <a:pt x="366" y="1176"/>
                  </a:lnTo>
                  <a:lnTo>
                    <a:pt x="372" y="1208"/>
                  </a:lnTo>
                  <a:lnTo>
                    <a:pt x="374" y="1240"/>
                  </a:lnTo>
                  <a:lnTo>
                    <a:pt x="374" y="1240"/>
                  </a:lnTo>
                  <a:lnTo>
                    <a:pt x="372" y="1272"/>
                  </a:lnTo>
                  <a:lnTo>
                    <a:pt x="368" y="1304"/>
                  </a:lnTo>
                  <a:lnTo>
                    <a:pt x="362" y="1334"/>
                  </a:lnTo>
                  <a:lnTo>
                    <a:pt x="352" y="1360"/>
                  </a:lnTo>
                  <a:lnTo>
                    <a:pt x="342" y="1386"/>
                  </a:lnTo>
                  <a:lnTo>
                    <a:pt x="328" y="1410"/>
                  </a:lnTo>
                  <a:lnTo>
                    <a:pt x="316" y="1432"/>
                  </a:lnTo>
                  <a:lnTo>
                    <a:pt x="302" y="1450"/>
                  </a:lnTo>
                  <a:lnTo>
                    <a:pt x="274" y="1484"/>
                  </a:lnTo>
                  <a:lnTo>
                    <a:pt x="252" y="1508"/>
                  </a:lnTo>
                  <a:lnTo>
                    <a:pt x="234" y="1522"/>
                  </a:lnTo>
                  <a:lnTo>
                    <a:pt x="228" y="1528"/>
                  </a:lnTo>
                  <a:lnTo>
                    <a:pt x="228" y="1528"/>
                  </a:lnTo>
                  <a:lnTo>
                    <a:pt x="270" y="1506"/>
                  </a:lnTo>
                  <a:lnTo>
                    <a:pt x="312" y="1482"/>
                  </a:lnTo>
                  <a:lnTo>
                    <a:pt x="356" y="1456"/>
                  </a:lnTo>
                  <a:lnTo>
                    <a:pt x="400" y="1426"/>
                  </a:lnTo>
                  <a:lnTo>
                    <a:pt x="444" y="1392"/>
                  </a:lnTo>
                  <a:lnTo>
                    <a:pt x="488" y="1356"/>
                  </a:lnTo>
                  <a:lnTo>
                    <a:pt x="534" y="1318"/>
                  </a:lnTo>
                  <a:lnTo>
                    <a:pt x="578" y="1276"/>
                  </a:lnTo>
                  <a:lnTo>
                    <a:pt x="620" y="1234"/>
                  </a:lnTo>
                  <a:lnTo>
                    <a:pt x="662" y="1188"/>
                  </a:lnTo>
                  <a:lnTo>
                    <a:pt x="704" y="1142"/>
                  </a:lnTo>
                  <a:lnTo>
                    <a:pt x="744" y="1094"/>
                  </a:lnTo>
                  <a:lnTo>
                    <a:pt x="780" y="1044"/>
                  </a:lnTo>
                  <a:lnTo>
                    <a:pt x="816" y="994"/>
                  </a:lnTo>
                  <a:lnTo>
                    <a:pt x="850" y="944"/>
                  </a:lnTo>
                  <a:lnTo>
                    <a:pt x="880" y="892"/>
                  </a:lnTo>
                  <a:lnTo>
                    <a:pt x="880" y="892"/>
                  </a:lnTo>
                  <a:close/>
                </a:path>
              </a:pathLst>
            </a:custGeom>
            <a:gradFill flip="none" rotWithShape="1">
              <a:gsLst>
                <a:gs pos="80000">
                  <a:schemeClr val="accent3">
                    <a:lumMod val="60000"/>
                    <a:lumOff val="40000"/>
                  </a:schemeClr>
                </a:gs>
                <a:gs pos="0">
                  <a:schemeClr val="accent3"/>
                </a:gs>
              </a:gsLst>
              <a:lin ang="13500000" scaled="1"/>
              <a:tileRect/>
            </a:gra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5171361" y="3147195"/>
              <a:ext cx="481728" cy="481726"/>
              <a:chOff x="2552681" y="2123703"/>
              <a:chExt cx="756000" cy="756000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2552681" y="2123703"/>
                <a:ext cx="756000" cy="75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>
                <a:off x="2780523" y="2352383"/>
                <a:ext cx="300316" cy="298641"/>
                <a:chOff x="2616200" y="414338"/>
                <a:chExt cx="1708150" cy="1698625"/>
              </a:xfrm>
            </p:grpSpPr>
            <p:sp>
              <p:nvSpPr>
                <p:cNvPr id="90" name="Freeform 25"/>
                <p:cNvSpPr/>
                <p:nvPr/>
              </p:nvSpPr>
              <p:spPr bwMode="auto">
                <a:xfrm>
                  <a:off x="2616200" y="414338"/>
                  <a:ext cx="1708150" cy="1698625"/>
                </a:xfrm>
                <a:custGeom>
                  <a:avLst/>
                  <a:gdLst>
                    <a:gd name="T0" fmla="*/ 434 w 1076"/>
                    <a:gd name="T1" fmla="*/ 404 h 1070"/>
                    <a:gd name="T2" fmla="*/ 412 w 1076"/>
                    <a:gd name="T3" fmla="*/ 398 h 1070"/>
                    <a:gd name="T4" fmla="*/ 364 w 1076"/>
                    <a:gd name="T5" fmla="*/ 392 h 1070"/>
                    <a:gd name="T6" fmla="*/ 338 w 1076"/>
                    <a:gd name="T7" fmla="*/ 390 h 1070"/>
                    <a:gd name="T8" fmla="*/ 270 w 1076"/>
                    <a:gd name="T9" fmla="*/ 398 h 1070"/>
                    <a:gd name="T10" fmla="*/ 206 w 1076"/>
                    <a:gd name="T11" fmla="*/ 418 h 1070"/>
                    <a:gd name="T12" fmla="*/ 148 w 1076"/>
                    <a:gd name="T13" fmla="*/ 448 h 1070"/>
                    <a:gd name="T14" fmla="*/ 98 w 1076"/>
                    <a:gd name="T15" fmla="*/ 490 h 1070"/>
                    <a:gd name="T16" fmla="*/ 58 w 1076"/>
                    <a:gd name="T17" fmla="*/ 540 h 1070"/>
                    <a:gd name="T18" fmla="*/ 26 w 1076"/>
                    <a:gd name="T19" fmla="*/ 598 h 1070"/>
                    <a:gd name="T20" fmla="*/ 6 w 1076"/>
                    <a:gd name="T21" fmla="*/ 662 h 1070"/>
                    <a:gd name="T22" fmla="*/ 0 w 1076"/>
                    <a:gd name="T23" fmla="*/ 730 h 1070"/>
                    <a:gd name="T24" fmla="*/ 0 w 1076"/>
                    <a:gd name="T25" fmla="*/ 764 h 1070"/>
                    <a:gd name="T26" fmla="*/ 14 w 1076"/>
                    <a:gd name="T27" fmla="*/ 832 h 1070"/>
                    <a:gd name="T28" fmla="*/ 40 w 1076"/>
                    <a:gd name="T29" fmla="*/ 892 h 1070"/>
                    <a:gd name="T30" fmla="*/ 76 w 1076"/>
                    <a:gd name="T31" fmla="*/ 946 h 1070"/>
                    <a:gd name="T32" fmla="*/ 122 w 1076"/>
                    <a:gd name="T33" fmla="*/ 992 h 1070"/>
                    <a:gd name="T34" fmla="*/ 176 w 1076"/>
                    <a:gd name="T35" fmla="*/ 1030 h 1070"/>
                    <a:gd name="T36" fmla="*/ 238 w 1076"/>
                    <a:gd name="T37" fmla="*/ 1054 h 1070"/>
                    <a:gd name="T38" fmla="*/ 304 w 1076"/>
                    <a:gd name="T39" fmla="*/ 1068 h 1070"/>
                    <a:gd name="T40" fmla="*/ 338 w 1076"/>
                    <a:gd name="T41" fmla="*/ 1070 h 1070"/>
                    <a:gd name="T42" fmla="*/ 408 w 1076"/>
                    <a:gd name="T43" fmla="*/ 1064 h 1070"/>
                    <a:gd name="T44" fmla="*/ 472 w 1076"/>
                    <a:gd name="T45" fmla="*/ 1044 h 1070"/>
                    <a:gd name="T46" fmla="*/ 528 w 1076"/>
                    <a:gd name="T47" fmla="*/ 1012 h 1070"/>
                    <a:gd name="T48" fmla="*/ 580 w 1076"/>
                    <a:gd name="T49" fmla="*/ 970 h 1070"/>
                    <a:gd name="T50" fmla="*/ 620 w 1076"/>
                    <a:gd name="T51" fmla="*/ 920 h 1070"/>
                    <a:gd name="T52" fmla="*/ 652 w 1076"/>
                    <a:gd name="T53" fmla="*/ 862 h 1070"/>
                    <a:gd name="T54" fmla="*/ 672 w 1076"/>
                    <a:gd name="T55" fmla="*/ 798 h 1070"/>
                    <a:gd name="T56" fmla="*/ 678 w 1076"/>
                    <a:gd name="T57" fmla="*/ 730 h 1070"/>
                    <a:gd name="T58" fmla="*/ 678 w 1076"/>
                    <a:gd name="T59" fmla="*/ 706 h 1070"/>
                    <a:gd name="T60" fmla="*/ 672 w 1076"/>
                    <a:gd name="T61" fmla="*/ 662 h 1070"/>
                    <a:gd name="T62" fmla="*/ 786 w 1076"/>
                    <a:gd name="T63" fmla="*/ 520 h 1070"/>
                    <a:gd name="T64" fmla="*/ 934 w 1076"/>
                    <a:gd name="T65" fmla="*/ 378 h 1070"/>
                    <a:gd name="T66" fmla="*/ 1076 w 1076"/>
                    <a:gd name="T67" fmla="*/ 216 h 1070"/>
                    <a:gd name="T68" fmla="*/ 884 w 1076"/>
                    <a:gd name="T69" fmla="*/ 0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76" h="1070">
                      <a:moveTo>
                        <a:pt x="884" y="0"/>
                      </a:moveTo>
                      <a:lnTo>
                        <a:pt x="434" y="404"/>
                      </a:lnTo>
                      <a:lnTo>
                        <a:pt x="434" y="404"/>
                      </a:lnTo>
                      <a:lnTo>
                        <a:pt x="412" y="398"/>
                      </a:lnTo>
                      <a:lnTo>
                        <a:pt x="388" y="394"/>
                      </a:lnTo>
                      <a:lnTo>
                        <a:pt x="364" y="392"/>
                      </a:lnTo>
                      <a:lnTo>
                        <a:pt x="338" y="390"/>
                      </a:lnTo>
                      <a:lnTo>
                        <a:pt x="338" y="390"/>
                      </a:lnTo>
                      <a:lnTo>
                        <a:pt x="304" y="392"/>
                      </a:lnTo>
                      <a:lnTo>
                        <a:pt x="270" y="398"/>
                      </a:lnTo>
                      <a:lnTo>
                        <a:pt x="238" y="406"/>
                      </a:lnTo>
                      <a:lnTo>
                        <a:pt x="206" y="418"/>
                      </a:lnTo>
                      <a:lnTo>
                        <a:pt x="176" y="432"/>
                      </a:lnTo>
                      <a:lnTo>
                        <a:pt x="148" y="448"/>
                      </a:lnTo>
                      <a:lnTo>
                        <a:pt x="122" y="468"/>
                      </a:lnTo>
                      <a:lnTo>
                        <a:pt x="98" y="490"/>
                      </a:lnTo>
                      <a:lnTo>
                        <a:pt x="76" y="514"/>
                      </a:lnTo>
                      <a:lnTo>
                        <a:pt x="58" y="540"/>
                      </a:lnTo>
                      <a:lnTo>
                        <a:pt x="40" y="568"/>
                      </a:lnTo>
                      <a:lnTo>
                        <a:pt x="26" y="598"/>
                      </a:lnTo>
                      <a:lnTo>
                        <a:pt x="14" y="630"/>
                      </a:lnTo>
                      <a:lnTo>
                        <a:pt x="6" y="662"/>
                      </a:lnTo>
                      <a:lnTo>
                        <a:pt x="0" y="696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64"/>
                      </a:lnTo>
                      <a:lnTo>
                        <a:pt x="6" y="798"/>
                      </a:lnTo>
                      <a:lnTo>
                        <a:pt x="14" y="832"/>
                      </a:lnTo>
                      <a:lnTo>
                        <a:pt x="26" y="862"/>
                      </a:lnTo>
                      <a:lnTo>
                        <a:pt x="40" y="892"/>
                      </a:lnTo>
                      <a:lnTo>
                        <a:pt x="58" y="920"/>
                      </a:lnTo>
                      <a:lnTo>
                        <a:pt x="76" y="946"/>
                      </a:lnTo>
                      <a:lnTo>
                        <a:pt x="98" y="970"/>
                      </a:lnTo>
                      <a:lnTo>
                        <a:pt x="122" y="992"/>
                      </a:lnTo>
                      <a:lnTo>
                        <a:pt x="148" y="1012"/>
                      </a:lnTo>
                      <a:lnTo>
                        <a:pt x="176" y="1030"/>
                      </a:lnTo>
                      <a:lnTo>
                        <a:pt x="206" y="1044"/>
                      </a:lnTo>
                      <a:lnTo>
                        <a:pt x="238" y="1054"/>
                      </a:lnTo>
                      <a:lnTo>
                        <a:pt x="270" y="1064"/>
                      </a:lnTo>
                      <a:lnTo>
                        <a:pt x="304" y="1068"/>
                      </a:lnTo>
                      <a:lnTo>
                        <a:pt x="338" y="1070"/>
                      </a:lnTo>
                      <a:lnTo>
                        <a:pt x="338" y="1070"/>
                      </a:lnTo>
                      <a:lnTo>
                        <a:pt x="374" y="1068"/>
                      </a:lnTo>
                      <a:lnTo>
                        <a:pt x="408" y="1064"/>
                      </a:lnTo>
                      <a:lnTo>
                        <a:pt x="440" y="1054"/>
                      </a:lnTo>
                      <a:lnTo>
                        <a:pt x="472" y="1044"/>
                      </a:lnTo>
                      <a:lnTo>
                        <a:pt x="500" y="1030"/>
                      </a:lnTo>
                      <a:lnTo>
                        <a:pt x="528" y="1012"/>
                      </a:lnTo>
                      <a:lnTo>
                        <a:pt x="556" y="992"/>
                      </a:lnTo>
                      <a:lnTo>
                        <a:pt x="580" y="970"/>
                      </a:lnTo>
                      <a:lnTo>
                        <a:pt x="602" y="946"/>
                      </a:lnTo>
                      <a:lnTo>
                        <a:pt x="620" y="920"/>
                      </a:lnTo>
                      <a:lnTo>
                        <a:pt x="638" y="892"/>
                      </a:lnTo>
                      <a:lnTo>
                        <a:pt x="652" y="862"/>
                      </a:lnTo>
                      <a:lnTo>
                        <a:pt x="664" y="832"/>
                      </a:lnTo>
                      <a:lnTo>
                        <a:pt x="672" y="798"/>
                      </a:lnTo>
                      <a:lnTo>
                        <a:pt x="678" y="764"/>
                      </a:lnTo>
                      <a:lnTo>
                        <a:pt x="678" y="730"/>
                      </a:lnTo>
                      <a:lnTo>
                        <a:pt x="678" y="730"/>
                      </a:lnTo>
                      <a:lnTo>
                        <a:pt x="678" y="706"/>
                      </a:lnTo>
                      <a:lnTo>
                        <a:pt x="676" y="684"/>
                      </a:lnTo>
                      <a:lnTo>
                        <a:pt x="672" y="662"/>
                      </a:lnTo>
                      <a:lnTo>
                        <a:pt x="666" y="640"/>
                      </a:lnTo>
                      <a:lnTo>
                        <a:pt x="786" y="520"/>
                      </a:lnTo>
                      <a:lnTo>
                        <a:pt x="786" y="378"/>
                      </a:lnTo>
                      <a:lnTo>
                        <a:pt x="934" y="378"/>
                      </a:lnTo>
                      <a:lnTo>
                        <a:pt x="934" y="208"/>
                      </a:lnTo>
                      <a:lnTo>
                        <a:pt x="1076" y="216"/>
                      </a:lnTo>
                      <a:lnTo>
                        <a:pt x="1076" y="14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3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26"/>
                <p:cNvSpPr/>
                <p:nvPr/>
              </p:nvSpPr>
              <p:spPr bwMode="auto">
                <a:xfrm>
                  <a:off x="2889250" y="1484313"/>
                  <a:ext cx="368300" cy="368300"/>
                </a:xfrm>
                <a:custGeom>
                  <a:avLst/>
                  <a:gdLst>
                    <a:gd name="T0" fmla="*/ 232 w 232"/>
                    <a:gd name="T1" fmla="*/ 116 h 232"/>
                    <a:gd name="T2" fmla="*/ 232 w 232"/>
                    <a:gd name="T3" fmla="*/ 116 h 232"/>
                    <a:gd name="T4" fmla="*/ 232 w 232"/>
                    <a:gd name="T5" fmla="*/ 128 h 232"/>
                    <a:gd name="T6" fmla="*/ 230 w 232"/>
                    <a:gd name="T7" fmla="*/ 138 h 232"/>
                    <a:gd name="T8" fmla="*/ 222 w 232"/>
                    <a:gd name="T9" fmla="*/ 160 h 232"/>
                    <a:gd name="T10" fmla="*/ 212 w 232"/>
                    <a:gd name="T11" fmla="*/ 180 h 232"/>
                    <a:gd name="T12" fmla="*/ 198 w 232"/>
                    <a:gd name="T13" fmla="*/ 198 h 232"/>
                    <a:gd name="T14" fmla="*/ 180 w 232"/>
                    <a:gd name="T15" fmla="*/ 212 h 232"/>
                    <a:gd name="T16" fmla="*/ 162 w 232"/>
                    <a:gd name="T17" fmla="*/ 222 h 232"/>
                    <a:gd name="T18" fmla="*/ 140 w 232"/>
                    <a:gd name="T19" fmla="*/ 228 h 232"/>
                    <a:gd name="T20" fmla="*/ 128 w 232"/>
                    <a:gd name="T21" fmla="*/ 230 h 232"/>
                    <a:gd name="T22" fmla="*/ 116 w 232"/>
                    <a:gd name="T23" fmla="*/ 232 h 232"/>
                    <a:gd name="T24" fmla="*/ 116 w 232"/>
                    <a:gd name="T25" fmla="*/ 232 h 232"/>
                    <a:gd name="T26" fmla="*/ 104 w 232"/>
                    <a:gd name="T27" fmla="*/ 230 h 232"/>
                    <a:gd name="T28" fmla="*/ 92 w 232"/>
                    <a:gd name="T29" fmla="*/ 228 h 232"/>
                    <a:gd name="T30" fmla="*/ 72 w 232"/>
                    <a:gd name="T31" fmla="*/ 222 h 232"/>
                    <a:gd name="T32" fmla="*/ 52 w 232"/>
                    <a:gd name="T33" fmla="*/ 212 h 232"/>
                    <a:gd name="T34" fmla="*/ 34 w 232"/>
                    <a:gd name="T35" fmla="*/ 198 h 232"/>
                    <a:gd name="T36" fmla="*/ 20 w 232"/>
                    <a:gd name="T37" fmla="*/ 180 h 232"/>
                    <a:gd name="T38" fmla="*/ 10 w 232"/>
                    <a:gd name="T39" fmla="*/ 160 h 232"/>
                    <a:gd name="T40" fmla="*/ 2 w 232"/>
                    <a:gd name="T41" fmla="*/ 138 h 232"/>
                    <a:gd name="T42" fmla="*/ 2 w 232"/>
                    <a:gd name="T43" fmla="*/ 128 h 232"/>
                    <a:gd name="T44" fmla="*/ 0 w 232"/>
                    <a:gd name="T45" fmla="*/ 116 h 232"/>
                    <a:gd name="T46" fmla="*/ 0 w 232"/>
                    <a:gd name="T47" fmla="*/ 116 h 232"/>
                    <a:gd name="T48" fmla="*/ 2 w 232"/>
                    <a:gd name="T49" fmla="*/ 104 h 232"/>
                    <a:gd name="T50" fmla="*/ 2 w 232"/>
                    <a:gd name="T51" fmla="*/ 92 h 232"/>
                    <a:gd name="T52" fmla="*/ 10 w 232"/>
                    <a:gd name="T53" fmla="*/ 70 h 232"/>
                    <a:gd name="T54" fmla="*/ 20 w 232"/>
                    <a:gd name="T55" fmla="*/ 50 h 232"/>
                    <a:gd name="T56" fmla="*/ 34 w 232"/>
                    <a:gd name="T57" fmla="*/ 34 h 232"/>
                    <a:gd name="T58" fmla="*/ 52 w 232"/>
                    <a:gd name="T59" fmla="*/ 20 h 232"/>
                    <a:gd name="T60" fmla="*/ 72 w 232"/>
                    <a:gd name="T61" fmla="*/ 8 h 232"/>
                    <a:gd name="T62" fmla="*/ 92 w 232"/>
                    <a:gd name="T63" fmla="*/ 2 h 232"/>
                    <a:gd name="T64" fmla="*/ 104 w 232"/>
                    <a:gd name="T65" fmla="*/ 0 h 232"/>
                    <a:gd name="T66" fmla="*/ 116 w 232"/>
                    <a:gd name="T67" fmla="*/ 0 h 232"/>
                    <a:gd name="T68" fmla="*/ 116 w 232"/>
                    <a:gd name="T69" fmla="*/ 0 h 232"/>
                    <a:gd name="T70" fmla="*/ 128 w 232"/>
                    <a:gd name="T71" fmla="*/ 0 h 232"/>
                    <a:gd name="T72" fmla="*/ 140 w 232"/>
                    <a:gd name="T73" fmla="*/ 2 h 232"/>
                    <a:gd name="T74" fmla="*/ 162 w 232"/>
                    <a:gd name="T75" fmla="*/ 8 h 232"/>
                    <a:gd name="T76" fmla="*/ 180 w 232"/>
                    <a:gd name="T77" fmla="*/ 20 h 232"/>
                    <a:gd name="T78" fmla="*/ 198 w 232"/>
                    <a:gd name="T79" fmla="*/ 34 h 232"/>
                    <a:gd name="T80" fmla="*/ 212 w 232"/>
                    <a:gd name="T81" fmla="*/ 50 h 232"/>
                    <a:gd name="T82" fmla="*/ 222 w 232"/>
                    <a:gd name="T83" fmla="*/ 70 h 232"/>
                    <a:gd name="T84" fmla="*/ 230 w 232"/>
                    <a:gd name="T85" fmla="*/ 92 h 232"/>
                    <a:gd name="T86" fmla="*/ 232 w 232"/>
                    <a:gd name="T87" fmla="*/ 104 h 232"/>
                    <a:gd name="T88" fmla="*/ 232 w 232"/>
                    <a:gd name="T89" fmla="*/ 116 h 232"/>
                    <a:gd name="T90" fmla="*/ 232 w 232"/>
                    <a:gd name="T91" fmla="*/ 116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32" h="232">
                      <a:moveTo>
                        <a:pt x="232" y="116"/>
                      </a:moveTo>
                      <a:lnTo>
                        <a:pt x="232" y="116"/>
                      </a:lnTo>
                      <a:lnTo>
                        <a:pt x="232" y="128"/>
                      </a:lnTo>
                      <a:lnTo>
                        <a:pt x="230" y="138"/>
                      </a:lnTo>
                      <a:lnTo>
                        <a:pt x="222" y="160"/>
                      </a:lnTo>
                      <a:lnTo>
                        <a:pt x="212" y="180"/>
                      </a:lnTo>
                      <a:lnTo>
                        <a:pt x="198" y="198"/>
                      </a:lnTo>
                      <a:lnTo>
                        <a:pt x="180" y="212"/>
                      </a:lnTo>
                      <a:lnTo>
                        <a:pt x="162" y="222"/>
                      </a:lnTo>
                      <a:lnTo>
                        <a:pt x="140" y="228"/>
                      </a:lnTo>
                      <a:lnTo>
                        <a:pt x="128" y="230"/>
                      </a:lnTo>
                      <a:lnTo>
                        <a:pt x="116" y="232"/>
                      </a:lnTo>
                      <a:lnTo>
                        <a:pt x="116" y="232"/>
                      </a:lnTo>
                      <a:lnTo>
                        <a:pt x="104" y="230"/>
                      </a:lnTo>
                      <a:lnTo>
                        <a:pt x="92" y="228"/>
                      </a:lnTo>
                      <a:lnTo>
                        <a:pt x="72" y="222"/>
                      </a:lnTo>
                      <a:lnTo>
                        <a:pt x="52" y="212"/>
                      </a:lnTo>
                      <a:lnTo>
                        <a:pt x="34" y="198"/>
                      </a:lnTo>
                      <a:lnTo>
                        <a:pt x="20" y="180"/>
                      </a:lnTo>
                      <a:lnTo>
                        <a:pt x="10" y="160"/>
                      </a:lnTo>
                      <a:lnTo>
                        <a:pt x="2" y="138"/>
                      </a:lnTo>
                      <a:lnTo>
                        <a:pt x="2" y="128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2" y="104"/>
                      </a:lnTo>
                      <a:lnTo>
                        <a:pt x="2" y="92"/>
                      </a:lnTo>
                      <a:lnTo>
                        <a:pt x="10" y="70"/>
                      </a:lnTo>
                      <a:lnTo>
                        <a:pt x="20" y="50"/>
                      </a:lnTo>
                      <a:lnTo>
                        <a:pt x="34" y="34"/>
                      </a:lnTo>
                      <a:lnTo>
                        <a:pt x="52" y="20"/>
                      </a:lnTo>
                      <a:lnTo>
                        <a:pt x="72" y="8"/>
                      </a:lnTo>
                      <a:lnTo>
                        <a:pt x="92" y="2"/>
                      </a:lnTo>
                      <a:lnTo>
                        <a:pt x="104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28" y="0"/>
                      </a:lnTo>
                      <a:lnTo>
                        <a:pt x="140" y="2"/>
                      </a:lnTo>
                      <a:lnTo>
                        <a:pt x="162" y="8"/>
                      </a:lnTo>
                      <a:lnTo>
                        <a:pt x="180" y="20"/>
                      </a:lnTo>
                      <a:lnTo>
                        <a:pt x="198" y="34"/>
                      </a:lnTo>
                      <a:lnTo>
                        <a:pt x="212" y="50"/>
                      </a:lnTo>
                      <a:lnTo>
                        <a:pt x="222" y="70"/>
                      </a:lnTo>
                      <a:lnTo>
                        <a:pt x="230" y="92"/>
                      </a:lnTo>
                      <a:lnTo>
                        <a:pt x="232" y="104"/>
                      </a:lnTo>
                      <a:lnTo>
                        <a:pt x="232" y="116"/>
                      </a:lnTo>
                      <a:lnTo>
                        <a:pt x="232" y="116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3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409950" y="614363"/>
                  <a:ext cx="606425" cy="546100"/>
                </a:xfrm>
                <a:prstGeom prst="line">
                  <a:avLst/>
                </a:prstGeom>
                <a:noFill/>
                <a:ln w="6350">
                  <a:solidFill>
                    <a:schemeClr val="accent3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93" name="组合 92"/>
          <p:cNvGrpSpPr/>
          <p:nvPr/>
        </p:nvGrpSpPr>
        <p:grpSpPr>
          <a:xfrm>
            <a:off x="5030241" y="1607647"/>
            <a:ext cx="2135466" cy="1166727"/>
            <a:chOff x="3772576" y="1396234"/>
            <a:chExt cx="1601808" cy="875045"/>
          </a:xfrm>
        </p:grpSpPr>
        <p:sp>
          <p:nvSpPr>
            <p:cNvPr id="94" name="Freeform 9"/>
            <p:cNvSpPr/>
            <p:nvPr/>
          </p:nvSpPr>
          <p:spPr bwMode="auto">
            <a:xfrm>
              <a:off x="3772576" y="1396234"/>
              <a:ext cx="1601808" cy="875045"/>
            </a:xfrm>
            <a:custGeom>
              <a:avLst/>
              <a:gdLst>
                <a:gd name="T0" fmla="*/ 874 w 1750"/>
                <a:gd name="T1" fmla="*/ 0 h 956"/>
                <a:gd name="T2" fmla="*/ 874 w 1750"/>
                <a:gd name="T3" fmla="*/ 0 h 956"/>
                <a:gd name="T4" fmla="*/ 872 w 1750"/>
                <a:gd name="T5" fmla="*/ 0 h 956"/>
                <a:gd name="T6" fmla="*/ 752 w 1750"/>
                <a:gd name="T7" fmla="*/ 4 h 956"/>
                <a:gd name="T8" fmla="*/ 568 w 1750"/>
                <a:gd name="T9" fmla="*/ 30 h 956"/>
                <a:gd name="T10" fmla="*/ 388 w 1750"/>
                <a:gd name="T11" fmla="*/ 76 h 956"/>
                <a:gd name="T12" fmla="*/ 222 w 1750"/>
                <a:gd name="T13" fmla="*/ 134 h 956"/>
                <a:gd name="T14" fmla="*/ 78 w 1750"/>
                <a:gd name="T15" fmla="*/ 206 h 956"/>
                <a:gd name="T16" fmla="*/ 0 w 1750"/>
                <a:gd name="T17" fmla="*/ 256 h 956"/>
                <a:gd name="T18" fmla="*/ 60 w 1750"/>
                <a:gd name="T19" fmla="*/ 238 h 956"/>
                <a:gd name="T20" fmla="*/ 150 w 1750"/>
                <a:gd name="T21" fmla="*/ 226 h 956"/>
                <a:gd name="T22" fmla="*/ 234 w 1750"/>
                <a:gd name="T23" fmla="*/ 236 h 956"/>
                <a:gd name="T24" fmla="*/ 320 w 1750"/>
                <a:gd name="T25" fmla="*/ 270 h 956"/>
                <a:gd name="T26" fmla="*/ 374 w 1750"/>
                <a:gd name="T27" fmla="*/ 308 h 956"/>
                <a:gd name="T28" fmla="*/ 432 w 1750"/>
                <a:gd name="T29" fmla="*/ 372 h 956"/>
                <a:gd name="T30" fmla="*/ 470 w 1750"/>
                <a:gd name="T31" fmla="*/ 440 h 956"/>
                <a:gd name="T32" fmla="*/ 496 w 1750"/>
                <a:gd name="T33" fmla="*/ 526 h 956"/>
                <a:gd name="T34" fmla="*/ 504 w 1750"/>
                <a:gd name="T35" fmla="*/ 586 h 956"/>
                <a:gd name="T36" fmla="*/ 520 w 1750"/>
                <a:gd name="T37" fmla="*/ 696 h 956"/>
                <a:gd name="T38" fmla="*/ 566 w 1750"/>
                <a:gd name="T39" fmla="*/ 794 h 956"/>
                <a:gd name="T40" fmla="*/ 638 w 1750"/>
                <a:gd name="T41" fmla="*/ 872 h 956"/>
                <a:gd name="T42" fmla="*/ 730 w 1750"/>
                <a:gd name="T43" fmla="*/ 928 h 956"/>
                <a:gd name="T44" fmla="*/ 836 w 1750"/>
                <a:gd name="T45" fmla="*/ 954 h 956"/>
                <a:gd name="T46" fmla="*/ 912 w 1750"/>
                <a:gd name="T47" fmla="*/ 954 h 956"/>
                <a:gd name="T48" fmla="*/ 1016 w 1750"/>
                <a:gd name="T49" fmla="*/ 928 h 956"/>
                <a:gd name="T50" fmla="*/ 1108 w 1750"/>
                <a:gd name="T51" fmla="*/ 874 h 956"/>
                <a:gd name="T52" fmla="*/ 1178 w 1750"/>
                <a:gd name="T53" fmla="*/ 796 h 956"/>
                <a:gd name="T54" fmla="*/ 1226 w 1750"/>
                <a:gd name="T55" fmla="*/ 702 h 956"/>
                <a:gd name="T56" fmla="*/ 1244 w 1750"/>
                <a:gd name="T57" fmla="*/ 592 h 956"/>
                <a:gd name="T58" fmla="*/ 1246 w 1750"/>
                <a:gd name="T59" fmla="*/ 586 h 956"/>
                <a:gd name="T60" fmla="*/ 1262 w 1750"/>
                <a:gd name="T61" fmla="*/ 486 h 956"/>
                <a:gd name="T62" fmla="*/ 1290 w 1750"/>
                <a:gd name="T63" fmla="*/ 418 h 956"/>
                <a:gd name="T64" fmla="*/ 1334 w 1750"/>
                <a:gd name="T65" fmla="*/ 350 h 956"/>
                <a:gd name="T66" fmla="*/ 1400 w 1750"/>
                <a:gd name="T67" fmla="*/ 288 h 956"/>
                <a:gd name="T68" fmla="*/ 1458 w 1750"/>
                <a:gd name="T69" fmla="*/ 256 h 956"/>
                <a:gd name="T70" fmla="*/ 1544 w 1750"/>
                <a:gd name="T71" fmla="*/ 230 h 956"/>
                <a:gd name="T72" fmla="*/ 1624 w 1750"/>
                <a:gd name="T73" fmla="*/ 228 h 956"/>
                <a:gd name="T74" fmla="*/ 1722 w 1750"/>
                <a:gd name="T75" fmla="*/ 246 h 956"/>
                <a:gd name="T76" fmla="*/ 1750 w 1750"/>
                <a:gd name="T77" fmla="*/ 256 h 956"/>
                <a:gd name="T78" fmla="*/ 1626 w 1750"/>
                <a:gd name="T79" fmla="*/ 180 h 956"/>
                <a:gd name="T80" fmla="*/ 1472 w 1750"/>
                <a:gd name="T81" fmla="*/ 114 h 956"/>
                <a:gd name="T82" fmla="*/ 1302 w 1750"/>
                <a:gd name="T83" fmla="*/ 58 h 956"/>
                <a:gd name="T84" fmla="*/ 1120 w 1750"/>
                <a:gd name="T85" fmla="*/ 20 h 956"/>
                <a:gd name="T86" fmla="*/ 936 w 1750"/>
                <a:gd name="T87" fmla="*/ 0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50" h="956">
                  <a:moveTo>
                    <a:pt x="876" y="0"/>
                  </a:moveTo>
                  <a:lnTo>
                    <a:pt x="876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4" y="0"/>
                  </a:lnTo>
                  <a:lnTo>
                    <a:pt x="872" y="0"/>
                  </a:lnTo>
                  <a:lnTo>
                    <a:pt x="872" y="0"/>
                  </a:lnTo>
                  <a:lnTo>
                    <a:pt x="812" y="0"/>
                  </a:lnTo>
                  <a:lnTo>
                    <a:pt x="752" y="4"/>
                  </a:lnTo>
                  <a:lnTo>
                    <a:pt x="690" y="10"/>
                  </a:lnTo>
                  <a:lnTo>
                    <a:pt x="628" y="20"/>
                  </a:lnTo>
                  <a:lnTo>
                    <a:pt x="568" y="30"/>
                  </a:lnTo>
                  <a:lnTo>
                    <a:pt x="506" y="44"/>
                  </a:lnTo>
                  <a:lnTo>
                    <a:pt x="448" y="58"/>
                  </a:lnTo>
                  <a:lnTo>
                    <a:pt x="388" y="76"/>
                  </a:lnTo>
                  <a:lnTo>
                    <a:pt x="332" y="94"/>
                  </a:lnTo>
                  <a:lnTo>
                    <a:pt x="276" y="114"/>
                  </a:lnTo>
                  <a:lnTo>
                    <a:pt x="222" y="134"/>
                  </a:lnTo>
                  <a:lnTo>
                    <a:pt x="172" y="158"/>
                  </a:lnTo>
                  <a:lnTo>
                    <a:pt x="124" y="180"/>
                  </a:lnTo>
                  <a:lnTo>
                    <a:pt x="78" y="206"/>
                  </a:lnTo>
                  <a:lnTo>
                    <a:pt x="36" y="23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6" y="254"/>
                  </a:lnTo>
                  <a:lnTo>
                    <a:pt x="28" y="246"/>
                  </a:lnTo>
                  <a:lnTo>
                    <a:pt x="60" y="238"/>
                  </a:lnTo>
                  <a:lnTo>
                    <a:pt x="102" y="230"/>
                  </a:lnTo>
                  <a:lnTo>
                    <a:pt x="126" y="228"/>
                  </a:lnTo>
                  <a:lnTo>
                    <a:pt x="150" y="226"/>
                  </a:lnTo>
                  <a:lnTo>
                    <a:pt x="178" y="228"/>
                  </a:lnTo>
                  <a:lnTo>
                    <a:pt x="204" y="230"/>
                  </a:lnTo>
                  <a:lnTo>
                    <a:pt x="234" y="236"/>
                  </a:lnTo>
                  <a:lnTo>
                    <a:pt x="262" y="244"/>
                  </a:lnTo>
                  <a:lnTo>
                    <a:pt x="292" y="256"/>
                  </a:lnTo>
                  <a:lnTo>
                    <a:pt x="320" y="270"/>
                  </a:lnTo>
                  <a:lnTo>
                    <a:pt x="320" y="270"/>
                  </a:lnTo>
                  <a:lnTo>
                    <a:pt x="348" y="288"/>
                  </a:lnTo>
                  <a:lnTo>
                    <a:pt x="374" y="308"/>
                  </a:lnTo>
                  <a:lnTo>
                    <a:pt x="396" y="328"/>
                  </a:lnTo>
                  <a:lnTo>
                    <a:pt x="414" y="350"/>
                  </a:lnTo>
                  <a:lnTo>
                    <a:pt x="432" y="372"/>
                  </a:lnTo>
                  <a:lnTo>
                    <a:pt x="446" y="396"/>
                  </a:lnTo>
                  <a:lnTo>
                    <a:pt x="460" y="418"/>
                  </a:lnTo>
                  <a:lnTo>
                    <a:pt x="470" y="440"/>
                  </a:lnTo>
                  <a:lnTo>
                    <a:pt x="480" y="464"/>
                  </a:lnTo>
                  <a:lnTo>
                    <a:pt x="486" y="486"/>
                  </a:lnTo>
                  <a:lnTo>
                    <a:pt x="496" y="526"/>
                  </a:lnTo>
                  <a:lnTo>
                    <a:pt x="502" y="560"/>
                  </a:lnTo>
                  <a:lnTo>
                    <a:pt x="504" y="586"/>
                  </a:lnTo>
                  <a:lnTo>
                    <a:pt x="504" y="586"/>
                  </a:lnTo>
                  <a:lnTo>
                    <a:pt x="506" y="624"/>
                  </a:lnTo>
                  <a:lnTo>
                    <a:pt x="510" y="662"/>
                  </a:lnTo>
                  <a:lnTo>
                    <a:pt x="520" y="696"/>
                  </a:lnTo>
                  <a:lnTo>
                    <a:pt x="532" y="730"/>
                  </a:lnTo>
                  <a:lnTo>
                    <a:pt x="548" y="762"/>
                  </a:lnTo>
                  <a:lnTo>
                    <a:pt x="566" y="794"/>
                  </a:lnTo>
                  <a:lnTo>
                    <a:pt x="588" y="822"/>
                  </a:lnTo>
                  <a:lnTo>
                    <a:pt x="612" y="848"/>
                  </a:lnTo>
                  <a:lnTo>
                    <a:pt x="638" y="872"/>
                  </a:lnTo>
                  <a:lnTo>
                    <a:pt x="666" y="894"/>
                  </a:lnTo>
                  <a:lnTo>
                    <a:pt x="698" y="912"/>
                  </a:lnTo>
                  <a:lnTo>
                    <a:pt x="730" y="928"/>
                  </a:lnTo>
                  <a:lnTo>
                    <a:pt x="764" y="940"/>
                  </a:lnTo>
                  <a:lnTo>
                    <a:pt x="798" y="950"/>
                  </a:lnTo>
                  <a:lnTo>
                    <a:pt x="836" y="954"/>
                  </a:lnTo>
                  <a:lnTo>
                    <a:pt x="874" y="956"/>
                  </a:lnTo>
                  <a:lnTo>
                    <a:pt x="874" y="956"/>
                  </a:lnTo>
                  <a:lnTo>
                    <a:pt x="912" y="954"/>
                  </a:lnTo>
                  <a:lnTo>
                    <a:pt x="948" y="950"/>
                  </a:lnTo>
                  <a:lnTo>
                    <a:pt x="982" y="940"/>
                  </a:lnTo>
                  <a:lnTo>
                    <a:pt x="1016" y="928"/>
                  </a:lnTo>
                  <a:lnTo>
                    <a:pt x="1048" y="912"/>
                  </a:lnTo>
                  <a:lnTo>
                    <a:pt x="1078" y="894"/>
                  </a:lnTo>
                  <a:lnTo>
                    <a:pt x="1108" y="874"/>
                  </a:lnTo>
                  <a:lnTo>
                    <a:pt x="1134" y="850"/>
                  </a:lnTo>
                  <a:lnTo>
                    <a:pt x="1158" y="824"/>
                  </a:lnTo>
                  <a:lnTo>
                    <a:pt x="1178" y="796"/>
                  </a:lnTo>
                  <a:lnTo>
                    <a:pt x="1198" y="766"/>
                  </a:lnTo>
                  <a:lnTo>
                    <a:pt x="1212" y="734"/>
                  </a:lnTo>
                  <a:lnTo>
                    <a:pt x="1226" y="702"/>
                  </a:lnTo>
                  <a:lnTo>
                    <a:pt x="1236" y="666"/>
                  </a:lnTo>
                  <a:lnTo>
                    <a:pt x="1242" y="630"/>
                  </a:lnTo>
                  <a:lnTo>
                    <a:pt x="1244" y="592"/>
                  </a:lnTo>
                  <a:lnTo>
                    <a:pt x="1244" y="592"/>
                  </a:lnTo>
                  <a:lnTo>
                    <a:pt x="1246" y="586"/>
                  </a:lnTo>
                  <a:lnTo>
                    <a:pt x="1246" y="586"/>
                  </a:lnTo>
                  <a:lnTo>
                    <a:pt x="1246" y="560"/>
                  </a:lnTo>
                  <a:lnTo>
                    <a:pt x="1252" y="526"/>
                  </a:lnTo>
                  <a:lnTo>
                    <a:pt x="1262" y="486"/>
                  </a:lnTo>
                  <a:lnTo>
                    <a:pt x="1270" y="464"/>
                  </a:lnTo>
                  <a:lnTo>
                    <a:pt x="1278" y="440"/>
                  </a:lnTo>
                  <a:lnTo>
                    <a:pt x="1290" y="418"/>
                  </a:lnTo>
                  <a:lnTo>
                    <a:pt x="1302" y="396"/>
                  </a:lnTo>
                  <a:lnTo>
                    <a:pt x="1316" y="372"/>
                  </a:lnTo>
                  <a:lnTo>
                    <a:pt x="1334" y="350"/>
                  </a:lnTo>
                  <a:lnTo>
                    <a:pt x="1354" y="328"/>
                  </a:lnTo>
                  <a:lnTo>
                    <a:pt x="1376" y="308"/>
                  </a:lnTo>
                  <a:lnTo>
                    <a:pt x="1400" y="288"/>
                  </a:lnTo>
                  <a:lnTo>
                    <a:pt x="1428" y="270"/>
                  </a:lnTo>
                  <a:lnTo>
                    <a:pt x="1428" y="270"/>
                  </a:lnTo>
                  <a:lnTo>
                    <a:pt x="1458" y="256"/>
                  </a:lnTo>
                  <a:lnTo>
                    <a:pt x="1486" y="244"/>
                  </a:lnTo>
                  <a:lnTo>
                    <a:pt x="1516" y="236"/>
                  </a:lnTo>
                  <a:lnTo>
                    <a:pt x="1544" y="230"/>
                  </a:lnTo>
                  <a:lnTo>
                    <a:pt x="1572" y="228"/>
                  </a:lnTo>
                  <a:lnTo>
                    <a:pt x="1598" y="226"/>
                  </a:lnTo>
                  <a:lnTo>
                    <a:pt x="1624" y="228"/>
                  </a:lnTo>
                  <a:lnTo>
                    <a:pt x="1648" y="230"/>
                  </a:lnTo>
                  <a:lnTo>
                    <a:pt x="1690" y="238"/>
                  </a:lnTo>
                  <a:lnTo>
                    <a:pt x="1722" y="246"/>
                  </a:lnTo>
                  <a:lnTo>
                    <a:pt x="1742" y="254"/>
                  </a:lnTo>
                  <a:lnTo>
                    <a:pt x="1750" y="256"/>
                  </a:lnTo>
                  <a:lnTo>
                    <a:pt x="1750" y="256"/>
                  </a:lnTo>
                  <a:lnTo>
                    <a:pt x="1712" y="230"/>
                  </a:lnTo>
                  <a:lnTo>
                    <a:pt x="1670" y="206"/>
                  </a:lnTo>
                  <a:lnTo>
                    <a:pt x="1626" y="180"/>
                  </a:lnTo>
                  <a:lnTo>
                    <a:pt x="1578" y="158"/>
                  </a:lnTo>
                  <a:lnTo>
                    <a:pt x="1526" y="134"/>
                  </a:lnTo>
                  <a:lnTo>
                    <a:pt x="1472" y="114"/>
                  </a:lnTo>
                  <a:lnTo>
                    <a:pt x="1418" y="94"/>
                  </a:lnTo>
                  <a:lnTo>
                    <a:pt x="1360" y="76"/>
                  </a:lnTo>
                  <a:lnTo>
                    <a:pt x="1302" y="58"/>
                  </a:lnTo>
                  <a:lnTo>
                    <a:pt x="1242" y="44"/>
                  </a:lnTo>
                  <a:lnTo>
                    <a:pt x="1182" y="30"/>
                  </a:lnTo>
                  <a:lnTo>
                    <a:pt x="1120" y="20"/>
                  </a:lnTo>
                  <a:lnTo>
                    <a:pt x="1058" y="10"/>
                  </a:lnTo>
                  <a:lnTo>
                    <a:pt x="998" y="4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76" y="0"/>
                  </a:lnTo>
                  <a:close/>
                </a:path>
              </a:pathLst>
            </a:custGeom>
            <a:gradFill flip="none" rotWithShape="1">
              <a:gsLst>
                <a:gs pos="24000">
                  <a:schemeClr val="accent4">
                    <a:lumMod val="60000"/>
                    <a:lumOff val="40000"/>
                  </a:schemeClr>
                </a:gs>
                <a:gs pos="100000">
                  <a:schemeClr val="accent4"/>
                </a:gs>
              </a:gsLst>
              <a:lin ang="16200000" scaled="1"/>
              <a:tileRect/>
            </a:gra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4328910" y="1705028"/>
              <a:ext cx="481728" cy="481726"/>
              <a:chOff x="911363" y="2123703"/>
              <a:chExt cx="756000" cy="756000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911363" y="2123703"/>
                <a:ext cx="756000" cy="75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97" name="组合 96"/>
              <p:cNvGrpSpPr/>
              <p:nvPr/>
            </p:nvGrpSpPr>
            <p:grpSpPr>
              <a:xfrm>
                <a:off x="1140043" y="2352383"/>
                <a:ext cx="298641" cy="298641"/>
                <a:chOff x="152400" y="414338"/>
                <a:chExt cx="1698625" cy="1698625"/>
              </a:xfrm>
            </p:grpSpPr>
            <p:sp>
              <p:nvSpPr>
                <p:cNvPr id="98" name="Freeform 41"/>
                <p:cNvSpPr/>
                <p:nvPr/>
              </p:nvSpPr>
              <p:spPr bwMode="auto">
                <a:xfrm>
                  <a:off x="152400" y="414338"/>
                  <a:ext cx="1698625" cy="1698625"/>
                </a:xfrm>
                <a:custGeom>
                  <a:avLst/>
                  <a:gdLst>
                    <a:gd name="T0" fmla="*/ 954 w 1070"/>
                    <a:gd name="T1" fmla="*/ 434 h 1070"/>
                    <a:gd name="T2" fmla="*/ 906 w 1070"/>
                    <a:gd name="T3" fmla="*/ 394 h 1070"/>
                    <a:gd name="T4" fmla="*/ 896 w 1070"/>
                    <a:gd name="T5" fmla="*/ 334 h 1070"/>
                    <a:gd name="T6" fmla="*/ 920 w 1070"/>
                    <a:gd name="T7" fmla="*/ 288 h 1070"/>
                    <a:gd name="T8" fmla="*/ 946 w 1070"/>
                    <a:gd name="T9" fmla="*/ 226 h 1070"/>
                    <a:gd name="T10" fmla="*/ 906 w 1070"/>
                    <a:gd name="T11" fmla="*/ 150 h 1070"/>
                    <a:gd name="T12" fmla="*/ 844 w 1070"/>
                    <a:gd name="T13" fmla="*/ 124 h 1070"/>
                    <a:gd name="T14" fmla="*/ 782 w 1070"/>
                    <a:gd name="T15" fmla="*/ 150 h 1070"/>
                    <a:gd name="T16" fmla="*/ 734 w 1070"/>
                    <a:gd name="T17" fmla="*/ 174 h 1070"/>
                    <a:gd name="T18" fmla="*/ 676 w 1070"/>
                    <a:gd name="T19" fmla="*/ 164 h 1070"/>
                    <a:gd name="T20" fmla="*/ 636 w 1070"/>
                    <a:gd name="T21" fmla="*/ 114 h 1070"/>
                    <a:gd name="T22" fmla="*/ 630 w 1070"/>
                    <a:gd name="T23" fmla="*/ 70 h 1070"/>
                    <a:gd name="T24" fmla="*/ 578 w 1070"/>
                    <a:gd name="T25" fmla="*/ 6 h 1070"/>
                    <a:gd name="T26" fmla="*/ 506 w 1070"/>
                    <a:gd name="T27" fmla="*/ 2 h 1070"/>
                    <a:gd name="T28" fmla="*/ 444 w 1070"/>
                    <a:gd name="T29" fmla="*/ 54 h 1070"/>
                    <a:gd name="T30" fmla="*/ 436 w 1070"/>
                    <a:gd name="T31" fmla="*/ 102 h 1070"/>
                    <a:gd name="T32" fmla="*/ 404 w 1070"/>
                    <a:gd name="T33" fmla="*/ 156 h 1070"/>
                    <a:gd name="T34" fmla="*/ 346 w 1070"/>
                    <a:gd name="T35" fmla="*/ 176 h 1070"/>
                    <a:gd name="T36" fmla="*/ 288 w 1070"/>
                    <a:gd name="T37" fmla="*/ 150 h 1070"/>
                    <a:gd name="T38" fmla="*/ 242 w 1070"/>
                    <a:gd name="T39" fmla="*/ 126 h 1070"/>
                    <a:gd name="T40" fmla="*/ 162 w 1070"/>
                    <a:gd name="T41" fmla="*/ 150 h 1070"/>
                    <a:gd name="T42" fmla="*/ 124 w 1070"/>
                    <a:gd name="T43" fmla="*/ 208 h 1070"/>
                    <a:gd name="T44" fmla="*/ 148 w 1070"/>
                    <a:gd name="T45" fmla="*/ 288 h 1070"/>
                    <a:gd name="T46" fmla="*/ 170 w 1070"/>
                    <a:gd name="T47" fmla="*/ 322 h 1070"/>
                    <a:gd name="T48" fmla="*/ 168 w 1070"/>
                    <a:gd name="T49" fmla="*/ 384 h 1070"/>
                    <a:gd name="T50" fmla="*/ 126 w 1070"/>
                    <a:gd name="T51" fmla="*/ 428 h 1070"/>
                    <a:gd name="T52" fmla="*/ 86 w 1070"/>
                    <a:gd name="T53" fmla="*/ 438 h 1070"/>
                    <a:gd name="T54" fmla="*/ 14 w 1070"/>
                    <a:gd name="T55" fmla="*/ 476 h 1070"/>
                    <a:gd name="T56" fmla="*/ 0 w 1070"/>
                    <a:gd name="T57" fmla="*/ 544 h 1070"/>
                    <a:gd name="T58" fmla="*/ 38 w 1070"/>
                    <a:gd name="T59" fmla="*/ 618 h 1070"/>
                    <a:gd name="T60" fmla="*/ 86 w 1070"/>
                    <a:gd name="T61" fmla="*/ 632 h 1070"/>
                    <a:gd name="T62" fmla="*/ 148 w 1070"/>
                    <a:gd name="T63" fmla="*/ 656 h 1070"/>
                    <a:gd name="T64" fmla="*/ 174 w 1070"/>
                    <a:gd name="T65" fmla="*/ 710 h 1070"/>
                    <a:gd name="T66" fmla="*/ 158 w 1070"/>
                    <a:gd name="T67" fmla="*/ 772 h 1070"/>
                    <a:gd name="T68" fmla="*/ 130 w 1070"/>
                    <a:gd name="T69" fmla="*/ 812 h 1070"/>
                    <a:gd name="T70" fmla="*/ 138 w 1070"/>
                    <a:gd name="T71" fmla="*/ 892 h 1070"/>
                    <a:gd name="T72" fmla="*/ 192 w 1070"/>
                    <a:gd name="T73" fmla="*/ 940 h 1070"/>
                    <a:gd name="T74" fmla="*/ 274 w 1070"/>
                    <a:gd name="T75" fmla="*/ 932 h 1070"/>
                    <a:gd name="T76" fmla="*/ 310 w 1070"/>
                    <a:gd name="T77" fmla="*/ 904 h 1070"/>
                    <a:gd name="T78" fmla="*/ 370 w 1070"/>
                    <a:gd name="T79" fmla="*/ 898 h 1070"/>
                    <a:gd name="T80" fmla="*/ 422 w 1070"/>
                    <a:gd name="T81" fmla="*/ 932 h 1070"/>
                    <a:gd name="T82" fmla="*/ 436 w 1070"/>
                    <a:gd name="T83" fmla="*/ 982 h 1070"/>
                    <a:gd name="T84" fmla="*/ 462 w 1070"/>
                    <a:gd name="T85" fmla="*/ 1044 h 1070"/>
                    <a:gd name="T86" fmla="*/ 544 w 1070"/>
                    <a:gd name="T87" fmla="*/ 1070 h 1070"/>
                    <a:gd name="T88" fmla="*/ 606 w 1070"/>
                    <a:gd name="T89" fmla="*/ 1044 h 1070"/>
                    <a:gd name="T90" fmla="*/ 632 w 1070"/>
                    <a:gd name="T91" fmla="*/ 982 h 1070"/>
                    <a:gd name="T92" fmla="*/ 648 w 1070"/>
                    <a:gd name="T93" fmla="*/ 932 h 1070"/>
                    <a:gd name="T94" fmla="*/ 698 w 1070"/>
                    <a:gd name="T95" fmla="*/ 898 h 1070"/>
                    <a:gd name="T96" fmla="*/ 760 w 1070"/>
                    <a:gd name="T97" fmla="*/ 904 h 1070"/>
                    <a:gd name="T98" fmla="*/ 796 w 1070"/>
                    <a:gd name="T99" fmla="*/ 932 h 1070"/>
                    <a:gd name="T100" fmla="*/ 876 w 1070"/>
                    <a:gd name="T101" fmla="*/ 940 h 1070"/>
                    <a:gd name="T102" fmla="*/ 930 w 1070"/>
                    <a:gd name="T103" fmla="*/ 892 h 1070"/>
                    <a:gd name="T104" fmla="*/ 940 w 1070"/>
                    <a:gd name="T105" fmla="*/ 812 h 1070"/>
                    <a:gd name="T106" fmla="*/ 910 w 1070"/>
                    <a:gd name="T107" fmla="*/ 772 h 1070"/>
                    <a:gd name="T108" fmla="*/ 894 w 1070"/>
                    <a:gd name="T109" fmla="*/ 710 h 1070"/>
                    <a:gd name="T110" fmla="*/ 922 w 1070"/>
                    <a:gd name="T111" fmla="*/ 656 h 1070"/>
                    <a:gd name="T112" fmla="*/ 982 w 1070"/>
                    <a:gd name="T113" fmla="*/ 632 h 1070"/>
                    <a:gd name="T114" fmla="*/ 1030 w 1070"/>
                    <a:gd name="T115" fmla="*/ 618 h 1070"/>
                    <a:gd name="T116" fmla="*/ 1070 w 1070"/>
                    <a:gd name="T117" fmla="*/ 544 h 1070"/>
                    <a:gd name="T118" fmla="*/ 1054 w 1070"/>
                    <a:gd name="T119" fmla="*/ 476 h 1070"/>
                    <a:gd name="T120" fmla="*/ 982 w 1070"/>
                    <a:gd name="T121" fmla="*/ 438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070" h="1070">
                      <a:moveTo>
                        <a:pt x="982" y="438"/>
                      </a:moveTo>
                      <a:lnTo>
                        <a:pt x="982" y="438"/>
                      </a:lnTo>
                      <a:lnTo>
                        <a:pt x="982" y="438"/>
                      </a:lnTo>
                      <a:lnTo>
                        <a:pt x="968" y="436"/>
                      </a:lnTo>
                      <a:lnTo>
                        <a:pt x="954" y="434"/>
                      </a:lnTo>
                      <a:lnTo>
                        <a:pt x="942" y="428"/>
                      </a:lnTo>
                      <a:lnTo>
                        <a:pt x="932" y="422"/>
                      </a:lnTo>
                      <a:lnTo>
                        <a:pt x="922" y="414"/>
                      </a:lnTo>
                      <a:lnTo>
                        <a:pt x="914" y="404"/>
                      </a:lnTo>
                      <a:lnTo>
                        <a:pt x="906" y="394"/>
                      </a:lnTo>
                      <a:lnTo>
                        <a:pt x="900" y="384"/>
                      </a:lnTo>
                      <a:lnTo>
                        <a:pt x="896" y="372"/>
                      </a:lnTo>
                      <a:lnTo>
                        <a:pt x="894" y="360"/>
                      </a:lnTo>
                      <a:lnTo>
                        <a:pt x="894" y="346"/>
                      </a:lnTo>
                      <a:lnTo>
                        <a:pt x="896" y="334"/>
                      </a:lnTo>
                      <a:lnTo>
                        <a:pt x="898" y="322"/>
                      </a:lnTo>
                      <a:lnTo>
                        <a:pt x="904" y="310"/>
                      </a:lnTo>
                      <a:lnTo>
                        <a:pt x="910" y="298"/>
                      </a:lnTo>
                      <a:lnTo>
                        <a:pt x="920" y="288"/>
                      </a:lnTo>
                      <a:lnTo>
                        <a:pt x="920" y="288"/>
                      </a:lnTo>
                      <a:lnTo>
                        <a:pt x="920" y="288"/>
                      </a:lnTo>
                      <a:lnTo>
                        <a:pt x="930" y="274"/>
                      </a:lnTo>
                      <a:lnTo>
                        <a:pt x="940" y="258"/>
                      </a:lnTo>
                      <a:lnTo>
                        <a:pt x="944" y="242"/>
                      </a:lnTo>
                      <a:lnTo>
                        <a:pt x="946" y="226"/>
                      </a:lnTo>
                      <a:lnTo>
                        <a:pt x="944" y="208"/>
                      </a:lnTo>
                      <a:lnTo>
                        <a:pt x="940" y="192"/>
                      </a:lnTo>
                      <a:lnTo>
                        <a:pt x="930" y="178"/>
                      </a:lnTo>
                      <a:lnTo>
                        <a:pt x="920" y="164"/>
                      </a:lnTo>
                      <a:lnTo>
                        <a:pt x="906" y="150"/>
                      </a:lnTo>
                      <a:lnTo>
                        <a:pt x="906" y="150"/>
                      </a:lnTo>
                      <a:lnTo>
                        <a:pt x="892" y="138"/>
                      </a:lnTo>
                      <a:lnTo>
                        <a:pt x="876" y="130"/>
                      </a:lnTo>
                      <a:lnTo>
                        <a:pt x="860" y="126"/>
                      </a:lnTo>
                      <a:lnTo>
                        <a:pt x="844" y="124"/>
                      </a:lnTo>
                      <a:lnTo>
                        <a:pt x="826" y="126"/>
                      </a:lnTo>
                      <a:lnTo>
                        <a:pt x="810" y="130"/>
                      </a:lnTo>
                      <a:lnTo>
                        <a:pt x="796" y="138"/>
                      </a:lnTo>
                      <a:lnTo>
                        <a:pt x="782" y="150"/>
                      </a:lnTo>
                      <a:lnTo>
                        <a:pt x="782" y="150"/>
                      </a:lnTo>
                      <a:lnTo>
                        <a:pt x="782" y="150"/>
                      </a:lnTo>
                      <a:lnTo>
                        <a:pt x="770" y="158"/>
                      </a:lnTo>
                      <a:lnTo>
                        <a:pt x="760" y="166"/>
                      </a:lnTo>
                      <a:lnTo>
                        <a:pt x="748" y="172"/>
                      </a:lnTo>
                      <a:lnTo>
                        <a:pt x="734" y="174"/>
                      </a:lnTo>
                      <a:lnTo>
                        <a:pt x="722" y="176"/>
                      </a:lnTo>
                      <a:lnTo>
                        <a:pt x="710" y="174"/>
                      </a:lnTo>
                      <a:lnTo>
                        <a:pt x="698" y="172"/>
                      </a:lnTo>
                      <a:lnTo>
                        <a:pt x="686" y="168"/>
                      </a:lnTo>
                      <a:lnTo>
                        <a:pt x="676" y="164"/>
                      </a:lnTo>
                      <a:lnTo>
                        <a:pt x="664" y="156"/>
                      </a:lnTo>
                      <a:lnTo>
                        <a:pt x="656" y="148"/>
                      </a:lnTo>
                      <a:lnTo>
                        <a:pt x="648" y="138"/>
                      </a:lnTo>
                      <a:lnTo>
                        <a:pt x="642" y="128"/>
                      </a:lnTo>
                      <a:lnTo>
                        <a:pt x="636" y="114"/>
                      </a:lnTo>
                      <a:lnTo>
                        <a:pt x="634" y="102"/>
                      </a:lnTo>
                      <a:lnTo>
                        <a:pt x="632" y="88"/>
                      </a:lnTo>
                      <a:lnTo>
                        <a:pt x="632" y="88"/>
                      </a:lnTo>
                      <a:lnTo>
                        <a:pt x="632" y="88"/>
                      </a:lnTo>
                      <a:lnTo>
                        <a:pt x="630" y="70"/>
                      </a:lnTo>
                      <a:lnTo>
                        <a:pt x="626" y="54"/>
                      </a:lnTo>
                      <a:lnTo>
                        <a:pt x="616" y="38"/>
                      </a:lnTo>
                      <a:lnTo>
                        <a:pt x="606" y="26"/>
                      </a:lnTo>
                      <a:lnTo>
                        <a:pt x="594" y="14"/>
                      </a:lnTo>
                      <a:lnTo>
                        <a:pt x="578" y="6"/>
                      </a:lnTo>
                      <a:lnTo>
                        <a:pt x="562" y="2"/>
                      </a:lnTo>
                      <a:lnTo>
                        <a:pt x="544" y="0"/>
                      </a:lnTo>
                      <a:lnTo>
                        <a:pt x="524" y="0"/>
                      </a:lnTo>
                      <a:lnTo>
                        <a:pt x="524" y="0"/>
                      </a:lnTo>
                      <a:lnTo>
                        <a:pt x="506" y="2"/>
                      </a:lnTo>
                      <a:lnTo>
                        <a:pt x="490" y="6"/>
                      </a:lnTo>
                      <a:lnTo>
                        <a:pt x="476" y="14"/>
                      </a:lnTo>
                      <a:lnTo>
                        <a:pt x="462" y="26"/>
                      </a:lnTo>
                      <a:lnTo>
                        <a:pt x="452" y="38"/>
                      </a:lnTo>
                      <a:lnTo>
                        <a:pt x="444" y="54"/>
                      </a:lnTo>
                      <a:lnTo>
                        <a:pt x="438" y="70"/>
                      </a:lnTo>
                      <a:lnTo>
                        <a:pt x="436" y="88"/>
                      </a:lnTo>
                      <a:lnTo>
                        <a:pt x="436" y="88"/>
                      </a:lnTo>
                      <a:lnTo>
                        <a:pt x="436" y="88"/>
                      </a:lnTo>
                      <a:lnTo>
                        <a:pt x="436" y="102"/>
                      </a:lnTo>
                      <a:lnTo>
                        <a:pt x="432" y="114"/>
                      </a:lnTo>
                      <a:lnTo>
                        <a:pt x="428" y="128"/>
                      </a:lnTo>
                      <a:lnTo>
                        <a:pt x="422" y="138"/>
                      </a:lnTo>
                      <a:lnTo>
                        <a:pt x="414" y="148"/>
                      </a:lnTo>
                      <a:lnTo>
                        <a:pt x="404" y="156"/>
                      </a:lnTo>
                      <a:lnTo>
                        <a:pt x="394" y="164"/>
                      </a:lnTo>
                      <a:lnTo>
                        <a:pt x="382" y="168"/>
                      </a:lnTo>
                      <a:lnTo>
                        <a:pt x="370" y="172"/>
                      </a:lnTo>
                      <a:lnTo>
                        <a:pt x="358" y="174"/>
                      </a:lnTo>
                      <a:lnTo>
                        <a:pt x="346" y="176"/>
                      </a:lnTo>
                      <a:lnTo>
                        <a:pt x="334" y="174"/>
                      </a:lnTo>
                      <a:lnTo>
                        <a:pt x="322" y="172"/>
                      </a:lnTo>
                      <a:lnTo>
                        <a:pt x="310" y="166"/>
                      </a:lnTo>
                      <a:lnTo>
                        <a:pt x="298" y="158"/>
                      </a:lnTo>
                      <a:lnTo>
                        <a:pt x="288" y="150"/>
                      </a:lnTo>
                      <a:lnTo>
                        <a:pt x="286" y="150"/>
                      </a:lnTo>
                      <a:lnTo>
                        <a:pt x="286" y="150"/>
                      </a:lnTo>
                      <a:lnTo>
                        <a:pt x="274" y="138"/>
                      </a:lnTo>
                      <a:lnTo>
                        <a:pt x="258" y="130"/>
                      </a:lnTo>
                      <a:lnTo>
                        <a:pt x="242" y="126"/>
                      </a:lnTo>
                      <a:lnTo>
                        <a:pt x="224" y="124"/>
                      </a:lnTo>
                      <a:lnTo>
                        <a:pt x="208" y="126"/>
                      </a:lnTo>
                      <a:lnTo>
                        <a:pt x="192" y="130"/>
                      </a:lnTo>
                      <a:lnTo>
                        <a:pt x="176" y="138"/>
                      </a:lnTo>
                      <a:lnTo>
                        <a:pt x="162" y="150"/>
                      </a:lnTo>
                      <a:lnTo>
                        <a:pt x="148" y="164"/>
                      </a:lnTo>
                      <a:lnTo>
                        <a:pt x="148" y="164"/>
                      </a:lnTo>
                      <a:lnTo>
                        <a:pt x="138" y="178"/>
                      </a:lnTo>
                      <a:lnTo>
                        <a:pt x="130" y="192"/>
                      </a:lnTo>
                      <a:lnTo>
                        <a:pt x="124" y="208"/>
                      </a:lnTo>
                      <a:lnTo>
                        <a:pt x="124" y="226"/>
                      </a:lnTo>
                      <a:lnTo>
                        <a:pt x="124" y="242"/>
                      </a:lnTo>
                      <a:lnTo>
                        <a:pt x="130" y="258"/>
                      </a:lnTo>
                      <a:lnTo>
                        <a:pt x="138" y="274"/>
                      </a:lnTo>
                      <a:lnTo>
                        <a:pt x="148" y="288"/>
                      </a:lnTo>
                      <a:lnTo>
                        <a:pt x="148" y="288"/>
                      </a:lnTo>
                      <a:lnTo>
                        <a:pt x="148" y="288"/>
                      </a:lnTo>
                      <a:lnTo>
                        <a:pt x="158" y="298"/>
                      </a:lnTo>
                      <a:lnTo>
                        <a:pt x="166" y="310"/>
                      </a:lnTo>
                      <a:lnTo>
                        <a:pt x="170" y="322"/>
                      </a:lnTo>
                      <a:lnTo>
                        <a:pt x="174" y="334"/>
                      </a:lnTo>
                      <a:lnTo>
                        <a:pt x="174" y="346"/>
                      </a:lnTo>
                      <a:lnTo>
                        <a:pt x="174" y="360"/>
                      </a:lnTo>
                      <a:lnTo>
                        <a:pt x="172" y="372"/>
                      </a:lnTo>
                      <a:lnTo>
                        <a:pt x="168" y="384"/>
                      </a:lnTo>
                      <a:lnTo>
                        <a:pt x="162" y="394"/>
                      </a:lnTo>
                      <a:lnTo>
                        <a:pt x="156" y="404"/>
                      </a:lnTo>
                      <a:lnTo>
                        <a:pt x="148" y="414"/>
                      </a:lnTo>
                      <a:lnTo>
                        <a:pt x="138" y="422"/>
                      </a:lnTo>
                      <a:lnTo>
                        <a:pt x="126" y="428"/>
                      </a:lnTo>
                      <a:lnTo>
                        <a:pt x="114" y="434"/>
                      </a:lnTo>
                      <a:lnTo>
                        <a:pt x="102" y="436"/>
                      </a:lnTo>
                      <a:lnTo>
                        <a:pt x="86" y="438"/>
                      </a:lnTo>
                      <a:lnTo>
                        <a:pt x="86" y="438"/>
                      </a:lnTo>
                      <a:lnTo>
                        <a:pt x="86" y="438"/>
                      </a:lnTo>
                      <a:lnTo>
                        <a:pt x="70" y="440"/>
                      </a:lnTo>
                      <a:lnTo>
                        <a:pt x="52" y="444"/>
                      </a:lnTo>
                      <a:lnTo>
                        <a:pt x="38" y="452"/>
                      </a:lnTo>
                      <a:lnTo>
                        <a:pt x="24" y="464"/>
                      </a:lnTo>
                      <a:lnTo>
                        <a:pt x="14" y="476"/>
                      </a:lnTo>
                      <a:lnTo>
                        <a:pt x="6" y="490"/>
                      </a:lnTo>
                      <a:lnTo>
                        <a:pt x="2" y="508"/>
                      </a:lnTo>
                      <a:lnTo>
                        <a:pt x="0" y="526"/>
                      </a:lnTo>
                      <a:lnTo>
                        <a:pt x="0" y="544"/>
                      </a:lnTo>
                      <a:lnTo>
                        <a:pt x="0" y="544"/>
                      </a:lnTo>
                      <a:lnTo>
                        <a:pt x="2" y="562"/>
                      </a:lnTo>
                      <a:lnTo>
                        <a:pt x="6" y="580"/>
                      </a:lnTo>
                      <a:lnTo>
                        <a:pt x="14" y="594"/>
                      </a:lnTo>
                      <a:lnTo>
                        <a:pt x="24" y="606"/>
                      </a:lnTo>
                      <a:lnTo>
                        <a:pt x="38" y="618"/>
                      </a:lnTo>
                      <a:lnTo>
                        <a:pt x="52" y="626"/>
                      </a:lnTo>
                      <a:lnTo>
                        <a:pt x="70" y="630"/>
                      </a:lnTo>
                      <a:lnTo>
                        <a:pt x="86" y="632"/>
                      </a:lnTo>
                      <a:lnTo>
                        <a:pt x="86" y="632"/>
                      </a:lnTo>
                      <a:lnTo>
                        <a:pt x="86" y="632"/>
                      </a:lnTo>
                      <a:lnTo>
                        <a:pt x="102" y="634"/>
                      </a:lnTo>
                      <a:lnTo>
                        <a:pt x="114" y="636"/>
                      </a:lnTo>
                      <a:lnTo>
                        <a:pt x="126" y="642"/>
                      </a:lnTo>
                      <a:lnTo>
                        <a:pt x="138" y="648"/>
                      </a:lnTo>
                      <a:lnTo>
                        <a:pt x="148" y="656"/>
                      </a:lnTo>
                      <a:lnTo>
                        <a:pt x="156" y="666"/>
                      </a:lnTo>
                      <a:lnTo>
                        <a:pt x="162" y="676"/>
                      </a:lnTo>
                      <a:lnTo>
                        <a:pt x="168" y="686"/>
                      </a:lnTo>
                      <a:lnTo>
                        <a:pt x="172" y="698"/>
                      </a:lnTo>
                      <a:lnTo>
                        <a:pt x="174" y="710"/>
                      </a:lnTo>
                      <a:lnTo>
                        <a:pt x="174" y="724"/>
                      </a:lnTo>
                      <a:lnTo>
                        <a:pt x="174" y="736"/>
                      </a:lnTo>
                      <a:lnTo>
                        <a:pt x="170" y="748"/>
                      </a:lnTo>
                      <a:lnTo>
                        <a:pt x="166" y="760"/>
                      </a:lnTo>
                      <a:lnTo>
                        <a:pt x="158" y="772"/>
                      </a:lnTo>
                      <a:lnTo>
                        <a:pt x="148" y="782"/>
                      </a:lnTo>
                      <a:lnTo>
                        <a:pt x="148" y="782"/>
                      </a:lnTo>
                      <a:lnTo>
                        <a:pt x="148" y="782"/>
                      </a:lnTo>
                      <a:lnTo>
                        <a:pt x="138" y="796"/>
                      </a:lnTo>
                      <a:lnTo>
                        <a:pt x="130" y="812"/>
                      </a:lnTo>
                      <a:lnTo>
                        <a:pt x="124" y="828"/>
                      </a:lnTo>
                      <a:lnTo>
                        <a:pt x="124" y="844"/>
                      </a:lnTo>
                      <a:lnTo>
                        <a:pt x="124" y="862"/>
                      </a:lnTo>
                      <a:lnTo>
                        <a:pt x="130" y="878"/>
                      </a:lnTo>
                      <a:lnTo>
                        <a:pt x="138" y="892"/>
                      </a:lnTo>
                      <a:lnTo>
                        <a:pt x="148" y="906"/>
                      </a:lnTo>
                      <a:lnTo>
                        <a:pt x="162" y="920"/>
                      </a:lnTo>
                      <a:lnTo>
                        <a:pt x="162" y="920"/>
                      </a:lnTo>
                      <a:lnTo>
                        <a:pt x="176" y="932"/>
                      </a:lnTo>
                      <a:lnTo>
                        <a:pt x="192" y="940"/>
                      </a:lnTo>
                      <a:lnTo>
                        <a:pt x="208" y="944"/>
                      </a:lnTo>
                      <a:lnTo>
                        <a:pt x="224" y="946"/>
                      </a:lnTo>
                      <a:lnTo>
                        <a:pt x="242" y="944"/>
                      </a:lnTo>
                      <a:lnTo>
                        <a:pt x="258" y="940"/>
                      </a:lnTo>
                      <a:lnTo>
                        <a:pt x="274" y="932"/>
                      </a:lnTo>
                      <a:lnTo>
                        <a:pt x="286" y="920"/>
                      </a:lnTo>
                      <a:lnTo>
                        <a:pt x="288" y="920"/>
                      </a:lnTo>
                      <a:lnTo>
                        <a:pt x="288" y="920"/>
                      </a:lnTo>
                      <a:lnTo>
                        <a:pt x="298" y="912"/>
                      </a:lnTo>
                      <a:lnTo>
                        <a:pt x="310" y="904"/>
                      </a:lnTo>
                      <a:lnTo>
                        <a:pt x="322" y="898"/>
                      </a:lnTo>
                      <a:lnTo>
                        <a:pt x="334" y="896"/>
                      </a:lnTo>
                      <a:lnTo>
                        <a:pt x="346" y="894"/>
                      </a:lnTo>
                      <a:lnTo>
                        <a:pt x="358" y="896"/>
                      </a:lnTo>
                      <a:lnTo>
                        <a:pt x="370" y="898"/>
                      </a:lnTo>
                      <a:lnTo>
                        <a:pt x="382" y="902"/>
                      </a:lnTo>
                      <a:lnTo>
                        <a:pt x="394" y="906"/>
                      </a:lnTo>
                      <a:lnTo>
                        <a:pt x="404" y="914"/>
                      </a:lnTo>
                      <a:lnTo>
                        <a:pt x="414" y="922"/>
                      </a:lnTo>
                      <a:lnTo>
                        <a:pt x="422" y="932"/>
                      </a:lnTo>
                      <a:lnTo>
                        <a:pt x="428" y="942"/>
                      </a:lnTo>
                      <a:lnTo>
                        <a:pt x="432" y="956"/>
                      </a:lnTo>
                      <a:lnTo>
                        <a:pt x="436" y="968"/>
                      </a:lnTo>
                      <a:lnTo>
                        <a:pt x="436" y="982"/>
                      </a:lnTo>
                      <a:lnTo>
                        <a:pt x="436" y="982"/>
                      </a:lnTo>
                      <a:lnTo>
                        <a:pt x="436" y="982"/>
                      </a:lnTo>
                      <a:lnTo>
                        <a:pt x="438" y="1000"/>
                      </a:lnTo>
                      <a:lnTo>
                        <a:pt x="444" y="1016"/>
                      </a:lnTo>
                      <a:lnTo>
                        <a:pt x="452" y="1032"/>
                      </a:lnTo>
                      <a:lnTo>
                        <a:pt x="462" y="1044"/>
                      </a:lnTo>
                      <a:lnTo>
                        <a:pt x="476" y="1056"/>
                      </a:lnTo>
                      <a:lnTo>
                        <a:pt x="490" y="1064"/>
                      </a:lnTo>
                      <a:lnTo>
                        <a:pt x="506" y="1068"/>
                      </a:lnTo>
                      <a:lnTo>
                        <a:pt x="524" y="1070"/>
                      </a:lnTo>
                      <a:lnTo>
                        <a:pt x="544" y="1070"/>
                      </a:lnTo>
                      <a:lnTo>
                        <a:pt x="544" y="1070"/>
                      </a:lnTo>
                      <a:lnTo>
                        <a:pt x="562" y="1068"/>
                      </a:lnTo>
                      <a:lnTo>
                        <a:pt x="578" y="1064"/>
                      </a:lnTo>
                      <a:lnTo>
                        <a:pt x="594" y="1056"/>
                      </a:lnTo>
                      <a:lnTo>
                        <a:pt x="606" y="1044"/>
                      </a:lnTo>
                      <a:lnTo>
                        <a:pt x="616" y="1032"/>
                      </a:lnTo>
                      <a:lnTo>
                        <a:pt x="626" y="1016"/>
                      </a:lnTo>
                      <a:lnTo>
                        <a:pt x="630" y="1000"/>
                      </a:lnTo>
                      <a:lnTo>
                        <a:pt x="632" y="982"/>
                      </a:lnTo>
                      <a:lnTo>
                        <a:pt x="632" y="982"/>
                      </a:lnTo>
                      <a:lnTo>
                        <a:pt x="632" y="982"/>
                      </a:lnTo>
                      <a:lnTo>
                        <a:pt x="634" y="968"/>
                      </a:lnTo>
                      <a:lnTo>
                        <a:pt x="636" y="956"/>
                      </a:lnTo>
                      <a:lnTo>
                        <a:pt x="642" y="942"/>
                      </a:lnTo>
                      <a:lnTo>
                        <a:pt x="648" y="932"/>
                      </a:lnTo>
                      <a:lnTo>
                        <a:pt x="656" y="922"/>
                      </a:lnTo>
                      <a:lnTo>
                        <a:pt x="664" y="914"/>
                      </a:lnTo>
                      <a:lnTo>
                        <a:pt x="676" y="906"/>
                      </a:lnTo>
                      <a:lnTo>
                        <a:pt x="686" y="902"/>
                      </a:lnTo>
                      <a:lnTo>
                        <a:pt x="698" y="898"/>
                      </a:lnTo>
                      <a:lnTo>
                        <a:pt x="710" y="896"/>
                      </a:lnTo>
                      <a:lnTo>
                        <a:pt x="722" y="894"/>
                      </a:lnTo>
                      <a:lnTo>
                        <a:pt x="734" y="896"/>
                      </a:lnTo>
                      <a:lnTo>
                        <a:pt x="748" y="898"/>
                      </a:lnTo>
                      <a:lnTo>
                        <a:pt x="760" y="904"/>
                      </a:lnTo>
                      <a:lnTo>
                        <a:pt x="770" y="912"/>
                      </a:lnTo>
                      <a:lnTo>
                        <a:pt x="782" y="920"/>
                      </a:lnTo>
                      <a:lnTo>
                        <a:pt x="782" y="920"/>
                      </a:lnTo>
                      <a:lnTo>
                        <a:pt x="782" y="920"/>
                      </a:lnTo>
                      <a:lnTo>
                        <a:pt x="796" y="932"/>
                      </a:lnTo>
                      <a:lnTo>
                        <a:pt x="810" y="940"/>
                      </a:lnTo>
                      <a:lnTo>
                        <a:pt x="826" y="944"/>
                      </a:lnTo>
                      <a:lnTo>
                        <a:pt x="844" y="946"/>
                      </a:lnTo>
                      <a:lnTo>
                        <a:pt x="860" y="944"/>
                      </a:lnTo>
                      <a:lnTo>
                        <a:pt x="876" y="940"/>
                      </a:lnTo>
                      <a:lnTo>
                        <a:pt x="892" y="932"/>
                      </a:lnTo>
                      <a:lnTo>
                        <a:pt x="906" y="920"/>
                      </a:lnTo>
                      <a:lnTo>
                        <a:pt x="920" y="906"/>
                      </a:lnTo>
                      <a:lnTo>
                        <a:pt x="920" y="906"/>
                      </a:lnTo>
                      <a:lnTo>
                        <a:pt x="930" y="892"/>
                      </a:lnTo>
                      <a:lnTo>
                        <a:pt x="940" y="878"/>
                      </a:lnTo>
                      <a:lnTo>
                        <a:pt x="944" y="862"/>
                      </a:lnTo>
                      <a:lnTo>
                        <a:pt x="946" y="844"/>
                      </a:lnTo>
                      <a:lnTo>
                        <a:pt x="944" y="828"/>
                      </a:lnTo>
                      <a:lnTo>
                        <a:pt x="940" y="812"/>
                      </a:lnTo>
                      <a:lnTo>
                        <a:pt x="930" y="796"/>
                      </a:lnTo>
                      <a:lnTo>
                        <a:pt x="920" y="782"/>
                      </a:lnTo>
                      <a:lnTo>
                        <a:pt x="920" y="782"/>
                      </a:lnTo>
                      <a:lnTo>
                        <a:pt x="920" y="782"/>
                      </a:lnTo>
                      <a:lnTo>
                        <a:pt x="910" y="772"/>
                      </a:lnTo>
                      <a:lnTo>
                        <a:pt x="904" y="760"/>
                      </a:lnTo>
                      <a:lnTo>
                        <a:pt x="898" y="748"/>
                      </a:lnTo>
                      <a:lnTo>
                        <a:pt x="896" y="736"/>
                      </a:lnTo>
                      <a:lnTo>
                        <a:pt x="894" y="724"/>
                      </a:lnTo>
                      <a:lnTo>
                        <a:pt x="894" y="710"/>
                      </a:lnTo>
                      <a:lnTo>
                        <a:pt x="896" y="698"/>
                      </a:lnTo>
                      <a:lnTo>
                        <a:pt x="900" y="686"/>
                      </a:lnTo>
                      <a:lnTo>
                        <a:pt x="906" y="676"/>
                      </a:lnTo>
                      <a:lnTo>
                        <a:pt x="914" y="666"/>
                      </a:lnTo>
                      <a:lnTo>
                        <a:pt x="922" y="656"/>
                      </a:lnTo>
                      <a:lnTo>
                        <a:pt x="932" y="648"/>
                      </a:lnTo>
                      <a:lnTo>
                        <a:pt x="942" y="642"/>
                      </a:lnTo>
                      <a:lnTo>
                        <a:pt x="954" y="636"/>
                      </a:lnTo>
                      <a:lnTo>
                        <a:pt x="968" y="634"/>
                      </a:lnTo>
                      <a:lnTo>
                        <a:pt x="982" y="632"/>
                      </a:lnTo>
                      <a:lnTo>
                        <a:pt x="982" y="632"/>
                      </a:lnTo>
                      <a:lnTo>
                        <a:pt x="982" y="632"/>
                      </a:lnTo>
                      <a:lnTo>
                        <a:pt x="1000" y="630"/>
                      </a:lnTo>
                      <a:lnTo>
                        <a:pt x="1016" y="626"/>
                      </a:lnTo>
                      <a:lnTo>
                        <a:pt x="1030" y="618"/>
                      </a:lnTo>
                      <a:lnTo>
                        <a:pt x="1044" y="606"/>
                      </a:lnTo>
                      <a:lnTo>
                        <a:pt x="1054" y="594"/>
                      </a:lnTo>
                      <a:lnTo>
                        <a:pt x="1062" y="580"/>
                      </a:lnTo>
                      <a:lnTo>
                        <a:pt x="1068" y="562"/>
                      </a:lnTo>
                      <a:lnTo>
                        <a:pt x="1070" y="544"/>
                      </a:lnTo>
                      <a:lnTo>
                        <a:pt x="1070" y="526"/>
                      </a:lnTo>
                      <a:lnTo>
                        <a:pt x="1070" y="526"/>
                      </a:lnTo>
                      <a:lnTo>
                        <a:pt x="1068" y="508"/>
                      </a:lnTo>
                      <a:lnTo>
                        <a:pt x="1062" y="490"/>
                      </a:lnTo>
                      <a:lnTo>
                        <a:pt x="1054" y="476"/>
                      </a:lnTo>
                      <a:lnTo>
                        <a:pt x="1044" y="464"/>
                      </a:lnTo>
                      <a:lnTo>
                        <a:pt x="1030" y="452"/>
                      </a:lnTo>
                      <a:lnTo>
                        <a:pt x="1016" y="444"/>
                      </a:lnTo>
                      <a:lnTo>
                        <a:pt x="1000" y="440"/>
                      </a:lnTo>
                      <a:lnTo>
                        <a:pt x="982" y="438"/>
                      </a:lnTo>
                      <a:lnTo>
                        <a:pt x="982" y="438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4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42"/>
                <p:cNvSpPr/>
                <p:nvPr/>
              </p:nvSpPr>
              <p:spPr bwMode="auto">
                <a:xfrm>
                  <a:off x="663575" y="925513"/>
                  <a:ext cx="676275" cy="676275"/>
                </a:xfrm>
                <a:custGeom>
                  <a:avLst/>
                  <a:gdLst>
                    <a:gd name="T0" fmla="*/ 426 w 426"/>
                    <a:gd name="T1" fmla="*/ 212 h 426"/>
                    <a:gd name="T2" fmla="*/ 422 w 426"/>
                    <a:gd name="T3" fmla="*/ 256 h 426"/>
                    <a:gd name="T4" fmla="*/ 408 w 426"/>
                    <a:gd name="T5" fmla="*/ 296 h 426"/>
                    <a:gd name="T6" fmla="*/ 390 w 426"/>
                    <a:gd name="T7" fmla="*/ 332 h 426"/>
                    <a:gd name="T8" fmla="*/ 364 w 426"/>
                    <a:gd name="T9" fmla="*/ 364 h 426"/>
                    <a:gd name="T10" fmla="*/ 332 w 426"/>
                    <a:gd name="T11" fmla="*/ 390 h 426"/>
                    <a:gd name="T12" fmla="*/ 296 w 426"/>
                    <a:gd name="T13" fmla="*/ 410 h 426"/>
                    <a:gd name="T14" fmla="*/ 256 w 426"/>
                    <a:gd name="T15" fmla="*/ 422 h 426"/>
                    <a:gd name="T16" fmla="*/ 212 w 426"/>
                    <a:gd name="T17" fmla="*/ 426 h 426"/>
                    <a:gd name="T18" fmla="*/ 190 w 426"/>
                    <a:gd name="T19" fmla="*/ 426 h 426"/>
                    <a:gd name="T20" fmla="*/ 148 w 426"/>
                    <a:gd name="T21" fmla="*/ 416 h 426"/>
                    <a:gd name="T22" fmla="*/ 110 w 426"/>
                    <a:gd name="T23" fmla="*/ 400 h 426"/>
                    <a:gd name="T24" fmla="*/ 76 w 426"/>
                    <a:gd name="T25" fmla="*/ 378 h 426"/>
                    <a:gd name="T26" fmla="*/ 48 w 426"/>
                    <a:gd name="T27" fmla="*/ 348 h 426"/>
                    <a:gd name="T28" fmla="*/ 24 w 426"/>
                    <a:gd name="T29" fmla="*/ 314 h 426"/>
                    <a:gd name="T30" fmla="*/ 8 w 426"/>
                    <a:gd name="T31" fmla="*/ 276 h 426"/>
                    <a:gd name="T32" fmla="*/ 0 w 426"/>
                    <a:gd name="T33" fmla="*/ 234 h 426"/>
                    <a:gd name="T34" fmla="*/ 0 w 426"/>
                    <a:gd name="T35" fmla="*/ 212 h 426"/>
                    <a:gd name="T36" fmla="*/ 4 w 426"/>
                    <a:gd name="T37" fmla="*/ 170 h 426"/>
                    <a:gd name="T38" fmla="*/ 16 w 426"/>
                    <a:gd name="T39" fmla="*/ 130 h 426"/>
                    <a:gd name="T40" fmla="*/ 36 w 426"/>
                    <a:gd name="T41" fmla="*/ 94 h 426"/>
                    <a:gd name="T42" fmla="*/ 62 w 426"/>
                    <a:gd name="T43" fmla="*/ 62 h 426"/>
                    <a:gd name="T44" fmla="*/ 94 w 426"/>
                    <a:gd name="T45" fmla="*/ 36 h 426"/>
                    <a:gd name="T46" fmla="*/ 130 w 426"/>
                    <a:gd name="T47" fmla="*/ 16 h 426"/>
                    <a:gd name="T48" fmla="*/ 170 w 426"/>
                    <a:gd name="T49" fmla="*/ 4 h 426"/>
                    <a:gd name="T50" fmla="*/ 212 w 426"/>
                    <a:gd name="T51" fmla="*/ 0 h 426"/>
                    <a:gd name="T52" fmla="*/ 234 w 426"/>
                    <a:gd name="T53" fmla="*/ 0 h 426"/>
                    <a:gd name="T54" fmla="*/ 276 w 426"/>
                    <a:gd name="T55" fmla="*/ 10 h 426"/>
                    <a:gd name="T56" fmla="*/ 314 w 426"/>
                    <a:gd name="T57" fmla="*/ 26 h 426"/>
                    <a:gd name="T58" fmla="*/ 348 w 426"/>
                    <a:gd name="T59" fmla="*/ 48 h 426"/>
                    <a:gd name="T60" fmla="*/ 376 w 426"/>
                    <a:gd name="T61" fmla="*/ 78 h 426"/>
                    <a:gd name="T62" fmla="*/ 400 w 426"/>
                    <a:gd name="T63" fmla="*/ 112 h 426"/>
                    <a:gd name="T64" fmla="*/ 416 w 426"/>
                    <a:gd name="T65" fmla="*/ 150 h 426"/>
                    <a:gd name="T66" fmla="*/ 424 w 426"/>
                    <a:gd name="T67" fmla="*/ 192 h 426"/>
                    <a:gd name="T68" fmla="*/ 426 w 426"/>
                    <a:gd name="T69" fmla="*/ 212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26" h="426">
                      <a:moveTo>
                        <a:pt x="426" y="212"/>
                      </a:moveTo>
                      <a:lnTo>
                        <a:pt x="426" y="212"/>
                      </a:lnTo>
                      <a:lnTo>
                        <a:pt x="424" y="234"/>
                      </a:lnTo>
                      <a:lnTo>
                        <a:pt x="422" y="256"/>
                      </a:lnTo>
                      <a:lnTo>
                        <a:pt x="416" y="276"/>
                      </a:lnTo>
                      <a:lnTo>
                        <a:pt x="408" y="296"/>
                      </a:lnTo>
                      <a:lnTo>
                        <a:pt x="400" y="314"/>
                      </a:lnTo>
                      <a:lnTo>
                        <a:pt x="390" y="332"/>
                      </a:lnTo>
                      <a:lnTo>
                        <a:pt x="376" y="348"/>
                      </a:lnTo>
                      <a:lnTo>
                        <a:pt x="364" y="364"/>
                      </a:lnTo>
                      <a:lnTo>
                        <a:pt x="348" y="378"/>
                      </a:lnTo>
                      <a:lnTo>
                        <a:pt x="332" y="390"/>
                      </a:lnTo>
                      <a:lnTo>
                        <a:pt x="314" y="400"/>
                      </a:lnTo>
                      <a:lnTo>
                        <a:pt x="296" y="410"/>
                      </a:lnTo>
                      <a:lnTo>
                        <a:pt x="276" y="416"/>
                      </a:lnTo>
                      <a:lnTo>
                        <a:pt x="256" y="422"/>
                      </a:lnTo>
                      <a:lnTo>
                        <a:pt x="234" y="426"/>
                      </a:lnTo>
                      <a:lnTo>
                        <a:pt x="212" y="426"/>
                      </a:lnTo>
                      <a:lnTo>
                        <a:pt x="212" y="426"/>
                      </a:lnTo>
                      <a:lnTo>
                        <a:pt x="190" y="426"/>
                      </a:lnTo>
                      <a:lnTo>
                        <a:pt x="170" y="422"/>
                      </a:lnTo>
                      <a:lnTo>
                        <a:pt x="148" y="416"/>
                      </a:lnTo>
                      <a:lnTo>
                        <a:pt x="130" y="410"/>
                      </a:lnTo>
                      <a:lnTo>
                        <a:pt x="110" y="400"/>
                      </a:lnTo>
                      <a:lnTo>
                        <a:pt x="94" y="390"/>
                      </a:lnTo>
                      <a:lnTo>
                        <a:pt x="76" y="378"/>
                      </a:lnTo>
                      <a:lnTo>
                        <a:pt x="62" y="364"/>
                      </a:lnTo>
                      <a:lnTo>
                        <a:pt x="48" y="348"/>
                      </a:lnTo>
                      <a:lnTo>
                        <a:pt x="36" y="332"/>
                      </a:lnTo>
                      <a:lnTo>
                        <a:pt x="24" y="314"/>
                      </a:lnTo>
                      <a:lnTo>
                        <a:pt x="16" y="296"/>
                      </a:lnTo>
                      <a:lnTo>
                        <a:pt x="8" y="276"/>
                      </a:lnTo>
                      <a:lnTo>
                        <a:pt x="4" y="256"/>
                      </a:lnTo>
                      <a:lnTo>
                        <a:pt x="0" y="234"/>
                      </a:lnTo>
                      <a:lnTo>
                        <a:pt x="0" y="212"/>
                      </a:lnTo>
                      <a:lnTo>
                        <a:pt x="0" y="212"/>
                      </a:lnTo>
                      <a:lnTo>
                        <a:pt x="0" y="192"/>
                      </a:lnTo>
                      <a:lnTo>
                        <a:pt x="4" y="170"/>
                      </a:lnTo>
                      <a:lnTo>
                        <a:pt x="8" y="150"/>
                      </a:lnTo>
                      <a:lnTo>
                        <a:pt x="16" y="130"/>
                      </a:lnTo>
                      <a:lnTo>
                        <a:pt x="24" y="112"/>
                      </a:lnTo>
                      <a:lnTo>
                        <a:pt x="36" y="94"/>
                      </a:lnTo>
                      <a:lnTo>
                        <a:pt x="48" y="78"/>
                      </a:lnTo>
                      <a:lnTo>
                        <a:pt x="62" y="62"/>
                      </a:lnTo>
                      <a:lnTo>
                        <a:pt x="76" y="48"/>
                      </a:lnTo>
                      <a:lnTo>
                        <a:pt x="94" y="36"/>
                      </a:lnTo>
                      <a:lnTo>
                        <a:pt x="110" y="26"/>
                      </a:lnTo>
                      <a:lnTo>
                        <a:pt x="130" y="16"/>
                      </a:lnTo>
                      <a:lnTo>
                        <a:pt x="148" y="10"/>
                      </a:lnTo>
                      <a:lnTo>
                        <a:pt x="170" y="4"/>
                      </a:lnTo>
                      <a:lnTo>
                        <a:pt x="190" y="0"/>
                      </a:lnTo>
                      <a:lnTo>
                        <a:pt x="212" y="0"/>
                      </a:lnTo>
                      <a:lnTo>
                        <a:pt x="212" y="0"/>
                      </a:lnTo>
                      <a:lnTo>
                        <a:pt x="234" y="0"/>
                      </a:lnTo>
                      <a:lnTo>
                        <a:pt x="256" y="4"/>
                      </a:lnTo>
                      <a:lnTo>
                        <a:pt x="276" y="10"/>
                      </a:lnTo>
                      <a:lnTo>
                        <a:pt x="296" y="16"/>
                      </a:lnTo>
                      <a:lnTo>
                        <a:pt x="314" y="26"/>
                      </a:lnTo>
                      <a:lnTo>
                        <a:pt x="332" y="36"/>
                      </a:lnTo>
                      <a:lnTo>
                        <a:pt x="348" y="48"/>
                      </a:lnTo>
                      <a:lnTo>
                        <a:pt x="364" y="62"/>
                      </a:lnTo>
                      <a:lnTo>
                        <a:pt x="376" y="78"/>
                      </a:lnTo>
                      <a:lnTo>
                        <a:pt x="390" y="94"/>
                      </a:lnTo>
                      <a:lnTo>
                        <a:pt x="400" y="112"/>
                      </a:lnTo>
                      <a:lnTo>
                        <a:pt x="408" y="130"/>
                      </a:lnTo>
                      <a:lnTo>
                        <a:pt x="416" y="150"/>
                      </a:lnTo>
                      <a:lnTo>
                        <a:pt x="422" y="170"/>
                      </a:lnTo>
                      <a:lnTo>
                        <a:pt x="424" y="192"/>
                      </a:lnTo>
                      <a:lnTo>
                        <a:pt x="426" y="212"/>
                      </a:lnTo>
                      <a:lnTo>
                        <a:pt x="426" y="212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accent4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00" name="矩形 99"/>
          <p:cNvSpPr/>
          <p:nvPr/>
        </p:nvSpPr>
        <p:spPr>
          <a:xfrm>
            <a:off x="534468" y="3881218"/>
            <a:ext cx="2438685" cy="114594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2963176" y="4057771"/>
            <a:ext cx="535214" cy="535284"/>
            <a:chOff x="5835317" y="2123703"/>
            <a:chExt cx="756000" cy="756000"/>
          </a:xfrm>
        </p:grpSpPr>
        <p:sp>
          <p:nvSpPr>
            <p:cNvPr id="102" name="椭圆 101"/>
            <p:cNvSpPr/>
            <p:nvPr/>
          </p:nvSpPr>
          <p:spPr>
            <a:xfrm>
              <a:off x="5835317" y="2123703"/>
              <a:ext cx="756000" cy="756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6046413" y="2333066"/>
              <a:ext cx="333808" cy="298641"/>
              <a:chOff x="4987925" y="414338"/>
              <a:chExt cx="1898650" cy="1698625"/>
            </a:xfrm>
          </p:grpSpPr>
          <p:sp>
            <p:nvSpPr>
              <p:cNvPr id="104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07" name="矩形 106"/>
          <p:cNvSpPr/>
          <p:nvPr/>
        </p:nvSpPr>
        <p:spPr>
          <a:xfrm>
            <a:off x="9151408" y="3881218"/>
            <a:ext cx="2438685" cy="114594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8594247" y="4048909"/>
            <a:ext cx="535214" cy="535284"/>
            <a:chOff x="2552681" y="2123703"/>
            <a:chExt cx="756000" cy="756000"/>
          </a:xfrm>
        </p:grpSpPr>
        <p:sp>
          <p:nvSpPr>
            <p:cNvPr id="109" name="椭圆 108"/>
            <p:cNvSpPr/>
            <p:nvPr/>
          </p:nvSpPr>
          <p:spPr>
            <a:xfrm>
              <a:off x="2552681" y="2123703"/>
              <a:ext cx="756000" cy="7560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2780523" y="2352383"/>
              <a:ext cx="300316" cy="298641"/>
              <a:chOff x="2616200" y="414338"/>
              <a:chExt cx="1708150" cy="1698625"/>
            </a:xfrm>
          </p:grpSpPr>
          <p:sp>
            <p:nvSpPr>
              <p:cNvPr id="111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4" name="矩形 113"/>
          <p:cNvSpPr/>
          <p:nvPr/>
        </p:nvSpPr>
        <p:spPr>
          <a:xfrm>
            <a:off x="534468" y="2223534"/>
            <a:ext cx="2438685" cy="114594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2970466" y="2402082"/>
            <a:ext cx="535214" cy="535284"/>
            <a:chOff x="4193999" y="2123703"/>
            <a:chExt cx="756000" cy="756000"/>
          </a:xfrm>
        </p:grpSpPr>
        <p:sp>
          <p:nvSpPr>
            <p:cNvPr id="116" name="椭圆 115"/>
            <p:cNvSpPr/>
            <p:nvPr/>
          </p:nvSpPr>
          <p:spPr>
            <a:xfrm>
              <a:off x="4193999" y="2123703"/>
              <a:ext cx="756000" cy="75600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4420167" y="2352383"/>
              <a:ext cx="303665" cy="298641"/>
              <a:chOff x="5032375" y="3027363"/>
              <a:chExt cx="1727200" cy="1698625"/>
            </a:xfrm>
          </p:grpSpPr>
          <p:sp>
            <p:nvSpPr>
              <p:cNvPr id="118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3" name="矩形 122"/>
          <p:cNvSpPr/>
          <p:nvPr/>
        </p:nvSpPr>
        <p:spPr>
          <a:xfrm>
            <a:off x="9151408" y="2223534"/>
            <a:ext cx="2438685" cy="114594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8588675" y="2358465"/>
            <a:ext cx="535214" cy="535284"/>
            <a:chOff x="911363" y="2123703"/>
            <a:chExt cx="756000" cy="756000"/>
          </a:xfrm>
        </p:grpSpPr>
        <p:sp>
          <p:nvSpPr>
            <p:cNvPr id="125" name="椭圆 124"/>
            <p:cNvSpPr/>
            <p:nvPr/>
          </p:nvSpPr>
          <p:spPr>
            <a:xfrm>
              <a:off x="911363" y="2123703"/>
              <a:ext cx="756000" cy="756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1140043" y="2352383"/>
              <a:ext cx="298641" cy="298641"/>
              <a:chOff x="152400" y="414338"/>
              <a:chExt cx="1698625" cy="1698625"/>
            </a:xfrm>
          </p:grpSpPr>
          <p:sp>
            <p:nvSpPr>
              <p:cNvPr id="127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100" grpId="0"/>
      <p:bldP spid="107" grpId="0"/>
      <p:bldP spid="114" grpId="0"/>
      <p:bldP spid="1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组合 128"/>
          <p:cNvGrpSpPr/>
          <p:nvPr/>
        </p:nvGrpSpPr>
        <p:grpSpPr>
          <a:xfrm>
            <a:off x="4391765" y="1246992"/>
            <a:ext cx="3377139" cy="3295861"/>
            <a:chOff x="3004468" y="1013261"/>
            <a:chExt cx="2983131" cy="2910958"/>
          </a:xfrm>
        </p:grpSpPr>
        <p:sp>
          <p:nvSpPr>
            <p:cNvPr id="130" name="Freeform 5"/>
            <p:cNvSpPr/>
            <p:nvPr/>
          </p:nvSpPr>
          <p:spPr bwMode="auto">
            <a:xfrm>
              <a:off x="5177046" y="1525871"/>
              <a:ext cx="636599" cy="523713"/>
            </a:xfrm>
            <a:custGeom>
              <a:avLst/>
              <a:gdLst>
                <a:gd name="T0" fmla="*/ 684 w 688"/>
                <a:gd name="T1" fmla="*/ 566 h 566"/>
                <a:gd name="T2" fmla="*/ 684 w 688"/>
                <a:gd name="T3" fmla="*/ 566 h 566"/>
                <a:gd name="T4" fmla="*/ 686 w 688"/>
                <a:gd name="T5" fmla="*/ 552 h 566"/>
                <a:gd name="T6" fmla="*/ 688 w 688"/>
                <a:gd name="T7" fmla="*/ 516 h 566"/>
                <a:gd name="T8" fmla="*/ 686 w 688"/>
                <a:gd name="T9" fmla="*/ 492 h 566"/>
                <a:gd name="T10" fmla="*/ 686 w 688"/>
                <a:gd name="T11" fmla="*/ 464 h 566"/>
                <a:gd name="T12" fmla="*/ 682 w 688"/>
                <a:gd name="T13" fmla="*/ 432 h 566"/>
                <a:gd name="T14" fmla="*/ 674 w 688"/>
                <a:gd name="T15" fmla="*/ 398 h 566"/>
                <a:gd name="T16" fmla="*/ 666 w 688"/>
                <a:gd name="T17" fmla="*/ 360 h 566"/>
                <a:gd name="T18" fmla="*/ 652 w 688"/>
                <a:gd name="T19" fmla="*/ 324 h 566"/>
                <a:gd name="T20" fmla="*/ 636 w 688"/>
                <a:gd name="T21" fmla="*/ 284 h 566"/>
                <a:gd name="T22" fmla="*/ 614 w 688"/>
                <a:gd name="T23" fmla="*/ 246 h 566"/>
                <a:gd name="T24" fmla="*/ 602 w 688"/>
                <a:gd name="T25" fmla="*/ 228 h 566"/>
                <a:gd name="T26" fmla="*/ 588 w 688"/>
                <a:gd name="T27" fmla="*/ 208 h 566"/>
                <a:gd name="T28" fmla="*/ 574 w 688"/>
                <a:gd name="T29" fmla="*/ 190 h 566"/>
                <a:gd name="T30" fmla="*/ 556 w 688"/>
                <a:gd name="T31" fmla="*/ 172 h 566"/>
                <a:gd name="T32" fmla="*/ 538 w 688"/>
                <a:gd name="T33" fmla="*/ 154 h 566"/>
                <a:gd name="T34" fmla="*/ 518 w 688"/>
                <a:gd name="T35" fmla="*/ 136 h 566"/>
                <a:gd name="T36" fmla="*/ 498 w 688"/>
                <a:gd name="T37" fmla="*/ 120 h 566"/>
                <a:gd name="T38" fmla="*/ 474 w 688"/>
                <a:gd name="T39" fmla="*/ 104 h 566"/>
                <a:gd name="T40" fmla="*/ 474 w 688"/>
                <a:gd name="T41" fmla="*/ 104 h 566"/>
                <a:gd name="T42" fmla="*/ 426 w 688"/>
                <a:gd name="T43" fmla="*/ 74 h 566"/>
                <a:gd name="T44" fmla="*/ 380 w 688"/>
                <a:gd name="T45" fmla="*/ 52 h 566"/>
                <a:gd name="T46" fmla="*/ 336 w 688"/>
                <a:gd name="T47" fmla="*/ 34 h 566"/>
                <a:gd name="T48" fmla="*/ 292 w 688"/>
                <a:gd name="T49" fmla="*/ 20 h 566"/>
                <a:gd name="T50" fmla="*/ 252 w 688"/>
                <a:gd name="T51" fmla="*/ 10 h 566"/>
                <a:gd name="T52" fmla="*/ 212 w 688"/>
                <a:gd name="T53" fmla="*/ 4 h 566"/>
                <a:gd name="T54" fmla="*/ 176 w 688"/>
                <a:gd name="T55" fmla="*/ 0 h 566"/>
                <a:gd name="T56" fmla="*/ 142 w 688"/>
                <a:gd name="T57" fmla="*/ 0 h 566"/>
                <a:gd name="T58" fmla="*/ 110 w 688"/>
                <a:gd name="T59" fmla="*/ 0 h 566"/>
                <a:gd name="T60" fmla="*/ 82 w 688"/>
                <a:gd name="T61" fmla="*/ 4 h 566"/>
                <a:gd name="T62" fmla="*/ 58 w 688"/>
                <a:gd name="T63" fmla="*/ 6 h 566"/>
                <a:gd name="T64" fmla="*/ 38 w 688"/>
                <a:gd name="T65" fmla="*/ 10 h 566"/>
                <a:gd name="T66" fmla="*/ 10 w 688"/>
                <a:gd name="T67" fmla="*/ 18 h 566"/>
                <a:gd name="T68" fmla="*/ 0 w 688"/>
                <a:gd name="T69" fmla="*/ 22 h 566"/>
                <a:gd name="T70" fmla="*/ 684 w 688"/>
                <a:gd name="T71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8" h="566">
                  <a:moveTo>
                    <a:pt x="684" y="566"/>
                  </a:moveTo>
                  <a:lnTo>
                    <a:pt x="684" y="566"/>
                  </a:lnTo>
                  <a:lnTo>
                    <a:pt x="686" y="552"/>
                  </a:lnTo>
                  <a:lnTo>
                    <a:pt x="688" y="516"/>
                  </a:lnTo>
                  <a:lnTo>
                    <a:pt x="686" y="492"/>
                  </a:lnTo>
                  <a:lnTo>
                    <a:pt x="686" y="464"/>
                  </a:lnTo>
                  <a:lnTo>
                    <a:pt x="682" y="432"/>
                  </a:lnTo>
                  <a:lnTo>
                    <a:pt x="674" y="398"/>
                  </a:lnTo>
                  <a:lnTo>
                    <a:pt x="666" y="360"/>
                  </a:lnTo>
                  <a:lnTo>
                    <a:pt x="652" y="324"/>
                  </a:lnTo>
                  <a:lnTo>
                    <a:pt x="636" y="284"/>
                  </a:lnTo>
                  <a:lnTo>
                    <a:pt x="614" y="246"/>
                  </a:lnTo>
                  <a:lnTo>
                    <a:pt x="602" y="228"/>
                  </a:lnTo>
                  <a:lnTo>
                    <a:pt x="588" y="208"/>
                  </a:lnTo>
                  <a:lnTo>
                    <a:pt x="574" y="190"/>
                  </a:lnTo>
                  <a:lnTo>
                    <a:pt x="556" y="172"/>
                  </a:lnTo>
                  <a:lnTo>
                    <a:pt x="538" y="154"/>
                  </a:lnTo>
                  <a:lnTo>
                    <a:pt x="518" y="136"/>
                  </a:lnTo>
                  <a:lnTo>
                    <a:pt x="498" y="120"/>
                  </a:lnTo>
                  <a:lnTo>
                    <a:pt x="474" y="104"/>
                  </a:lnTo>
                  <a:lnTo>
                    <a:pt x="474" y="104"/>
                  </a:lnTo>
                  <a:lnTo>
                    <a:pt x="426" y="74"/>
                  </a:lnTo>
                  <a:lnTo>
                    <a:pt x="380" y="52"/>
                  </a:lnTo>
                  <a:lnTo>
                    <a:pt x="336" y="34"/>
                  </a:lnTo>
                  <a:lnTo>
                    <a:pt x="292" y="20"/>
                  </a:lnTo>
                  <a:lnTo>
                    <a:pt x="252" y="10"/>
                  </a:lnTo>
                  <a:lnTo>
                    <a:pt x="212" y="4"/>
                  </a:lnTo>
                  <a:lnTo>
                    <a:pt x="176" y="0"/>
                  </a:lnTo>
                  <a:lnTo>
                    <a:pt x="142" y="0"/>
                  </a:lnTo>
                  <a:lnTo>
                    <a:pt x="110" y="0"/>
                  </a:lnTo>
                  <a:lnTo>
                    <a:pt x="82" y="4"/>
                  </a:lnTo>
                  <a:lnTo>
                    <a:pt x="58" y="6"/>
                  </a:lnTo>
                  <a:lnTo>
                    <a:pt x="38" y="10"/>
                  </a:lnTo>
                  <a:lnTo>
                    <a:pt x="10" y="18"/>
                  </a:lnTo>
                  <a:lnTo>
                    <a:pt x="0" y="22"/>
                  </a:lnTo>
                  <a:lnTo>
                    <a:pt x="684" y="5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31" name="Freeform 6"/>
            <p:cNvSpPr/>
            <p:nvPr/>
          </p:nvSpPr>
          <p:spPr bwMode="auto">
            <a:xfrm>
              <a:off x="5326943" y="2908252"/>
              <a:ext cx="383070" cy="749484"/>
            </a:xfrm>
            <a:custGeom>
              <a:avLst/>
              <a:gdLst>
                <a:gd name="T0" fmla="*/ 0 w 414"/>
                <a:gd name="T1" fmla="*/ 810 h 810"/>
                <a:gd name="T2" fmla="*/ 0 w 414"/>
                <a:gd name="T3" fmla="*/ 810 h 810"/>
                <a:gd name="T4" fmla="*/ 12 w 414"/>
                <a:gd name="T5" fmla="*/ 808 h 810"/>
                <a:gd name="T6" fmla="*/ 48 w 414"/>
                <a:gd name="T7" fmla="*/ 800 h 810"/>
                <a:gd name="T8" fmla="*/ 70 w 414"/>
                <a:gd name="T9" fmla="*/ 792 h 810"/>
                <a:gd name="T10" fmla="*/ 98 w 414"/>
                <a:gd name="T11" fmla="*/ 782 h 810"/>
                <a:gd name="T12" fmla="*/ 128 w 414"/>
                <a:gd name="T13" fmla="*/ 770 h 810"/>
                <a:gd name="T14" fmla="*/ 158 w 414"/>
                <a:gd name="T15" fmla="*/ 754 h 810"/>
                <a:gd name="T16" fmla="*/ 190 w 414"/>
                <a:gd name="T17" fmla="*/ 734 h 810"/>
                <a:gd name="T18" fmla="*/ 224 w 414"/>
                <a:gd name="T19" fmla="*/ 712 h 810"/>
                <a:gd name="T20" fmla="*/ 256 w 414"/>
                <a:gd name="T21" fmla="*/ 686 h 810"/>
                <a:gd name="T22" fmla="*/ 286 w 414"/>
                <a:gd name="T23" fmla="*/ 654 h 810"/>
                <a:gd name="T24" fmla="*/ 302 w 414"/>
                <a:gd name="T25" fmla="*/ 636 h 810"/>
                <a:gd name="T26" fmla="*/ 316 w 414"/>
                <a:gd name="T27" fmla="*/ 618 h 810"/>
                <a:gd name="T28" fmla="*/ 330 w 414"/>
                <a:gd name="T29" fmla="*/ 598 h 810"/>
                <a:gd name="T30" fmla="*/ 342 w 414"/>
                <a:gd name="T31" fmla="*/ 578 h 810"/>
                <a:gd name="T32" fmla="*/ 354 w 414"/>
                <a:gd name="T33" fmla="*/ 554 h 810"/>
                <a:gd name="T34" fmla="*/ 366 w 414"/>
                <a:gd name="T35" fmla="*/ 530 h 810"/>
                <a:gd name="T36" fmla="*/ 376 w 414"/>
                <a:gd name="T37" fmla="*/ 506 h 810"/>
                <a:gd name="T38" fmla="*/ 384 w 414"/>
                <a:gd name="T39" fmla="*/ 480 h 810"/>
                <a:gd name="T40" fmla="*/ 384 w 414"/>
                <a:gd name="T41" fmla="*/ 480 h 810"/>
                <a:gd name="T42" fmla="*/ 398 w 414"/>
                <a:gd name="T43" fmla="*/ 426 h 810"/>
                <a:gd name="T44" fmla="*/ 408 w 414"/>
                <a:gd name="T45" fmla="*/ 374 h 810"/>
                <a:gd name="T46" fmla="*/ 412 w 414"/>
                <a:gd name="T47" fmla="*/ 326 h 810"/>
                <a:gd name="T48" fmla="*/ 414 w 414"/>
                <a:gd name="T49" fmla="*/ 282 h 810"/>
                <a:gd name="T50" fmla="*/ 412 w 414"/>
                <a:gd name="T51" fmla="*/ 238 h 810"/>
                <a:gd name="T52" fmla="*/ 406 w 414"/>
                <a:gd name="T53" fmla="*/ 200 h 810"/>
                <a:gd name="T54" fmla="*/ 400 w 414"/>
                <a:gd name="T55" fmla="*/ 164 h 810"/>
                <a:gd name="T56" fmla="*/ 390 w 414"/>
                <a:gd name="T57" fmla="*/ 130 h 810"/>
                <a:gd name="T58" fmla="*/ 382 w 414"/>
                <a:gd name="T59" fmla="*/ 100 h 810"/>
                <a:gd name="T60" fmla="*/ 370 w 414"/>
                <a:gd name="T61" fmla="*/ 74 h 810"/>
                <a:gd name="T62" fmla="*/ 360 w 414"/>
                <a:gd name="T63" fmla="*/ 52 h 810"/>
                <a:gd name="T64" fmla="*/ 352 w 414"/>
                <a:gd name="T65" fmla="*/ 34 h 810"/>
                <a:gd name="T66" fmla="*/ 336 w 414"/>
                <a:gd name="T67" fmla="*/ 8 h 810"/>
                <a:gd name="T68" fmla="*/ 330 w 414"/>
                <a:gd name="T69" fmla="*/ 0 h 810"/>
                <a:gd name="T70" fmla="*/ 0 w 414"/>
                <a:gd name="T71" fmla="*/ 81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4" h="810">
                  <a:moveTo>
                    <a:pt x="0" y="810"/>
                  </a:moveTo>
                  <a:lnTo>
                    <a:pt x="0" y="810"/>
                  </a:lnTo>
                  <a:lnTo>
                    <a:pt x="12" y="808"/>
                  </a:lnTo>
                  <a:lnTo>
                    <a:pt x="48" y="800"/>
                  </a:lnTo>
                  <a:lnTo>
                    <a:pt x="70" y="792"/>
                  </a:lnTo>
                  <a:lnTo>
                    <a:pt x="98" y="782"/>
                  </a:lnTo>
                  <a:lnTo>
                    <a:pt x="128" y="770"/>
                  </a:lnTo>
                  <a:lnTo>
                    <a:pt x="158" y="754"/>
                  </a:lnTo>
                  <a:lnTo>
                    <a:pt x="190" y="734"/>
                  </a:lnTo>
                  <a:lnTo>
                    <a:pt x="224" y="712"/>
                  </a:lnTo>
                  <a:lnTo>
                    <a:pt x="256" y="686"/>
                  </a:lnTo>
                  <a:lnTo>
                    <a:pt x="286" y="654"/>
                  </a:lnTo>
                  <a:lnTo>
                    <a:pt x="302" y="636"/>
                  </a:lnTo>
                  <a:lnTo>
                    <a:pt x="316" y="618"/>
                  </a:lnTo>
                  <a:lnTo>
                    <a:pt x="330" y="598"/>
                  </a:lnTo>
                  <a:lnTo>
                    <a:pt x="342" y="578"/>
                  </a:lnTo>
                  <a:lnTo>
                    <a:pt x="354" y="554"/>
                  </a:lnTo>
                  <a:lnTo>
                    <a:pt x="366" y="530"/>
                  </a:lnTo>
                  <a:lnTo>
                    <a:pt x="376" y="506"/>
                  </a:lnTo>
                  <a:lnTo>
                    <a:pt x="384" y="480"/>
                  </a:lnTo>
                  <a:lnTo>
                    <a:pt x="384" y="480"/>
                  </a:lnTo>
                  <a:lnTo>
                    <a:pt x="398" y="426"/>
                  </a:lnTo>
                  <a:lnTo>
                    <a:pt x="408" y="374"/>
                  </a:lnTo>
                  <a:lnTo>
                    <a:pt x="412" y="326"/>
                  </a:lnTo>
                  <a:lnTo>
                    <a:pt x="414" y="282"/>
                  </a:lnTo>
                  <a:lnTo>
                    <a:pt x="412" y="238"/>
                  </a:lnTo>
                  <a:lnTo>
                    <a:pt x="406" y="200"/>
                  </a:lnTo>
                  <a:lnTo>
                    <a:pt x="400" y="164"/>
                  </a:lnTo>
                  <a:lnTo>
                    <a:pt x="390" y="130"/>
                  </a:lnTo>
                  <a:lnTo>
                    <a:pt x="382" y="100"/>
                  </a:lnTo>
                  <a:lnTo>
                    <a:pt x="370" y="74"/>
                  </a:lnTo>
                  <a:lnTo>
                    <a:pt x="360" y="52"/>
                  </a:lnTo>
                  <a:lnTo>
                    <a:pt x="352" y="34"/>
                  </a:lnTo>
                  <a:lnTo>
                    <a:pt x="336" y="8"/>
                  </a:lnTo>
                  <a:lnTo>
                    <a:pt x="330" y="0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32" name="Freeform 7"/>
            <p:cNvSpPr/>
            <p:nvPr/>
          </p:nvSpPr>
          <p:spPr bwMode="auto">
            <a:xfrm>
              <a:off x="3004468" y="2068090"/>
              <a:ext cx="307196" cy="792047"/>
            </a:xfrm>
            <a:custGeom>
              <a:avLst/>
              <a:gdLst>
                <a:gd name="T0" fmla="*/ 156 w 332"/>
                <a:gd name="T1" fmla="*/ 0 h 856"/>
                <a:gd name="T2" fmla="*/ 156 w 332"/>
                <a:gd name="T3" fmla="*/ 0 h 856"/>
                <a:gd name="T4" fmla="*/ 146 w 332"/>
                <a:gd name="T5" fmla="*/ 8 h 856"/>
                <a:gd name="T6" fmla="*/ 122 w 332"/>
                <a:gd name="T7" fmla="*/ 36 h 856"/>
                <a:gd name="T8" fmla="*/ 106 w 332"/>
                <a:gd name="T9" fmla="*/ 54 h 856"/>
                <a:gd name="T10" fmla="*/ 90 w 332"/>
                <a:gd name="T11" fmla="*/ 78 h 856"/>
                <a:gd name="T12" fmla="*/ 72 w 332"/>
                <a:gd name="T13" fmla="*/ 104 h 856"/>
                <a:gd name="T14" fmla="*/ 56 w 332"/>
                <a:gd name="T15" fmla="*/ 134 h 856"/>
                <a:gd name="T16" fmla="*/ 38 w 332"/>
                <a:gd name="T17" fmla="*/ 168 h 856"/>
                <a:gd name="T18" fmla="*/ 24 w 332"/>
                <a:gd name="T19" fmla="*/ 206 h 856"/>
                <a:gd name="T20" fmla="*/ 12 w 332"/>
                <a:gd name="T21" fmla="*/ 246 h 856"/>
                <a:gd name="T22" fmla="*/ 4 w 332"/>
                <a:gd name="T23" fmla="*/ 288 h 856"/>
                <a:gd name="T24" fmla="*/ 2 w 332"/>
                <a:gd name="T25" fmla="*/ 312 h 856"/>
                <a:gd name="T26" fmla="*/ 0 w 332"/>
                <a:gd name="T27" fmla="*/ 336 h 856"/>
                <a:gd name="T28" fmla="*/ 0 w 332"/>
                <a:gd name="T29" fmla="*/ 360 h 856"/>
                <a:gd name="T30" fmla="*/ 0 w 332"/>
                <a:gd name="T31" fmla="*/ 384 h 856"/>
                <a:gd name="T32" fmla="*/ 4 w 332"/>
                <a:gd name="T33" fmla="*/ 410 h 856"/>
                <a:gd name="T34" fmla="*/ 8 w 332"/>
                <a:gd name="T35" fmla="*/ 436 h 856"/>
                <a:gd name="T36" fmla="*/ 12 w 332"/>
                <a:gd name="T37" fmla="*/ 462 h 856"/>
                <a:gd name="T38" fmla="*/ 20 w 332"/>
                <a:gd name="T39" fmla="*/ 488 h 856"/>
                <a:gd name="T40" fmla="*/ 20 w 332"/>
                <a:gd name="T41" fmla="*/ 488 h 856"/>
                <a:gd name="T42" fmla="*/ 38 w 332"/>
                <a:gd name="T43" fmla="*/ 540 h 856"/>
                <a:gd name="T44" fmla="*/ 58 w 332"/>
                <a:gd name="T45" fmla="*/ 588 h 856"/>
                <a:gd name="T46" fmla="*/ 82 w 332"/>
                <a:gd name="T47" fmla="*/ 632 h 856"/>
                <a:gd name="T48" fmla="*/ 106 w 332"/>
                <a:gd name="T49" fmla="*/ 670 h 856"/>
                <a:gd name="T50" fmla="*/ 132 w 332"/>
                <a:gd name="T51" fmla="*/ 704 h 856"/>
                <a:gd name="T52" fmla="*/ 158 w 332"/>
                <a:gd name="T53" fmla="*/ 734 h 856"/>
                <a:gd name="T54" fmla="*/ 184 w 332"/>
                <a:gd name="T55" fmla="*/ 760 h 856"/>
                <a:gd name="T56" fmla="*/ 208 w 332"/>
                <a:gd name="T57" fmla="*/ 782 h 856"/>
                <a:gd name="T58" fmla="*/ 234 w 332"/>
                <a:gd name="T59" fmla="*/ 802 h 856"/>
                <a:gd name="T60" fmla="*/ 256 w 332"/>
                <a:gd name="T61" fmla="*/ 818 h 856"/>
                <a:gd name="T62" fmla="*/ 278 w 332"/>
                <a:gd name="T63" fmla="*/ 830 h 856"/>
                <a:gd name="T64" fmla="*/ 296 w 332"/>
                <a:gd name="T65" fmla="*/ 840 h 856"/>
                <a:gd name="T66" fmla="*/ 322 w 332"/>
                <a:gd name="T67" fmla="*/ 852 h 856"/>
                <a:gd name="T68" fmla="*/ 332 w 332"/>
                <a:gd name="T69" fmla="*/ 856 h 856"/>
                <a:gd name="T70" fmla="*/ 156 w 332"/>
                <a:gd name="T71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2" h="856">
                  <a:moveTo>
                    <a:pt x="156" y="0"/>
                  </a:moveTo>
                  <a:lnTo>
                    <a:pt x="156" y="0"/>
                  </a:lnTo>
                  <a:lnTo>
                    <a:pt x="146" y="8"/>
                  </a:lnTo>
                  <a:lnTo>
                    <a:pt x="122" y="36"/>
                  </a:lnTo>
                  <a:lnTo>
                    <a:pt x="106" y="54"/>
                  </a:lnTo>
                  <a:lnTo>
                    <a:pt x="90" y="78"/>
                  </a:lnTo>
                  <a:lnTo>
                    <a:pt x="72" y="104"/>
                  </a:lnTo>
                  <a:lnTo>
                    <a:pt x="56" y="134"/>
                  </a:lnTo>
                  <a:lnTo>
                    <a:pt x="38" y="168"/>
                  </a:lnTo>
                  <a:lnTo>
                    <a:pt x="24" y="206"/>
                  </a:lnTo>
                  <a:lnTo>
                    <a:pt x="12" y="246"/>
                  </a:lnTo>
                  <a:lnTo>
                    <a:pt x="4" y="288"/>
                  </a:lnTo>
                  <a:lnTo>
                    <a:pt x="2" y="312"/>
                  </a:lnTo>
                  <a:lnTo>
                    <a:pt x="0" y="336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4" y="410"/>
                  </a:lnTo>
                  <a:lnTo>
                    <a:pt x="8" y="436"/>
                  </a:lnTo>
                  <a:lnTo>
                    <a:pt x="12" y="462"/>
                  </a:lnTo>
                  <a:lnTo>
                    <a:pt x="20" y="488"/>
                  </a:lnTo>
                  <a:lnTo>
                    <a:pt x="20" y="488"/>
                  </a:lnTo>
                  <a:lnTo>
                    <a:pt x="38" y="540"/>
                  </a:lnTo>
                  <a:lnTo>
                    <a:pt x="58" y="588"/>
                  </a:lnTo>
                  <a:lnTo>
                    <a:pt x="82" y="632"/>
                  </a:lnTo>
                  <a:lnTo>
                    <a:pt x="106" y="670"/>
                  </a:lnTo>
                  <a:lnTo>
                    <a:pt x="132" y="704"/>
                  </a:lnTo>
                  <a:lnTo>
                    <a:pt x="158" y="734"/>
                  </a:lnTo>
                  <a:lnTo>
                    <a:pt x="184" y="760"/>
                  </a:lnTo>
                  <a:lnTo>
                    <a:pt x="208" y="782"/>
                  </a:lnTo>
                  <a:lnTo>
                    <a:pt x="234" y="802"/>
                  </a:lnTo>
                  <a:lnTo>
                    <a:pt x="256" y="818"/>
                  </a:lnTo>
                  <a:lnTo>
                    <a:pt x="278" y="830"/>
                  </a:lnTo>
                  <a:lnTo>
                    <a:pt x="296" y="840"/>
                  </a:lnTo>
                  <a:lnTo>
                    <a:pt x="322" y="852"/>
                  </a:lnTo>
                  <a:lnTo>
                    <a:pt x="332" y="8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33" name="Freeform 8"/>
            <p:cNvSpPr/>
            <p:nvPr/>
          </p:nvSpPr>
          <p:spPr bwMode="auto">
            <a:xfrm>
              <a:off x="3766906" y="1089135"/>
              <a:ext cx="671760" cy="492254"/>
            </a:xfrm>
            <a:custGeom>
              <a:avLst/>
              <a:gdLst>
                <a:gd name="T0" fmla="*/ 726 w 726"/>
                <a:gd name="T1" fmla="*/ 44 h 532"/>
                <a:gd name="T2" fmla="*/ 726 w 726"/>
                <a:gd name="T3" fmla="*/ 44 h 532"/>
                <a:gd name="T4" fmla="*/ 714 w 726"/>
                <a:gd name="T5" fmla="*/ 40 h 532"/>
                <a:gd name="T6" fmla="*/ 682 w 726"/>
                <a:gd name="T7" fmla="*/ 28 h 532"/>
                <a:gd name="T8" fmla="*/ 658 w 726"/>
                <a:gd name="T9" fmla="*/ 20 h 532"/>
                <a:gd name="T10" fmla="*/ 630 w 726"/>
                <a:gd name="T11" fmla="*/ 14 h 532"/>
                <a:gd name="T12" fmla="*/ 598 w 726"/>
                <a:gd name="T13" fmla="*/ 8 h 532"/>
                <a:gd name="T14" fmla="*/ 564 w 726"/>
                <a:gd name="T15" fmla="*/ 2 h 532"/>
                <a:gd name="T16" fmla="*/ 526 w 726"/>
                <a:gd name="T17" fmla="*/ 0 h 532"/>
                <a:gd name="T18" fmla="*/ 486 w 726"/>
                <a:gd name="T19" fmla="*/ 2 h 532"/>
                <a:gd name="T20" fmla="*/ 444 w 726"/>
                <a:gd name="T21" fmla="*/ 6 h 532"/>
                <a:gd name="T22" fmla="*/ 402 w 726"/>
                <a:gd name="T23" fmla="*/ 14 h 532"/>
                <a:gd name="T24" fmla="*/ 380 w 726"/>
                <a:gd name="T25" fmla="*/ 20 h 532"/>
                <a:gd name="T26" fmla="*/ 358 w 726"/>
                <a:gd name="T27" fmla="*/ 28 h 532"/>
                <a:gd name="T28" fmla="*/ 336 w 726"/>
                <a:gd name="T29" fmla="*/ 36 h 532"/>
                <a:gd name="T30" fmla="*/ 312 w 726"/>
                <a:gd name="T31" fmla="*/ 48 h 532"/>
                <a:gd name="T32" fmla="*/ 290 w 726"/>
                <a:gd name="T33" fmla="*/ 58 h 532"/>
                <a:gd name="T34" fmla="*/ 268 w 726"/>
                <a:gd name="T35" fmla="*/ 72 h 532"/>
                <a:gd name="T36" fmla="*/ 246 w 726"/>
                <a:gd name="T37" fmla="*/ 88 h 532"/>
                <a:gd name="T38" fmla="*/ 224 w 726"/>
                <a:gd name="T39" fmla="*/ 104 h 532"/>
                <a:gd name="T40" fmla="*/ 224 w 726"/>
                <a:gd name="T41" fmla="*/ 104 h 532"/>
                <a:gd name="T42" fmla="*/ 182 w 726"/>
                <a:gd name="T43" fmla="*/ 142 h 532"/>
                <a:gd name="T44" fmla="*/ 146 w 726"/>
                <a:gd name="T45" fmla="*/ 178 h 532"/>
                <a:gd name="T46" fmla="*/ 114 w 726"/>
                <a:gd name="T47" fmla="*/ 216 h 532"/>
                <a:gd name="T48" fmla="*/ 88 w 726"/>
                <a:gd name="T49" fmla="*/ 252 h 532"/>
                <a:gd name="T50" fmla="*/ 66 w 726"/>
                <a:gd name="T51" fmla="*/ 288 h 532"/>
                <a:gd name="T52" fmla="*/ 48 w 726"/>
                <a:gd name="T53" fmla="*/ 324 h 532"/>
                <a:gd name="T54" fmla="*/ 34 w 726"/>
                <a:gd name="T55" fmla="*/ 358 h 532"/>
                <a:gd name="T56" fmla="*/ 22 w 726"/>
                <a:gd name="T57" fmla="*/ 390 h 532"/>
                <a:gd name="T58" fmla="*/ 14 w 726"/>
                <a:gd name="T59" fmla="*/ 420 h 532"/>
                <a:gd name="T60" fmla="*/ 8 w 726"/>
                <a:gd name="T61" fmla="*/ 448 h 532"/>
                <a:gd name="T62" fmla="*/ 4 w 726"/>
                <a:gd name="T63" fmla="*/ 472 h 532"/>
                <a:gd name="T64" fmla="*/ 2 w 726"/>
                <a:gd name="T65" fmla="*/ 492 h 532"/>
                <a:gd name="T66" fmla="*/ 0 w 726"/>
                <a:gd name="T67" fmla="*/ 522 h 532"/>
                <a:gd name="T68" fmla="*/ 0 w 726"/>
                <a:gd name="T69" fmla="*/ 532 h 532"/>
                <a:gd name="T70" fmla="*/ 726 w 726"/>
                <a:gd name="T71" fmla="*/ 44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6" h="532">
                  <a:moveTo>
                    <a:pt x="726" y="44"/>
                  </a:moveTo>
                  <a:lnTo>
                    <a:pt x="726" y="44"/>
                  </a:lnTo>
                  <a:lnTo>
                    <a:pt x="714" y="40"/>
                  </a:lnTo>
                  <a:lnTo>
                    <a:pt x="682" y="28"/>
                  </a:lnTo>
                  <a:lnTo>
                    <a:pt x="658" y="20"/>
                  </a:lnTo>
                  <a:lnTo>
                    <a:pt x="630" y="14"/>
                  </a:lnTo>
                  <a:lnTo>
                    <a:pt x="598" y="8"/>
                  </a:lnTo>
                  <a:lnTo>
                    <a:pt x="564" y="2"/>
                  </a:lnTo>
                  <a:lnTo>
                    <a:pt x="526" y="0"/>
                  </a:lnTo>
                  <a:lnTo>
                    <a:pt x="486" y="2"/>
                  </a:lnTo>
                  <a:lnTo>
                    <a:pt x="444" y="6"/>
                  </a:lnTo>
                  <a:lnTo>
                    <a:pt x="402" y="14"/>
                  </a:lnTo>
                  <a:lnTo>
                    <a:pt x="380" y="20"/>
                  </a:lnTo>
                  <a:lnTo>
                    <a:pt x="358" y="28"/>
                  </a:lnTo>
                  <a:lnTo>
                    <a:pt x="336" y="36"/>
                  </a:lnTo>
                  <a:lnTo>
                    <a:pt x="312" y="48"/>
                  </a:lnTo>
                  <a:lnTo>
                    <a:pt x="290" y="58"/>
                  </a:lnTo>
                  <a:lnTo>
                    <a:pt x="268" y="72"/>
                  </a:lnTo>
                  <a:lnTo>
                    <a:pt x="246" y="88"/>
                  </a:lnTo>
                  <a:lnTo>
                    <a:pt x="224" y="104"/>
                  </a:lnTo>
                  <a:lnTo>
                    <a:pt x="224" y="104"/>
                  </a:lnTo>
                  <a:lnTo>
                    <a:pt x="182" y="142"/>
                  </a:lnTo>
                  <a:lnTo>
                    <a:pt x="146" y="178"/>
                  </a:lnTo>
                  <a:lnTo>
                    <a:pt x="114" y="216"/>
                  </a:lnTo>
                  <a:lnTo>
                    <a:pt x="88" y="252"/>
                  </a:lnTo>
                  <a:lnTo>
                    <a:pt x="66" y="288"/>
                  </a:lnTo>
                  <a:lnTo>
                    <a:pt x="48" y="324"/>
                  </a:lnTo>
                  <a:lnTo>
                    <a:pt x="34" y="358"/>
                  </a:lnTo>
                  <a:lnTo>
                    <a:pt x="22" y="390"/>
                  </a:lnTo>
                  <a:lnTo>
                    <a:pt x="14" y="420"/>
                  </a:lnTo>
                  <a:lnTo>
                    <a:pt x="8" y="448"/>
                  </a:lnTo>
                  <a:lnTo>
                    <a:pt x="4" y="472"/>
                  </a:lnTo>
                  <a:lnTo>
                    <a:pt x="2" y="492"/>
                  </a:lnTo>
                  <a:lnTo>
                    <a:pt x="0" y="522"/>
                  </a:lnTo>
                  <a:lnTo>
                    <a:pt x="0" y="532"/>
                  </a:lnTo>
                  <a:lnTo>
                    <a:pt x="726" y="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sp>
          <p:nvSpPr>
            <p:cNvPr id="134" name="Freeform 9"/>
            <p:cNvSpPr/>
            <p:nvPr/>
          </p:nvSpPr>
          <p:spPr bwMode="auto">
            <a:xfrm>
              <a:off x="3648469" y="3679943"/>
              <a:ext cx="806852" cy="244276"/>
            </a:xfrm>
            <a:custGeom>
              <a:avLst/>
              <a:gdLst>
                <a:gd name="T0" fmla="*/ 0 w 872"/>
                <a:gd name="T1" fmla="*/ 0 h 264"/>
                <a:gd name="T2" fmla="*/ 0 w 872"/>
                <a:gd name="T3" fmla="*/ 0 h 264"/>
                <a:gd name="T4" fmla="*/ 6 w 872"/>
                <a:gd name="T5" fmla="*/ 10 h 264"/>
                <a:gd name="T6" fmla="*/ 24 w 872"/>
                <a:gd name="T7" fmla="*/ 42 h 264"/>
                <a:gd name="T8" fmla="*/ 38 w 872"/>
                <a:gd name="T9" fmla="*/ 62 h 264"/>
                <a:gd name="T10" fmla="*/ 56 w 872"/>
                <a:gd name="T11" fmla="*/ 84 h 264"/>
                <a:gd name="T12" fmla="*/ 76 w 872"/>
                <a:gd name="T13" fmla="*/ 108 h 264"/>
                <a:gd name="T14" fmla="*/ 102 w 872"/>
                <a:gd name="T15" fmla="*/ 134 h 264"/>
                <a:gd name="T16" fmla="*/ 130 w 872"/>
                <a:gd name="T17" fmla="*/ 158 h 264"/>
                <a:gd name="T18" fmla="*/ 162 w 872"/>
                <a:gd name="T19" fmla="*/ 182 h 264"/>
                <a:gd name="T20" fmla="*/ 196 w 872"/>
                <a:gd name="T21" fmla="*/ 204 h 264"/>
                <a:gd name="T22" fmla="*/ 236 w 872"/>
                <a:gd name="T23" fmla="*/ 224 h 264"/>
                <a:gd name="T24" fmla="*/ 256 w 872"/>
                <a:gd name="T25" fmla="*/ 234 h 264"/>
                <a:gd name="T26" fmla="*/ 278 w 872"/>
                <a:gd name="T27" fmla="*/ 242 h 264"/>
                <a:gd name="T28" fmla="*/ 302 w 872"/>
                <a:gd name="T29" fmla="*/ 248 h 264"/>
                <a:gd name="T30" fmla="*/ 326 w 872"/>
                <a:gd name="T31" fmla="*/ 254 h 264"/>
                <a:gd name="T32" fmla="*/ 350 w 872"/>
                <a:gd name="T33" fmla="*/ 258 h 264"/>
                <a:gd name="T34" fmla="*/ 376 w 872"/>
                <a:gd name="T35" fmla="*/ 262 h 264"/>
                <a:gd name="T36" fmla="*/ 404 w 872"/>
                <a:gd name="T37" fmla="*/ 264 h 264"/>
                <a:gd name="T38" fmla="*/ 432 w 872"/>
                <a:gd name="T39" fmla="*/ 264 h 264"/>
                <a:gd name="T40" fmla="*/ 432 w 872"/>
                <a:gd name="T41" fmla="*/ 264 h 264"/>
                <a:gd name="T42" fmla="*/ 488 w 872"/>
                <a:gd name="T43" fmla="*/ 262 h 264"/>
                <a:gd name="T44" fmla="*/ 538 w 872"/>
                <a:gd name="T45" fmla="*/ 256 h 264"/>
                <a:gd name="T46" fmla="*/ 586 w 872"/>
                <a:gd name="T47" fmla="*/ 246 h 264"/>
                <a:gd name="T48" fmla="*/ 630 w 872"/>
                <a:gd name="T49" fmla="*/ 232 h 264"/>
                <a:gd name="T50" fmla="*/ 670 w 872"/>
                <a:gd name="T51" fmla="*/ 218 h 264"/>
                <a:gd name="T52" fmla="*/ 706 w 872"/>
                <a:gd name="T53" fmla="*/ 200 h 264"/>
                <a:gd name="T54" fmla="*/ 738 w 872"/>
                <a:gd name="T55" fmla="*/ 182 h 264"/>
                <a:gd name="T56" fmla="*/ 766 w 872"/>
                <a:gd name="T57" fmla="*/ 164 h 264"/>
                <a:gd name="T58" fmla="*/ 792 w 872"/>
                <a:gd name="T59" fmla="*/ 146 h 264"/>
                <a:gd name="T60" fmla="*/ 812 w 872"/>
                <a:gd name="T61" fmla="*/ 128 h 264"/>
                <a:gd name="T62" fmla="*/ 832 w 872"/>
                <a:gd name="T63" fmla="*/ 112 h 264"/>
                <a:gd name="T64" fmla="*/ 846 w 872"/>
                <a:gd name="T65" fmla="*/ 98 h 264"/>
                <a:gd name="T66" fmla="*/ 866 w 872"/>
                <a:gd name="T67" fmla="*/ 76 h 264"/>
                <a:gd name="T68" fmla="*/ 872 w 872"/>
                <a:gd name="T69" fmla="*/ 68 h 264"/>
                <a:gd name="T70" fmla="*/ 0 w 872"/>
                <a:gd name="T7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2" h="264">
                  <a:moveTo>
                    <a:pt x="0" y="0"/>
                  </a:moveTo>
                  <a:lnTo>
                    <a:pt x="0" y="0"/>
                  </a:lnTo>
                  <a:lnTo>
                    <a:pt x="6" y="10"/>
                  </a:lnTo>
                  <a:lnTo>
                    <a:pt x="24" y="42"/>
                  </a:lnTo>
                  <a:lnTo>
                    <a:pt x="38" y="62"/>
                  </a:lnTo>
                  <a:lnTo>
                    <a:pt x="56" y="84"/>
                  </a:lnTo>
                  <a:lnTo>
                    <a:pt x="76" y="108"/>
                  </a:lnTo>
                  <a:lnTo>
                    <a:pt x="102" y="134"/>
                  </a:lnTo>
                  <a:lnTo>
                    <a:pt x="130" y="158"/>
                  </a:lnTo>
                  <a:lnTo>
                    <a:pt x="162" y="182"/>
                  </a:lnTo>
                  <a:lnTo>
                    <a:pt x="196" y="204"/>
                  </a:lnTo>
                  <a:lnTo>
                    <a:pt x="236" y="224"/>
                  </a:lnTo>
                  <a:lnTo>
                    <a:pt x="256" y="234"/>
                  </a:lnTo>
                  <a:lnTo>
                    <a:pt x="278" y="242"/>
                  </a:lnTo>
                  <a:lnTo>
                    <a:pt x="302" y="248"/>
                  </a:lnTo>
                  <a:lnTo>
                    <a:pt x="326" y="254"/>
                  </a:lnTo>
                  <a:lnTo>
                    <a:pt x="350" y="258"/>
                  </a:lnTo>
                  <a:lnTo>
                    <a:pt x="376" y="262"/>
                  </a:lnTo>
                  <a:lnTo>
                    <a:pt x="404" y="264"/>
                  </a:lnTo>
                  <a:lnTo>
                    <a:pt x="432" y="264"/>
                  </a:lnTo>
                  <a:lnTo>
                    <a:pt x="432" y="264"/>
                  </a:lnTo>
                  <a:lnTo>
                    <a:pt x="488" y="262"/>
                  </a:lnTo>
                  <a:lnTo>
                    <a:pt x="538" y="256"/>
                  </a:lnTo>
                  <a:lnTo>
                    <a:pt x="586" y="246"/>
                  </a:lnTo>
                  <a:lnTo>
                    <a:pt x="630" y="232"/>
                  </a:lnTo>
                  <a:lnTo>
                    <a:pt x="670" y="218"/>
                  </a:lnTo>
                  <a:lnTo>
                    <a:pt x="706" y="200"/>
                  </a:lnTo>
                  <a:lnTo>
                    <a:pt x="738" y="182"/>
                  </a:lnTo>
                  <a:lnTo>
                    <a:pt x="766" y="164"/>
                  </a:lnTo>
                  <a:lnTo>
                    <a:pt x="792" y="146"/>
                  </a:lnTo>
                  <a:lnTo>
                    <a:pt x="812" y="128"/>
                  </a:lnTo>
                  <a:lnTo>
                    <a:pt x="832" y="112"/>
                  </a:lnTo>
                  <a:lnTo>
                    <a:pt x="846" y="98"/>
                  </a:lnTo>
                  <a:lnTo>
                    <a:pt x="866" y="76"/>
                  </a:lnTo>
                  <a:lnTo>
                    <a:pt x="872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aseline="-25000"/>
            </a:p>
          </p:txBody>
        </p:sp>
        <p:grpSp>
          <p:nvGrpSpPr>
            <p:cNvPr id="135" name="组合 134"/>
            <p:cNvGrpSpPr/>
            <p:nvPr/>
          </p:nvGrpSpPr>
          <p:grpSpPr>
            <a:xfrm>
              <a:off x="3043330" y="1185365"/>
              <a:ext cx="1584094" cy="2485325"/>
              <a:chOff x="3043330" y="1469590"/>
              <a:chExt cx="1584094" cy="2485325"/>
            </a:xfrm>
          </p:grpSpPr>
          <p:sp>
            <p:nvSpPr>
              <p:cNvPr id="161" name="Freeform 10"/>
              <p:cNvSpPr/>
              <p:nvPr/>
            </p:nvSpPr>
            <p:spPr bwMode="auto">
              <a:xfrm>
                <a:off x="3043330" y="1469590"/>
                <a:ext cx="1584094" cy="2485325"/>
              </a:xfrm>
              <a:custGeom>
                <a:avLst/>
                <a:gdLst>
                  <a:gd name="T0" fmla="*/ 1006 w 1712"/>
                  <a:gd name="T1" fmla="*/ 0 h 2686"/>
                  <a:gd name="T2" fmla="*/ 1006 w 1712"/>
                  <a:gd name="T3" fmla="*/ 0 h 2686"/>
                  <a:gd name="T4" fmla="*/ 958 w 1712"/>
                  <a:gd name="T5" fmla="*/ 40 h 2686"/>
                  <a:gd name="T6" fmla="*/ 856 w 1712"/>
                  <a:gd name="T7" fmla="*/ 124 h 2686"/>
                  <a:gd name="T8" fmla="*/ 244 w 1712"/>
                  <a:gd name="T9" fmla="*/ 606 h 2686"/>
                  <a:gd name="T10" fmla="*/ 244 w 1712"/>
                  <a:gd name="T11" fmla="*/ 606 h 2686"/>
                  <a:gd name="T12" fmla="*/ 214 w 1712"/>
                  <a:gd name="T13" fmla="*/ 632 h 2686"/>
                  <a:gd name="T14" fmla="*/ 184 w 1712"/>
                  <a:gd name="T15" fmla="*/ 658 h 2686"/>
                  <a:gd name="T16" fmla="*/ 158 w 1712"/>
                  <a:gd name="T17" fmla="*/ 684 h 2686"/>
                  <a:gd name="T18" fmla="*/ 134 w 1712"/>
                  <a:gd name="T19" fmla="*/ 712 h 2686"/>
                  <a:gd name="T20" fmla="*/ 112 w 1712"/>
                  <a:gd name="T21" fmla="*/ 738 h 2686"/>
                  <a:gd name="T22" fmla="*/ 94 w 1712"/>
                  <a:gd name="T23" fmla="*/ 766 h 2686"/>
                  <a:gd name="T24" fmla="*/ 76 w 1712"/>
                  <a:gd name="T25" fmla="*/ 794 h 2686"/>
                  <a:gd name="T26" fmla="*/ 60 w 1712"/>
                  <a:gd name="T27" fmla="*/ 822 h 2686"/>
                  <a:gd name="T28" fmla="*/ 46 w 1712"/>
                  <a:gd name="T29" fmla="*/ 850 h 2686"/>
                  <a:gd name="T30" fmla="*/ 34 w 1712"/>
                  <a:gd name="T31" fmla="*/ 878 h 2686"/>
                  <a:gd name="T32" fmla="*/ 24 w 1712"/>
                  <a:gd name="T33" fmla="*/ 906 h 2686"/>
                  <a:gd name="T34" fmla="*/ 16 w 1712"/>
                  <a:gd name="T35" fmla="*/ 936 h 2686"/>
                  <a:gd name="T36" fmla="*/ 10 w 1712"/>
                  <a:gd name="T37" fmla="*/ 964 h 2686"/>
                  <a:gd name="T38" fmla="*/ 6 w 1712"/>
                  <a:gd name="T39" fmla="*/ 994 h 2686"/>
                  <a:gd name="T40" fmla="*/ 2 w 1712"/>
                  <a:gd name="T41" fmla="*/ 1024 h 2686"/>
                  <a:gd name="T42" fmla="*/ 0 w 1712"/>
                  <a:gd name="T43" fmla="*/ 1052 h 2686"/>
                  <a:gd name="T44" fmla="*/ 0 w 1712"/>
                  <a:gd name="T45" fmla="*/ 1082 h 2686"/>
                  <a:gd name="T46" fmla="*/ 0 w 1712"/>
                  <a:gd name="T47" fmla="*/ 1112 h 2686"/>
                  <a:gd name="T48" fmla="*/ 6 w 1712"/>
                  <a:gd name="T49" fmla="*/ 1172 h 2686"/>
                  <a:gd name="T50" fmla="*/ 16 w 1712"/>
                  <a:gd name="T51" fmla="*/ 1234 h 2686"/>
                  <a:gd name="T52" fmla="*/ 30 w 1712"/>
                  <a:gd name="T53" fmla="*/ 1294 h 2686"/>
                  <a:gd name="T54" fmla="*/ 46 w 1712"/>
                  <a:gd name="T55" fmla="*/ 1356 h 2686"/>
                  <a:gd name="T56" fmla="*/ 66 w 1712"/>
                  <a:gd name="T57" fmla="*/ 1416 h 2686"/>
                  <a:gd name="T58" fmla="*/ 90 w 1712"/>
                  <a:gd name="T59" fmla="*/ 1478 h 2686"/>
                  <a:gd name="T60" fmla="*/ 114 w 1712"/>
                  <a:gd name="T61" fmla="*/ 1538 h 2686"/>
                  <a:gd name="T62" fmla="*/ 114 w 1712"/>
                  <a:gd name="T63" fmla="*/ 1538 h 2686"/>
                  <a:gd name="T64" fmla="*/ 114 w 1712"/>
                  <a:gd name="T65" fmla="*/ 1538 h 2686"/>
                  <a:gd name="T66" fmla="*/ 582 w 1712"/>
                  <a:gd name="T67" fmla="*/ 2686 h 2686"/>
                  <a:gd name="T68" fmla="*/ 1712 w 1712"/>
                  <a:gd name="T69" fmla="*/ 2222 h 2686"/>
                  <a:gd name="T70" fmla="*/ 1038 w 1712"/>
                  <a:gd name="T71" fmla="*/ 570 h 2686"/>
                  <a:gd name="T72" fmla="*/ 1038 w 1712"/>
                  <a:gd name="T73" fmla="*/ 570 h 2686"/>
                  <a:gd name="T74" fmla="*/ 1012 w 1712"/>
                  <a:gd name="T75" fmla="*/ 502 h 2686"/>
                  <a:gd name="T76" fmla="*/ 992 w 1712"/>
                  <a:gd name="T77" fmla="*/ 438 h 2686"/>
                  <a:gd name="T78" fmla="*/ 978 w 1712"/>
                  <a:gd name="T79" fmla="*/ 378 h 2686"/>
                  <a:gd name="T80" fmla="*/ 968 w 1712"/>
                  <a:gd name="T81" fmla="*/ 322 h 2686"/>
                  <a:gd name="T82" fmla="*/ 962 w 1712"/>
                  <a:gd name="T83" fmla="*/ 272 h 2686"/>
                  <a:gd name="T84" fmla="*/ 960 w 1712"/>
                  <a:gd name="T85" fmla="*/ 224 h 2686"/>
                  <a:gd name="T86" fmla="*/ 960 w 1712"/>
                  <a:gd name="T87" fmla="*/ 182 h 2686"/>
                  <a:gd name="T88" fmla="*/ 964 w 1712"/>
                  <a:gd name="T89" fmla="*/ 144 h 2686"/>
                  <a:gd name="T90" fmla="*/ 968 w 1712"/>
                  <a:gd name="T91" fmla="*/ 112 h 2686"/>
                  <a:gd name="T92" fmla="*/ 974 w 1712"/>
                  <a:gd name="T93" fmla="*/ 82 h 2686"/>
                  <a:gd name="T94" fmla="*/ 982 w 1712"/>
                  <a:gd name="T95" fmla="*/ 58 h 2686"/>
                  <a:gd name="T96" fmla="*/ 988 w 1712"/>
                  <a:gd name="T97" fmla="*/ 36 h 2686"/>
                  <a:gd name="T98" fmla="*/ 1000 w 1712"/>
                  <a:gd name="T99" fmla="*/ 10 h 2686"/>
                  <a:gd name="T100" fmla="*/ 1006 w 1712"/>
                  <a:gd name="T101" fmla="*/ 0 h 2686"/>
                  <a:gd name="T102" fmla="*/ 1006 w 1712"/>
                  <a:gd name="T10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12" h="2686">
                    <a:moveTo>
                      <a:pt x="1006" y="0"/>
                    </a:moveTo>
                    <a:lnTo>
                      <a:pt x="1006" y="0"/>
                    </a:lnTo>
                    <a:lnTo>
                      <a:pt x="958" y="40"/>
                    </a:lnTo>
                    <a:lnTo>
                      <a:pt x="856" y="124"/>
                    </a:lnTo>
                    <a:lnTo>
                      <a:pt x="244" y="606"/>
                    </a:lnTo>
                    <a:lnTo>
                      <a:pt x="244" y="606"/>
                    </a:lnTo>
                    <a:lnTo>
                      <a:pt x="214" y="632"/>
                    </a:lnTo>
                    <a:lnTo>
                      <a:pt x="184" y="658"/>
                    </a:lnTo>
                    <a:lnTo>
                      <a:pt x="158" y="684"/>
                    </a:lnTo>
                    <a:lnTo>
                      <a:pt x="134" y="712"/>
                    </a:lnTo>
                    <a:lnTo>
                      <a:pt x="112" y="738"/>
                    </a:lnTo>
                    <a:lnTo>
                      <a:pt x="94" y="766"/>
                    </a:lnTo>
                    <a:lnTo>
                      <a:pt x="76" y="794"/>
                    </a:lnTo>
                    <a:lnTo>
                      <a:pt x="60" y="822"/>
                    </a:lnTo>
                    <a:lnTo>
                      <a:pt x="46" y="850"/>
                    </a:lnTo>
                    <a:lnTo>
                      <a:pt x="34" y="878"/>
                    </a:lnTo>
                    <a:lnTo>
                      <a:pt x="24" y="906"/>
                    </a:lnTo>
                    <a:lnTo>
                      <a:pt x="16" y="936"/>
                    </a:lnTo>
                    <a:lnTo>
                      <a:pt x="10" y="964"/>
                    </a:lnTo>
                    <a:lnTo>
                      <a:pt x="6" y="994"/>
                    </a:lnTo>
                    <a:lnTo>
                      <a:pt x="2" y="1024"/>
                    </a:lnTo>
                    <a:lnTo>
                      <a:pt x="0" y="1052"/>
                    </a:lnTo>
                    <a:lnTo>
                      <a:pt x="0" y="1082"/>
                    </a:lnTo>
                    <a:lnTo>
                      <a:pt x="0" y="1112"/>
                    </a:lnTo>
                    <a:lnTo>
                      <a:pt x="6" y="1172"/>
                    </a:lnTo>
                    <a:lnTo>
                      <a:pt x="16" y="1234"/>
                    </a:lnTo>
                    <a:lnTo>
                      <a:pt x="30" y="1294"/>
                    </a:lnTo>
                    <a:lnTo>
                      <a:pt x="46" y="1356"/>
                    </a:lnTo>
                    <a:lnTo>
                      <a:pt x="66" y="1416"/>
                    </a:lnTo>
                    <a:lnTo>
                      <a:pt x="90" y="1478"/>
                    </a:lnTo>
                    <a:lnTo>
                      <a:pt x="114" y="1538"/>
                    </a:lnTo>
                    <a:lnTo>
                      <a:pt x="114" y="1538"/>
                    </a:lnTo>
                    <a:lnTo>
                      <a:pt x="114" y="1538"/>
                    </a:lnTo>
                    <a:lnTo>
                      <a:pt x="582" y="2686"/>
                    </a:lnTo>
                    <a:lnTo>
                      <a:pt x="1712" y="2222"/>
                    </a:lnTo>
                    <a:lnTo>
                      <a:pt x="1038" y="570"/>
                    </a:lnTo>
                    <a:lnTo>
                      <a:pt x="1038" y="570"/>
                    </a:lnTo>
                    <a:lnTo>
                      <a:pt x="1012" y="502"/>
                    </a:lnTo>
                    <a:lnTo>
                      <a:pt x="992" y="438"/>
                    </a:lnTo>
                    <a:lnTo>
                      <a:pt x="978" y="378"/>
                    </a:lnTo>
                    <a:lnTo>
                      <a:pt x="968" y="322"/>
                    </a:lnTo>
                    <a:lnTo>
                      <a:pt x="962" y="272"/>
                    </a:lnTo>
                    <a:lnTo>
                      <a:pt x="960" y="224"/>
                    </a:lnTo>
                    <a:lnTo>
                      <a:pt x="960" y="182"/>
                    </a:lnTo>
                    <a:lnTo>
                      <a:pt x="964" y="144"/>
                    </a:lnTo>
                    <a:lnTo>
                      <a:pt x="968" y="112"/>
                    </a:lnTo>
                    <a:lnTo>
                      <a:pt x="974" y="82"/>
                    </a:lnTo>
                    <a:lnTo>
                      <a:pt x="982" y="58"/>
                    </a:lnTo>
                    <a:lnTo>
                      <a:pt x="988" y="36"/>
                    </a:lnTo>
                    <a:lnTo>
                      <a:pt x="1000" y="10"/>
                    </a:lnTo>
                    <a:lnTo>
                      <a:pt x="1006" y="0"/>
                    </a:lnTo>
                    <a:lnTo>
                      <a:pt x="1006" y="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chemeClr val="accent5"/>
                  </a:gs>
                  <a:gs pos="71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28575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-25000"/>
              </a:p>
            </p:txBody>
          </p:sp>
          <p:grpSp>
            <p:nvGrpSpPr>
              <p:cNvPr id="162" name="组合 161"/>
              <p:cNvGrpSpPr/>
              <p:nvPr/>
            </p:nvGrpSpPr>
            <p:grpSpPr>
              <a:xfrm>
                <a:off x="3529620" y="2331431"/>
                <a:ext cx="299199" cy="298641"/>
                <a:chOff x="2578100" y="3027363"/>
                <a:chExt cx="1701800" cy="1698625"/>
              </a:xfrm>
            </p:grpSpPr>
            <p:sp>
              <p:nvSpPr>
                <p:cNvPr id="163" name="Freeform 11"/>
                <p:cNvSpPr/>
                <p:nvPr/>
              </p:nvSpPr>
              <p:spPr bwMode="auto">
                <a:xfrm>
                  <a:off x="2578100" y="3027363"/>
                  <a:ext cx="1701800" cy="1698625"/>
                </a:xfrm>
                <a:custGeom>
                  <a:avLst/>
                  <a:gdLst>
                    <a:gd name="T0" fmla="*/ 1056 w 1072"/>
                    <a:gd name="T1" fmla="*/ 160 h 1070"/>
                    <a:gd name="T2" fmla="*/ 910 w 1072"/>
                    <a:gd name="T3" fmla="*/ 14 h 1070"/>
                    <a:gd name="T4" fmla="*/ 910 w 1072"/>
                    <a:gd name="T5" fmla="*/ 14 h 1070"/>
                    <a:gd name="T6" fmla="*/ 902 w 1072"/>
                    <a:gd name="T7" fmla="*/ 6 h 1070"/>
                    <a:gd name="T8" fmla="*/ 892 w 1072"/>
                    <a:gd name="T9" fmla="*/ 2 h 1070"/>
                    <a:gd name="T10" fmla="*/ 882 w 1072"/>
                    <a:gd name="T11" fmla="*/ 0 h 1070"/>
                    <a:gd name="T12" fmla="*/ 872 w 1072"/>
                    <a:gd name="T13" fmla="*/ 0 h 1070"/>
                    <a:gd name="T14" fmla="*/ 862 w 1072"/>
                    <a:gd name="T15" fmla="*/ 0 h 1070"/>
                    <a:gd name="T16" fmla="*/ 852 w 1072"/>
                    <a:gd name="T17" fmla="*/ 4 h 1070"/>
                    <a:gd name="T18" fmla="*/ 842 w 1072"/>
                    <a:gd name="T19" fmla="*/ 10 h 1070"/>
                    <a:gd name="T20" fmla="*/ 832 w 1072"/>
                    <a:gd name="T21" fmla="*/ 16 h 1070"/>
                    <a:gd name="T22" fmla="*/ 732 w 1072"/>
                    <a:gd name="T23" fmla="*/ 118 h 1070"/>
                    <a:gd name="T24" fmla="*/ 86 w 1072"/>
                    <a:gd name="T25" fmla="*/ 764 h 1070"/>
                    <a:gd name="T26" fmla="*/ 0 w 1072"/>
                    <a:gd name="T27" fmla="*/ 1070 h 1070"/>
                    <a:gd name="T28" fmla="*/ 306 w 1072"/>
                    <a:gd name="T29" fmla="*/ 986 h 1070"/>
                    <a:gd name="T30" fmla="*/ 954 w 1072"/>
                    <a:gd name="T31" fmla="*/ 338 h 1070"/>
                    <a:gd name="T32" fmla="*/ 1054 w 1072"/>
                    <a:gd name="T33" fmla="*/ 238 h 1070"/>
                    <a:gd name="T34" fmla="*/ 1054 w 1072"/>
                    <a:gd name="T35" fmla="*/ 238 h 1070"/>
                    <a:gd name="T36" fmla="*/ 1060 w 1072"/>
                    <a:gd name="T37" fmla="*/ 230 h 1070"/>
                    <a:gd name="T38" fmla="*/ 1066 w 1072"/>
                    <a:gd name="T39" fmla="*/ 220 h 1070"/>
                    <a:gd name="T40" fmla="*/ 1070 w 1072"/>
                    <a:gd name="T41" fmla="*/ 210 h 1070"/>
                    <a:gd name="T42" fmla="*/ 1072 w 1072"/>
                    <a:gd name="T43" fmla="*/ 198 h 1070"/>
                    <a:gd name="T44" fmla="*/ 1070 w 1072"/>
                    <a:gd name="T45" fmla="*/ 188 h 1070"/>
                    <a:gd name="T46" fmla="*/ 1068 w 1072"/>
                    <a:gd name="T47" fmla="*/ 178 h 1070"/>
                    <a:gd name="T48" fmla="*/ 1064 w 1072"/>
                    <a:gd name="T49" fmla="*/ 170 h 1070"/>
                    <a:gd name="T50" fmla="*/ 1056 w 1072"/>
                    <a:gd name="T51" fmla="*/ 160 h 1070"/>
                    <a:gd name="T52" fmla="*/ 1056 w 1072"/>
                    <a:gd name="T53" fmla="*/ 160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072" h="1070">
                      <a:moveTo>
                        <a:pt x="1056" y="160"/>
                      </a:moveTo>
                      <a:lnTo>
                        <a:pt x="910" y="14"/>
                      </a:lnTo>
                      <a:lnTo>
                        <a:pt x="910" y="14"/>
                      </a:lnTo>
                      <a:lnTo>
                        <a:pt x="902" y="6"/>
                      </a:lnTo>
                      <a:lnTo>
                        <a:pt x="892" y="2"/>
                      </a:lnTo>
                      <a:lnTo>
                        <a:pt x="882" y="0"/>
                      </a:lnTo>
                      <a:lnTo>
                        <a:pt x="872" y="0"/>
                      </a:lnTo>
                      <a:lnTo>
                        <a:pt x="862" y="0"/>
                      </a:lnTo>
                      <a:lnTo>
                        <a:pt x="852" y="4"/>
                      </a:lnTo>
                      <a:lnTo>
                        <a:pt x="842" y="10"/>
                      </a:lnTo>
                      <a:lnTo>
                        <a:pt x="832" y="16"/>
                      </a:lnTo>
                      <a:lnTo>
                        <a:pt x="732" y="118"/>
                      </a:lnTo>
                      <a:lnTo>
                        <a:pt x="86" y="764"/>
                      </a:lnTo>
                      <a:lnTo>
                        <a:pt x="0" y="1070"/>
                      </a:lnTo>
                      <a:lnTo>
                        <a:pt x="306" y="986"/>
                      </a:lnTo>
                      <a:lnTo>
                        <a:pt x="954" y="338"/>
                      </a:lnTo>
                      <a:lnTo>
                        <a:pt x="1054" y="238"/>
                      </a:lnTo>
                      <a:lnTo>
                        <a:pt x="1054" y="238"/>
                      </a:lnTo>
                      <a:lnTo>
                        <a:pt x="1060" y="230"/>
                      </a:lnTo>
                      <a:lnTo>
                        <a:pt x="1066" y="220"/>
                      </a:lnTo>
                      <a:lnTo>
                        <a:pt x="1070" y="210"/>
                      </a:lnTo>
                      <a:lnTo>
                        <a:pt x="1072" y="198"/>
                      </a:lnTo>
                      <a:lnTo>
                        <a:pt x="1070" y="188"/>
                      </a:lnTo>
                      <a:lnTo>
                        <a:pt x="1068" y="178"/>
                      </a:lnTo>
                      <a:lnTo>
                        <a:pt x="1064" y="170"/>
                      </a:lnTo>
                      <a:lnTo>
                        <a:pt x="1056" y="160"/>
                      </a:lnTo>
                      <a:lnTo>
                        <a:pt x="1056" y="16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Line 12"/>
                <p:cNvSpPr>
                  <a:spLocks noChangeShapeType="1"/>
                </p:cNvSpPr>
                <p:nvPr/>
              </p:nvSpPr>
              <p:spPr bwMode="auto">
                <a:xfrm>
                  <a:off x="3740150" y="3214688"/>
                  <a:ext cx="352425" cy="34925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870200" y="3300413"/>
                  <a:ext cx="955675" cy="95885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044825" y="3478213"/>
                  <a:ext cx="958850" cy="95567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15"/>
                <p:cNvSpPr/>
                <p:nvPr/>
              </p:nvSpPr>
              <p:spPr bwMode="auto">
                <a:xfrm>
                  <a:off x="2714625" y="4240213"/>
                  <a:ext cx="349250" cy="352425"/>
                </a:xfrm>
                <a:custGeom>
                  <a:avLst/>
                  <a:gdLst>
                    <a:gd name="T0" fmla="*/ 0 w 220"/>
                    <a:gd name="T1" fmla="*/ 0 h 222"/>
                    <a:gd name="T2" fmla="*/ 98 w 220"/>
                    <a:gd name="T3" fmla="*/ 12 h 222"/>
                    <a:gd name="T4" fmla="*/ 110 w 220"/>
                    <a:gd name="T5" fmla="*/ 110 h 222"/>
                    <a:gd name="T6" fmla="*/ 208 w 220"/>
                    <a:gd name="T7" fmla="*/ 122 h 222"/>
                    <a:gd name="T8" fmla="*/ 220 w 220"/>
                    <a:gd name="T9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0" h="222">
                      <a:moveTo>
                        <a:pt x="0" y="0"/>
                      </a:moveTo>
                      <a:lnTo>
                        <a:pt x="98" y="12"/>
                      </a:lnTo>
                      <a:lnTo>
                        <a:pt x="110" y="110"/>
                      </a:lnTo>
                      <a:lnTo>
                        <a:pt x="208" y="122"/>
                      </a:lnTo>
                      <a:lnTo>
                        <a:pt x="220" y="22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749550" y="3294063"/>
                  <a:ext cx="234950" cy="23812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79725" y="3497263"/>
                  <a:ext cx="165100" cy="1651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3771900" y="4319588"/>
                  <a:ext cx="238125" cy="23812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641725" y="4259263"/>
                  <a:ext cx="165100" cy="1651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Freeform 20"/>
                <p:cNvSpPr/>
                <p:nvPr/>
              </p:nvSpPr>
              <p:spPr bwMode="auto">
                <a:xfrm>
                  <a:off x="2619375" y="3071813"/>
                  <a:ext cx="736600" cy="736600"/>
                </a:xfrm>
                <a:custGeom>
                  <a:avLst/>
                  <a:gdLst>
                    <a:gd name="T0" fmla="*/ 464 w 464"/>
                    <a:gd name="T1" fmla="*/ 256 h 464"/>
                    <a:gd name="T2" fmla="*/ 222 w 464"/>
                    <a:gd name="T3" fmla="*/ 14 h 464"/>
                    <a:gd name="T4" fmla="*/ 222 w 464"/>
                    <a:gd name="T5" fmla="*/ 14 h 464"/>
                    <a:gd name="T6" fmla="*/ 214 w 464"/>
                    <a:gd name="T7" fmla="*/ 8 h 464"/>
                    <a:gd name="T8" fmla="*/ 206 w 464"/>
                    <a:gd name="T9" fmla="*/ 4 h 464"/>
                    <a:gd name="T10" fmla="*/ 196 w 464"/>
                    <a:gd name="T11" fmla="*/ 0 h 464"/>
                    <a:gd name="T12" fmla="*/ 188 w 464"/>
                    <a:gd name="T13" fmla="*/ 0 h 464"/>
                    <a:gd name="T14" fmla="*/ 178 w 464"/>
                    <a:gd name="T15" fmla="*/ 0 h 464"/>
                    <a:gd name="T16" fmla="*/ 168 w 464"/>
                    <a:gd name="T17" fmla="*/ 4 h 464"/>
                    <a:gd name="T18" fmla="*/ 160 w 464"/>
                    <a:gd name="T19" fmla="*/ 8 h 464"/>
                    <a:gd name="T20" fmla="*/ 152 w 464"/>
                    <a:gd name="T21" fmla="*/ 14 h 464"/>
                    <a:gd name="T22" fmla="*/ 14 w 464"/>
                    <a:gd name="T23" fmla="*/ 154 h 464"/>
                    <a:gd name="T24" fmla="*/ 14 w 464"/>
                    <a:gd name="T25" fmla="*/ 154 h 464"/>
                    <a:gd name="T26" fmla="*/ 8 w 464"/>
                    <a:gd name="T27" fmla="*/ 160 h 464"/>
                    <a:gd name="T28" fmla="*/ 4 w 464"/>
                    <a:gd name="T29" fmla="*/ 170 h 464"/>
                    <a:gd name="T30" fmla="*/ 0 w 464"/>
                    <a:gd name="T31" fmla="*/ 178 h 464"/>
                    <a:gd name="T32" fmla="*/ 0 w 464"/>
                    <a:gd name="T33" fmla="*/ 188 h 464"/>
                    <a:gd name="T34" fmla="*/ 0 w 464"/>
                    <a:gd name="T35" fmla="*/ 198 h 464"/>
                    <a:gd name="T36" fmla="*/ 4 w 464"/>
                    <a:gd name="T37" fmla="*/ 206 h 464"/>
                    <a:gd name="T38" fmla="*/ 8 w 464"/>
                    <a:gd name="T39" fmla="*/ 214 h 464"/>
                    <a:gd name="T40" fmla="*/ 14 w 464"/>
                    <a:gd name="T41" fmla="*/ 222 h 464"/>
                    <a:gd name="T42" fmla="*/ 256 w 464"/>
                    <a:gd name="T43" fmla="*/ 46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4" h="464">
                      <a:moveTo>
                        <a:pt x="464" y="256"/>
                      </a:moveTo>
                      <a:lnTo>
                        <a:pt x="222" y="14"/>
                      </a:lnTo>
                      <a:lnTo>
                        <a:pt x="222" y="14"/>
                      </a:lnTo>
                      <a:lnTo>
                        <a:pt x="214" y="8"/>
                      </a:lnTo>
                      <a:lnTo>
                        <a:pt x="206" y="4"/>
                      </a:lnTo>
                      <a:lnTo>
                        <a:pt x="196" y="0"/>
                      </a:lnTo>
                      <a:lnTo>
                        <a:pt x="188" y="0"/>
                      </a:lnTo>
                      <a:lnTo>
                        <a:pt x="178" y="0"/>
                      </a:lnTo>
                      <a:lnTo>
                        <a:pt x="168" y="4"/>
                      </a:lnTo>
                      <a:lnTo>
                        <a:pt x="160" y="8"/>
                      </a:lnTo>
                      <a:lnTo>
                        <a:pt x="152" y="14"/>
                      </a:lnTo>
                      <a:lnTo>
                        <a:pt x="14" y="154"/>
                      </a:lnTo>
                      <a:lnTo>
                        <a:pt x="14" y="154"/>
                      </a:lnTo>
                      <a:lnTo>
                        <a:pt x="8" y="160"/>
                      </a:lnTo>
                      <a:lnTo>
                        <a:pt x="4" y="170"/>
                      </a:lnTo>
                      <a:lnTo>
                        <a:pt x="0" y="178"/>
                      </a:lnTo>
                      <a:lnTo>
                        <a:pt x="0" y="188"/>
                      </a:lnTo>
                      <a:lnTo>
                        <a:pt x="0" y="198"/>
                      </a:lnTo>
                      <a:lnTo>
                        <a:pt x="4" y="206"/>
                      </a:lnTo>
                      <a:lnTo>
                        <a:pt x="8" y="214"/>
                      </a:lnTo>
                      <a:lnTo>
                        <a:pt x="14" y="222"/>
                      </a:lnTo>
                      <a:lnTo>
                        <a:pt x="256" y="464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1"/>
                <p:cNvSpPr/>
                <p:nvPr/>
              </p:nvSpPr>
              <p:spPr bwMode="auto">
                <a:xfrm>
                  <a:off x="3495675" y="3948113"/>
                  <a:ext cx="736600" cy="736600"/>
                </a:xfrm>
                <a:custGeom>
                  <a:avLst/>
                  <a:gdLst>
                    <a:gd name="T0" fmla="*/ 0 w 464"/>
                    <a:gd name="T1" fmla="*/ 210 h 464"/>
                    <a:gd name="T2" fmla="*/ 242 w 464"/>
                    <a:gd name="T3" fmla="*/ 450 h 464"/>
                    <a:gd name="T4" fmla="*/ 242 w 464"/>
                    <a:gd name="T5" fmla="*/ 450 h 464"/>
                    <a:gd name="T6" fmla="*/ 250 w 464"/>
                    <a:gd name="T7" fmla="*/ 456 h 464"/>
                    <a:gd name="T8" fmla="*/ 258 w 464"/>
                    <a:gd name="T9" fmla="*/ 462 h 464"/>
                    <a:gd name="T10" fmla="*/ 268 w 464"/>
                    <a:gd name="T11" fmla="*/ 464 h 464"/>
                    <a:gd name="T12" fmla="*/ 276 w 464"/>
                    <a:gd name="T13" fmla="*/ 464 h 464"/>
                    <a:gd name="T14" fmla="*/ 286 w 464"/>
                    <a:gd name="T15" fmla="*/ 464 h 464"/>
                    <a:gd name="T16" fmla="*/ 296 w 464"/>
                    <a:gd name="T17" fmla="*/ 462 h 464"/>
                    <a:gd name="T18" fmla="*/ 304 w 464"/>
                    <a:gd name="T19" fmla="*/ 456 h 464"/>
                    <a:gd name="T20" fmla="*/ 312 w 464"/>
                    <a:gd name="T21" fmla="*/ 450 h 464"/>
                    <a:gd name="T22" fmla="*/ 450 w 464"/>
                    <a:gd name="T23" fmla="*/ 312 h 464"/>
                    <a:gd name="T24" fmla="*/ 450 w 464"/>
                    <a:gd name="T25" fmla="*/ 312 h 464"/>
                    <a:gd name="T26" fmla="*/ 456 w 464"/>
                    <a:gd name="T27" fmla="*/ 304 h 464"/>
                    <a:gd name="T28" fmla="*/ 460 w 464"/>
                    <a:gd name="T29" fmla="*/ 296 h 464"/>
                    <a:gd name="T30" fmla="*/ 464 w 464"/>
                    <a:gd name="T31" fmla="*/ 286 h 464"/>
                    <a:gd name="T32" fmla="*/ 464 w 464"/>
                    <a:gd name="T33" fmla="*/ 278 h 464"/>
                    <a:gd name="T34" fmla="*/ 464 w 464"/>
                    <a:gd name="T35" fmla="*/ 268 h 464"/>
                    <a:gd name="T36" fmla="*/ 460 w 464"/>
                    <a:gd name="T37" fmla="*/ 258 h 464"/>
                    <a:gd name="T38" fmla="*/ 456 w 464"/>
                    <a:gd name="T39" fmla="*/ 250 h 464"/>
                    <a:gd name="T40" fmla="*/ 450 w 464"/>
                    <a:gd name="T41" fmla="*/ 242 h 464"/>
                    <a:gd name="T42" fmla="*/ 208 w 464"/>
                    <a:gd name="T43" fmla="*/ 0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64" h="464">
                      <a:moveTo>
                        <a:pt x="0" y="210"/>
                      </a:moveTo>
                      <a:lnTo>
                        <a:pt x="242" y="450"/>
                      </a:lnTo>
                      <a:lnTo>
                        <a:pt x="242" y="450"/>
                      </a:lnTo>
                      <a:lnTo>
                        <a:pt x="250" y="456"/>
                      </a:lnTo>
                      <a:lnTo>
                        <a:pt x="258" y="462"/>
                      </a:lnTo>
                      <a:lnTo>
                        <a:pt x="268" y="464"/>
                      </a:lnTo>
                      <a:lnTo>
                        <a:pt x="276" y="464"/>
                      </a:lnTo>
                      <a:lnTo>
                        <a:pt x="286" y="464"/>
                      </a:lnTo>
                      <a:lnTo>
                        <a:pt x="296" y="462"/>
                      </a:lnTo>
                      <a:lnTo>
                        <a:pt x="304" y="456"/>
                      </a:lnTo>
                      <a:lnTo>
                        <a:pt x="312" y="450"/>
                      </a:lnTo>
                      <a:lnTo>
                        <a:pt x="450" y="312"/>
                      </a:lnTo>
                      <a:lnTo>
                        <a:pt x="450" y="312"/>
                      </a:lnTo>
                      <a:lnTo>
                        <a:pt x="456" y="304"/>
                      </a:lnTo>
                      <a:lnTo>
                        <a:pt x="460" y="296"/>
                      </a:lnTo>
                      <a:lnTo>
                        <a:pt x="464" y="286"/>
                      </a:lnTo>
                      <a:lnTo>
                        <a:pt x="464" y="278"/>
                      </a:lnTo>
                      <a:lnTo>
                        <a:pt x="464" y="268"/>
                      </a:lnTo>
                      <a:lnTo>
                        <a:pt x="460" y="258"/>
                      </a:lnTo>
                      <a:lnTo>
                        <a:pt x="456" y="250"/>
                      </a:lnTo>
                      <a:lnTo>
                        <a:pt x="450" y="242"/>
                      </a:lnTo>
                      <a:lnTo>
                        <a:pt x="208" y="0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6" name="组合 135"/>
            <p:cNvGrpSpPr/>
            <p:nvPr/>
          </p:nvGrpSpPr>
          <p:grpSpPr>
            <a:xfrm>
              <a:off x="3022974" y="2519631"/>
              <a:ext cx="2150371" cy="1304657"/>
              <a:chOff x="3022974" y="2803856"/>
              <a:chExt cx="2150371" cy="1304657"/>
            </a:xfrm>
          </p:grpSpPr>
          <p:sp>
            <p:nvSpPr>
              <p:cNvPr id="156" name="Freeform 11"/>
              <p:cNvSpPr/>
              <p:nvPr/>
            </p:nvSpPr>
            <p:spPr bwMode="auto">
              <a:xfrm>
                <a:off x="3022974" y="2803856"/>
                <a:ext cx="2150371" cy="1304657"/>
              </a:xfrm>
              <a:custGeom>
                <a:avLst/>
                <a:gdLst>
                  <a:gd name="T0" fmla="*/ 0 w 2324"/>
                  <a:gd name="T1" fmla="*/ 0 h 1410"/>
                  <a:gd name="T2" fmla="*/ 0 w 2324"/>
                  <a:gd name="T3" fmla="*/ 0 h 1410"/>
                  <a:gd name="T4" fmla="*/ 18 w 2324"/>
                  <a:gd name="T5" fmla="*/ 58 h 1410"/>
                  <a:gd name="T6" fmla="*/ 58 w 2324"/>
                  <a:gd name="T7" fmla="*/ 186 h 1410"/>
                  <a:gd name="T8" fmla="*/ 272 w 2324"/>
                  <a:gd name="T9" fmla="*/ 934 h 1410"/>
                  <a:gd name="T10" fmla="*/ 272 w 2324"/>
                  <a:gd name="T11" fmla="*/ 934 h 1410"/>
                  <a:gd name="T12" fmla="*/ 284 w 2324"/>
                  <a:gd name="T13" fmla="*/ 972 h 1410"/>
                  <a:gd name="T14" fmla="*/ 298 w 2324"/>
                  <a:gd name="T15" fmla="*/ 1008 h 1410"/>
                  <a:gd name="T16" fmla="*/ 312 w 2324"/>
                  <a:gd name="T17" fmla="*/ 1044 h 1410"/>
                  <a:gd name="T18" fmla="*/ 328 w 2324"/>
                  <a:gd name="T19" fmla="*/ 1076 h 1410"/>
                  <a:gd name="T20" fmla="*/ 344 w 2324"/>
                  <a:gd name="T21" fmla="*/ 1106 h 1410"/>
                  <a:gd name="T22" fmla="*/ 362 w 2324"/>
                  <a:gd name="T23" fmla="*/ 1134 h 1410"/>
                  <a:gd name="T24" fmla="*/ 382 w 2324"/>
                  <a:gd name="T25" fmla="*/ 1162 h 1410"/>
                  <a:gd name="T26" fmla="*/ 402 w 2324"/>
                  <a:gd name="T27" fmla="*/ 1186 h 1410"/>
                  <a:gd name="T28" fmla="*/ 422 w 2324"/>
                  <a:gd name="T29" fmla="*/ 1210 h 1410"/>
                  <a:gd name="T30" fmla="*/ 444 w 2324"/>
                  <a:gd name="T31" fmla="*/ 1230 h 1410"/>
                  <a:gd name="T32" fmla="*/ 466 w 2324"/>
                  <a:gd name="T33" fmla="*/ 1250 h 1410"/>
                  <a:gd name="T34" fmla="*/ 490 w 2324"/>
                  <a:gd name="T35" fmla="*/ 1270 h 1410"/>
                  <a:gd name="T36" fmla="*/ 516 w 2324"/>
                  <a:gd name="T37" fmla="*/ 1286 h 1410"/>
                  <a:gd name="T38" fmla="*/ 540 w 2324"/>
                  <a:gd name="T39" fmla="*/ 1302 h 1410"/>
                  <a:gd name="T40" fmla="*/ 566 w 2324"/>
                  <a:gd name="T41" fmla="*/ 1316 h 1410"/>
                  <a:gd name="T42" fmla="*/ 594 w 2324"/>
                  <a:gd name="T43" fmla="*/ 1330 h 1410"/>
                  <a:gd name="T44" fmla="*/ 620 w 2324"/>
                  <a:gd name="T45" fmla="*/ 1342 h 1410"/>
                  <a:gd name="T46" fmla="*/ 648 w 2324"/>
                  <a:gd name="T47" fmla="*/ 1352 h 1410"/>
                  <a:gd name="T48" fmla="*/ 706 w 2324"/>
                  <a:gd name="T49" fmla="*/ 1370 h 1410"/>
                  <a:gd name="T50" fmla="*/ 766 w 2324"/>
                  <a:gd name="T51" fmla="*/ 1384 h 1410"/>
                  <a:gd name="T52" fmla="*/ 828 w 2324"/>
                  <a:gd name="T53" fmla="*/ 1394 h 1410"/>
                  <a:gd name="T54" fmla="*/ 890 w 2324"/>
                  <a:gd name="T55" fmla="*/ 1402 h 1410"/>
                  <a:gd name="T56" fmla="*/ 954 w 2324"/>
                  <a:gd name="T57" fmla="*/ 1406 h 1410"/>
                  <a:gd name="T58" fmla="*/ 1020 w 2324"/>
                  <a:gd name="T59" fmla="*/ 1408 h 1410"/>
                  <a:gd name="T60" fmla="*/ 1086 w 2324"/>
                  <a:gd name="T61" fmla="*/ 1408 h 1410"/>
                  <a:gd name="T62" fmla="*/ 1086 w 2324"/>
                  <a:gd name="T63" fmla="*/ 1408 h 1410"/>
                  <a:gd name="T64" fmla="*/ 1086 w 2324"/>
                  <a:gd name="T65" fmla="*/ 1408 h 1410"/>
                  <a:gd name="T66" fmla="*/ 2324 w 2324"/>
                  <a:gd name="T67" fmla="*/ 1410 h 1410"/>
                  <a:gd name="T68" fmla="*/ 2324 w 2324"/>
                  <a:gd name="T69" fmla="*/ 188 h 1410"/>
                  <a:gd name="T70" fmla="*/ 538 w 2324"/>
                  <a:gd name="T71" fmla="*/ 186 h 1410"/>
                  <a:gd name="T72" fmla="*/ 538 w 2324"/>
                  <a:gd name="T73" fmla="*/ 186 h 1410"/>
                  <a:gd name="T74" fmla="*/ 466 w 2324"/>
                  <a:gd name="T75" fmla="*/ 184 h 1410"/>
                  <a:gd name="T76" fmla="*/ 400 w 2324"/>
                  <a:gd name="T77" fmla="*/ 178 h 1410"/>
                  <a:gd name="T78" fmla="*/ 338 w 2324"/>
                  <a:gd name="T79" fmla="*/ 168 h 1410"/>
                  <a:gd name="T80" fmla="*/ 284 w 2324"/>
                  <a:gd name="T81" fmla="*/ 158 h 1410"/>
                  <a:gd name="T82" fmla="*/ 234 w 2324"/>
                  <a:gd name="T83" fmla="*/ 144 h 1410"/>
                  <a:gd name="T84" fmla="*/ 190 w 2324"/>
                  <a:gd name="T85" fmla="*/ 128 h 1410"/>
                  <a:gd name="T86" fmla="*/ 152 w 2324"/>
                  <a:gd name="T87" fmla="*/ 110 h 1410"/>
                  <a:gd name="T88" fmla="*/ 118 w 2324"/>
                  <a:gd name="T89" fmla="*/ 94 h 1410"/>
                  <a:gd name="T90" fmla="*/ 88 w 2324"/>
                  <a:gd name="T91" fmla="*/ 76 h 1410"/>
                  <a:gd name="T92" fmla="*/ 64 w 2324"/>
                  <a:gd name="T93" fmla="*/ 60 h 1410"/>
                  <a:gd name="T94" fmla="*/ 44 w 2324"/>
                  <a:gd name="T95" fmla="*/ 44 h 1410"/>
                  <a:gd name="T96" fmla="*/ 28 w 2324"/>
                  <a:gd name="T97" fmla="*/ 30 h 1410"/>
                  <a:gd name="T98" fmla="*/ 6 w 2324"/>
                  <a:gd name="T99" fmla="*/ 8 h 1410"/>
                  <a:gd name="T100" fmla="*/ 0 w 2324"/>
                  <a:gd name="T101" fmla="*/ 0 h 1410"/>
                  <a:gd name="T102" fmla="*/ 0 w 2324"/>
                  <a:gd name="T103" fmla="*/ 0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24" h="1410">
                    <a:moveTo>
                      <a:pt x="0" y="0"/>
                    </a:moveTo>
                    <a:lnTo>
                      <a:pt x="0" y="0"/>
                    </a:lnTo>
                    <a:lnTo>
                      <a:pt x="18" y="58"/>
                    </a:lnTo>
                    <a:lnTo>
                      <a:pt x="58" y="186"/>
                    </a:lnTo>
                    <a:lnTo>
                      <a:pt x="272" y="934"/>
                    </a:lnTo>
                    <a:lnTo>
                      <a:pt x="272" y="934"/>
                    </a:lnTo>
                    <a:lnTo>
                      <a:pt x="284" y="972"/>
                    </a:lnTo>
                    <a:lnTo>
                      <a:pt x="298" y="1008"/>
                    </a:lnTo>
                    <a:lnTo>
                      <a:pt x="312" y="1044"/>
                    </a:lnTo>
                    <a:lnTo>
                      <a:pt x="328" y="1076"/>
                    </a:lnTo>
                    <a:lnTo>
                      <a:pt x="344" y="1106"/>
                    </a:lnTo>
                    <a:lnTo>
                      <a:pt x="362" y="1134"/>
                    </a:lnTo>
                    <a:lnTo>
                      <a:pt x="382" y="1162"/>
                    </a:lnTo>
                    <a:lnTo>
                      <a:pt x="402" y="1186"/>
                    </a:lnTo>
                    <a:lnTo>
                      <a:pt x="422" y="1210"/>
                    </a:lnTo>
                    <a:lnTo>
                      <a:pt x="444" y="1230"/>
                    </a:lnTo>
                    <a:lnTo>
                      <a:pt x="466" y="1250"/>
                    </a:lnTo>
                    <a:lnTo>
                      <a:pt x="490" y="1270"/>
                    </a:lnTo>
                    <a:lnTo>
                      <a:pt x="516" y="1286"/>
                    </a:lnTo>
                    <a:lnTo>
                      <a:pt x="540" y="1302"/>
                    </a:lnTo>
                    <a:lnTo>
                      <a:pt x="566" y="1316"/>
                    </a:lnTo>
                    <a:lnTo>
                      <a:pt x="594" y="1330"/>
                    </a:lnTo>
                    <a:lnTo>
                      <a:pt x="620" y="1342"/>
                    </a:lnTo>
                    <a:lnTo>
                      <a:pt x="648" y="1352"/>
                    </a:lnTo>
                    <a:lnTo>
                      <a:pt x="706" y="1370"/>
                    </a:lnTo>
                    <a:lnTo>
                      <a:pt x="766" y="1384"/>
                    </a:lnTo>
                    <a:lnTo>
                      <a:pt x="828" y="1394"/>
                    </a:lnTo>
                    <a:lnTo>
                      <a:pt x="890" y="1402"/>
                    </a:lnTo>
                    <a:lnTo>
                      <a:pt x="954" y="1406"/>
                    </a:lnTo>
                    <a:lnTo>
                      <a:pt x="1020" y="1408"/>
                    </a:lnTo>
                    <a:lnTo>
                      <a:pt x="1086" y="1408"/>
                    </a:lnTo>
                    <a:lnTo>
                      <a:pt x="1086" y="1408"/>
                    </a:lnTo>
                    <a:lnTo>
                      <a:pt x="1086" y="1408"/>
                    </a:lnTo>
                    <a:lnTo>
                      <a:pt x="2324" y="1410"/>
                    </a:lnTo>
                    <a:lnTo>
                      <a:pt x="2324" y="188"/>
                    </a:lnTo>
                    <a:lnTo>
                      <a:pt x="538" y="186"/>
                    </a:lnTo>
                    <a:lnTo>
                      <a:pt x="538" y="186"/>
                    </a:lnTo>
                    <a:lnTo>
                      <a:pt x="466" y="184"/>
                    </a:lnTo>
                    <a:lnTo>
                      <a:pt x="400" y="178"/>
                    </a:lnTo>
                    <a:lnTo>
                      <a:pt x="338" y="168"/>
                    </a:lnTo>
                    <a:lnTo>
                      <a:pt x="284" y="158"/>
                    </a:lnTo>
                    <a:lnTo>
                      <a:pt x="234" y="144"/>
                    </a:lnTo>
                    <a:lnTo>
                      <a:pt x="190" y="128"/>
                    </a:lnTo>
                    <a:lnTo>
                      <a:pt x="152" y="110"/>
                    </a:lnTo>
                    <a:lnTo>
                      <a:pt x="118" y="94"/>
                    </a:lnTo>
                    <a:lnTo>
                      <a:pt x="88" y="76"/>
                    </a:lnTo>
                    <a:lnTo>
                      <a:pt x="64" y="60"/>
                    </a:lnTo>
                    <a:lnTo>
                      <a:pt x="44" y="44"/>
                    </a:lnTo>
                    <a:lnTo>
                      <a:pt x="28" y="30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79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28575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-25000"/>
              </a:p>
            </p:txBody>
          </p:sp>
          <p:grpSp>
            <p:nvGrpSpPr>
              <p:cNvPr id="157" name="组合 156"/>
              <p:cNvGrpSpPr/>
              <p:nvPr/>
            </p:nvGrpSpPr>
            <p:grpSpPr>
              <a:xfrm>
                <a:off x="3723638" y="3324045"/>
                <a:ext cx="333808" cy="298641"/>
                <a:chOff x="4987925" y="414338"/>
                <a:chExt cx="1898650" cy="1698625"/>
              </a:xfrm>
            </p:grpSpPr>
            <p:sp>
              <p:nvSpPr>
                <p:cNvPr id="158" name="Freeform 22"/>
                <p:cNvSpPr/>
                <p:nvPr/>
              </p:nvSpPr>
              <p:spPr bwMode="auto">
                <a:xfrm>
                  <a:off x="4987925" y="414338"/>
                  <a:ext cx="1898650" cy="1698625"/>
                </a:xfrm>
                <a:custGeom>
                  <a:avLst/>
                  <a:gdLst>
                    <a:gd name="T0" fmla="*/ 18 w 1196"/>
                    <a:gd name="T1" fmla="*/ 876 h 1070"/>
                    <a:gd name="T2" fmla="*/ 486 w 1196"/>
                    <a:gd name="T3" fmla="*/ 64 h 1070"/>
                    <a:gd name="T4" fmla="*/ 486 w 1196"/>
                    <a:gd name="T5" fmla="*/ 64 h 1070"/>
                    <a:gd name="T6" fmla="*/ 496 w 1196"/>
                    <a:gd name="T7" fmla="*/ 50 h 1070"/>
                    <a:gd name="T8" fmla="*/ 508 w 1196"/>
                    <a:gd name="T9" fmla="*/ 36 h 1070"/>
                    <a:gd name="T10" fmla="*/ 520 w 1196"/>
                    <a:gd name="T11" fmla="*/ 26 h 1070"/>
                    <a:gd name="T12" fmla="*/ 534 w 1196"/>
                    <a:gd name="T13" fmla="*/ 16 h 1070"/>
                    <a:gd name="T14" fmla="*/ 550 w 1196"/>
                    <a:gd name="T15" fmla="*/ 8 h 1070"/>
                    <a:gd name="T16" fmla="*/ 566 w 1196"/>
                    <a:gd name="T17" fmla="*/ 4 h 1070"/>
                    <a:gd name="T18" fmla="*/ 582 w 1196"/>
                    <a:gd name="T19" fmla="*/ 0 h 1070"/>
                    <a:gd name="T20" fmla="*/ 598 w 1196"/>
                    <a:gd name="T21" fmla="*/ 0 h 1070"/>
                    <a:gd name="T22" fmla="*/ 614 w 1196"/>
                    <a:gd name="T23" fmla="*/ 0 h 1070"/>
                    <a:gd name="T24" fmla="*/ 630 w 1196"/>
                    <a:gd name="T25" fmla="*/ 4 h 1070"/>
                    <a:gd name="T26" fmla="*/ 646 w 1196"/>
                    <a:gd name="T27" fmla="*/ 8 h 1070"/>
                    <a:gd name="T28" fmla="*/ 660 w 1196"/>
                    <a:gd name="T29" fmla="*/ 16 h 1070"/>
                    <a:gd name="T30" fmla="*/ 674 w 1196"/>
                    <a:gd name="T31" fmla="*/ 26 h 1070"/>
                    <a:gd name="T32" fmla="*/ 688 w 1196"/>
                    <a:gd name="T33" fmla="*/ 36 h 1070"/>
                    <a:gd name="T34" fmla="*/ 700 w 1196"/>
                    <a:gd name="T35" fmla="*/ 50 h 1070"/>
                    <a:gd name="T36" fmla="*/ 710 w 1196"/>
                    <a:gd name="T37" fmla="*/ 64 h 1070"/>
                    <a:gd name="T38" fmla="*/ 1178 w 1196"/>
                    <a:gd name="T39" fmla="*/ 876 h 1070"/>
                    <a:gd name="T40" fmla="*/ 1178 w 1196"/>
                    <a:gd name="T41" fmla="*/ 876 h 1070"/>
                    <a:gd name="T42" fmla="*/ 1186 w 1196"/>
                    <a:gd name="T43" fmla="*/ 892 h 1070"/>
                    <a:gd name="T44" fmla="*/ 1192 w 1196"/>
                    <a:gd name="T45" fmla="*/ 910 h 1070"/>
                    <a:gd name="T46" fmla="*/ 1196 w 1196"/>
                    <a:gd name="T47" fmla="*/ 926 h 1070"/>
                    <a:gd name="T48" fmla="*/ 1196 w 1196"/>
                    <a:gd name="T49" fmla="*/ 944 h 1070"/>
                    <a:gd name="T50" fmla="*/ 1194 w 1196"/>
                    <a:gd name="T51" fmla="*/ 960 h 1070"/>
                    <a:gd name="T52" fmla="*/ 1192 w 1196"/>
                    <a:gd name="T53" fmla="*/ 976 h 1070"/>
                    <a:gd name="T54" fmla="*/ 1186 w 1196"/>
                    <a:gd name="T55" fmla="*/ 990 h 1070"/>
                    <a:gd name="T56" fmla="*/ 1178 w 1196"/>
                    <a:gd name="T57" fmla="*/ 1006 h 1070"/>
                    <a:gd name="T58" fmla="*/ 1170 w 1196"/>
                    <a:gd name="T59" fmla="*/ 1020 h 1070"/>
                    <a:gd name="T60" fmla="*/ 1158 w 1196"/>
                    <a:gd name="T61" fmla="*/ 1032 h 1070"/>
                    <a:gd name="T62" fmla="*/ 1146 w 1196"/>
                    <a:gd name="T63" fmla="*/ 1042 h 1070"/>
                    <a:gd name="T64" fmla="*/ 1132 w 1196"/>
                    <a:gd name="T65" fmla="*/ 1052 h 1070"/>
                    <a:gd name="T66" fmla="*/ 1118 w 1196"/>
                    <a:gd name="T67" fmla="*/ 1060 h 1070"/>
                    <a:gd name="T68" fmla="*/ 1102 w 1196"/>
                    <a:gd name="T69" fmla="*/ 1066 h 1070"/>
                    <a:gd name="T70" fmla="*/ 1084 w 1196"/>
                    <a:gd name="T71" fmla="*/ 1068 h 1070"/>
                    <a:gd name="T72" fmla="*/ 1066 w 1196"/>
                    <a:gd name="T73" fmla="*/ 1070 h 1070"/>
                    <a:gd name="T74" fmla="*/ 128 w 1196"/>
                    <a:gd name="T75" fmla="*/ 1070 h 1070"/>
                    <a:gd name="T76" fmla="*/ 128 w 1196"/>
                    <a:gd name="T77" fmla="*/ 1070 h 1070"/>
                    <a:gd name="T78" fmla="*/ 110 w 1196"/>
                    <a:gd name="T79" fmla="*/ 1068 h 1070"/>
                    <a:gd name="T80" fmla="*/ 94 w 1196"/>
                    <a:gd name="T81" fmla="*/ 1066 h 1070"/>
                    <a:gd name="T82" fmla="*/ 78 w 1196"/>
                    <a:gd name="T83" fmla="*/ 1060 h 1070"/>
                    <a:gd name="T84" fmla="*/ 62 w 1196"/>
                    <a:gd name="T85" fmla="*/ 1052 h 1070"/>
                    <a:gd name="T86" fmla="*/ 48 w 1196"/>
                    <a:gd name="T87" fmla="*/ 1042 h 1070"/>
                    <a:gd name="T88" fmla="*/ 36 w 1196"/>
                    <a:gd name="T89" fmla="*/ 1032 h 1070"/>
                    <a:gd name="T90" fmla="*/ 26 w 1196"/>
                    <a:gd name="T91" fmla="*/ 1020 h 1070"/>
                    <a:gd name="T92" fmla="*/ 18 w 1196"/>
                    <a:gd name="T93" fmla="*/ 1006 h 1070"/>
                    <a:gd name="T94" fmla="*/ 10 w 1196"/>
                    <a:gd name="T95" fmla="*/ 990 h 1070"/>
                    <a:gd name="T96" fmla="*/ 4 w 1196"/>
                    <a:gd name="T97" fmla="*/ 976 h 1070"/>
                    <a:gd name="T98" fmla="*/ 2 w 1196"/>
                    <a:gd name="T99" fmla="*/ 960 h 1070"/>
                    <a:gd name="T100" fmla="*/ 0 w 1196"/>
                    <a:gd name="T101" fmla="*/ 944 h 1070"/>
                    <a:gd name="T102" fmla="*/ 0 w 1196"/>
                    <a:gd name="T103" fmla="*/ 926 h 1070"/>
                    <a:gd name="T104" fmla="*/ 4 w 1196"/>
                    <a:gd name="T105" fmla="*/ 910 h 1070"/>
                    <a:gd name="T106" fmla="*/ 10 w 1196"/>
                    <a:gd name="T107" fmla="*/ 892 h 1070"/>
                    <a:gd name="T108" fmla="*/ 18 w 1196"/>
                    <a:gd name="T109" fmla="*/ 876 h 1070"/>
                    <a:gd name="T110" fmla="*/ 18 w 1196"/>
                    <a:gd name="T111" fmla="*/ 876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96" h="1070">
                      <a:moveTo>
                        <a:pt x="18" y="876"/>
                      </a:moveTo>
                      <a:lnTo>
                        <a:pt x="486" y="64"/>
                      </a:lnTo>
                      <a:lnTo>
                        <a:pt x="486" y="64"/>
                      </a:lnTo>
                      <a:lnTo>
                        <a:pt x="496" y="50"/>
                      </a:lnTo>
                      <a:lnTo>
                        <a:pt x="508" y="36"/>
                      </a:lnTo>
                      <a:lnTo>
                        <a:pt x="520" y="26"/>
                      </a:lnTo>
                      <a:lnTo>
                        <a:pt x="534" y="16"/>
                      </a:lnTo>
                      <a:lnTo>
                        <a:pt x="550" y="8"/>
                      </a:lnTo>
                      <a:lnTo>
                        <a:pt x="566" y="4"/>
                      </a:lnTo>
                      <a:lnTo>
                        <a:pt x="582" y="0"/>
                      </a:lnTo>
                      <a:lnTo>
                        <a:pt x="598" y="0"/>
                      </a:lnTo>
                      <a:lnTo>
                        <a:pt x="614" y="0"/>
                      </a:lnTo>
                      <a:lnTo>
                        <a:pt x="630" y="4"/>
                      </a:lnTo>
                      <a:lnTo>
                        <a:pt x="646" y="8"/>
                      </a:lnTo>
                      <a:lnTo>
                        <a:pt x="660" y="16"/>
                      </a:lnTo>
                      <a:lnTo>
                        <a:pt x="674" y="26"/>
                      </a:lnTo>
                      <a:lnTo>
                        <a:pt x="688" y="36"/>
                      </a:lnTo>
                      <a:lnTo>
                        <a:pt x="700" y="50"/>
                      </a:lnTo>
                      <a:lnTo>
                        <a:pt x="710" y="64"/>
                      </a:lnTo>
                      <a:lnTo>
                        <a:pt x="1178" y="876"/>
                      </a:lnTo>
                      <a:lnTo>
                        <a:pt x="1178" y="876"/>
                      </a:lnTo>
                      <a:lnTo>
                        <a:pt x="1186" y="892"/>
                      </a:lnTo>
                      <a:lnTo>
                        <a:pt x="1192" y="910"/>
                      </a:lnTo>
                      <a:lnTo>
                        <a:pt x="1196" y="926"/>
                      </a:lnTo>
                      <a:lnTo>
                        <a:pt x="1196" y="944"/>
                      </a:lnTo>
                      <a:lnTo>
                        <a:pt x="1194" y="960"/>
                      </a:lnTo>
                      <a:lnTo>
                        <a:pt x="1192" y="976"/>
                      </a:lnTo>
                      <a:lnTo>
                        <a:pt x="1186" y="990"/>
                      </a:lnTo>
                      <a:lnTo>
                        <a:pt x="1178" y="1006"/>
                      </a:lnTo>
                      <a:lnTo>
                        <a:pt x="1170" y="1020"/>
                      </a:lnTo>
                      <a:lnTo>
                        <a:pt x="1158" y="1032"/>
                      </a:lnTo>
                      <a:lnTo>
                        <a:pt x="1146" y="1042"/>
                      </a:lnTo>
                      <a:lnTo>
                        <a:pt x="1132" y="1052"/>
                      </a:lnTo>
                      <a:lnTo>
                        <a:pt x="1118" y="1060"/>
                      </a:lnTo>
                      <a:lnTo>
                        <a:pt x="1102" y="1066"/>
                      </a:lnTo>
                      <a:lnTo>
                        <a:pt x="1084" y="1068"/>
                      </a:lnTo>
                      <a:lnTo>
                        <a:pt x="1066" y="1070"/>
                      </a:lnTo>
                      <a:lnTo>
                        <a:pt x="128" y="1070"/>
                      </a:lnTo>
                      <a:lnTo>
                        <a:pt x="128" y="1070"/>
                      </a:lnTo>
                      <a:lnTo>
                        <a:pt x="110" y="1068"/>
                      </a:lnTo>
                      <a:lnTo>
                        <a:pt x="94" y="1066"/>
                      </a:lnTo>
                      <a:lnTo>
                        <a:pt x="78" y="1060"/>
                      </a:lnTo>
                      <a:lnTo>
                        <a:pt x="62" y="1052"/>
                      </a:lnTo>
                      <a:lnTo>
                        <a:pt x="48" y="1042"/>
                      </a:lnTo>
                      <a:lnTo>
                        <a:pt x="36" y="1032"/>
                      </a:lnTo>
                      <a:lnTo>
                        <a:pt x="26" y="1020"/>
                      </a:lnTo>
                      <a:lnTo>
                        <a:pt x="18" y="1006"/>
                      </a:lnTo>
                      <a:lnTo>
                        <a:pt x="10" y="990"/>
                      </a:lnTo>
                      <a:lnTo>
                        <a:pt x="4" y="976"/>
                      </a:lnTo>
                      <a:lnTo>
                        <a:pt x="2" y="960"/>
                      </a:lnTo>
                      <a:lnTo>
                        <a:pt x="0" y="944"/>
                      </a:lnTo>
                      <a:lnTo>
                        <a:pt x="0" y="926"/>
                      </a:lnTo>
                      <a:lnTo>
                        <a:pt x="4" y="910"/>
                      </a:lnTo>
                      <a:lnTo>
                        <a:pt x="10" y="892"/>
                      </a:lnTo>
                      <a:lnTo>
                        <a:pt x="18" y="876"/>
                      </a:lnTo>
                      <a:lnTo>
                        <a:pt x="18" y="87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Line 23"/>
                <p:cNvSpPr>
                  <a:spLocks noChangeShapeType="1"/>
                </p:cNvSpPr>
                <p:nvPr/>
              </p:nvSpPr>
              <p:spPr bwMode="auto">
                <a:xfrm>
                  <a:off x="5937250" y="893763"/>
                  <a:ext cx="0" cy="56832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24"/>
                <p:cNvSpPr/>
                <p:nvPr/>
              </p:nvSpPr>
              <p:spPr bwMode="auto">
                <a:xfrm>
                  <a:off x="5829300" y="1614488"/>
                  <a:ext cx="215900" cy="219075"/>
                </a:xfrm>
                <a:custGeom>
                  <a:avLst/>
                  <a:gdLst>
                    <a:gd name="T0" fmla="*/ 136 w 136"/>
                    <a:gd name="T1" fmla="*/ 68 h 138"/>
                    <a:gd name="T2" fmla="*/ 136 w 136"/>
                    <a:gd name="T3" fmla="*/ 68 h 138"/>
                    <a:gd name="T4" fmla="*/ 134 w 136"/>
                    <a:gd name="T5" fmla="*/ 82 h 138"/>
                    <a:gd name="T6" fmla="*/ 130 w 136"/>
                    <a:gd name="T7" fmla="*/ 96 h 138"/>
                    <a:gd name="T8" fmla="*/ 124 w 136"/>
                    <a:gd name="T9" fmla="*/ 108 h 138"/>
                    <a:gd name="T10" fmla="*/ 116 w 136"/>
                    <a:gd name="T11" fmla="*/ 118 h 138"/>
                    <a:gd name="T12" fmla="*/ 106 w 136"/>
                    <a:gd name="T13" fmla="*/ 126 h 138"/>
                    <a:gd name="T14" fmla="*/ 94 w 136"/>
                    <a:gd name="T15" fmla="*/ 132 h 138"/>
                    <a:gd name="T16" fmla="*/ 82 w 136"/>
                    <a:gd name="T17" fmla="*/ 136 h 138"/>
                    <a:gd name="T18" fmla="*/ 68 w 136"/>
                    <a:gd name="T19" fmla="*/ 138 h 138"/>
                    <a:gd name="T20" fmla="*/ 68 w 136"/>
                    <a:gd name="T21" fmla="*/ 138 h 138"/>
                    <a:gd name="T22" fmla="*/ 54 w 136"/>
                    <a:gd name="T23" fmla="*/ 136 h 138"/>
                    <a:gd name="T24" fmla="*/ 42 w 136"/>
                    <a:gd name="T25" fmla="*/ 132 h 138"/>
                    <a:gd name="T26" fmla="*/ 30 w 136"/>
                    <a:gd name="T27" fmla="*/ 126 h 138"/>
                    <a:gd name="T28" fmla="*/ 20 w 136"/>
                    <a:gd name="T29" fmla="*/ 118 h 138"/>
                    <a:gd name="T30" fmla="*/ 10 w 136"/>
                    <a:gd name="T31" fmla="*/ 108 h 138"/>
                    <a:gd name="T32" fmla="*/ 4 w 136"/>
                    <a:gd name="T33" fmla="*/ 96 h 138"/>
                    <a:gd name="T34" fmla="*/ 0 w 136"/>
                    <a:gd name="T35" fmla="*/ 82 h 138"/>
                    <a:gd name="T36" fmla="*/ 0 w 136"/>
                    <a:gd name="T37" fmla="*/ 68 h 138"/>
                    <a:gd name="T38" fmla="*/ 0 w 136"/>
                    <a:gd name="T39" fmla="*/ 68 h 138"/>
                    <a:gd name="T40" fmla="*/ 0 w 136"/>
                    <a:gd name="T41" fmla="*/ 56 h 138"/>
                    <a:gd name="T42" fmla="*/ 4 w 136"/>
                    <a:gd name="T43" fmla="*/ 42 h 138"/>
                    <a:gd name="T44" fmla="*/ 10 w 136"/>
                    <a:gd name="T45" fmla="*/ 30 h 138"/>
                    <a:gd name="T46" fmla="*/ 20 w 136"/>
                    <a:gd name="T47" fmla="*/ 20 h 138"/>
                    <a:gd name="T48" fmla="*/ 30 w 136"/>
                    <a:gd name="T49" fmla="*/ 12 h 138"/>
                    <a:gd name="T50" fmla="*/ 42 w 136"/>
                    <a:gd name="T51" fmla="*/ 6 h 138"/>
                    <a:gd name="T52" fmla="*/ 54 w 136"/>
                    <a:gd name="T53" fmla="*/ 2 h 138"/>
                    <a:gd name="T54" fmla="*/ 68 w 136"/>
                    <a:gd name="T55" fmla="*/ 0 h 138"/>
                    <a:gd name="T56" fmla="*/ 68 w 136"/>
                    <a:gd name="T57" fmla="*/ 0 h 138"/>
                    <a:gd name="T58" fmla="*/ 82 w 136"/>
                    <a:gd name="T59" fmla="*/ 2 h 138"/>
                    <a:gd name="T60" fmla="*/ 94 w 136"/>
                    <a:gd name="T61" fmla="*/ 6 h 138"/>
                    <a:gd name="T62" fmla="*/ 106 w 136"/>
                    <a:gd name="T63" fmla="*/ 12 h 138"/>
                    <a:gd name="T64" fmla="*/ 116 w 136"/>
                    <a:gd name="T65" fmla="*/ 20 h 138"/>
                    <a:gd name="T66" fmla="*/ 124 w 136"/>
                    <a:gd name="T67" fmla="*/ 30 h 138"/>
                    <a:gd name="T68" fmla="*/ 130 w 136"/>
                    <a:gd name="T69" fmla="*/ 42 h 138"/>
                    <a:gd name="T70" fmla="*/ 134 w 136"/>
                    <a:gd name="T71" fmla="*/ 56 h 138"/>
                    <a:gd name="T72" fmla="*/ 136 w 136"/>
                    <a:gd name="T73" fmla="*/ 68 h 138"/>
                    <a:gd name="T74" fmla="*/ 136 w 136"/>
                    <a:gd name="T75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6" h="138">
                      <a:moveTo>
                        <a:pt x="136" y="68"/>
                      </a:moveTo>
                      <a:lnTo>
                        <a:pt x="136" y="68"/>
                      </a:lnTo>
                      <a:lnTo>
                        <a:pt x="134" y="82"/>
                      </a:lnTo>
                      <a:lnTo>
                        <a:pt x="130" y="96"/>
                      </a:lnTo>
                      <a:lnTo>
                        <a:pt x="124" y="108"/>
                      </a:lnTo>
                      <a:lnTo>
                        <a:pt x="116" y="118"/>
                      </a:lnTo>
                      <a:lnTo>
                        <a:pt x="106" y="126"/>
                      </a:lnTo>
                      <a:lnTo>
                        <a:pt x="94" y="132"/>
                      </a:lnTo>
                      <a:lnTo>
                        <a:pt x="82" y="136"/>
                      </a:lnTo>
                      <a:lnTo>
                        <a:pt x="68" y="138"/>
                      </a:lnTo>
                      <a:lnTo>
                        <a:pt x="68" y="138"/>
                      </a:lnTo>
                      <a:lnTo>
                        <a:pt x="54" y="136"/>
                      </a:lnTo>
                      <a:lnTo>
                        <a:pt x="42" y="132"/>
                      </a:lnTo>
                      <a:lnTo>
                        <a:pt x="30" y="126"/>
                      </a:lnTo>
                      <a:lnTo>
                        <a:pt x="20" y="118"/>
                      </a:lnTo>
                      <a:lnTo>
                        <a:pt x="10" y="108"/>
                      </a:lnTo>
                      <a:lnTo>
                        <a:pt x="4" y="96"/>
                      </a:lnTo>
                      <a:lnTo>
                        <a:pt x="0" y="8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56"/>
                      </a:lnTo>
                      <a:lnTo>
                        <a:pt x="4" y="42"/>
                      </a:lnTo>
                      <a:lnTo>
                        <a:pt x="10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8" y="0"/>
                      </a:lnTo>
                      <a:lnTo>
                        <a:pt x="68" y="0"/>
                      </a:lnTo>
                      <a:lnTo>
                        <a:pt x="82" y="2"/>
                      </a:lnTo>
                      <a:lnTo>
                        <a:pt x="94" y="6"/>
                      </a:lnTo>
                      <a:lnTo>
                        <a:pt x="106" y="12"/>
                      </a:lnTo>
                      <a:lnTo>
                        <a:pt x="116" y="20"/>
                      </a:lnTo>
                      <a:lnTo>
                        <a:pt x="124" y="30"/>
                      </a:lnTo>
                      <a:lnTo>
                        <a:pt x="130" y="42"/>
                      </a:lnTo>
                      <a:lnTo>
                        <a:pt x="134" y="56"/>
                      </a:lnTo>
                      <a:lnTo>
                        <a:pt x="136" y="68"/>
                      </a:lnTo>
                      <a:lnTo>
                        <a:pt x="136" y="6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7" name="组合 136"/>
            <p:cNvGrpSpPr/>
            <p:nvPr/>
          </p:nvGrpSpPr>
          <p:grpSpPr>
            <a:xfrm>
              <a:off x="4048194" y="1905239"/>
              <a:ext cx="1848727" cy="2018980"/>
              <a:chOff x="4048194" y="2189464"/>
              <a:chExt cx="1848727" cy="2018980"/>
            </a:xfrm>
          </p:grpSpPr>
          <p:sp>
            <p:nvSpPr>
              <p:cNvPr id="149" name="Freeform 12"/>
              <p:cNvSpPr/>
              <p:nvPr/>
            </p:nvSpPr>
            <p:spPr bwMode="auto">
              <a:xfrm>
                <a:off x="4048194" y="2189464"/>
                <a:ext cx="1848727" cy="2018980"/>
              </a:xfrm>
              <a:custGeom>
                <a:avLst/>
                <a:gdLst>
                  <a:gd name="T0" fmla="*/ 0 w 1998"/>
                  <a:gd name="T1" fmla="*/ 2182 h 2182"/>
                  <a:gd name="T2" fmla="*/ 0 w 1998"/>
                  <a:gd name="T3" fmla="*/ 2182 h 2182"/>
                  <a:gd name="T4" fmla="*/ 60 w 1998"/>
                  <a:gd name="T5" fmla="*/ 2182 h 2182"/>
                  <a:gd name="T6" fmla="*/ 194 w 1998"/>
                  <a:gd name="T7" fmla="*/ 2180 h 2182"/>
                  <a:gd name="T8" fmla="*/ 972 w 1998"/>
                  <a:gd name="T9" fmla="*/ 2180 h 2182"/>
                  <a:gd name="T10" fmla="*/ 972 w 1998"/>
                  <a:gd name="T11" fmla="*/ 2180 h 2182"/>
                  <a:gd name="T12" fmla="*/ 1012 w 1998"/>
                  <a:gd name="T13" fmla="*/ 2178 h 2182"/>
                  <a:gd name="T14" fmla="*/ 1052 w 1998"/>
                  <a:gd name="T15" fmla="*/ 2176 h 2182"/>
                  <a:gd name="T16" fmla="*/ 1088 w 1998"/>
                  <a:gd name="T17" fmla="*/ 2172 h 2182"/>
                  <a:gd name="T18" fmla="*/ 1124 w 1998"/>
                  <a:gd name="T19" fmla="*/ 2166 h 2182"/>
                  <a:gd name="T20" fmla="*/ 1158 w 1998"/>
                  <a:gd name="T21" fmla="*/ 2158 h 2182"/>
                  <a:gd name="T22" fmla="*/ 1190 w 1998"/>
                  <a:gd name="T23" fmla="*/ 2148 h 2182"/>
                  <a:gd name="T24" fmla="*/ 1220 w 1998"/>
                  <a:gd name="T25" fmla="*/ 2138 h 2182"/>
                  <a:gd name="T26" fmla="*/ 1250 w 1998"/>
                  <a:gd name="T27" fmla="*/ 2124 h 2182"/>
                  <a:gd name="T28" fmla="*/ 1278 w 1998"/>
                  <a:gd name="T29" fmla="*/ 2112 h 2182"/>
                  <a:gd name="T30" fmla="*/ 1306 w 1998"/>
                  <a:gd name="T31" fmla="*/ 2096 h 2182"/>
                  <a:gd name="T32" fmla="*/ 1330 w 1998"/>
                  <a:gd name="T33" fmla="*/ 2080 h 2182"/>
                  <a:gd name="T34" fmla="*/ 1354 w 1998"/>
                  <a:gd name="T35" fmla="*/ 2062 h 2182"/>
                  <a:gd name="T36" fmla="*/ 1378 w 1998"/>
                  <a:gd name="T37" fmla="*/ 2044 h 2182"/>
                  <a:gd name="T38" fmla="*/ 1400 w 1998"/>
                  <a:gd name="T39" fmla="*/ 2024 h 2182"/>
                  <a:gd name="T40" fmla="*/ 1420 w 1998"/>
                  <a:gd name="T41" fmla="*/ 2002 h 2182"/>
                  <a:gd name="T42" fmla="*/ 1440 w 1998"/>
                  <a:gd name="T43" fmla="*/ 1980 h 2182"/>
                  <a:gd name="T44" fmla="*/ 1460 w 1998"/>
                  <a:gd name="T45" fmla="*/ 1958 h 2182"/>
                  <a:gd name="T46" fmla="*/ 1478 w 1998"/>
                  <a:gd name="T47" fmla="*/ 1934 h 2182"/>
                  <a:gd name="T48" fmla="*/ 1510 w 1998"/>
                  <a:gd name="T49" fmla="*/ 1882 h 2182"/>
                  <a:gd name="T50" fmla="*/ 1540 w 1998"/>
                  <a:gd name="T51" fmla="*/ 1830 h 2182"/>
                  <a:gd name="T52" fmla="*/ 1568 w 1998"/>
                  <a:gd name="T53" fmla="*/ 1772 h 2182"/>
                  <a:gd name="T54" fmla="*/ 1592 w 1998"/>
                  <a:gd name="T55" fmla="*/ 1714 h 2182"/>
                  <a:gd name="T56" fmla="*/ 1614 w 1998"/>
                  <a:gd name="T57" fmla="*/ 1654 h 2182"/>
                  <a:gd name="T58" fmla="*/ 1634 w 1998"/>
                  <a:gd name="T59" fmla="*/ 1592 h 2182"/>
                  <a:gd name="T60" fmla="*/ 1654 w 1998"/>
                  <a:gd name="T61" fmla="*/ 1530 h 2182"/>
                  <a:gd name="T62" fmla="*/ 1654 w 1998"/>
                  <a:gd name="T63" fmla="*/ 1530 h 2182"/>
                  <a:gd name="T64" fmla="*/ 1654 w 1998"/>
                  <a:gd name="T65" fmla="*/ 1530 h 2182"/>
                  <a:gd name="T66" fmla="*/ 1998 w 1998"/>
                  <a:gd name="T67" fmla="*/ 340 h 2182"/>
                  <a:gd name="T68" fmla="*/ 822 w 1998"/>
                  <a:gd name="T69" fmla="*/ 0 h 2182"/>
                  <a:gd name="T70" fmla="*/ 328 w 1998"/>
                  <a:gd name="T71" fmla="*/ 1716 h 2182"/>
                  <a:gd name="T72" fmla="*/ 328 w 1998"/>
                  <a:gd name="T73" fmla="*/ 1716 h 2182"/>
                  <a:gd name="T74" fmla="*/ 306 w 1998"/>
                  <a:gd name="T75" fmla="*/ 1786 h 2182"/>
                  <a:gd name="T76" fmla="*/ 280 w 1998"/>
                  <a:gd name="T77" fmla="*/ 1848 h 2182"/>
                  <a:gd name="T78" fmla="*/ 256 w 1998"/>
                  <a:gd name="T79" fmla="*/ 1904 h 2182"/>
                  <a:gd name="T80" fmla="*/ 228 w 1998"/>
                  <a:gd name="T81" fmla="*/ 1954 h 2182"/>
                  <a:gd name="T82" fmla="*/ 202 w 1998"/>
                  <a:gd name="T83" fmla="*/ 1996 h 2182"/>
                  <a:gd name="T84" fmla="*/ 174 w 1998"/>
                  <a:gd name="T85" fmla="*/ 2034 h 2182"/>
                  <a:gd name="T86" fmla="*/ 148 w 1998"/>
                  <a:gd name="T87" fmla="*/ 2068 h 2182"/>
                  <a:gd name="T88" fmla="*/ 122 w 1998"/>
                  <a:gd name="T89" fmla="*/ 2096 h 2182"/>
                  <a:gd name="T90" fmla="*/ 96 w 1998"/>
                  <a:gd name="T91" fmla="*/ 2118 h 2182"/>
                  <a:gd name="T92" fmla="*/ 74 w 1998"/>
                  <a:gd name="T93" fmla="*/ 2138 h 2182"/>
                  <a:gd name="T94" fmla="*/ 54 w 1998"/>
                  <a:gd name="T95" fmla="*/ 2152 h 2182"/>
                  <a:gd name="T96" fmla="*/ 36 w 1998"/>
                  <a:gd name="T97" fmla="*/ 2164 h 2182"/>
                  <a:gd name="T98" fmla="*/ 10 w 1998"/>
                  <a:gd name="T99" fmla="*/ 2178 h 2182"/>
                  <a:gd name="T100" fmla="*/ 0 w 1998"/>
                  <a:gd name="T101" fmla="*/ 2182 h 2182"/>
                  <a:gd name="T102" fmla="*/ 0 w 1998"/>
                  <a:gd name="T103" fmla="*/ 2182 h 2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98" h="2182">
                    <a:moveTo>
                      <a:pt x="0" y="2182"/>
                    </a:moveTo>
                    <a:lnTo>
                      <a:pt x="0" y="2182"/>
                    </a:lnTo>
                    <a:lnTo>
                      <a:pt x="60" y="2182"/>
                    </a:lnTo>
                    <a:lnTo>
                      <a:pt x="194" y="2180"/>
                    </a:lnTo>
                    <a:lnTo>
                      <a:pt x="972" y="2180"/>
                    </a:lnTo>
                    <a:lnTo>
                      <a:pt x="972" y="2180"/>
                    </a:lnTo>
                    <a:lnTo>
                      <a:pt x="1012" y="2178"/>
                    </a:lnTo>
                    <a:lnTo>
                      <a:pt x="1052" y="2176"/>
                    </a:lnTo>
                    <a:lnTo>
                      <a:pt x="1088" y="2172"/>
                    </a:lnTo>
                    <a:lnTo>
                      <a:pt x="1124" y="2166"/>
                    </a:lnTo>
                    <a:lnTo>
                      <a:pt x="1158" y="2158"/>
                    </a:lnTo>
                    <a:lnTo>
                      <a:pt x="1190" y="2148"/>
                    </a:lnTo>
                    <a:lnTo>
                      <a:pt x="1220" y="2138"/>
                    </a:lnTo>
                    <a:lnTo>
                      <a:pt x="1250" y="2124"/>
                    </a:lnTo>
                    <a:lnTo>
                      <a:pt x="1278" y="2112"/>
                    </a:lnTo>
                    <a:lnTo>
                      <a:pt x="1306" y="2096"/>
                    </a:lnTo>
                    <a:lnTo>
                      <a:pt x="1330" y="2080"/>
                    </a:lnTo>
                    <a:lnTo>
                      <a:pt x="1354" y="2062"/>
                    </a:lnTo>
                    <a:lnTo>
                      <a:pt x="1378" y="2044"/>
                    </a:lnTo>
                    <a:lnTo>
                      <a:pt x="1400" y="2024"/>
                    </a:lnTo>
                    <a:lnTo>
                      <a:pt x="1420" y="2002"/>
                    </a:lnTo>
                    <a:lnTo>
                      <a:pt x="1440" y="1980"/>
                    </a:lnTo>
                    <a:lnTo>
                      <a:pt x="1460" y="1958"/>
                    </a:lnTo>
                    <a:lnTo>
                      <a:pt x="1478" y="1934"/>
                    </a:lnTo>
                    <a:lnTo>
                      <a:pt x="1510" y="1882"/>
                    </a:lnTo>
                    <a:lnTo>
                      <a:pt x="1540" y="1830"/>
                    </a:lnTo>
                    <a:lnTo>
                      <a:pt x="1568" y="1772"/>
                    </a:lnTo>
                    <a:lnTo>
                      <a:pt x="1592" y="1714"/>
                    </a:lnTo>
                    <a:lnTo>
                      <a:pt x="1614" y="1654"/>
                    </a:lnTo>
                    <a:lnTo>
                      <a:pt x="1634" y="1592"/>
                    </a:lnTo>
                    <a:lnTo>
                      <a:pt x="1654" y="1530"/>
                    </a:lnTo>
                    <a:lnTo>
                      <a:pt x="1654" y="1530"/>
                    </a:lnTo>
                    <a:lnTo>
                      <a:pt x="1654" y="1530"/>
                    </a:lnTo>
                    <a:lnTo>
                      <a:pt x="1998" y="340"/>
                    </a:lnTo>
                    <a:lnTo>
                      <a:pt x="822" y="0"/>
                    </a:lnTo>
                    <a:lnTo>
                      <a:pt x="328" y="1716"/>
                    </a:lnTo>
                    <a:lnTo>
                      <a:pt x="328" y="1716"/>
                    </a:lnTo>
                    <a:lnTo>
                      <a:pt x="306" y="1786"/>
                    </a:lnTo>
                    <a:lnTo>
                      <a:pt x="280" y="1848"/>
                    </a:lnTo>
                    <a:lnTo>
                      <a:pt x="256" y="1904"/>
                    </a:lnTo>
                    <a:lnTo>
                      <a:pt x="228" y="1954"/>
                    </a:lnTo>
                    <a:lnTo>
                      <a:pt x="202" y="1996"/>
                    </a:lnTo>
                    <a:lnTo>
                      <a:pt x="174" y="2034"/>
                    </a:lnTo>
                    <a:lnTo>
                      <a:pt x="148" y="2068"/>
                    </a:lnTo>
                    <a:lnTo>
                      <a:pt x="122" y="2096"/>
                    </a:lnTo>
                    <a:lnTo>
                      <a:pt x="96" y="2118"/>
                    </a:lnTo>
                    <a:lnTo>
                      <a:pt x="74" y="2138"/>
                    </a:lnTo>
                    <a:lnTo>
                      <a:pt x="54" y="2152"/>
                    </a:lnTo>
                    <a:lnTo>
                      <a:pt x="36" y="2164"/>
                    </a:lnTo>
                    <a:lnTo>
                      <a:pt x="10" y="2178"/>
                    </a:lnTo>
                    <a:lnTo>
                      <a:pt x="0" y="2182"/>
                    </a:lnTo>
                    <a:lnTo>
                      <a:pt x="0" y="2182"/>
                    </a:lnTo>
                    <a:close/>
                  </a:path>
                </a:pathLst>
              </a:custGeom>
              <a:gradFill flip="none" rotWithShape="1">
                <a:gsLst>
                  <a:gs pos="40000">
                    <a:schemeClr val="accent3"/>
                  </a:gs>
                  <a:gs pos="82000">
                    <a:schemeClr val="accent3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ln w="28575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-25000"/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4781022" y="3423444"/>
                <a:ext cx="303665" cy="304249"/>
                <a:chOff x="5032375" y="2995467"/>
                <a:chExt cx="1727200" cy="1730521"/>
              </a:xfrm>
            </p:grpSpPr>
            <p:sp>
              <p:nvSpPr>
                <p:cNvPr id="151" name="Freeform 28"/>
                <p:cNvSpPr/>
                <p:nvPr/>
              </p:nvSpPr>
              <p:spPr bwMode="auto">
                <a:xfrm>
                  <a:off x="5435600" y="3154363"/>
                  <a:ext cx="923925" cy="1085850"/>
                </a:xfrm>
                <a:custGeom>
                  <a:avLst/>
                  <a:gdLst>
                    <a:gd name="T0" fmla="*/ 582 w 582"/>
                    <a:gd name="T1" fmla="*/ 0 h 684"/>
                    <a:gd name="T2" fmla="*/ 582 w 582"/>
                    <a:gd name="T3" fmla="*/ 0 h 684"/>
                    <a:gd name="T4" fmla="*/ 582 w 582"/>
                    <a:gd name="T5" fmla="*/ 340 h 684"/>
                    <a:gd name="T6" fmla="*/ 582 w 582"/>
                    <a:gd name="T7" fmla="*/ 340 h 684"/>
                    <a:gd name="T8" fmla="*/ 580 w 582"/>
                    <a:gd name="T9" fmla="*/ 354 h 684"/>
                    <a:gd name="T10" fmla="*/ 578 w 582"/>
                    <a:gd name="T11" fmla="*/ 372 h 684"/>
                    <a:gd name="T12" fmla="*/ 572 w 582"/>
                    <a:gd name="T13" fmla="*/ 390 h 684"/>
                    <a:gd name="T14" fmla="*/ 564 w 582"/>
                    <a:gd name="T15" fmla="*/ 412 h 684"/>
                    <a:gd name="T16" fmla="*/ 554 w 582"/>
                    <a:gd name="T17" fmla="*/ 434 h 684"/>
                    <a:gd name="T18" fmla="*/ 542 w 582"/>
                    <a:gd name="T19" fmla="*/ 458 h 684"/>
                    <a:gd name="T20" fmla="*/ 526 w 582"/>
                    <a:gd name="T21" fmla="*/ 484 h 684"/>
                    <a:gd name="T22" fmla="*/ 510 w 582"/>
                    <a:gd name="T23" fmla="*/ 510 h 684"/>
                    <a:gd name="T24" fmla="*/ 490 w 582"/>
                    <a:gd name="T25" fmla="*/ 534 h 684"/>
                    <a:gd name="T26" fmla="*/ 468 w 582"/>
                    <a:gd name="T27" fmla="*/ 560 h 684"/>
                    <a:gd name="T28" fmla="*/ 444 w 582"/>
                    <a:gd name="T29" fmla="*/ 584 h 684"/>
                    <a:gd name="T30" fmla="*/ 418 w 582"/>
                    <a:gd name="T31" fmla="*/ 608 h 684"/>
                    <a:gd name="T32" fmla="*/ 390 w 582"/>
                    <a:gd name="T33" fmla="*/ 630 h 684"/>
                    <a:gd name="T34" fmla="*/ 358 w 582"/>
                    <a:gd name="T35" fmla="*/ 650 h 684"/>
                    <a:gd name="T36" fmla="*/ 326 w 582"/>
                    <a:gd name="T37" fmla="*/ 668 h 684"/>
                    <a:gd name="T38" fmla="*/ 290 w 582"/>
                    <a:gd name="T39" fmla="*/ 684 h 684"/>
                    <a:gd name="T40" fmla="*/ 290 w 582"/>
                    <a:gd name="T41" fmla="*/ 684 h 684"/>
                    <a:gd name="T42" fmla="*/ 256 w 582"/>
                    <a:gd name="T43" fmla="*/ 668 h 684"/>
                    <a:gd name="T44" fmla="*/ 222 w 582"/>
                    <a:gd name="T45" fmla="*/ 650 h 684"/>
                    <a:gd name="T46" fmla="*/ 192 w 582"/>
                    <a:gd name="T47" fmla="*/ 630 h 684"/>
                    <a:gd name="T48" fmla="*/ 164 w 582"/>
                    <a:gd name="T49" fmla="*/ 608 h 684"/>
                    <a:gd name="T50" fmla="*/ 138 w 582"/>
                    <a:gd name="T51" fmla="*/ 584 h 684"/>
                    <a:gd name="T52" fmla="*/ 114 w 582"/>
                    <a:gd name="T53" fmla="*/ 560 h 684"/>
                    <a:gd name="T54" fmla="*/ 92 w 582"/>
                    <a:gd name="T55" fmla="*/ 534 h 684"/>
                    <a:gd name="T56" fmla="*/ 72 w 582"/>
                    <a:gd name="T57" fmla="*/ 510 h 684"/>
                    <a:gd name="T58" fmla="*/ 56 w 582"/>
                    <a:gd name="T59" fmla="*/ 484 h 684"/>
                    <a:gd name="T60" fmla="*/ 40 w 582"/>
                    <a:gd name="T61" fmla="*/ 458 h 684"/>
                    <a:gd name="T62" fmla="*/ 28 w 582"/>
                    <a:gd name="T63" fmla="*/ 434 h 684"/>
                    <a:gd name="T64" fmla="*/ 18 w 582"/>
                    <a:gd name="T65" fmla="*/ 412 h 684"/>
                    <a:gd name="T66" fmla="*/ 10 w 582"/>
                    <a:gd name="T67" fmla="*/ 390 h 684"/>
                    <a:gd name="T68" fmla="*/ 4 w 582"/>
                    <a:gd name="T69" fmla="*/ 372 h 684"/>
                    <a:gd name="T70" fmla="*/ 0 w 582"/>
                    <a:gd name="T71" fmla="*/ 354 h 684"/>
                    <a:gd name="T72" fmla="*/ 0 w 582"/>
                    <a:gd name="T73" fmla="*/ 340 h 684"/>
                    <a:gd name="T74" fmla="*/ 0 w 582"/>
                    <a:gd name="T75" fmla="*/ 340 h 684"/>
                    <a:gd name="T76" fmla="*/ 0 w 582"/>
                    <a:gd name="T77" fmla="*/ 0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2" h="684">
                      <a:moveTo>
                        <a:pt x="582" y="0"/>
                      </a:moveTo>
                      <a:lnTo>
                        <a:pt x="582" y="0"/>
                      </a:lnTo>
                      <a:lnTo>
                        <a:pt x="582" y="340"/>
                      </a:lnTo>
                      <a:lnTo>
                        <a:pt x="582" y="340"/>
                      </a:lnTo>
                      <a:lnTo>
                        <a:pt x="580" y="354"/>
                      </a:lnTo>
                      <a:lnTo>
                        <a:pt x="578" y="372"/>
                      </a:lnTo>
                      <a:lnTo>
                        <a:pt x="572" y="390"/>
                      </a:lnTo>
                      <a:lnTo>
                        <a:pt x="564" y="412"/>
                      </a:lnTo>
                      <a:lnTo>
                        <a:pt x="554" y="434"/>
                      </a:lnTo>
                      <a:lnTo>
                        <a:pt x="542" y="458"/>
                      </a:lnTo>
                      <a:lnTo>
                        <a:pt x="526" y="484"/>
                      </a:lnTo>
                      <a:lnTo>
                        <a:pt x="510" y="510"/>
                      </a:lnTo>
                      <a:lnTo>
                        <a:pt x="490" y="534"/>
                      </a:lnTo>
                      <a:lnTo>
                        <a:pt x="468" y="560"/>
                      </a:lnTo>
                      <a:lnTo>
                        <a:pt x="444" y="584"/>
                      </a:lnTo>
                      <a:lnTo>
                        <a:pt x="418" y="608"/>
                      </a:lnTo>
                      <a:lnTo>
                        <a:pt x="390" y="630"/>
                      </a:lnTo>
                      <a:lnTo>
                        <a:pt x="358" y="650"/>
                      </a:lnTo>
                      <a:lnTo>
                        <a:pt x="326" y="668"/>
                      </a:lnTo>
                      <a:lnTo>
                        <a:pt x="290" y="684"/>
                      </a:lnTo>
                      <a:lnTo>
                        <a:pt x="290" y="684"/>
                      </a:lnTo>
                      <a:lnTo>
                        <a:pt x="256" y="668"/>
                      </a:lnTo>
                      <a:lnTo>
                        <a:pt x="222" y="650"/>
                      </a:lnTo>
                      <a:lnTo>
                        <a:pt x="192" y="630"/>
                      </a:lnTo>
                      <a:lnTo>
                        <a:pt x="164" y="608"/>
                      </a:lnTo>
                      <a:lnTo>
                        <a:pt x="138" y="584"/>
                      </a:lnTo>
                      <a:lnTo>
                        <a:pt x="114" y="560"/>
                      </a:lnTo>
                      <a:lnTo>
                        <a:pt x="92" y="534"/>
                      </a:lnTo>
                      <a:lnTo>
                        <a:pt x="72" y="510"/>
                      </a:lnTo>
                      <a:lnTo>
                        <a:pt x="56" y="484"/>
                      </a:lnTo>
                      <a:lnTo>
                        <a:pt x="40" y="458"/>
                      </a:lnTo>
                      <a:lnTo>
                        <a:pt x="28" y="434"/>
                      </a:lnTo>
                      <a:lnTo>
                        <a:pt x="18" y="412"/>
                      </a:lnTo>
                      <a:lnTo>
                        <a:pt x="10" y="390"/>
                      </a:lnTo>
                      <a:lnTo>
                        <a:pt x="4" y="372"/>
                      </a:lnTo>
                      <a:lnTo>
                        <a:pt x="0" y="354"/>
                      </a:ln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29"/>
                <p:cNvSpPr/>
                <p:nvPr/>
              </p:nvSpPr>
              <p:spPr bwMode="auto">
                <a:xfrm>
                  <a:off x="5032375" y="3154363"/>
                  <a:ext cx="1727200" cy="669925"/>
                </a:xfrm>
                <a:custGeom>
                  <a:avLst/>
                  <a:gdLst>
                    <a:gd name="T0" fmla="*/ 892 w 1088"/>
                    <a:gd name="T1" fmla="*/ 422 h 422"/>
                    <a:gd name="T2" fmla="*/ 892 w 1088"/>
                    <a:gd name="T3" fmla="*/ 422 h 422"/>
                    <a:gd name="T4" fmla="*/ 922 w 1088"/>
                    <a:gd name="T5" fmla="*/ 400 h 422"/>
                    <a:gd name="T6" fmla="*/ 954 w 1088"/>
                    <a:gd name="T7" fmla="*/ 374 h 422"/>
                    <a:gd name="T8" fmla="*/ 990 w 1088"/>
                    <a:gd name="T9" fmla="*/ 340 h 422"/>
                    <a:gd name="T10" fmla="*/ 1008 w 1088"/>
                    <a:gd name="T11" fmla="*/ 320 h 422"/>
                    <a:gd name="T12" fmla="*/ 1026 w 1088"/>
                    <a:gd name="T13" fmla="*/ 300 h 422"/>
                    <a:gd name="T14" fmla="*/ 1044 w 1088"/>
                    <a:gd name="T15" fmla="*/ 276 h 422"/>
                    <a:gd name="T16" fmla="*/ 1058 w 1088"/>
                    <a:gd name="T17" fmla="*/ 252 h 422"/>
                    <a:gd name="T18" fmla="*/ 1070 w 1088"/>
                    <a:gd name="T19" fmla="*/ 228 h 422"/>
                    <a:gd name="T20" fmla="*/ 1080 w 1088"/>
                    <a:gd name="T21" fmla="*/ 202 h 422"/>
                    <a:gd name="T22" fmla="*/ 1086 w 1088"/>
                    <a:gd name="T23" fmla="*/ 174 h 422"/>
                    <a:gd name="T24" fmla="*/ 1088 w 1088"/>
                    <a:gd name="T25" fmla="*/ 148 h 422"/>
                    <a:gd name="T26" fmla="*/ 1088 w 1088"/>
                    <a:gd name="T27" fmla="*/ 148 h 422"/>
                    <a:gd name="T28" fmla="*/ 1086 w 1088"/>
                    <a:gd name="T29" fmla="*/ 120 h 422"/>
                    <a:gd name="T30" fmla="*/ 1080 w 1088"/>
                    <a:gd name="T31" fmla="*/ 98 h 422"/>
                    <a:gd name="T32" fmla="*/ 1070 w 1088"/>
                    <a:gd name="T33" fmla="*/ 78 h 422"/>
                    <a:gd name="T34" fmla="*/ 1058 w 1088"/>
                    <a:gd name="T35" fmla="*/ 60 h 422"/>
                    <a:gd name="T36" fmla="*/ 1042 w 1088"/>
                    <a:gd name="T37" fmla="*/ 46 h 422"/>
                    <a:gd name="T38" fmla="*/ 1022 w 1088"/>
                    <a:gd name="T39" fmla="*/ 34 h 422"/>
                    <a:gd name="T40" fmla="*/ 1002 w 1088"/>
                    <a:gd name="T41" fmla="*/ 24 h 422"/>
                    <a:gd name="T42" fmla="*/ 980 w 1088"/>
                    <a:gd name="T43" fmla="*/ 18 h 422"/>
                    <a:gd name="T44" fmla="*/ 956 w 1088"/>
                    <a:gd name="T45" fmla="*/ 12 h 422"/>
                    <a:gd name="T46" fmla="*/ 932 w 1088"/>
                    <a:gd name="T47" fmla="*/ 6 h 422"/>
                    <a:gd name="T48" fmla="*/ 882 w 1088"/>
                    <a:gd name="T49" fmla="*/ 2 h 422"/>
                    <a:gd name="T50" fmla="*/ 834 w 1088"/>
                    <a:gd name="T51" fmla="*/ 0 h 422"/>
                    <a:gd name="T52" fmla="*/ 788 w 1088"/>
                    <a:gd name="T53" fmla="*/ 0 h 422"/>
                    <a:gd name="T54" fmla="*/ 788 w 1088"/>
                    <a:gd name="T55" fmla="*/ 0 h 422"/>
                    <a:gd name="T56" fmla="*/ 544 w 1088"/>
                    <a:gd name="T57" fmla="*/ 0 h 422"/>
                    <a:gd name="T58" fmla="*/ 544 w 1088"/>
                    <a:gd name="T59" fmla="*/ 0 h 422"/>
                    <a:gd name="T60" fmla="*/ 300 w 1088"/>
                    <a:gd name="T61" fmla="*/ 0 h 422"/>
                    <a:gd name="T62" fmla="*/ 300 w 1088"/>
                    <a:gd name="T63" fmla="*/ 0 h 422"/>
                    <a:gd name="T64" fmla="*/ 256 w 1088"/>
                    <a:gd name="T65" fmla="*/ 0 h 422"/>
                    <a:gd name="T66" fmla="*/ 208 w 1088"/>
                    <a:gd name="T67" fmla="*/ 2 h 422"/>
                    <a:gd name="T68" fmla="*/ 158 w 1088"/>
                    <a:gd name="T69" fmla="*/ 6 h 422"/>
                    <a:gd name="T70" fmla="*/ 134 w 1088"/>
                    <a:gd name="T71" fmla="*/ 12 h 422"/>
                    <a:gd name="T72" fmla="*/ 110 w 1088"/>
                    <a:gd name="T73" fmla="*/ 18 h 422"/>
                    <a:gd name="T74" fmla="*/ 88 w 1088"/>
                    <a:gd name="T75" fmla="*/ 24 h 422"/>
                    <a:gd name="T76" fmla="*/ 66 w 1088"/>
                    <a:gd name="T77" fmla="*/ 34 h 422"/>
                    <a:gd name="T78" fmla="*/ 48 w 1088"/>
                    <a:gd name="T79" fmla="*/ 46 h 422"/>
                    <a:gd name="T80" fmla="*/ 32 w 1088"/>
                    <a:gd name="T81" fmla="*/ 60 h 422"/>
                    <a:gd name="T82" fmla="*/ 18 w 1088"/>
                    <a:gd name="T83" fmla="*/ 78 h 422"/>
                    <a:gd name="T84" fmla="*/ 8 w 1088"/>
                    <a:gd name="T85" fmla="*/ 98 h 422"/>
                    <a:gd name="T86" fmla="*/ 2 w 1088"/>
                    <a:gd name="T87" fmla="*/ 120 h 422"/>
                    <a:gd name="T88" fmla="*/ 0 w 1088"/>
                    <a:gd name="T89" fmla="*/ 148 h 422"/>
                    <a:gd name="T90" fmla="*/ 0 w 1088"/>
                    <a:gd name="T91" fmla="*/ 148 h 422"/>
                    <a:gd name="T92" fmla="*/ 2 w 1088"/>
                    <a:gd name="T93" fmla="*/ 174 h 422"/>
                    <a:gd name="T94" fmla="*/ 10 w 1088"/>
                    <a:gd name="T95" fmla="*/ 202 h 422"/>
                    <a:gd name="T96" fmla="*/ 18 w 1088"/>
                    <a:gd name="T97" fmla="*/ 228 h 422"/>
                    <a:gd name="T98" fmla="*/ 32 w 1088"/>
                    <a:gd name="T99" fmla="*/ 252 h 422"/>
                    <a:gd name="T100" fmla="*/ 46 w 1088"/>
                    <a:gd name="T101" fmla="*/ 276 h 422"/>
                    <a:gd name="T102" fmla="*/ 64 w 1088"/>
                    <a:gd name="T103" fmla="*/ 300 h 422"/>
                    <a:gd name="T104" fmla="*/ 80 w 1088"/>
                    <a:gd name="T105" fmla="*/ 320 h 422"/>
                    <a:gd name="T106" fmla="*/ 100 w 1088"/>
                    <a:gd name="T107" fmla="*/ 340 h 422"/>
                    <a:gd name="T108" fmla="*/ 136 w 1088"/>
                    <a:gd name="T109" fmla="*/ 374 h 422"/>
                    <a:gd name="T110" fmla="*/ 168 w 1088"/>
                    <a:gd name="T111" fmla="*/ 400 h 422"/>
                    <a:gd name="T112" fmla="*/ 198 w 1088"/>
                    <a:gd name="T113" fmla="*/ 422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88" h="422">
                      <a:moveTo>
                        <a:pt x="892" y="422"/>
                      </a:moveTo>
                      <a:lnTo>
                        <a:pt x="892" y="422"/>
                      </a:lnTo>
                      <a:lnTo>
                        <a:pt x="922" y="400"/>
                      </a:lnTo>
                      <a:lnTo>
                        <a:pt x="954" y="374"/>
                      </a:lnTo>
                      <a:lnTo>
                        <a:pt x="990" y="340"/>
                      </a:lnTo>
                      <a:lnTo>
                        <a:pt x="1008" y="320"/>
                      </a:lnTo>
                      <a:lnTo>
                        <a:pt x="1026" y="300"/>
                      </a:lnTo>
                      <a:lnTo>
                        <a:pt x="1044" y="276"/>
                      </a:lnTo>
                      <a:lnTo>
                        <a:pt x="1058" y="252"/>
                      </a:lnTo>
                      <a:lnTo>
                        <a:pt x="1070" y="228"/>
                      </a:lnTo>
                      <a:lnTo>
                        <a:pt x="1080" y="202"/>
                      </a:lnTo>
                      <a:lnTo>
                        <a:pt x="1086" y="174"/>
                      </a:lnTo>
                      <a:lnTo>
                        <a:pt x="1088" y="148"/>
                      </a:lnTo>
                      <a:lnTo>
                        <a:pt x="1088" y="148"/>
                      </a:lnTo>
                      <a:lnTo>
                        <a:pt x="1086" y="120"/>
                      </a:lnTo>
                      <a:lnTo>
                        <a:pt x="1080" y="98"/>
                      </a:lnTo>
                      <a:lnTo>
                        <a:pt x="1070" y="78"/>
                      </a:lnTo>
                      <a:lnTo>
                        <a:pt x="1058" y="60"/>
                      </a:lnTo>
                      <a:lnTo>
                        <a:pt x="1042" y="46"/>
                      </a:lnTo>
                      <a:lnTo>
                        <a:pt x="1022" y="34"/>
                      </a:lnTo>
                      <a:lnTo>
                        <a:pt x="1002" y="24"/>
                      </a:lnTo>
                      <a:lnTo>
                        <a:pt x="980" y="18"/>
                      </a:lnTo>
                      <a:lnTo>
                        <a:pt x="956" y="12"/>
                      </a:lnTo>
                      <a:lnTo>
                        <a:pt x="932" y="6"/>
                      </a:lnTo>
                      <a:lnTo>
                        <a:pt x="882" y="2"/>
                      </a:lnTo>
                      <a:lnTo>
                        <a:pt x="834" y="0"/>
                      </a:lnTo>
                      <a:lnTo>
                        <a:pt x="788" y="0"/>
                      </a:lnTo>
                      <a:lnTo>
                        <a:pt x="788" y="0"/>
                      </a:lnTo>
                      <a:lnTo>
                        <a:pt x="544" y="0"/>
                      </a:lnTo>
                      <a:lnTo>
                        <a:pt x="544" y="0"/>
                      </a:lnTo>
                      <a:lnTo>
                        <a:pt x="300" y="0"/>
                      </a:lnTo>
                      <a:lnTo>
                        <a:pt x="300" y="0"/>
                      </a:lnTo>
                      <a:lnTo>
                        <a:pt x="256" y="0"/>
                      </a:lnTo>
                      <a:lnTo>
                        <a:pt x="208" y="2"/>
                      </a:lnTo>
                      <a:lnTo>
                        <a:pt x="158" y="6"/>
                      </a:lnTo>
                      <a:lnTo>
                        <a:pt x="134" y="12"/>
                      </a:lnTo>
                      <a:lnTo>
                        <a:pt x="110" y="18"/>
                      </a:lnTo>
                      <a:lnTo>
                        <a:pt x="88" y="24"/>
                      </a:lnTo>
                      <a:lnTo>
                        <a:pt x="66" y="34"/>
                      </a:lnTo>
                      <a:lnTo>
                        <a:pt x="48" y="46"/>
                      </a:lnTo>
                      <a:lnTo>
                        <a:pt x="32" y="60"/>
                      </a:lnTo>
                      <a:lnTo>
                        <a:pt x="18" y="78"/>
                      </a:lnTo>
                      <a:lnTo>
                        <a:pt x="8" y="98"/>
                      </a:lnTo>
                      <a:lnTo>
                        <a:pt x="2" y="120"/>
                      </a:ln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2" y="174"/>
                      </a:lnTo>
                      <a:lnTo>
                        <a:pt x="10" y="202"/>
                      </a:lnTo>
                      <a:lnTo>
                        <a:pt x="18" y="228"/>
                      </a:lnTo>
                      <a:lnTo>
                        <a:pt x="32" y="252"/>
                      </a:lnTo>
                      <a:lnTo>
                        <a:pt x="46" y="276"/>
                      </a:lnTo>
                      <a:lnTo>
                        <a:pt x="64" y="300"/>
                      </a:lnTo>
                      <a:lnTo>
                        <a:pt x="80" y="320"/>
                      </a:lnTo>
                      <a:lnTo>
                        <a:pt x="100" y="340"/>
                      </a:lnTo>
                      <a:lnTo>
                        <a:pt x="136" y="374"/>
                      </a:lnTo>
                      <a:lnTo>
                        <a:pt x="168" y="400"/>
                      </a:lnTo>
                      <a:lnTo>
                        <a:pt x="198" y="422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Line 30"/>
                <p:cNvSpPr>
                  <a:spLocks noChangeShapeType="1"/>
                </p:cNvSpPr>
                <p:nvPr/>
              </p:nvSpPr>
              <p:spPr bwMode="auto">
                <a:xfrm>
                  <a:off x="5435602" y="2995467"/>
                  <a:ext cx="923927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Line 31"/>
                <p:cNvSpPr>
                  <a:spLocks noChangeShapeType="1"/>
                </p:cNvSpPr>
                <p:nvPr/>
              </p:nvSpPr>
              <p:spPr bwMode="auto">
                <a:xfrm>
                  <a:off x="5895975" y="4240213"/>
                  <a:ext cx="0" cy="18415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32"/>
                <p:cNvSpPr/>
                <p:nvPr/>
              </p:nvSpPr>
              <p:spPr bwMode="auto">
                <a:xfrm>
                  <a:off x="5543550" y="4510088"/>
                  <a:ext cx="708025" cy="215900"/>
                </a:xfrm>
                <a:custGeom>
                  <a:avLst/>
                  <a:gdLst>
                    <a:gd name="T0" fmla="*/ 0 w 446"/>
                    <a:gd name="T1" fmla="*/ 136 h 136"/>
                    <a:gd name="T2" fmla="*/ 0 w 446"/>
                    <a:gd name="T3" fmla="*/ 64 h 136"/>
                    <a:gd name="T4" fmla="*/ 0 w 446"/>
                    <a:gd name="T5" fmla="*/ 64 h 136"/>
                    <a:gd name="T6" fmla="*/ 0 w 446"/>
                    <a:gd name="T7" fmla="*/ 50 h 136"/>
                    <a:gd name="T8" fmla="*/ 4 w 446"/>
                    <a:gd name="T9" fmla="*/ 38 h 136"/>
                    <a:gd name="T10" fmla="*/ 10 w 446"/>
                    <a:gd name="T11" fmla="*/ 28 h 136"/>
                    <a:gd name="T12" fmla="*/ 18 w 446"/>
                    <a:gd name="T13" fmla="*/ 20 h 136"/>
                    <a:gd name="T14" fmla="*/ 26 w 446"/>
                    <a:gd name="T15" fmla="*/ 12 h 136"/>
                    <a:gd name="T16" fmla="*/ 38 w 446"/>
                    <a:gd name="T17" fmla="*/ 6 h 136"/>
                    <a:gd name="T18" fmla="*/ 48 w 446"/>
                    <a:gd name="T19" fmla="*/ 2 h 136"/>
                    <a:gd name="T20" fmla="*/ 62 w 446"/>
                    <a:gd name="T21" fmla="*/ 0 h 136"/>
                    <a:gd name="T22" fmla="*/ 384 w 446"/>
                    <a:gd name="T23" fmla="*/ 0 h 136"/>
                    <a:gd name="T24" fmla="*/ 384 w 446"/>
                    <a:gd name="T25" fmla="*/ 0 h 136"/>
                    <a:gd name="T26" fmla="*/ 396 w 446"/>
                    <a:gd name="T27" fmla="*/ 2 h 136"/>
                    <a:gd name="T28" fmla="*/ 408 w 446"/>
                    <a:gd name="T29" fmla="*/ 6 h 136"/>
                    <a:gd name="T30" fmla="*/ 418 w 446"/>
                    <a:gd name="T31" fmla="*/ 12 h 136"/>
                    <a:gd name="T32" fmla="*/ 428 w 446"/>
                    <a:gd name="T33" fmla="*/ 20 h 136"/>
                    <a:gd name="T34" fmla="*/ 436 w 446"/>
                    <a:gd name="T35" fmla="*/ 28 h 136"/>
                    <a:gd name="T36" fmla="*/ 442 w 446"/>
                    <a:gd name="T37" fmla="*/ 38 h 136"/>
                    <a:gd name="T38" fmla="*/ 446 w 446"/>
                    <a:gd name="T39" fmla="*/ 50 h 136"/>
                    <a:gd name="T40" fmla="*/ 446 w 446"/>
                    <a:gd name="T41" fmla="*/ 64 h 136"/>
                    <a:gd name="T42" fmla="*/ 446 w 446"/>
                    <a:gd name="T43" fmla="*/ 136 h 136"/>
                    <a:gd name="T44" fmla="*/ 0 w 446"/>
                    <a:gd name="T45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46" h="136">
                      <a:moveTo>
                        <a:pt x="0" y="136"/>
                      </a:move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50"/>
                      </a:lnTo>
                      <a:lnTo>
                        <a:pt x="4" y="38"/>
                      </a:lnTo>
                      <a:lnTo>
                        <a:pt x="10" y="28"/>
                      </a:lnTo>
                      <a:lnTo>
                        <a:pt x="18" y="20"/>
                      </a:lnTo>
                      <a:lnTo>
                        <a:pt x="26" y="12"/>
                      </a:lnTo>
                      <a:lnTo>
                        <a:pt x="38" y="6"/>
                      </a:lnTo>
                      <a:lnTo>
                        <a:pt x="48" y="2"/>
                      </a:lnTo>
                      <a:lnTo>
                        <a:pt x="62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396" y="2"/>
                      </a:lnTo>
                      <a:lnTo>
                        <a:pt x="408" y="6"/>
                      </a:lnTo>
                      <a:lnTo>
                        <a:pt x="418" y="12"/>
                      </a:lnTo>
                      <a:lnTo>
                        <a:pt x="428" y="20"/>
                      </a:lnTo>
                      <a:lnTo>
                        <a:pt x="436" y="28"/>
                      </a:lnTo>
                      <a:lnTo>
                        <a:pt x="442" y="38"/>
                      </a:lnTo>
                      <a:lnTo>
                        <a:pt x="446" y="50"/>
                      </a:lnTo>
                      <a:lnTo>
                        <a:pt x="446" y="64"/>
                      </a:lnTo>
                      <a:lnTo>
                        <a:pt x="446" y="136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8" name="组合 137"/>
            <p:cNvGrpSpPr/>
            <p:nvPr/>
          </p:nvGrpSpPr>
          <p:grpSpPr>
            <a:xfrm>
              <a:off x="4292470" y="1072479"/>
              <a:ext cx="1695129" cy="2279911"/>
              <a:chOff x="4292470" y="1356704"/>
              <a:chExt cx="1695129" cy="2279911"/>
            </a:xfrm>
          </p:grpSpPr>
          <p:sp>
            <p:nvSpPr>
              <p:cNvPr id="144" name="Freeform 13"/>
              <p:cNvSpPr/>
              <p:nvPr/>
            </p:nvSpPr>
            <p:spPr bwMode="auto">
              <a:xfrm>
                <a:off x="4292470" y="1356704"/>
                <a:ext cx="1695129" cy="2279911"/>
              </a:xfrm>
              <a:custGeom>
                <a:avLst/>
                <a:gdLst>
                  <a:gd name="T0" fmla="*/ 1384 w 1832"/>
                  <a:gd name="T1" fmla="*/ 690 h 2464"/>
                  <a:gd name="T2" fmla="*/ 1384 w 1832"/>
                  <a:gd name="T3" fmla="*/ 690 h 2464"/>
                  <a:gd name="T4" fmla="*/ 1384 w 1832"/>
                  <a:gd name="T5" fmla="*/ 690 h 2464"/>
                  <a:gd name="T6" fmla="*/ 356 w 1832"/>
                  <a:gd name="T7" fmla="*/ 0 h 2464"/>
                  <a:gd name="T8" fmla="*/ 0 w 1832"/>
                  <a:gd name="T9" fmla="*/ 530 h 2464"/>
                  <a:gd name="T10" fmla="*/ 44 w 1832"/>
                  <a:gd name="T11" fmla="*/ 1262 h 2464"/>
                  <a:gd name="T12" fmla="*/ 1158 w 1832"/>
                  <a:gd name="T13" fmla="*/ 2010 h 2464"/>
                  <a:gd name="T14" fmla="*/ 1158 w 1832"/>
                  <a:gd name="T15" fmla="*/ 2010 h 2464"/>
                  <a:gd name="T16" fmla="*/ 1218 w 1832"/>
                  <a:gd name="T17" fmla="*/ 2052 h 2464"/>
                  <a:gd name="T18" fmla="*/ 1270 w 1832"/>
                  <a:gd name="T19" fmla="*/ 2094 h 2464"/>
                  <a:gd name="T20" fmla="*/ 1314 w 1832"/>
                  <a:gd name="T21" fmla="*/ 2134 h 2464"/>
                  <a:gd name="T22" fmla="*/ 1354 w 1832"/>
                  <a:gd name="T23" fmla="*/ 2176 h 2464"/>
                  <a:gd name="T24" fmla="*/ 1386 w 1832"/>
                  <a:gd name="T25" fmla="*/ 2214 h 2464"/>
                  <a:gd name="T26" fmla="*/ 1414 w 1832"/>
                  <a:gd name="T27" fmla="*/ 2252 h 2464"/>
                  <a:gd name="T28" fmla="*/ 1438 w 1832"/>
                  <a:gd name="T29" fmla="*/ 2288 h 2464"/>
                  <a:gd name="T30" fmla="*/ 1456 w 1832"/>
                  <a:gd name="T31" fmla="*/ 2320 h 2464"/>
                  <a:gd name="T32" fmla="*/ 1470 w 1832"/>
                  <a:gd name="T33" fmla="*/ 2352 h 2464"/>
                  <a:gd name="T34" fmla="*/ 1482 w 1832"/>
                  <a:gd name="T35" fmla="*/ 2378 h 2464"/>
                  <a:gd name="T36" fmla="*/ 1490 w 1832"/>
                  <a:gd name="T37" fmla="*/ 2404 h 2464"/>
                  <a:gd name="T38" fmla="*/ 1496 w 1832"/>
                  <a:gd name="T39" fmla="*/ 2424 h 2464"/>
                  <a:gd name="T40" fmla="*/ 1502 w 1832"/>
                  <a:gd name="T41" fmla="*/ 2452 h 2464"/>
                  <a:gd name="T42" fmla="*/ 1502 w 1832"/>
                  <a:gd name="T43" fmla="*/ 2464 h 2464"/>
                  <a:gd name="T44" fmla="*/ 1502 w 1832"/>
                  <a:gd name="T45" fmla="*/ 2464 h 2464"/>
                  <a:gd name="T46" fmla="*/ 1520 w 1832"/>
                  <a:gd name="T47" fmla="*/ 2404 h 2464"/>
                  <a:gd name="T48" fmla="*/ 1558 w 1832"/>
                  <a:gd name="T49" fmla="*/ 2278 h 2464"/>
                  <a:gd name="T50" fmla="*/ 1796 w 1832"/>
                  <a:gd name="T51" fmla="*/ 1536 h 2464"/>
                  <a:gd name="T52" fmla="*/ 1796 w 1832"/>
                  <a:gd name="T53" fmla="*/ 1536 h 2464"/>
                  <a:gd name="T54" fmla="*/ 1806 w 1832"/>
                  <a:gd name="T55" fmla="*/ 1498 h 2464"/>
                  <a:gd name="T56" fmla="*/ 1816 w 1832"/>
                  <a:gd name="T57" fmla="*/ 1460 h 2464"/>
                  <a:gd name="T58" fmla="*/ 1824 w 1832"/>
                  <a:gd name="T59" fmla="*/ 1424 h 2464"/>
                  <a:gd name="T60" fmla="*/ 1828 w 1832"/>
                  <a:gd name="T61" fmla="*/ 1388 h 2464"/>
                  <a:gd name="T62" fmla="*/ 1832 w 1832"/>
                  <a:gd name="T63" fmla="*/ 1354 h 2464"/>
                  <a:gd name="T64" fmla="*/ 1832 w 1832"/>
                  <a:gd name="T65" fmla="*/ 1320 h 2464"/>
                  <a:gd name="T66" fmla="*/ 1832 w 1832"/>
                  <a:gd name="T67" fmla="*/ 1286 h 2464"/>
                  <a:gd name="T68" fmla="*/ 1828 w 1832"/>
                  <a:gd name="T69" fmla="*/ 1256 h 2464"/>
                  <a:gd name="T70" fmla="*/ 1824 w 1832"/>
                  <a:gd name="T71" fmla="*/ 1224 h 2464"/>
                  <a:gd name="T72" fmla="*/ 1818 w 1832"/>
                  <a:gd name="T73" fmla="*/ 1194 h 2464"/>
                  <a:gd name="T74" fmla="*/ 1810 w 1832"/>
                  <a:gd name="T75" fmla="*/ 1164 h 2464"/>
                  <a:gd name="T76" fmla="*/ 1800 w 1832"/>
                  <a:gd name="T77" fmla="*/ 1136 h 2464"/>
                  <a:gd name="T78" fmla="*/ 1790 w 1832"/>
                  <a:gd name="T79" fmla="*/ 1108 h 2464"/>
                  <a:gd name="T80" fmla="*/ 1778 w 1832"/>
                  <a:gd name="T81" fmla="*/ 1082 h 2464"/>
                  <a:gd name="T82" fmla="*/ 1764 w 1832"/>
                  <a:gd name="T83" fmla="*/ 1054 h 2464"/>
                  <a:gd name="T84" fmla="*/ 1750 w 1832"/>
                  <a:gd name="T85" fmla="*/ 1030 h 2464"/>
                  <a:gd name="T86" fmla="*/ 1732 w 1832"/>
                  <a:gd name="T87" fmla="*/ 1004 h 2464"/>
                  <a:gd name="T88" fmla="*/ 1716 w 1832"/>
                  <a:gd name="T89" fmla="*/ 980 h 2464"/>
                  <a:gd name="T90" fmla="*/ 1678 w 1832"/>
                  <a:gd name="T91" fmla="*/ 932 h 2464"/>
                  <a:gd name="T92" fmla="*/ 1636 w 1832"/>
                  <a:gd name="T93" fmla="*/ 888 h 2464"/>
                  <a:gd name="T94" fmla="*/ 1590 w 1832"/>
                  <a:gd name="T95" fmla="*/ 846 h 2464"/>
                  <a:gd name="T96" fmla="*/ 1542 w 1832"/>
                  <a:gd name="T97" fmla="*/ 804 h 2464"/>
                  <a:gd name="T98" fmla="*/ 1492 w 1832"/>
                  <a:gd name="T99" fmla="*/ 764 h 2464"/>
                  <a:gd name="T100" fmla="*/ 1438 w 1832"/>
                  <a:gd name="T101" fmla="*/ 726 h 2464"/>
                  <a:gd name="T102" fmla="*/ 1384 w 1832"/>
                  <a:gd name="T103" fmla="*/ 690 h 2464"/>
                  <a:gd name="T104" fmla="*/ 1384 w 1832"/>
                  <a:gd name="T105" fmla="*/ 690 h 2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32" h="2464">
                    <a:moveTo>
                      <a:pt x="1384" y="690"/>
                    </a:moveTo>
                    <a:lnTo>
                      <a:pt x="1384" y="690"/>
                    </a:lnTo>
                    <a:lnTo>
                      <a:pt x="1384" y="690"/>
                    </a:lnTo>
                    <a:lnTo>
                      <a:pt x="356" y="0"/>
                    </a:lnTo>
                    <a:lnTo>
                      <a:pt x="0" y="530"/>
                    </a:lnTo>
                    <a:lnTo>
                      <a:pt x="44" y="1262"/>
                    </a:lnTo>
                    <a:lnTo>
                      <a:pt x="1158" y="2010"/>
                    </a:lnTo>
                    <a:lnTo>
                      <a:pt x="1158" y="2010"/>
                    </a:lnTo>
                    <a:lnTo>
                      <a:pt x="1218" y="2052"/>
                    </a:lnTo>
                    <a:lnTo>
                      <a:pt x="1270" y="2094"/>
                    </a:lnTo>
                    <a:lnTo>
                      <a:pt x="1314" y="2134"/>
                    </a:lnTo>
                    <a:lnTo>
                      <a:pt x="1354" y="2176"/>
                    </a:lnTo>
                    <a:lnTo>
                      <a:pt x="1386" y="2214"/>
                    </a:lnTo>
                    <a:lnTo>
                      <a:pt x="1414" y="2252"/>
                    </a:lnTo>
                    <a:lnTo>
                      <a:pt x="1438" y="2288"/>
                    </a:lnTo>
                    <a:lnTo>
                      <a:pt x="1456" y="2320"/>
                    </a:lnTo>
                    <a:lnTo>
                      <a:pt x="1470" y="2352"/>
                    </a:lnTo>
                    <a:lnTo>
                      <a:pt x="1482" y="2378"/>
                    </a:lnTo>
                    <a:lnTo>
                      <a:pt x="1490" y="2404"/>
                    </a:lnTo>
                    <a:lnTo>
                      <a:pt x="1496" y="2424"/>
                    </a:lnTo>
                    <a:lnTo>
                      <a:pt x="1502" y="2452"/>
                    </a:lnTo>
                    <a:lnTo>
                      <a:pt x="1502" y="2464"/>
                    </a:lnTo>
                    <a:lnTo>
                      <a:pt x="1502" y="2464"/>
                    </a:lnTo>
                    <a:lnTo>
                      <a:pt x="1520" y="2404"/>
                    </a:lnTo>
                    <a:lnTo>
                      <a:pt x="1558" y="2278"/>
                    </a:lnTo>
                    <a:lnTo>
                      <a:pt x="1796" y="1536"/>
                    </a:lnTo>
                    <a:lnTo>
                      <a:pt x="1796" y="1536"/>
                    </a:lnTo>
                    <a:lnTo>
                      <a:pt x="1806" y="1498"/>
                    </a:lnTo>
                    <a:lnTo>
                      <a:pt x="1816" y="1460"/>
                    </a:lnTo>
                    <a:lnTo>
                      <a:pt x="1824" y="1424"/>
                    </a:lnTo>
                    <a:lnTo>
                      <a:pt x="1828" y="1388"/>
                    </a:lnTo>
                    <a:lnTo>
                      <a:pt x="1832" y="1354"/>
                    </a:lnTo>
                    <a:lnTo>
                      <a:pt x="1832" y="1320"/>
                    </a:lnTo>
                    <a:lnTo>
                      <a:pt x="1832" y="1286"/>
                    </a:lnTo>
                    <a:lnTo>
                      <a:pt x="1828" y="1256"/>
                    </a:lnTo>
                    <a:lnTo>
                      <a:pt x="1824" y="1224"/>
                    </a:lnTo>
                    <a:lnTo>
                      <a:pt x="1818" y="1194"/>
                    </a:lnTo>
                    <a:lnTo>
                      <a:pt x="1810" y="1164"/>
                    </a:lnTo>
                    <a:lnTo>
                      <a:pt x="1800" y="1136"/>
                    </a:lnTo>
                    <a:lnTo>
                      <a:pt x="1790" y="1108"/>
                    </a:lnTo>
                    <a:lnTo>
                      <a:pt x="1778" y="1082"/>
                    </a:lnTo>
                    <a:lnTo>
                      <a:pt x="1764" y="1054"/>
                    </a:lnTo>
                    <a:lnTo>
                      <a:pt x="1750" y="1030"/>
                    </a:lnTo>
                    <a:lnTo>
                      <a:pt x="1732" y="1004"/>
                    </a:lnTo>
                    <a:lnTo>
                      <a:pt x="1716" y="980"/>
                    </a:lnTo>
                    <a:lnTo>
                      <a:pt x="1678" y="932"/>
                    </a:lnTo>
                    <a:lnTo>
                      <a:pt x="1636" y="888"/>
                    </a:lnTo>
                    <a:lnTo>
                      <a:pt x="1590" y="846"/>
                    </a:lnTo>
                    <a:lnTo>
                      <a:pt x="1542" y="804"/>
                    </a:lnTo>
                    <a:lnTo>
                      <a:pt x="1492" y="764"/>
                    </a:lnTo>
                    <a:lnTo>
                      <a:pt x="1438" y="726"/>
                    </a:lnTo>
                    <a:lnTo>
                      <a:pt x="1384" y="690"/>
                    </a:lnTo>
                    <a:lnTo>
                      <a:pt x="1384" y="690"/>
                    </a:lnTo>
                    <a:close/>
                  </a:path>
                </a:pathLst>
              </a:custGeom>
              <a:gradFill flip="none" rotWithShape="1">
                <a:gsLst>
                  <a:gs pos="31000">
                    <a:schemeClr val="accent2"/>
                  </a:gs>
                  <a:gs pos="76000">
                    <a:schemeClr val="accent2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-25000"/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5173345" y="2397579"/>
                <a:ext cx="300316" cy="298641"/>
                <a:chOff x="2616200" y="414338"/>
                <a:chExt cx="1708150" cy="1698625"/>
              </a:xfrm>
            </p:grpSpPr>
            <p:sp>
              <p:nvSpPr>
                <p:cNvPr id="146" name="Freeform 25"/>
                <p:cNvSpPr/>
                <p:nvPr/>
              </p:nvSpPr>
              <p:spPr bwMode="auto">
                <a:xfrm>
                  <a:off x="2616200" y="414338"/>
                  <a:ext cx="1708150" cy="1698625"/>
                </a:xfrm>
                <a:custGeom>
                  <a:avLst/>
                  <a:gdLst>
                    <a:gd name="T0" fmla="*/ 434 w 1076"/>
                    <a:gd name="T1" fmla="*/ 404 h 1070"/>
                    <a:gd name="T2" fmla="*/ 412 w 1076"/>
                    <a:gd name="T3" fmla="*/ 398 h 1070"/>
                    <a:gd name="T4" fmla="*/ 364 w 1076"/>
                    <a:gd name="T5" fmla="*/ 392 h 1070"/>
                    <a:gd name="T6" fmla="*/ 338 w 1076"/>
                    <a:gd name="T7" fmla="*/ 390 h 1070"/>
                    <a:gd name="T8" fmla="*/ 270 w 1076"/>
                    <a:gd name="T9" fmla="*/ 398 h 1070"/>
                    <a:gd name="T10" fmla="*/ 206 w 1076"/>
                    <a:gd name="T11" fmla="*/ 418 h 1070"/>
                    <a:gd name="T12" fmla="*/ 148 w 1076"/>
                    <a:gd name="T13" fmla="*/ 448 h 1070"/>
                    <a:gd name="T14" fmla="*/ 98 w 1076"/>
                    <a:gd name="T15" fmla="*/ 490 h 1070"/>
                    <a:gd name="T16" fmla="*/ 58 w 1076"/>
                    <a:gd name="T17" fmla="*/ 540 h 1070"/>
                    <a:gd name="T18" fmla="*/ 26 w 1076"/>
                    <a:gd name="T19" fmla="*/ 598 h 1070"/>
                    <a:gd name="T20" fmla="*/ 6 w 1076"/>
                    <a:gd name="T21" fmla="*/ 662 h 1070"/>
                    <a:gd name="T22" fmla="*/ 0 w 1076"/>
                    <a:gd name="T23" fmla="*/ 730 h 1070"/>
                    <a:gd name="T24" fmla="*/ 0 w 1076"/>
                    <a:gd name="T25" fmla="*/ 764 h 1070"/>
                    <a:gd name="T26" fmla="*/ 14 w 1076"/>
                    <a:gd name="T27" fmla="*/ 832 h 1070"/>
                    <a:gd name="T28" fmla="*/ 40 w 1076"/>
                    <a:gd name="T29" fmla="*/ 892 h 1070"/>
                    <a:gd name="T30" fmla="*/ 76 w 1076"/>
                    <a:gd name="T31" fmla="*/ 946 h 1070"/>
                    <a:gd name="T32" fmla="*/ 122 w 1076"/>
                    <a:gd name="T33" fmla="*/ 992 h 1070"/>
                    <a:gd name="T34" fmla="*/ 176 w 1076"/>
                    <a:gd name="T35" fmla="*/ 1030 h 1070"/>
                    <a:gd name="T36" fmla="*/ 238 w 1076"/>
                    <a:gd name="T37" fmla="*/ 1054 h 1070"/>
                    <a:gd name="T38" fmla="*/ 304 w 1076"/>
                    <a:gd name="T39" fmla="*/ 1068 h 1070"/>
                    <a:gd name="T40" fmla="*/ 338 w 1076"/>
                    <a:gd name="T41" fmla="*/ 1070 h 1070"/>
                    <a:gd name="T42" fmla="*/ 408 w 1076"/>
                    <a:gd name="T43" fmla="*/ 1064 h 1070"/>
                    <a:gd name="T44" fmla="*/ 472 w 1076"/>
                    <a:gd name="T45" fmla="*/ 1044 h 1070"/>
                    <a:gd name="T46" fmla="*/ 528 w 1076"/>
                    <a:gd name="T47" fmla="*/ 1012 h 1070"/>
                    <a:gd name="T48" fmla="*/ 580 w 1076"/>
                    <a:gd name="T49" fmla="*/ 970 h 1070"/>
                    <a:gd name="T50" fmla="*/ 620 w 1076"/>
                    <a:gd name="T51" fmla="*/ 920 h 1070"/>
                    <a:gd name="T52" fmla="*/ 652 w 1076"/>
                    <a:gd name="T53" fmla="*/ 862 h 1070"/>
                    <a:gd name="T54" fmla="*/ 672 w 1076"/>
                    <a:gd name="T55" fmla="*/ 798 h 1070"/>
                    <a:gd name="T56" fmla="*/ 678 w 1076"/>
                    <a:gd name="T57" fmla="*/ 730 h 1070"/>
                    <a:gd name="T58" fmla="*/ 678 w 1076"/>
                    <a:gd name="T59" fmla="*/ 706 h 1070"/>
                    <a:gd name="T60" fmla="*/ 672 w 1076"/>
                    <a:gd name="T61" fmla="*/ 662 h 1070"/>
                    <a:gd name="T62" fmla="*/ 786 w 1076"/>
                    <a:gd name="T63" fmla="*/ 520 h 1070"/>
                    <a:gd name="T64" fmla="*/ 934 w 1076"/>
                    <a:gd name="T65" fmla="*/ 378 h 1070"/>
                    <a:gd name="T66" fmla="*/ 1076 w 1076"/>
                    <a:gd name="T67" fmla="*/ 216 h 1070"/>
                    <a:gd name="T68" fmla="*/ 884 w 1076"/>
                    <a:gd name="T69" fmla="*/ 0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076" h="1070">
                      <a:moveTo>
                        <a:pt x="884" y="0"/>
                      </a:moveTo>
                      <a:lnTo>
                        <a:pt x="434" y="404"/>
                      </a:lnTo>
                      <a:lnTo>
                        <a:pt x="434" y="404"/>
                      </a:lnTo>
                      <a:lnTo>
                        <a:pt x="412" y="398"/>
                      </a:lnTo>
                      <a:lnTo>
                        <a:pt x="388" y="394"/>
                      </a:lnTo>
                      <a:lnTo>
                        <a:pt x="364" y="392"/>
                      </a:lnTo>
                      <a:lnTo>
                        <a:pt x="338" y="390"/>
                      </a:lnTo>
                      <a:lnTo>
                        <a:pt x="338" y="390"/>
                      </a:lnTo>
                      <a:lnTo>
                        <a:pt x="304" y="392"/>
                      </a:lnTo>
                      <a:lnTo>
                        <a:pt x="270" y="398"/>
                      </a:lnTo>
                      <a:lnTo>
                        <a:pt x="238" y="406"/>
                      </a:lnTo>
                      <a:lnTo>
                        <a:pt x="206" y="418"/>
                      </a:lnTo>
                      <a:lnTo>
                        <a:pt x="176" y="432"/>
                      </a:lnTo>
                      <a:lnTo>
                        <a:pt x="148" y="448"/>
                      </a:lnTo>
                      <a:lnTo>
                        <a:pt x="122" y="468"/>
                      </a:lnTo>
                      <a:lnTo>
                        <a:pt x="98" y="490"/>
                      </a:lnTo>
                      <a:lnTo>
                        <a:pt x="76" y="514"/>
                      </a:lnTo>
                      <a:lnTo>
                        <a:pt x="58" y="540"/>
                      </a:lnTo>
                      <a:lnTo>
                        <a:pt x="40" y="568"/>
                      </a:lnTo>
                      <a:lnTo>
                        <a:pt x="26" y="598"/>
                      </a:lnTo>
                      <a:lnTo>
                        <a:pt x="14" y="630"/>
                      </a:lnTo>
                      <a:lnTo>
                        <a:pt x="6" y="662"/>
                      </a:lnTo>
                      <a:lnTo>
                        <a:pt x="0" y="696"/>
                      </a:lnTo>
                      <a:lnTo>
                        <a:pt x="0" y="730"/>
                      </a:lnTo>
                      <a:lnTo>
                        <a:pt x="0" y="730"/>
                      </a:lnTo>
                      <a:lnTo>
                        <a:pt x="0" y="764"/>
                      </a:lnTo>
                      <a:lnTo>
                        <a:pt x="6" y="798"/>
                      </a:lnTo>
                      <a:lnTo>
                        <a:pt x="14" y="832"/>
                      </a:lnTo>
                      <a:lnTo>
                        <a:pt x="26" y="862"/>
                      </a:lnTo>
                      <a:lnTo>
                        <a:pt x="40" y="892"/>
                      </a:lnTo>
                      <a:lnTo>
                        <a:pt x="58" y="920"/>
                      </a:lnTo>
                      <a:lnTo>
                        <a:pt x="76" y="946"/>
                      </a:lnTo>
                      <a:lnTo>
                        <a:pt x="98" y="970"/>
                      </a:lnTo>
                      <a:lnTo>
                        <a:pt x="122" y="992"/>
                      </a:lnTo>
                      <a:lnTo>
                        <a:pt x="148" y="1012"/>
                      </a:lnTo>
                      <a:lnTo>
                        <a:pt x="176" y="1030"/>
                      </a:lnTo>
                      <a:lnTo>
                        <a:pt x="206" y="1044"/>
                      </a:lnTo>
                      <a:lnTo>
                        <a:pt x="238" y="1054"/>
                      </a:lnTo>
                      <a:lnTo>
                        <a:pt x="270" y="1064"/>
                      </a:lnTo>
                      <a:lnTo>
                        <a:pt x="304" y="1068"/>
                      </a:lnTo>
                      <a:lnTo>
                        <a:pt x="338" y="1070"/>
                      </a:lnTo>
                      <a:lnTo>
                        <a:pt x="338" y="1070"/>
                      </a:lnTo>
                      <a:lnTo>
                        <a:pt x="374" y="1068"/>
                      </a:lnTo>
                      <a:lnTo>
                        <a:pt x="408" y="1064"/>
                      </a:lnTo>
                      <a:lnTo>
                        <a:pt x="440" y="1054"/>
                      </a:lnTo>
                      <a:lnTo>
                        <a:pt x="472" y="1044"/>
                      </a:lnTo>
                      <a:lnTo>
                        <a:pt x="500" y="1030"/>
                      </a:lnTo>
                      <a:lnTo>
                        <a:pt x="528" y="1012"/>
                      </a:lnTo>
                      <a:lnTo>
                        <a:pt x="556" y="992"/>
                      </a:lnTo>
                      <a:lnTo>
                        <a:pt x="580" y="970"/>
                      </a:lnTo>
                      <a:lnTo>
                        <a:pt x="602" y="946"/>
                      </a:lnTo>
                      <a:lnTo>
                        <a:pt x="620" y="920"/>
                      </a:lnTo>
                      <a:lnTo>
                        <a:pt x="638" y="892"/>
                      </a:lnTo>
                      <a:lnTo>
                        <a:pt x="652" y="862"/>
                      </a:lnTo>
                      <a:lnTo>
                        <a:pt x="664" y="832"/>
                      </a:lnTo>
                      <a:lnTo>
                        <a:pt x="672" y="798"/>
                      </a:lnTo>
                      <a:lnTo>
                        <a:pt x="678" y="764"/>
                      </a:lnTo>
                      <a:lnTo>
                        <a:pt x="678" y="730"/>
                      </a:lnTo>
                      <a:lnTo>
                        <a:pt x="678" y="730"/>
                      </a:lnTo>
                      <a:lnTo>
                        <a:pt x="678" y="706"/>
                      </a:lnTo>
                      <a:lnTo>
                        <a:pt x="676" y="684"/>
                      </a:lnTo>
                      <a:lnTo>
                        <a:pt x="672" y="662"/>
                      </a:lnTo>
                      <a:lnTo>
                        <a:pt x="666" y="640"/>
                      </a:lnTo>
                      <a:lnTo>
                        <a:pt x="786" y="520"/>
                      </a:lnTo>
                      <a:lnTo>
                        <a:pt x="786" y="378"/>
                      </a:lnTo>
                      <a:lnTo>
                        <a:pt x="934" y="378"/>
                      </a:lnTo>
                      <a:lnTo>
                        <a:pt x="934" y="208"/>
                      </a:lnTo>
                      <a:lnTo>
                        <a:pt x="1076" y="216"/>
                      </a:lnTo>
                      <a:lnTo>
                        <a:pt x="1076" y="14"/>
                      </a:lnTo>
                      <a:lnTo>
                        <a:pt x="88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26"/>
                <p:cNvSpPr/>
                <p:nvPr/>
              </p:nvSpPr>
              <p:spPr bwMode="auto">
                <a:xfrm>
                  <a:off x="2889250" y="1484313"/>
                  <a:ext cx="368300" cy="368300"/>
                </a:xfrm>
                <a:custGeom>
                  <a:avLst/>
                  <a:gdLst>
                    <a:gd name="T0" fmla="*/ 232 w 232"/>
                    <a:gd name="T1" fmla="*/ 116 h 232"/>
                    <a:gd name="T2" fmla="*/ 232 w 232"/>
                    <a:gd name="T3" fmla="*/ 116 h 232"/>
                    <a:gd name="T4" fmla="*/ 232 w 232"/>
                    <a:gd name="T5" fmla="*/ 128 h 232"/>
                    <a:gd name="T6" fmla="*/ 230 w 232"/>
                    <a:gd name="T7" fmla="*/ 138 h 232"/>
                    <a:gd name="T8" fmla="*/ 222 w 232"/>
                    <a:gd name="T9" fmla="*/ 160 h 232"/>
                    <a:gd name="T10" fmla="*/ 212 w 232"/>
                    <a:gd name="T11" fmla="*/ 180 h 232"/>
                    <a:gd name="T12" fmla="*/ 198 w 232"/>
                    <a:gd name="T13" fmla="*/ 198 h 232"/>
                    <a:gd name="T14" fmla="*/ 180 w 232"/>
                    <a:gd name="T15" fmla="*/ 212 h 232"/>
                    <a:gd name="T16" fmla="*/ 162 w 232"/>
                    <a:gd name="T17" fmla="*/ 222 h 232"/>
                    <a:gd name="T18" fmla="*/ 140 w 232"/>
                    <a:gd name="T19" fmla="*/ 228 h 232"/>
                    <a:gd name="T20" fmla="*/ 128 w 232"/>
                    <a:gd name="T21" fmla="*/ 230 h 232"/>
                    <a:gd name="T22" fmla="*/ 116 w 232"/>
                    <a:gd name="T23" fmla="*/ 232 h 232"/>
                    <a:gd name="T24" fmla="*/ 116 w 232"/>
                    <a:gd name="T25" fmla="*/ 232 h 232"/>
                    <a:gd name="T26" fmla="*/ 104 w 232"/>
                    <a:gd name="T27" fmla="*/ 230 h 232"/>
                    <a:gd name="T28" fmla="*/ 92 w 232"/>
                    <a:gd name="T29" fmla="*/ 228 h 232"/>
                    <a:gd name="T30" fmla="*/ 72 w 232"/>
                    <a:gd name="T31" fmla="*/ 222 h 232"/>
                    <a:gd name="T32" fmla="*/ 52 w 232"/>
                    <a:gd name="T33" fmla="*/ 212 h 232"/>
                    <a:gd name="T34" fmla="*/ 34 w 232"/>
                    <a:gd name="T35" fmla="*/ 198 h 232"/>
                    <a:gd name="T36" fmla="*/ 20 w 232"/>
                    <a:gd name="T37" fmla="*/ 180 h 232"/>
                    <a:gd name="T38" fmla="*/ 10 w 232"/>
                    <a:gd name="T39" fmla="*/ 160 h 232"/>
                    <a:gd name="T40" fmla="*/ 2 w 232"/>
                    <a:gd name="T41" fmla="*/ 138 h 232"/>
                    <a:gd name="T42" fmla="*/ 2 w 232"/>
                    <a:gd name="T43" fmla="*/ 128 h 232"/>
                    <a:gd name="T44" fmla="*/ 0 w 232"/>
                    <a:gd name="T45" fmla="*/ 116 h 232"/>
                    <a:gd name="T46" fmla="*/ 0 w 232"/>
                    <a:gd name="T47" fmla="*/ 116 h 232"/>
                    <a:gd name="T48" fmla="*/ 2 w 232"/>
                    <a:gd name="T49" fmla="*/ 104 h 232"/>
                    <a:gd name="T50" fmla="*/ 2 w 232"/>
                    <a:gd name="T51" fmla="*/ 92 h 232"/>
                    <a:gd name="T52" fmla="*/ 10 w 232"/>
                    <a:gd name="T53" fmla="*/ 70 h 232"/>
                    <a:gd name="T54" fmla="*/ 20 w 232"/>
                    <a:gd name="T55" fmla="*/ 50 h 232"/>
                    <a:gd name="T56" fmla="*/ 34 w 232"/>
                    <a:gd name="T57" fmla="*/ 34 h 232"/>
                    <a:gd name="T58" fmla="*/ 52 w 232"/>
                    <a:gd name="T59" fmla="*/ 20 h 232"/>
                    <a:gd name="T60" fmla="*/ 72 w 232"/>
                    <a:gd name="T61" fmla="*/ 8 h 232"/>
                    <a:gd name="T62" fmla="*/ 92 w 232"/>
                    <a:gd name="T63" fmla="*/ 2 h 232"/>
                    <a:gd name="T64" fmla="*/ 104 w 232"/>
                    <a:gd name="T65" fmla="*/ 0 h 232"/>
                    <a:gd name="T66" fmla="*/ 116 w 232"/>
                    <a:gd name="T67" fmla="*/ 0 h 232"/>
                    <a:gd name="T68" fmla="*/ 116 w 232"/>
                    <a:gd name="T69" fmla="*/ 0 h 232"/>
                    <a:gd name="T70" fmla="*/ 128 w 232"/>
                    <a:gd name="T71" fmla="*/ 0 h 232"/>
                    <a:gd name="T72" fmla="*/ 140 w 232"/>
                    <a:gd name="T73" fmla="*/ 2 h 232"/>
                    <a:gd name="T74" fmla="*/ 162 w 232"/>
                    <a:gd name="T75" fmla="*/ 8 h 232"/>
                    <a:gd name="T76" fmla="*/ 180 w 232"/>
                    <a:gd name="T77" fmla="*/ 20 h 232"/>
                    <a:gd name="T78" fmla="*/ 198 w 232"/>
                    <a:gd name="T79" fmla="*/ 34 h 232"/>
                    <a:gd name="T80" fmla="*/ 212 w 232"/>
                    <a:gd name="T81" fmla="*/ 50 h 232"/>
                    <a:gd name="T82" fmla="*/ 222 w 232"/>
                    <a:gd name="T83" fmla="*/ 70 h 232"/>
                    <a:gd name="T84" fmla="*/ 230 w 232"/>
                    <a:gd name="T85" fmla="*/ 92 h 232"/>
                    <a:gd name="T86" fmla="*/ 232 w 232"/>
                    <a:gd name="T87" fmla="*/ 104 h 232"/>
                    <a:gd name="T88" fmla="*/ 232 w 232"/>
                    <a:gd name="T89" fmla="*/ 116 h 232"/>
                    <a:gd name="T90" fmla="*/ 232 w 232"/>
                    <a:gd name="T91" fmla="*/ 116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32" h="232">
                      <a:moveTo>
                        <a:pt x="232" y="116"/>
                      </a:moveTo>
                      <a:lnTo>
                        <a:pt x="232" y="116"/>
                      </a:lnTo>
                      <a:lnTo>
                        <a:pt x="232" y="128"/>
                      </a:lnTo>
                      <a:lnTo>
                        <a:pt x="230" y="138"/>
                      </a:lnTo>
                      <a:lnTo>
                        <a:pt x="222" y="160"/>
                      </a:lnTo>
                      <a:lnTo>
                        <a:pt x="212" y="180"/>
                      </a:lnTo>
                      <a:lnTo>
                        <a:pt x="198" y="198"/>
                      </a:lnTo>
                      <a:lnTo>
                        <a:pt x="180" y="212"/>
                      </a:lnTo>
                      <a:lnTo>
                        <a:pt x="162" y="222"/>
                      </a:lnTo>
                      <a:lnTo>
                        <a:pt x="140" y="228"/>
                      </a:lnTo>
                      <a:lnTo>
                        <a:pt x="128" y="230"/>
                      </a:lnTo>
                      <a:lnTo>
                        <a:pt x="116" y="232"/>
                      </a:lnTo>
                      <a:lnTo>
                        <a:pt x="116" y="232"/>
                      </a:lnTo>
                      <a:lnTo>
                        <a:pt x="104" y="230"/>
                      </a:lnTo>
                      <a:lnTo>
                        <a:pt x="92" y="228"/>
                      </a:lnTo>
                      <a:lnTo>
                        <a:pt x="72" y="222"/>
                      </a:lnTo>
                      <a:lnTo>
                        <a:pt x="52" y="212"/>
                      </a:lnTo>
                      <a:lnTo>
                        <a:pt x="34" y="198"/>
                      </a:lnTo>
                      <a:lnTo>
                        <a:pt x="20" y="180"/>
                      </a:lnTo>
                      <a:lnTo>
                        <a:pt x="10" y="160"/>
                      </a:lnTo>
                      <a:lnTo>
                        <a:pt x="2" y="138"/>
                      </a:lnTo>
                      <a:lnTo>
                        <a:pt x="2" y="128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2" y="104"/>
                      </a:lnTo>
                      <a:lnTo>
                        <a:pt x="2" y="92"/>
                      </a:lnTo>
                      <a:lnTo>
                        <a:pt x="10" y="70"/>
                      </a:lnTo>
                      <a:lnTo>
                        <a:pt x="20" y="50"/>
                      </a:lnTo>
                      <a:lnTo>
                        <a:pt x="34" y="34"/>
                      </a:lnTo>
                      <a:lnTo>
                        <a:pt x="52" y="20"/>
                      </a:lnTo>
                      <a:lnTo>
                        <a:pt x="72" y="8"/>
                      </a:lnTo>
                      <a:lnTo>
                        <a:pt x="92" y="2"/>
                      </a:lnTo>
                      <a:lnTo>
                        <a:pt x="104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28" y="0"/>
                      </a:lnTo>
                      <a:lnTo>
                        <a:pt x="140" y="2"/>
                      </a:lnTo>
                      <a:lnTo>
                        <a:pt x="162" y="8"/>
                      </a:lnTo>
                      <a:lnTo>
                        <a:pt x="180" y="20"/>
                      </a:lnTo>
                      <a:lnTo>
                        <a:pt x="198" y="34"/>
                      </a:lnTo>
                      <a:lnTo>
                        <a:pt x="212" y="50"/>
                      </a:lnTo>
                      <a:lnTo>
                        <a:pt x="222" y="70"/>
                      </a:lnTo>
                      <a:lnTo>
                        <a:pt x="230" y="92"/>
                      </a:lnTo>
                      <a:lnTo>
                        <a:pt x="232" y="104"/>
                      </a:lnTo>
                      <a:lnTo>
                        <a:pt x="232" y="116"/>
                      </a:lnTo>
                      <a:lnTo>
                        <a:pt x="232" y="11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409950" y="614363"/>
                  <a:ext cx="606425" cy="5461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39" name="组合 138"/>
            <p:cNvGrpSpPr/>
            <p:nvPr/>
          </p:nvGrpSpPr>
          <p:grpSpPr>
            <a:xfrm>
              <a:off x="3931607" y="1013261"/>
              <a:ext cx="1684026" cy="1471209"/>
              <a:chOff x="3931607" y="1297486"/>
              <a:chExt cx="1684026" cy="1471209"/>
            </a:xfrm>
          </p:grpSpPr>
          <p:sp>
            <p:nvSpPr>
              <p:cNvPr id="140" name="Freeform 14"/>
              <p:cNvSpPr/>
              <p:nvPr/>
            </p:nvSpPr>
            <p:spPr bwMode="auto">
              <a:xfrm>
                <a:off x="3931607" y="1297486"/>
                <a:ext cx="1684026" cy="1471209"/>
              </a:xfrm>
              <a:custGeom>
                <a:avLst/>
                <a:gdLst>
                  <a:gd name="T0" fmla="*/ 1658 w 1820"/>
                  <a:gd name="T1" fmla="*/ 552 h 1590"/>
                  <a:gd name="T2" fmla="*/ 1012 w 1820"/>
                  <a:gd name="T3" fmla="*/ 118 h 1590"/>
                  <a:gd name="T4" fmla="*/ 1012 w 1820"/>
                  <a:gd name="T5" fmla="*/ 118 h 1590"/>
                  <a:gd name="T6" fmla="*/ 978 w 1820"/>
                  <a:gd name="T7" fmla="*/ 96 h 1590"/>
                  <a:gd name="T8" fmla="*/ 944 w 1820"/>
                  <a:gd name="T9" fmla="*/ 76 h 1590"/>
                  <a:gd name="T10" fmla="*/ 912 w 1820"/>
                  <a:gd name="T11" fmla="*/ 58 h 1590"/>
                  <a:gd name="T12" fmla="*/ 878 w 1820"/>
                  <a:gd name="T13" fmla="*/ 44 h 1590"/>
                  <a:gd name="T14" fmla="*/ 846 w 1820"/>
                  <a:gd name="T15" fmla="*/ 32 h 1590"/>
                  <a:gd name="T16" fmla="*/ 814 w 1820"/>
                  <a:gd name="T17" fmla="*/ 22 h 1590"/>
                  <a:gd name="T18" fmla="*/ 782 w 1820"/>
                  <a:gd name="T19" fmla="*/ 12 h 1590"/>
                  <a:gd name="T20" fmla="*/ 752 w 1820"/>
                  <a:gd name="T21" fmla="*/ 6 h 1590"/>
                  <a:gd name="T22" fmla="*/ 720 w 1820"/>
                  <a:gd name="T23" fmla="*/ 2 h 1590"/>
                  <a:gd name="T24" fmla="*/ 690 w 1820"/>
                  <a:gd name="T25" fmla="*/ 0 h 1590"/>
                  <a:gd name="T26" fmla="*/ 660 w 1820"/>
                  <a:gd name="T27" fmla="*/ 0 h 1590"/>
                  <a:gd name="T28" fmla="*/ 630 w 1820"/>
                  <a:gd name="T29" fmla="*/ 0 h 1590"/>
                  <a:gd name="T30" fmla="*/ 600 w 1820"/>
                  <a:gd name="T31" fmla="*/ 2 h 1590"/>
                  <a:gd name="T32" fmla="*/ 570 w 1820"/>
                  <a:gd name="T33" fmla="*/ 6 h 1590"/>
                  <a:gd name="T34" fmla="*/ 542 w 1820"/>
                  <a:gd name="T35" fmla="*/ 12 h 1590"/>
                  <a:gd name="T36" fmla="*/ 512 w 1820"/>
                  <a:gd name="T37" fmla="*/ 20 h 1590"/>
                  <a:gd name="T38" fmla="*/ 484 w 1820"/>
                  <a:gd name="T39" fmla="*/ 28 h 1590"/>
                  <a:gd name="T40" fmla="*/ 456 w 1820"/>
                  <a:gd name="T41" fmla="*/ 38 h 1590"/>
                  <a:gd name="T42" fmla="*/ 400 w 1820"/>
                  <a:gd name="T43" fmla="*/ 62 h 1590"/>
                  <a:gd name="T44" fmla="*/ 346 w 1820"/>
                  <a:gd name="T45" fmla="*/ 90 h 1590"/>
                  <a:gd name="T46" fmla="*/ 292 w 1820"/>
                  <a:gd name="T47" fmla="*/ 122 h 1590"/>
                  <a:gd name="T48" fmla="*/ 238 w 1820"/>
                  <a:gd name="T49" fmla="*/ 156 h 1590"/>
                  <a:gd name="T50" fmla="*/ 186 w 1820"/>
                  <a:gd name="T51" fmla="*/ 194 h 1590"/>
                  <a:gd name="T52" fmla="*/ 134 w 1820"/>
                  <a:gd name="T53" fmla="*/ 234 h 1590"/>
                  <a:gd name="T54" fmla="*/ 84 w 1820"/>
                  <a:gd name="T55" fmla="*/ 276 h 1590"/>
                  <a:gd name="T56" fmla="*/ 84 w 1820"/>
                  <a:gd name="T57" fmla="*/ 276 h 1590"/>
                  <a:gd name="T58" fmla="*/ 84 w 1820"/>
                  <a:gd name="T59" fmla="*/ 276 h 1590"/>
                  <a:gd name="T60" fmla="*/ 2 w 1820"/>
                  <a:gd name="T61" fmla="*/ 344 h 1590"/>
                  <a:gd name="T62" fmla="*/ 2 w 1820"/>
                  <a:gd name="T63" fmla="*/ 344 h 1590"/>
                  <a:gd name="T64" fmla="*/ 0 w 1820"/>
                  <a:gd name="T65" fmla="*/ 380 h 1590"/>
                  <a:gd name="T66" fmla="*/ 0 w 1820"/>
                  <a:gd name="T67" fmla="*/ 422 h 1590"/>
                  <a:gd name="T68" fmla="*/ 4 w 1820"/>
                  <a:gd name="T69" fmla="*/ 468 h 1590"/>
                  <a:gd name="T70" fmla="*/ 10 w 1820"/>
                  <a:gd name="T71" fmla="*/ 518 h 1590"/>
                  <a:gd name="T72" fmla="*/ 20 w 1820"/>
                  <a:gd name="T73" fmla="*/ 572 h 1590"/>
                  <a:gd name="T74" fmla="*/ 34 w 1820"/>
                  <a:gd name="T75" fmla="*/ 628 h 1590"/>
                  <a:gd name="T76" fmla="*/ 52 w 1820"/>
                  <a:gd name="T77" fmla="*/ 690 h 1590"/>
                  <a:gd name="T78" fmla="*/ 78 w 1820"/>
                  <a:gd name="T79" fmla="*/ 756 h 1590"/>
                  <a:gd name="T80" fmla="*/ 418 w 1820"/>
                  <a:gd name="T81" fmla="*/ 1590 h 1590"/>
                  <a:gd name="T82" fmla="*/ 1288 w 1820"/>
                  <a:gd name="T83" fmla="*/ 862 h 1590"/>
                  <a:gd name="T84" fmla="*/ 1288 w 1820"/>
                  <a:gd name="T85" fmla="*/ 862 h 1590"/>
                  <a:gd name="T86" fmla="*/ 1346 w 1820"/>
                  <a:gd name="T87" fmla="*/ 816 h 1590"/>
                  <a:gd name="T88" fmla="*/ 1400 w 1820"/>
                  <a:gd name="T89" fmla="*/ 778 h 1590"/>
                  <a:gd name="T90" fmla="*/ 1452 w 1820"/>
                  <a:gd name="T91" fmla="*/ 746 h 1590"/>
                  <a:gd name="T92" fmla="*/ 1502 w 1820"/>
                  <a:gd name="T93" fmla="*/ 720 h 1590"/>
                  <a:gd name="T94" fmla="*/ 1550 w 1820"/>
                  <a:gd name="T95" fmla="*/ 700 h 1590"/>
                  <a:gd name="T96" fmla="*/ 1592 w 1820"/>
                  <a:gd name="T97" fmla="*/ 682 h 1590"/>
                  <a:gd name="T98" fmla="*/ 1634 w 1820"/>
                  <a:gd name="T99" fmla="*/ 670 h 1590"/>
                  <a:gd name="T100" fmla="*/ 1670 w 1820"/>
                  <a:gd name="T101" fmla="*/ 662 h 1590"/>
                  <a:gd name="T102" fmla="*/ 1704 w 1820"/>
                  <a:gd name="T103" fmla="*/ 656 h 1590"/>
                  <a:gd name="T104" fmla="*/ 1734 w 1820"/>
                  <a:gd name="T105" fmla="*/ 654 h 1590"/>
                  <a:gd name="T106" fmla="*/ 1760 w 1820"/>
                  <a:gd name="T107" fmla="*/ 652 h 1590"/>
                  <a:gd name="T108" fmla="*/ 1780 w 1820"/>
                  <a:gd name="T109" fmla="*/ 652 h 1590"/>
                  <a:gd name="T110" fmla="*/ 1810 w 1820"/>
                  <a:gd name="T111" fmla="*/ 656 h 1590"/>
                  <a:gd name="T112" fmla="*/ 1820 w 1820"/>
                  <a:gd name="T113" fmla="*/ 658 h 1590"/>
                  <a:gd name="T114" fmla="*/ 1820 w 1820"/>
                  <a:gd name="T115" fmla="*/ 658 h 1590"/>
                  <a:gd name="T116" fmla="*/ 1768 w 1820"/>
                  <a:gd name="T117" fmla="*/ 624 h 1590"/>
                  <a:gd name="T118" fmla="*/ 1658 w 1820"/>
                  <a:gd name="T119" fmla="*/ 552 h 1590"/>
                  <a:gd name="T120" fmla="*/ 1658 w 1820"/>
                  <a:gd name="T121" fmla="*/ 552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20" h="1590">
                    <a:moveTo>
                      <a:pt x="1658" y="552"/>
                    </a:moveTo>
                    <a:lnTo>
                      <a:pt x="1012" y="118"/>
                    </a:lnTo>
                    <a:lnTo>
                      <a:pt x="1012" y="118"/>
                    </a:lnTo>
                    <a:lnTo>
                      <a:pt x="978" y="96"/>
                    </a:lnTo>
                    <a:lnTo>
                      <a:pt x="944" y="76"/>
                    </a:lnTo>
                    <a:lnTo>
                      <a:pt x="912" y="58"/>
                    </a:lnTo>
                    <a:lnTo>
                      <a:pt x="878" y="44"/>
                    </a:lnTo>
                    <a:lnTo>
                      <a:pt x="846" y="32"/>
                    </a:lnTo>
                    <a:lnTo>
                      <a:pt x="814" y="22"/>
                    </a:lnTo>
                    <a:lnTo>
                      <a:pt x="782" y="12"/>
                    </a:lnTo>
                    <a:lnTo>
                      <a:pt x="752" y="6"/>
                    </a:lnTo>
                    <a:lnTo>
                      <a:pt x="720" y="2"/>
                    </a:lnTo>
                    <a:lnTo>
                      <a:pt x="690" y="0"/>
                    </a:lnTo>
                    <a:lnTo>
                      <a:pt x="660" y="0"/>
                    </a:lnTo>
                    <a:lnTo>
                      <a:pt x="630" y="0"/>
                    </a:lnTo>
                    <a:lnTo>
                      <a:pt x="600" y="2"/>
                    </a:lnTo>
                    <a:lnTo>
                      <a:pt x="570" y="6"/>
                    </a:lnTo>
                    <a:lnTo>
                      <a:pt x="542" y="12"/>
                    </a:lnTo>
                    <a:lnTo>
                      <a:pt x="512" y="20"/>
                    </a:lnTo>
                    <a:lnTo>
                      <a:pt x="484" y="28"/>
                    </a:lnTo>
                    <a:lnTo>
                      <a:pt x="456" y="38"/>
                    </a:lnTo>
                    <a:lnTo>
                      <a:pt x="400" y="62"/>
                    </a:lnTo>
                    <a:lnTo>
                      <a:pt x="346" y="90"/>
                    </a:lnTo>
                    <a:lnTo>
                      <a:pt x="292" y="122"/>
                    </a:lnTo>
                    <a:lnTo>
                      <a:pt x="238" y="156"/>
                    </a:lnTo>
                    <a:lnTo>
                      <a:pt x="186" y="194"/>
                    </a:lnTo>
                    <a:lnTo>
                      <a:pt x="134" y="234"/>
                    </a:lnTo>
                    <a:lnTo>
                      <a:pt x="84" y="276"/>
                    </a:lnTo>
                    <a:lnTo>
                      <a:pt x="84" y="276"/>
                    </a:lnTo>
                    <a:lnTo>
                      <a:pt x="84" y="276"/>
                    </a:lnTo>
                    <a:lnTo>
                      <a:pt x="2" y="344"/>
                    </a:lnTo>
                    <a:lnTo>
                      <a:pt x="2" y="344"/>
                    </a:lnTo>
                    <a:lnTo>
                      <a:pt x="0" y="380"/>
                    </a:lnTo>
                    <a:lnTo>
                      <a:pt x="0" y="422"/>
                    </a:lnTo>
                    <a:lnTo>
                      <a:pt x="4" y="468"/>
                    </a:lnTo>
                    <a:lnTo>
                      <a:pt x="10" y="518"/>
                    </a:lnTo>
                    <a:lnTo>
                      <a:pt x="20" y="572"/>
                    </a:lnTo>
                    <a:lnTo>
                      <a:pt x="34" y="628"/>
                    </a:lnTo>
                    <a:lnTo>
                      <a:pt x="52" y="690"/>
                    </a:lnTo>
                    <a:lnTo>
                      <a:pt x="78" y="756"/>
                    </a:lnTo>
                    <a:lnTo>
                      <a:pt x="418" y="1590"/>
                    </a:lnTo>
                    <a:lnTo>
                      <a:pt x="1288" y="862"/>
                    </a:lnTo>
                    <a:lnTo>
                      <a:pt x="1288" y="862"/>
                    </a:lnTo>
                    <a:lnTo>
                      <a:pt x="1346" y="816"/>
                    </a:lnTo>
                    <a:lnTo>
                      <a:pt x="1400" y="778"/>
                    </a:lnTo>
                    <a:lnTo>
                      <a:pt x="1452" y="746"/>
                    </a:lnTo>
                    <a:lnTo>
                      <a:pt x="1502" y="720"/>
                    </a:lnTo>
                    <a:lnTo>
                      <a:pt x="1550" y="700"/>
                    </a:lnTo>
                    <a:lnTo>
                      <a:pt x="1592" y="682"/>
                    </a:lnTo>
                    <a:lnTo>
                      <a:pt x="1634" y="670"/>
                    </a:lnTo>
                    <a:lnTo>
                      <a:pt x="1670" y="662"/>
                    </a:lnTo>
                    <a:lnTo>
                      <a:pt x="1704" y="656"/>
                    </a:lnTo>
                    <a:lnTo>
                      <a:pt x="1734" y="654"/>
                    </a:lnTo>
                    <a:lnTo>
                      <a:pt x="1760" y="652"/>
                    </a:lnTo>
                    <a:lnTo>
                      <a:pt x="1780" y="652"/>
                    </a:lnTo>
                    <a:lnTo>
                      <a:pt x="1810" y="656"/>
                    </a:lnTo>
                    <a:lnTo>
                      <a:pt x="1820" y="658"/>
                    </a:lnTo>
                    <a:lnTo>
                      <a:pt x="1820" y="658"/>
                    </a:lnTo>
                    <a:lnTo>
                      <a:pt x="1768" y="624"/>
                    </a:lnTo>
                    <a:lnTo>
                      <a:pt x="1658" y="552"/>
                    </a:lnTo>
                    <a:lnTo>
                      <a:pt x="1658" y="55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aseline="-25000"/>
              </a:p>
            </p:txBody>
          </p:sp>
          <p:grpSp>
            <p:nvGrpSpPr>
              <p:cNvPr id="141" name="组合 140"/>
              <p:cNvGrpSpPr/>
              <p:nvPr/>
            </p:nvGrpSpPr>
            <p:grpSpPr>
              <a:xfrm>
                <a:off x="4412710" y="1746478"/>
                <a:ext cx="298641" cy="298641"/>
                <a:chOff x="152400" y="414338"/>
                <a:chExt cx="1698625" cy="1698625"/>
              </a:xfrm>
            </p:grpSpPr>
            <p:sp>
              <p:nvSpPr>
                <p:cNvPr id="142" name="Freeform 41"/>
                <p:cNvSpPr/>
                <p:nvPr/>
              </p:nvSpPr>
              <p:spPr bwMode="auto">
                <a:xfrm>
                  <a:off x="152400" y="414338"/>
                  <a:ext cx="1698625" cy="1698625"/>
                </a:xfrm>
                <a:custGeom>
                  <a:avLst/>
                  <a:gdLst>
                    <a:gd name="T0" fmla="*/ 954 w 1070"/>
                    <a:gd name="T1" fmla="*/ 434 h 1070"/>
                    <a:gd name="T2" fmla="*/ 906 w 1070"/>
                    <a:gd name="T3" fmla="*/ 394 h 1070"/>
                    <a:gd name="T4" fmla="*/ 896 w 1070"/>
                    <a:gd name="T5" fmla="*/ 334 h 1070"/>
                    <a:gd name="T6" fmla="*/ 920 w 1070"/>
                    <a:gd name="T7" fmla="*/ 288 h 1070"/>
                    <a:gd name="T8" fmla="*/ 946 w 1070"/>
                    <a:gd name="T9" fmla="*/ 226 h 1070"/>
                    <a:gd name="T10" fmla="*/ 906 w 1070"/>
                    <a:gd name="T11" fmla="*/ 150 h 1070"/>
                    <a:gd name="T12" fmla="*/ 844 w 1070"/>
                    <a:gd name="T13" fmla="*/ 124 h 1070"/>
                    <a:gd name="T14" fmla="*/ 782 w 1070"/>
                    <a:gd name="T15" fmla="*/ 150 h 1070"/>
                    <a:gd name="T16" fmla="*/ 734 w 1070"/>
                    <a:gd name="T17" fmla="*/ 174 h 1070"/>
                    <a:gd name="T18" fmla="*/ 676 w 1070"/>
                    <a:gd name="T19" fmla="*/ 164 h 1070"/>
                    <a:gd name="T20" fmla="*/ 636 w 1070"/>
                    <a:gd name="T21" fmla="*/ 114 h 1070"/>
                    <a:gd name="T22" fmla="*/ 630 w 1070"/>
                    <a:gd name="T23" fmla="*/ 70 h 1070"/>
                    <a:gd name="T24" fmla="*/ 578 w 1070"/>
                    <a:gd name="T25" fmla="*/ 6 h 1070"/>
                    <a:gd name="T26" fmla="*/ 506 w 1070"/>
                    <a:gd name="T27" fmla="*/ 2 h 1070"/>
                    <a:gd name="T28" fmla="*/ 444 w 1070"/>
                    <a:gd name="T29" fmla="*/ 54 h 1070"/>
                    <a:gd name="T30" fmla="*/ 436 w 1070"/>
                    <a:gd name="T31" fmla="*/ 102 h 1070"/>
                    <a:gd name="T32" fmla="*/ 404 w 1070"/>
                    <a:gd name="T33" fmla="*/ 156 h 1070"/>
                    <a:gd name="T34" fmla="*/ 346 w 1070"/>
                    <a:gd name="T35" fmla="*/ 176 h 1070"/>
                    <a:gd name="T36" fmla="*/ 288 w 1070"/>
                    <a:gd name="T37" fmla="*/ 150 h 1070"/>
                    <a:gd name="T38" fmla="*/ 242 w 1070"/>
                    <a:gd name="T39" fmla="*/ 126 h 1070"/>
                    <a:gd name="T40" fmla="*/ 162 w 1070"/>
                    <a:gd name="T41" fmla="*/ 150 h 1070"/>
                    <a:gd name="T42" fmla="*/ 124 w 1070"/>
                    <a:gd name="T43" fmla="*/ 208 h 1070"/>
                    <a:gd name="T44" fmla="*/ 148 w 1070"/>
                    <a:gd name="T45" fmla="*/ 288 h 1070"/>
                    <a:gd name="T46" fmla="*/ 170 w 1070"/>
                    <a:gd name="T47" fmla="*/ 322 h 1070"/>
                    <a:gd name="T48" fmla="*/ 168 w 1070"/>
                    <a:gd name="T49" fmla="*/ 384 h 1070"/>
                    <a:gd name="T50" fmla="*/ 126 w 1070"/>
                    <a:gd name="T51" fmla="*/ 428 h 1070"/>
                    <a:gd name="T52" fmla="*/ 86 w 1070"/>
                    <a:gd name="T53" fmla="*/ 438 h 1070"/>
                    <a:gd name="T54" fmla="*/ 14 w 1070"/>
                    <a:gd name="T55" fmla="*/ 476 h 1070"/>
                    <a:gd name="T56" fmla="*/ 0 w 1070"/>
                    <a:gd name="T57" fmla="*/ 544 h 1070"/>
                    <a:gd name="T58" fmla="*/ 38 w 1070"/>
                    <a:gd name="T59" fmla="*/ 618 h 1070"/>
                    <a:gd name="T60" fmla="*/ 86 w 1070"/>
                    <a:gd name="T61" fmla="*/ 632 h 1070"/>
                    <a:gd name="T62" fmla="*/ 148 w 1070"/>
                    <a:gd name="T63" fmla="*/ 656 h 1070"/>
                    <a:gd name="T64" fmla="*/ 174 w 1070"/>
                    <a:gd name="T65" fmla="*/ 710 h 1070"/>
                    <a:gd name="T66" fmla="*/ 158 w 1070"/>
                    <a:gd name="T67" fmla="*/ 772 h 1070"/>
                    <a:gd name="T68" fmla="*/ 130 w 1070"/>
                    <a:gd name="T69" fmla="*/ 812 h 1070"/>
                    <a:gd name="T70" fmla="*/ 138 w 1070"/>
                    <a:gd name="T71" fmla="*/ 892 h 1070"/>
                    <a:gd name="T72" fmla="*/ 192 w 1070"/>
                    <a:gd name="T73" fmla="*/ 940 h 1070"/>
                    <a:gd name="T74" fmla="*/ 274 w 1070"/>
                    <a:gd name="T75" fmla="*/ 932 h 1070"/>
                    <a:gd name="T76" fmla="*/ 310 w 1070"/>
                    <a:gd name="T77" fmla="*/ 904 h 1070"/>
                    <a:gd name="T78" fmla="*/ 370 w 1070"/>
                    <a:gd name="T79" fmla="*/ 898 h 1070"/>
                    <a:gd name="T80" fmla="*/ 422 w 1070"/>
                    <a:gd name="T81" fmla="*/ 932 h 1070"/>
                    <a:gd name="T82" fmla="*/ 436 w 1070"/>
                    <a:gd name="T83" fmla="*/ 982 h 1070"/>
                    <a:gd name="T84" fmla="*/ 462 w 1070"/>
                    <a:gd name="T85" fmla="*/ 1044 h 1070"/>
                    <a:gd name="T86" fmla="*/ 544 w 1070"/>
                    <a:gd name="T87" fmla="*/ 1070 h 1070"/>
                    <a:gd name="T88" fmla="*/ 606 w 1070"/>
                    <a:gd name="T89" fmla="*/ 1044 h 1070"/>
                    <a:gd name="T90" fmla="*/ 632 w 1070"/>
                    <a:gd name="T91" fmla="*/ 982 h 1070"/>
                    <a:gd name="T92" fmla="*/ 648 w 1070"/>
                    <a:gd name="T93" fmla="*/ 932 h 1070"/>
                    <a:gd name="T94" fmla="*/ 698 w 1070"/>
                    <a:gd name="T95" fmla="*/ 898 h 1070"/>
                    <a:gd name="T96" fmla="*/ 760 w 1070"/>
                    <a:gd name="T97" fmla="*/ 904 h 1070"/>
                    <a:gd name="T98" fmla="*/ 796 w 1070"/>
                    <a:gd name="T99" fmla="*/ 932 h 1070"/>
                    <a:gd name="T100" fmla="*/ 876 w 1070"/>
                    <a:gd name="T101" fmla="*/ 940 h 1070"/>
                    <a:gd name="T102" fmla="*/ 930 w 1070"/>
                    <a:gd name="T103" fmla="*/ 892 h 1070"/>
                    <a:gd name="T104" fmla="*/ 940 w 1070"/>
                    <a:gd name="T105" fmla="*/ 812 h 1070"/>
                    <a:gd name="T106" fmla="*/ 910 w 1070"/>
                    <a:gd name="T107" fmla="*/ 772 h 1070"/>
                    <a:gd name="T108" fmla="*/ 894 w 1070"/>
                    <a:gd name="T109" fmla="*/ 710 h 1070"/>
                    <a:gd name="T110" fmla="*/ 922 w 1070"/>
                    <a:gd name="T111" fmla="*/ 656 h 1070"/>
                    <a:gd name="T112" fmla="*/ 982 w 1070"/>
                    <a:gd name="T113" fmla="*/ 632 h 1070"/>
                    <a:gd name="T114" fmla="*/ 1030 w 1070"/>
                    <a:gd name="T115" fmla="*/ 618 h 1070"/>
                    <a:gd name="T116" fmla="*/ 1070 w 1070"/>
                    <a:gd name="T117" fmla="*/ 544 h 1070"/>
                    <a:gd name="T118" fmla="*/ 1054 w 1070"/>
                    <a:gd name="T119" fmla="*/ 476 h 1070"/>
                    <a:gd name="T120" fmla="*/ 982 w 1070"/>
                    <a:gd name="T121" fmla="*/ 438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070" h="1070">
                      <a:moveTo>
                        <a:pt x="982" y="438"/>
                      </a:moveTo>
                      <a:lnTo>
                        <a:pt x="982" y="438"/>
                      </a:lnTo>
                      <a:lnTo>
                        <a:pt x="982" y="438"/>
                      </a:lnTo>
                      <a:lnTo>
                        <a:pt x="968" y="436"/>
                      </a:lnTo>
                      <a:lnTo>
                        <a:pt x="954" y="434"/>
                      </a:lnTo>
                      <a:lnTo>
                        <a:pt x="942" y="428"/>
                      </a:lnTo>
                      <a:lnTo>
                        <a:pt x="932" y="422"/>
                      </a:lnTo>
                      <a:lnTo>
                        <a:pt x="922" y="414"/>
                      </a:lnTo>
                      <a:lnTo>
                        <a:pt x="914" y="404"/>
                      </a:lnTo>
                      <a:lnTo>
                        <a:pt x="906" y="394"/>
                      </a:lnTo>
                      <a:lnTo>
                        <a:pt x="900" y="384"/>
                      </a:lnTo>
                      <a:lnTo>
                        <a:pt x="896" y="372"/>
                      </a:lnTo>
                      <a:lnTo>
                        <a:pt x="894" y="360"/>
                      </a:lnTo>
                      <a:lnTo>
                        <a:pt x="894" y="346"/>
                      </a:lnTo>
                      <a:lnTo>
                        <a:pt x="896" y="334"/>
                      </a:lnTo>
                      <a:lnTo>
                        <a:pt x="898" y="322"/>
                      </a:lnTo>
                      <a:lnTo>
                        <a:pt x="904" y="310"/>
                      </a:lnTo>
                      <a:lnTo>
                        <a:pt x="910" y="298"/>
                      </a:lnTo>
                      <a:lnTo>
                        <a:pt x="920" y="288"/>
                      </a:lnTo>
                      <a:lnTo>
                        <a:pt x="920" y="288"/>
                      </a:lnTo>
                      <a:lnTo>
                        <a:pt x="920" y="288"/>
                      </a:lnTo>
                      <a:lnTo>
                        <a:pt x="930" y="274"/>
                      </a:lnTo>
                      <a:lnTo>
                        <a:pt x="940" y="258"/>
                      </a:lnTo>
                      <a:lnTo>
                        <a:pt x="944" y="242"/>
                      </a:lnTo>
                      <a:lnTo>
                        <a:pt x="946" y="226"/>
                      </a:lnTo>
                      <a:lnTo>
                        <a:pt x="944" y="208"/>
                      </a:lnTo>
                      <a:lnTo>
                        <a:pt x="940" y="192"/>
                      </a:lnTo>
                      <a:lnTo>
                        <a:pt x="930" y="178"/>
                      </a:lnTo>
                      <a:lnTo>
                        <a:pt x="920" y="164"/>
                      </a:lnTo>
                      <a:lnTo>
                        <a:pt x="906" y="150"/>
                      </a:lnTo>
                      <a:lnTo>
                        <a:pt x="906" y="150"/>
                      </a:lnTo>
                      <a:lnTo>
                        <a:pt x="892" y="138"/>
                      </a:lnTo>
                      <a:lnTo>
                        <a:pt x="876" y="130"/>
                      </a:lnTo>
                      <a:lnTo>
                        <a:pt x="860" y="126"/>
                      </a:lnTo>
                      <a:lnTo>
                        <a:pt x="844" y="124"/>
                      </a:lnTo>
                      <a:lnTo>
                        <a:pt x="826" y="126"/>
                      </a:lnTo>
                      <a:lnTo>
                        <a:pt x="810" y="130"/>
                      </a:lnTo>
                      <a:lnTo>
                        <a:pt x="796" y="138"/>
                      </a:lnTo>
                      <a:lnTo>
                        <a:pt x="782" y="150"/>
                      </a:lnTo>
                      <a:lnTo>
                        <a:pt x="782" y="150"/>
                      </a:lnTo>
                      <a:lnTo>
                        <a:pt x="782" y="150"/>
                      </a:lnTo>
                      <a:lnTo>
                        <a:pt x="770" y="158"/>
                      </a:lnTo>
                      <a:lnTo>
                        <a:pt x="760" y="166"/>
                      </a:lnTo>
                      <a:lnTo>
                        <a:pt x="748" y="172"/>
                      </a:lnTo>
                      <a:lnTo>
                        <a:pt x="734" y="174"/>
                      </a:lnTo>
                      <a:lnTo>
                        <a:pt x="722" y="176"/>
                      </a:lnTo>
                      <a:lnTo>
                        <a:pt x="710" y="174"/>
                      </a:lnTo>
                      <a:lnTo>
                        <a:pt x="698" y="172"/>
                      </a:lnTo>
                      <a:lnTo>
                        <a:pt x="686" y="168"/>
                      </a:lnTo>
                      <a:lnTo>
                        <a:pt x="676" y="164"/>
                      </a:lnTo>
                      <a:lnTo>
                        <a:pt x="664" y="156"/>
                      </a:lnTo>
                      <a:lnTo>
                        <a:pt x="656" y="148"/>
                      </a:lnTo>
                      <a:lnTo>
                        <a:pt x="648" y="138"/>
                      </a:lnTo>
                      <a:lnTo>
                        <a:pt x="642" y="128"/>
                      </a:lnTo>
                      <a:lnTo>
                        <a:pt x="636" y="114"/>
                      </a:lnTo>
                      <a:lnTo>
                        <a:pt x="634" y="102"/>
                      </a:lnTo>
                      <a:lnTo>
                        <a:pt x="632" y="88"/>
                      </a:lnTo>
                      <a:lnTo>
                        <a:pt x="632" y="88"/>
                      </a:lnTo>
                      <a:lnTo>
                        <a:pt x="632" y="88"/>
                      </a:lnTo>
                      <a:lnTo>
                        <a:pt x="630" y="70"/>
                      </a:lnTo>
                      <a:lnTo>
                        <a:pt x="626" y="54"/>
                      </a:lnTo>
                      <a:lnTo>
                        <a:pt x="616" y="38"/>
                      </a:lnTo>
                      <a:lnTo>
                        <a:pt x="606" y="26"/>
                      </a:lnTo>
                      <a:lnTo>
                        <a:pt x="594" y="14"/>
                      </a:lnTo>
                      <a:lnTo>
                        <a:pt x="578" y="6"/>
                      </a:lnTo>
                      <a:lnTo>
                        <a:pt x="562" y="2"/>
                      </a:lnTo>
                      <a:lnTo>
                        <a:pt x="544" y="0"/>
                      </a:lnTo>
                      <a:lnTo>
                        <a:pt x="524" y="0"/>
                      </a:lnTo>
                      <a:lnTo>
                        <a:pt x="524" y="0"/>
                      </a:lnTo>
                      <a:lnTo>
                        <a:pt x="506" y="2"/>
                      </a:lnTo>
                      <a:lnTo>
                        <a:pt x="490" y="6"/>
                      </a:lnTo>
                      <a:lnTo>
                        <a:pt x="476" y="14"/>
                      </a:lnTo>
                      <a:lnTo>
                        <a:pt x="462" y="26"/>
                      </a:lnTo>
                      <a:lnTo>
                        <a:pt x="452" y="38"/>
                      </a:lnTo>
                      <a:lnTo>
                        <a:pt x="444" y="54"/>
                      </a:lnTo>
                      <a:lnTo>
                        <a:pt x="438" y="70"/>
                      </a:lnTo>
                      <a:lnTo>
                        <a:pt x="436" y="88"/>
                      </a:lnTo>
                      <a:lnTo>
                        <a:pt x="436" y="88"/>
                      </a:lnTo>
                      <a:lnTo>
                        <a:pt x="436" y="88"/>
                      </a:lnTo>
                      <a:lnTo>
                        <a:pt x="436" y="102"/>
                      </a:lnTo>
                      <a:lnTo>
                        <a:pt x="432" y="114"/>
                      </a:lnTo>
                      <a:lnTo>
                        <a:pt x="428" y="128"/>
                      </a:lnTo>
                      <a:lnTo>
                        <a:pt x="422" y="138"/>
                      </a:lnTo>
                      <a:lnTo>
                        <a:pt x="414" y="148"/>
                      </a:lnTo>
                      <a:lnTo>
                        <a:pt x="404" y="156"/>
                      </a:lnTo>
                      <a:lnTo>
                        <a:pt x="394" y="164"/>
                      </a:lnTo>
                      <a:lnTo>
                        <a:pt x="382" y="168"/>
                      </a:lnTo>
                      <a:lnTo>
                        <a:pt x="370" y="172"/>
                      </a:lnTo>
                      <a:lnTo>
                        <a:pt x="358" y="174"/>
                      </a:lnTo>
                      <a:lnTo>
                        <a:pt x="346" y="176"/>
                      </a:lnTo>
                      <a:lnTo>
                        <a:pt x="334" y="174"/>
                      </a:lnTo>
                      <a:lnTo>
                        <a:pt x="322" y="172"/>
                      </a:lnTo>
                      <a:lnTo>
                        <a:pt x="310" y="166"/>
                      </a:lnTo>
                      <a:lnTo>
                        <a:pt x="298" y="158"/>
                      </a:lnTo>
                      <a:lnTo>
                        <a:pt x="288" y="150"/>
                      </a:lnTo>
                      <a:lnTo>
                        <a:pt x="286" y="150"/>
                      </a:lnTo>
                      <a:lnTo>
                        <a:pt x="286" y="150"/>
                      </a:lnTo>
                      <a:lnTo>
                        <a:pt x="274" y="138"/>
                      </a:lnTo>
                      <a:lnTo>
                        <a:pt x="258" y="130"/>
                      </a:lnTo>
                      <a:lnTo>
                        <a:pt x="242" y="126"/>
                      </a:lnTo>
                      <a:lnTo>
                        <a:pt x="224" y="124"/>
                      </a:lnTo>
                      <a:lnTo>
                        <a:pt x="208" y="126"/>
                      </a:lnTo>
                      <a:lnTo>
                        <a:pt x="192" y="130"/>
                      </a:lnTo>
                      <a:lnTo>
                        <a:pt x="176" y="138"/>
                      </a:lnTo>
                      <a:lnTo>
                        <a:pt x="162" y="150"/>
                      </a:lnTo>
                      <a:lnTo>
                        <a:pt x="148" y="164"/>
                      </a:lnTo>
                      <a:lnTo>
                        <a:pt x="148" y="164"/>
                      </a:lnTo>
                      <a:lnTo>
                        <a:pt x="138" y="178"/>
                      </a:lnTo>
                      <a:lnTo>
                        <a:pt x="130" y="192"/>
                      </a:lnTo>
                      <a:lnTo>
                        <a:pt x="124" y="208"/>
                      </a:lnTo>
                      <a:lnTo>
                        <a:pt x="124" y="226"/>
                      </a:lnTo>
                      <a:lnTo>
                        <a:pt x="124" y="242"/>
                      </a:lnTo>
                      <a:lnTo>
                        <a:pt x="130" y="258"/>
                      </a:lnTo>
                      <a:lnTo>
                        <a:pt x="138" y="274"/>
                      </a:lnTo>
                      <a:lnTo>
                        <a:pt x="148" y="288"/>
                      </a:lnTo>
                      <a:lnTo>
                        <a:pt x="148" y="288"/>
                      </a:lnTo>
                      <a:lnTo>
                        <a:pt x="148" y="288"/>
                      </a:lnTo>
                      <a:lnTo>
                        <a:pt x="158" y="298"/>
                      </a:lnTo>
                      <a:lnTo>
                        <a:pt x="166" y="310"/>
                      </a:lnTo>
                      <a:lnTo>
                        <a:pt x="170" y="322"/>
                      </a:lnTo>
                      <a:lnTo>
                        <a:pt x="174" y="334"/>
                      </a:lnTo>
                      <a:lnTo>
                        <a:pt x="174" y="346"/>
                      </a:lnTo>
                      <a:lnTo>
                        <a:pt x="174" y="360"/>
                      </a:lnTo>
                      <a:lnTo>
                        <a:pt x="172" y="372"/>
                      </a:lnTo>
                      <a:lnTo>
                        <a:pt x="168" y="384"/>
                      </a:lnTo>
                      <a:lnTo>
                        <a:pt x="162" y="394"/>
                      </a:lnTo>
                      <a:lnTo>
                        <a:pt x="156" y="404"/>
                      </a:lnTo>
                      <a:lnTo>
                        <a:pt x="148" y="414"/>
                      </a:lnTo>
                      <a:lnTo>
                        <a:pt x="138" y="422"/>
                      </a:lnTo>
                      <a:lnTo>
                        <a:pt x="126" y="428"/>
                      </a:lnTo>
                      <a:lnTo>
                        <a:pt x="114" y="434"/>
                      </a:lnTo>
                      <a:lnTo>
                        <a:pt x="102" y="436"/>
                      </a:lnTo>
                      <a:lnTo>
                        <a:pt x="86" y="438"/>
                      </a:lnTo>
                      <a:lnTo>
                        <a:pt x="86" y="438"/>
                      </a:lnTo>
                      <a:lnTo>
                        <a:pt x="86" y="438"/>
                      </a:lnTo>
                      <a:lnTo>
                        <a:pt x="70" y="440"/>
                      </a:lnTo>
                      <a:lnTo>
                        <a:pt x="52" y="444"/>
                      </a:lnTo>
                      <a:lnTo>
                        <a:pt x="38" y="452"/>
                      </a:lnTo>
                      <a:lnTo>
                        <a:pt x="24" y="464"/>
                      </a:lnTo>
                      <a:lnTo>
                        <a:pt x="14" y="476"/>
                      </a:lnTo>
                      <a:lnTo>
                        <a:pt x="6" y="490"/>
                      </a:lnTo>
                      <a:lnTo>
                        <a:pt x="2" y="508"/>
                      </a:lnTo>
                      <a:lnTo>
                        <a:pt x="0" y="526"/>
                      </a:lnTo>
                      <a:lnTo>
                        <a:pt x="0" y="544"/>
                      </a:lnTo>
                      <a:lnTo>
                        <a:pt x="0" y="544"/>
                      </a:lnTo>
                      <a:lnTo>
                        <a:pt x="2" y="562"/>
                      </a:lnTo>
                      <a:lnTo>
                        <a:pt x="6" y="580"/>
                      </a:lnTo>
                      <a:lnTo>
                        <a:pt x="14" y="594"/>
                      </a:lnTo>
                      <a:lnTo>
                        <a:pt x="24" y="606"/>
                      </a:lnTo>
                      <a:lnTo>
                        <a:pt x="38" y="618"/>
                      </a:lnTo>
                      <a:lnTo>
                        <a:pt x="52" y="626"/>
                      </a:lnTo>
                      <a:lnTo>
                        <a:pt x="70" y="630"/>
                      </a:lnTo>
                      <a:lnTo>
                        <a:pt x="86" y="632"/>
                      </a:lnTo>
                      <a:lnTo>
                        <a:pt x="86" y="632"/>
                      </a:lnTo>
                      <a:lnTo>
                        <a:pt x="86" y="632"/>
                      </a:lnTo>
                      <a:lnTo>
                        <a:pt x="102" y="634"/>
                      </a:lnTo>
                      <a:lnTo>
                        <a:pt x="114" y="636"/>
                      </a:lnTo>
                      <a:lnTo>
                        <a:pt x="126" y="642"/>
                      </a:lnTo>
                      <a:lnTo>
                        <a:pt x="138" y="648"/>
                      </a:lnTo>
                      <a:lnTo>
                        <a:pt x="148" y="656"/>
                      </a:lnTo>
                      <a:lnTo>
                        <a:pt x="156" y="666"/>
                      </a:lnTo>
                      <a:lnTo>
                        <a:pt x="162" y="676"/>
                      </a:lnTo>
                      <a:lnTo>
                        <a:pt x="168" y="686"/>
                      </a:lnTo>
                      <a:lnTo>
                        <a:pt x="172" y="698"/>
                      </a:lnTo>
                      <a:lnTo>
                        <a:pt x="174" y="710"/>
                      </a:lnTo>
                      <a:lnTo>
                        <a:pt x="174" y="724"/>
                      </a:lnTo>
                      <a:lnTo>
                        <a:pt x="174" y="736"/>
                      </a:lnTo>
                      <a:lnTo>
                        <a:pt x="170" y="748"/>
                      </a:lnTo>
                      <a:lnTo>
                        <a:pt x="166" y="760"/>
                      </a:lnTo>
                      <a:lnTo>
                        <a:pt x="158" y="772"/>
                      </a:lnTo>
                      <a:lnTo>
                        <a:pt x="148" y="782"/>
                      </a:lnTo>
                      <a:lnTo>
                        <a:pt x="148" y="782"/>
                      </a:lnTo>
                      <a:lnTo>
                        <a:pt x="148" y="782"/>
                      </a:lnTo>
                      <a:lnTo>
                        <a:pt x="138" y="796"/>
                      </a:lnTo>
                      <a:lnTo>
                        <a:pt x="130" y="812"/>
                      </a:lnTo>
                      <a:lnTo>
                        <a:pt x="124" y="828"/>
                      </a:lnTo>
                      <a:lnTo>
                        <a:pt x="124" y="844"/>
                      </a:lnTo>
                      <a:lnTo>
                        <a:pt x="124" y="862"/>
                      </a:lnTo>
                      <a:lnTo>
                        <a:pt x="130" y="878"/>
                      </a:lnTo>
                      <a:lnTo>
                        <a:pt x="138" y="892"/>
                      </a:lnTo>
                      <a:lnTo>
                        <a:pt x="148" y="906"/>
                      </a:lnTo>
                      <a:lnTo>
                        <a:pt x="162" y="920"/>
                      </a:lnTo>
                      <a:lnTo>
                        <a:pt x="162" y="920"/>
                      </a:lnTo>
                      <a:lnTo>
                        <a:pt x="176" y="932"/>
                      </a:lnTo>
                      <a:lnTo>
                        <a:pt x="192" y="940"/>
                      </a:lnTo>
                      <a:lnTo>
                        <a:pt x="208" y="944"/>
                      </a:lnTo>
                      <a:lnTo>
                        <a:pt x="224" y="946"/>
                      </a:lnTo>
                      <a:lnTo>
                        <a:pt x="242" y="944"/>
                      </a:lnTo>
                      <a:lnTo>
                        <a:pt x="258" y="940"/>
                      </a:lnTo>
                      <a:lnTo>
                        <a:pt x="274" y="932"/>
                      </a:lnTo>
                      <a:lnTo>
                        <a:pt x="286" y="920"/>
                      </a:lnTo>
                      <a:lnTo>
                        <a:pt x="288" y="920"/>
                      </a:lnTo>
                      <a:lnTo>
                        <a:pt x="288" y="920"/>
                      </a:lnTo>
                      <a:lnTo>
                        <a:pt x="298" y="912"/>
                      </a:lnTo>
                      <a:lnTo>
                        <a:pt x="310" y="904"/>
                      </a:lnTo>
                      <a:lnTo>
                        <a:pt x="322" y="898"/>
                      </a:lnTo>
                      <a:lnTo>
                        <a:pt x="334" y="896"/>
                      </a:lnTo>
                      <a:lnTo>
                        <a:pt x="346" y="894"/>
                      </a:lnTo>
                      <a:lnTo>
                        <a:pt x="358" y="896"/>
                      </a:lnTo>
                      <a:lnTo>
                        <a:pt x="370" y="898"/>
                      </a:lnTo>
                      <a:lnTo>
                        <a:pt x="382" y="902"/>
                      </a:lnTo>
                      <a:lnTo>
                        <a:pt x="394" y="906"/>
                      </a:lnTo>
                      <a:lnTo>
                        <a:pt x="404" y="914"/>
                      </a:lnTo>
                      <a:lnTo>
                        <a:pt x="414" y="922"/>
                      </a:lnTo>
                      <a:lnTo>
                        <a:pt x="422" y="932"/>
                      </a:lnTo>
                      <a:lnTo>
                        <a:pt x="428" y="942"/>
                      </a:lnTo>
                      <a:lnTo>
                        <a:pt x="432" y="956"/>
                      </a:lnTo>
                      <a:lnTo>
                        <a:pt x="436" y="968"/>
                      </a:lnTo>
                      <a:lnTo>
                        <a:pt x="436" y="982"/>
                      </a:lnTo>
                      <a:lnTo>
                        <a:pt x="436" y="982"/>
                      </a:lnTo>
                      <a:lnTo>
                        <a:pt x="436" y="982"/>
                      </a:lnTo>
                      <a:lnTo>
                        <a:pt x="438" y="1000"/>
                      </a:lnTo>
                      <a:lnTo>
                        <a:pt x="444" y="1016"/>
                      </a:lnTo>
                      <a:lnTo>
                        <a:pt x="452" y="1032"/>
                      </a:lnTo>
                      <a:lnTo>
                        <a:pt x="462" y="1044"/>
                      </a:lnTo>
                      <a:lnTo>
                        <a:pt x="476" y="1056"/>
                      </a:lnTo>
                      <a:lnTo>
                        <a:pt x="490" y="1064"/>
                      </a:lnTo>
                      <a:lnTo>
                        <a:pt x="506" y="1068"/>
                      </a:lnTo>
                      <a:lnTo>
                        <a:pt x="524" y="1070"/>
                      </a:lnTo>
                      <a:lnTo>
                        <a:pt x="544" y="1070"/>
                      </a:lnTo>
                      <a:lnTo>
                        <a:pt x="544" y="1070"/>
                      </a:lnTo>
                      <a:lnTo>
                        <a:pt x="562" y="1068"/>
                      </a:lnTo>
                      <a:lnTo>
                        <a:pt x="578" y="1064"/>
                      </a:lnTo>
                      <a:lnTo>
                        <a:pt x="594" y="1056"/>
                      </a:lnTo>
                      <a:lnTo>
                        <a:pt x="606" y="1044"/>
                      </a:lnTo>
                      <a:lnTo>
                        <a:pt x="616" y="1032"/>
                      </a:lnTo>
                      <a:lnTo>
                        <a:pt x="626" y="1016"/>
                      </a:lnTo>
                      <a:lnTo>
                        <a:pt x="630" y="1000"/>
                      </a:lnTo>
                      <a:lnTo>
                        <a:pt x="632" y="982"/>
                      </a:lnTo>
                      <a:lnTo>
                        <a:pt x="632" y="982"/>
                      </a:lnTo>
                      <a:lnTo>
                        <a:pt x="632" y="982"/>
                      </a:lnTo>
                      <a:lnTo>
                        <a:pt x="634" y="968"/>
                      </a:lnTo>
                      <a:lnTo>
                        <a:pt x="636" y="956"/>
                      </a:lnTo>
                      <a:lnTo>
                        <a:pt x="642" y="942"/>
                      </a:lnTo>
                      <a:lnTo>
                        <a:pt x="648" y="932"/>
                      </a:lnTo>
                      <a:lnTo>
                        <a:pt x="656" y="922"/>
                      </a:lnTo>
                      <a:lnTo>
                        <a:pt x="664" y="914"/>
                      </a:lnTo>
                      <a:lnTo>
                        <a:pt x="676" y="906"/>
                      </a:lnTo>
                      <a:lnTo>
                        <a:pt x="686" y="902"/>
                      </a:lnTo>
                      <a:lnTo>
                        <a:pt x="698" y="898"/>
                      </a:lnTo>
                      <a:lnTo>
                        <a:pt x="710" y="896"/>
                      </a:lnTo>
                      <a:lnTo>
                        <a:pt x="722" y="894"/>
                      </a:lnTo>
                      <a:lnTo>
                        <a:pt x="734" y="896"/>
                      </a:lnTo>
                      <a:lnTo>
                        <a:pt x="748" y="898"/>
                      </a:lnTo>
                      <a:lnTo>
                        <a:pt x="760" y="904"/>
                      </a:lnTo>
                      <a:lnTo>
                        <a:pt x="770" y="912"/>
                      </a:lnTo>
                      <a:lnTo>
                        <a:pt x="782" y="920"/>
                      </a:lnTo>
                      <a:lnTo>
                        <a:pt x="782" y="920"/>
                      </a:lnTo>
                      <a:lnTo>
                        <a:pt x="782" y="920"/>
                      </a:lnTo>
                      <a:lnTo>
                        <a:pt x="796" y="932"/>
                      </a:lnTo>
                      <a:lnTo>
                        <a:pt x="810" y="940"/>
                      </a:lnTo>
                      <a:lnTo>
                        <a:pt x="826" y="944"/>
                      </a:lnTo>
                      <a:lnTo>
                        <a:pt x="844" y="946"/>
                      </a:lnTo>
                      <a:lnTo>
                        <a:pt x="860" y="944"/>
                      </a:lnTo>
                      <a:lnTo>
                        <a:pt x="876" y="940"/>
                      </a:lnTo>
                      <a:lnTo>
                        <a:pt x="892" y="932"/>
                      </a:lnTo>
                      <a:lnTo>
                        <a:pt x="906" y="920"/>
                      </a:lnTo>
                      <a:lnTo>
                        <a:pt x="920" y="906"/>
                      </a:lnTo>
                      <a:lnTo>
                        <a:pt x="920" y="906"/>
                      </a:lnTo>
                      <a:lnTo>
                        <a:pt x="930" y="892"/>
                      </a:lnTo>
                      <a:lnTo>
                        <a:pt x="940" y="878"/>
                      </a:lnTo>
                      <a:lnTo>
                        <a:pt x="944" y="862"/>
                      </a:lnTo>
                      <a:lnTo>
                        <a:pt x="946" y="844"/>
                      </a:lnTo>
                      <a:lnTo>
                        <a:pt x="944" y="828"/>
                      </a:lnTo>
                      <a:lnTo>
                        <a:pt x="940" y="812"/>
                      </a:lnTo>
                      <a:lnTo>
                        <a:pt x="930" y="796"/>
                      </a:lnTo>
                      <a:lnTo>
                        <a:pt x="920" y="782"/>
                      </a:lnTo>
                      <a:lnTo>
                        <a:pt x="920" y="782"/>
                      </a:lnTo>
                      <a:lnTo>
                        <a:pt x="920" y="782"/>
                      </a:lnTo>
                      <a:lnTo>
                        <a:pt x="910" y="772"/>
                      </a:lnTo>
                      <a:lnTo>
                        <a:pt x="904" y="760"/>
                      </a:lnTo>
                      <a:lnTo>
                        <a:pt x="898" y="748"/>
                      </a:lnTo>
                      <a:lnTo>
                        <a:pt x="896" y="736"/>
                      </a:lnTo>
                      <a:lnTo>
                        <a:pt x="894" y="724"/>
                      </a:lnTo>
                      <a:lnTo>
                        <a:pt x="894" y="710"/>
                      </a:lnTo>
                      <a:lnTo>
                        <a:pt x="896" y="698"/>
                      </a:lnTo>
                      <a:lnTo>
                        <a:pt x="900" y="686"/>
                      </a:lnTo>
                      <a:lnTo>
                        <a:pt x="906" y="676"/>
                      </a:lnTo>
                      <a:lnTo>
                        <a:pt x="914" y="666"/>
                      </a:lnTo>
                      <a:lnTo>
                        <a:pt x="922" y="656"/>
                      </a:lnTo>
                      <a:lnTo>
                        <a:pt x="932" y="648"/>
                      </a:lnTo>
                      <a:lnTo>
                        <a:pt x="942" y="642"/>
                      </a:lnTo>
                      <a:lnTo>
                        <a:pt x="954" y="636"/>
                      </a:lnTo>
                      <a:lnTo>
                        <a:pt x="968" y="634"/>
                      </a:lnTo>
                      <a:lnTo>
                        <a:pt x="982" y="632"/>
                      </a:lnTo>
                      <a:lnTo>
                        <a:pt x="982" y="632"/>
                      </a:lnTo>
                      <a:lnTo>
                        <a:pt x="982" y="632"/>
                      </a:lnTo>
                      <a:lnTo>
                        <a:pt x="1000" y="630"/>
                      </a:lnTo>
                      <a:lnTo>
                        <a:pt x="1016" y="626"/>
                      </a:lnTo>
                      <a:lnTo>
                        <a:pt x="1030" y="618"/>
                      </a:lnTo>
                      <a:lnTo>
                        <a:pt x="1044" y="606"/>
                      </a:lnTo>
                      <a:lnTo>
                        <a:pt x="1054" y="594"/>
                      </a:lnTo>
                      <a:lnTo>
                        <a:pt x="1062" y="580"/>
                      </a:lnTo>
                      <a:lnTo>
                        <a:pt x="1068" y="562"/>
                      </a:lnTo>
                      <a:lnTo>
                        <a:pt x="1070" y="544"/>
                      </a:lnTo>
                      <a:lnTo>
                        <a:pt x="1070" y="526"/>
                      </a:lnTo>
                      <a:lnTo>
                        <a:pt x="1070" y="526"/>
                      </a:lnTo>
                      <a:lnTo>
                        <a:pt x="1068" y="508"/>
                      </a:lnTo>
                      <a:lnTo>
                        <a:pt x="1062" y="490"/>
                      </a:lnTo>
                      <a:lnTo>
                        <a:pt x="1054" y="476"/>
                      </a:lnTo>
                      <a:lnTo>
                        <a:pt x="1044" y="464"/>
                      </a:lnTo>
                      <a:lnTo>
                        <a:pt x="1030" y="452"/>
                      </a:lnTo>
                      <a:lnTo>
                        <a:pt x="1016" y="444"/>
                      </a:lnTo>
                      <a:lnTo>
                        <a:pt x="1000" y="440"/>
                      </a:lnTo>
                      <a:lnTo>
                        <a:pt x="982" y="438"/>
                      </a:lnTo>
                      <a:lnTo>
                        <a:pt x="982" y="43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42"/>
                <p:cNvSpPr/>
                <p:nvPr/>
              </p:nvSpPr>
              <p:spPr bwMode="auto">
                <a:xfrm>
                  <a:off x="663575" y="925513"/>
                  <a:ext cx="676275" cy="676275"/>
                </a:xfrm>
                <a:custGeom>
                  <a:avLst/>
                  <a:gdLst>
                    <a:gd name="T0" fmla="*/ 426 w 426"/>
                    <a:gd name="T1" fmla="*/ 212 h 426"/>
                    <a:gd name="T2" fmla="*/ 422 w 426"/>
                    <a:gd name="T3" fmla="*/ 256 h 426"/>
                    <a:gd name="T4" fmla="*/ 408 w 426"/>
                    <a:gd name="T5" fmla="*/ 296 h 426"/>
                    <a:gd name="T6" fmla="*/ 390 w 426"/>
                    <a:gd name="T7" fmla="*/ 332 h 426"/>
                    <a:gd name="T8" fmla="*/ 364 w 426"/>
                    <a:gd name="T9" fmla="*/ 364 h 426"/>
                    <a:gd name="T10" fmla="*/ 332 w 426"/>
                    <a:gd name="T11" fmla="*/ 390 h 426"/>
                    <a:gd name="T12" fmla="*/ 296 w 426"/>
                    <a:gd name="T13" fmla="*/ 410 h 426"/>
                    <a:gd name="T14" fmla="*/ 256 w 426"/>
                    <a:gd name="T15" fmla="*/ 422 h 426"/>
                    <a:gd name="T16" fmla="*/ 212 w 426"/>
                    <a:gd name="T17" fmla="*/ 426 h 426"/>
                    <a:gd name="T18" fmla="*/ 190 w 426"/>
                    <a:gd name="T19" fmla="*/ 426 h 426"/>
                    <a:gd name="T20" fmla="*/ 148 w 426"/>
                    <a:gd name="T21" fmla="*/ 416 h 426"/>
                    <a:gd name="T22" fmla="*/ 110 w 426"/>
                    <a:gd name="T23" fmla="*/ 400 h 426"/>
                    <a:gd name="T24" fmla="*/ 76 w 426"/>
                    <a:gd name="T25" fmla="*/ 378 h 426"/>
                    <a:gd name="T26" fmla="*/ 48 w 426"/>
                    <a:gd name="T27" fmla="*/ 348 h 426"/>
                    <a:gd name="T28" fmla="*/ 24 w 426"/>
                    <a:gd name="T29" fmla="*/ 314 h 426"/>
                    <a:gd name="T30" fmla="*/ 8 w 426"/>
                    <a:gd name="T31" fmla="*/ 276 h 426"/>
                    <a:gd name="T32" fmla="*/ 0 w 426"/>
                    <a:gd name="T33" fmla="*/ 234 h 426"/>
                    <a:gd name="T34" fmla="*/ 0 w 426"/>
                    <a:gd name="T35" fmla="*/ 212 h 426"/>
                    <a:gd name="T36" fmla="*/ 4 w 426"/>
                    <a:gd name="T37" fmla="*/ 170 h 426"/>
                    <a:gd name="T38" fmla="*/ 16 w 426"/>
                    <a:gd name="T39" fmla="*/ 130 h 426"/>
                    <a:gd name="T40" fmla="*/ 36 w 426"/>
                    <a:gd name="T41" fmla="*/ 94 h 426"/>
                    <a:gd name="T42" fmla="*/ 62 w 426"/>
                    <a:gd name="T43" fmla="*/ 62 h 426"/>
                    <a:gd name="T44" fmla="*/ 94 w 426"/>
                    <a:gd name="T45" fmla="*/ 36 h 426"/>
                    <a:gd name="T46" fmla="*/ 130 w 426"/>
                    <a:gd name="T47" fmla="*/ 16 h 426"/>
                    <a:gd name="T48" fmla="*/ 170 w 426"/>
                    <a:gd name="T49" fmla="*/ 4 h 426"/>
                    <a:gd name="T50" fmla="*/ 212 w 426"/>
                    <a:gd name="T51" fmla="*/ 0 h 426"/>
                    <a:gd name="T52" fmla="*/ 234 w 426"/>
                    <a:gd name="T53" fmla="*/ 0 h 426"/>
                    <a:gd name="T54" fmla="*/ 276 w 426"/>
                    <a:gd name="T55" fmla="*/ 10 h 426"/>
                    <a:gd name="T56" fmla="*/ 314 w 426"/>
                    <a:gd name="T57" fmla="*/ 26 h 426"/>
                    <a:gd name="T58" fmla="*/ 348 w 426"/>
                    <a:gd name="T59" fmla="*/ 48 h 426"/>
                    <a:gd name="T60" fmla="*/ 376 w 426"/>
                    <a:gd name="T61" fmla="*/ 78 h 426"/>
                    <a:gd name="T62" fmla="*/ 400 w 426"/>
                    <a:gd name="T63" fmla="*/ 112 h 426"/>
                    <a:gd name="T64" fmla="*/ 416 w 426"/>
                    <a:gd name="T65" fmla="*/ 150 h 426"/>
                    <a:gd name="T66" fmla="*/ 424 w 426"/>
                    <a:gd name="T67" fmla="*/ 192 h 426"/>
                    <a:gd name="T68" fmla="*/ 426 w 426"/>
                    <a:gd name="T69" fmla="*/ 212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26" h="426">
                      <a:moveTo>
                        <a:pt x="426" y="212"/>
                      </a:moveTo>
                      <a:lnTo>
                        <a:pt x="426" y="212"/>
                      </a:lnTo>
                      <a:lnTo>
                        <a:pt x="424" y="234"/>
                      </a:lnTo>
                      <a:lnTo>
                        <a:pt x="422" y="256"/>
                      </a:lnTo>
                      <a:lnTo>
                        <a:pt x="416" y="276"/>
                      </a:lnTo>
                      <a:lnTo>
                        <a:pt x="408" y="296"/>
                      </a:lnTo>
                      <a:lnTo>
                        <a:pt x="400" y="314"/>
                      </a:lnTo>
                      <a:lnTo>
                        <a:pt x="390" y="332"/>
                      </a:lnTo>
                      <a:lnTo>
                        <a:pt x="376" y="348"/>
                      </a:lnTo>
                      <a:lnTo>
                        <a:pt x="364" y="364"/>
                      </a:lnTo>
                      <a:lnTo>
                        <a:pt x="348" y="378"/>
                      </a:lnTo>
                      <a:lnTo>
                        <a:pt x="332" y="390"/>
                      </a:lnTo>
                      <a:lnTo>
                        <a:pt x="314" y="400"/>
                      </a:lnTo>
                      <a:lnTo>
                        <a:pt x="296" y="410"/>
                      </a:lnTo>
                      <a:lnTo>
                        <a:pt x="276" y="416"/>
                      </a:lnTo>
                      <a:lnTo>
                        <a:pt x="256" y="422"/>
                      </a:lnTo>
                      <a:lnTo>
                        <a:pt x="234" y="426"/>
                      </a:lnTo>
                      <a:lnTo>
                        <a:pt x="212" y="426"/>
                      </a:lnTo>
                      <a:lnTo>
                        <a:pt x="212" y="426"/>
                      </a:lnTo>
                      <a:lnTo>
                        <a:pt x="190" y="426"/>
                      </a:lnTo>
                      <a:lnTo>
                        <a:pt x="170" y="422"/>
                      </a:lnTo>
                      <a:lnTo>
                        <a:pt x="148" y="416"/>
                      </a:lnTo>
                      <a:lnTo>
                        <a:pt x="130" y="410"/>
                      </a:lnTo>
                      <a:lnTo>
                        <a:pt x="110" y="400"/>
                      </a:lnTo>
                      <a:lnTo>
                        <a:pt x="94" y="390"/>
                      </a:lnTo>
                      <a:lnTo>
                        <a:pt x="76" y="378"/>
                      </a:lnTo>
                      <a:lnTo>
                        <a:pt x="62" y="364"/>
                      </a:lnTo>
                      <a:lnTo>
                        <a:pt x="48" y="348"/>
                      </a:lnTo>
                      <a:lnTo>
                        <a:pt x="36" y="332"/>
                      </a:lnTo>
                      <a:lnTo>
                        <a:pt x="24" y="314"/>
                      </a:lnTo>
                      <a:lnTo>
                        <a:pt x="16" y="296"/>
                      </a:lnTo>
                      <a:lnTo>
                        <a:pt x="8" y="276"/>
                      </a:lnTo>
                      <a:lnTo>
                        <a:pt x="4" y="256"/>
                      </a:lnTo>
                      <a:lnTo>
                        <a:pt x="0" y="234"/>
                      </a:lnTo>
                      <a:lnTo>
                        <a:pt x="0" y="212"/>
                      </a:lnTo>
                      <a:lnTo>
                        <a:pt x="0" y="212"/>
                      </a:lnTo>
                      <a:lnTo>
                        <a:pt x="0" y="192"/>
                      </a:lnTo>
                      <a:lnTo>
                        <a:pt x="4" y="170"/>
                      </a:lnTo>
                      <a:lnTo>
                        <a:pt x="8" y="150"/>
                      </a:lnTo>
                      <a:lnTo>
                        <a:pt x="16" y="130"/>
                      </a:lnTo>
                      <a:lnTo>
                        <a:pt x="24" y="112"/>
                      </a:lnTo>
                      <a:lnTo>
                        <a:pt x="36" y="94"/>
                      </a:lnTo>
                      <a:lnTo>
                        <a:pt x="48" y="78"/>
                      </a:lnTo>
                      <a:lnTo>
                        <a:pt x="62" y="62"/>
                      </a:lnTo>
                      <a:lnTo>
                        <a:pt x="76" y="48"/>
                      </a:lnTo>
                      <a:lnTo>
                        <a:pt x="94" y="36"/>
                      </a:lnTo>
                      <a:lnTo>
                        <a:pt x="110" y="26"/>
                      </a:lnTo>
                      <a:lnTo>
                        <a:pt x="130" y="16"/>
                      </a:lnTo>
                      <a:lnTo>
                        <a:pt x="148" y="10"/>
                      </a:lnTo>
                      <a:lnTo>
                        <a:pt x="170" y="4"/>
                      </a:lnTo>
                      <a:lnTo>
                        <a:pt x="190" y="0"/>
                      </a:lnTo>
                      <a:lnTo>
                        <a:pt x="212" y="0"/>
                      </a:lnTo>
                      <a:lnTo>
                        <a:pt x="212" y="0"/>
                      </a:lnTo>
                      <a:lnTo>
                        <a:pt x="234" y="0"/>
                      </a:lnTo>
                      <a:lnTo>
                        <a:pt x="256" y="4"/>
                      </a:lnTo>
                      <a:lnTo>
                        <a:pt x="276" y="10"/>
                      </a:lnTo>
                      <a:lnTo>
                        <a:pt x="296" y="16"/>
                      </a:lnTo>
                      <a:lnTo>
                        <a:pt x="314" y="26"/>
                      </a:lnTo>
                      <a:lnTo>
                        <a:pt x="332" y="36"/>
                      </a:lnTo>
                      <a:lnTo>
                        <a:pt x="348" y="48"/>
                      </a:lnTo>
                      <a:lnTo>
                        <a:pt x="364" y="62"/>
                      </a:lnTo>
                      <a:lnTo>
                        <a:pt x="376" y="78"/>
                      </a:lnTo>
                      <a:lnTo>
                        <a:pt x="390" y="94"/>
                      </a:lnTo>
                      <a:lnTo>
                        <a:pt x="400" y="112"/>
                      </a:lnTo>
                      <a:lnTo>
                        <a:pt x="408" y="130"/>
                      </a:lnTo>
                      <a:lnTo>
                        <a:pt x="416" y="150"/>
                      </a:lnTo>
                      <a:lnTo>
                        <a:pt x="422" y="170"/>
                      </a:lnTo>
                      <a:lnTo>
                        <a:pt x="424" y="192"/>
                      </a:lnTo>
                      <a:lnTo>
                        <a:pt x="426" y="212"/>
                      </a:lnTo>
                      <a:lnTo>
                        <a:pt x="426" y="21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74" name="矩形 173"/>
          <p:cNvSpPr/>
          <p:nvPr/>
        </p:nvSpPr>
        <p:spPr>
          <a:xfrm>
            <a:off x="552522" y="3102912"/>
            <a:ext cx="3257829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8291656" y="3102912"/>
            <a:ext cx="331649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552522" y="1445228"/>
            <a:ext cx="3257829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矩形 176"/>
          <p:cNvSpPr/>
          <p:nvPr/>
        </p:nvSpPr>
        <p:spPr>
          <a:xfrm>
            <a:off x="8291656" y="1445228"/>
            <a:ext cx="331649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矩形 177"/>
          <p:cNvSpPr/>
          <p:nvPr/>
        </p:nvSpPr>
        <p:spPr>
          <a:xfrm>
            <a:off x="4049355" y="4942711"/>
            <a:ext cx="4061959" cy="104013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在此输入您的文字，在此输入您的文字，在此输入您的文字在此输入您的文字，在此输入您的文字更多模板亮亮图文旗舰店：https://liangliangtuwen.tmall.com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9" name="直接连接符 178"/>
          <p:cNvCxnSpPr/>
          <p:nvPr/>
        </p:nvCxnSpPr>
        <p:spPr>
          <a:xfrm flipH="1">
            <a:off x="7187085" y="1658620"/>
            <a:ext cx="110457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 flipH="1">
            <a:off x="7768904" y="3312671"/>
            <a:ext cx="5227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H="1">
            <a:off x="3836977" y="1658620"/>
            <a:ext cx="110457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 flipH="1">
            <a:off x="3836977" y="3312671"/>
            <a:ext cx="52275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 flipV="1">
            <a:off x="6080335" y="4677215"/>
            <a:ext cx="1" cy="25702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  <p:bldP spid="176" grpId="0"/>
      <p:bldP spid="177" grpId="0"/>
      <p:bldP spid="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3864927" y="1129541"/>
            <a:ext cx="4462150" cy="4530069"/>
            <a:chOff x="2898477" y="1129730"/>
            <a:chExt cx="3347048" cy="3397552"/>
          </a:xfrm>
        </p:grpSpPr>
        <p:sp>
          <p:nvSpPr>
            <p:cNvPr id="60" name="Freeform 17"/>
            <p:cNvSpPr/>
            <p:nvPr/>
          </p:nvSpPr>
          <p:spPr bwMode="auto">
            <a:xfrm>
              <a:off x="2898477" y="1129730"/>
              <a:ext cx="1675820" cy="3397552"/>
            </a:xfrm>
            <a:custGeom>
              <a:avLst/>
              <a:gdLst>
                <a:gd name="T0" fmla="*/ 1460 w 1460"/>
                <a:gd name="T1" fmla="*/ 0 h 2960"/>
                <a:gd name="T2" fmla="*/ 0 w 1460"/>
                <a:gd name="T3" fmla="*/ 2282 h 2960"/>
                <a:gd name="T4" fmla="*/ 1460 w 1460"/>
                <a:gd name="T5" fmla="*/ 2960 h 2960"/>
                <a:gd name="T6" fmla="*/ 1460 w 1460"/>
                <a:gd name="T7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0" h="2960">
                  <a:moveTo>
                    <a:pt x="1460" y="0"/>
                  </a:moveTo>
                  <a:lnTo>
                    <a:pt x="0" y="2282"/>
                  </a:lnTo>
                  <a:lnTo>
                    <a:pt x="1460" y="2960"/>
                  </a:lnTo>
                  <a:lnTo>
                    <a:pt x="14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alpha val="30000"/>
                  </a:schemeClr>
                </a:gs>
                <a:gs pos="100000">
                  <a:schemeClr val="bg1">
                    <a:lumMod val="65000"/>
                    <a:alpha val="1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4574297" y="1129730"/>
              <a:ext cx="1671228" cy="3397552"/>
            </a:xfrm>
            <a:custGeom>
              <a:avLst/>
              <a:gdLst>
                <a:gd name="T0" fmla="*/ 0 w 1456"/>
                <a:gd name="T1" fmla="*/ 0 h 2960"/>
                <a:gd name="T2" fmla="*/ 1456 w 1456"/>
                <a:gd name="T3" fmla="*/ 2286 h 2960"/>
                <a:gd name="T4" fmla="*/ 0 w 1456"/>
                <a:gd name="T5" fmla="*/ 2960 h 2960"/>
                <a:gd name="T6" fmla="*/ 0 w 1456"/>
                <a:gd name="T7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6" h="2960">
                  <a:moveTo>
                    <a:pt x="0" y="0"/>
                  </a:moveTo>
                  <a:lnTo>
                    <a:pt x="1456" y="2286"/>
                  </a:lnTo>
                  <a:lnTo>
                    <a:pt x="0" y="2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75000"/>
                    <a:alpha val="10000"/>
                  </a:schemeClr>
                </a:gs>
                <a:gs pos="0">
                  <a:schemeClr val="bg1">
                    <a:lumMod val="75000"/>
                    <a:alpha val="3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176856" y="1501819"/>
            <a:ext cx="1922784" cy="3449453"/>
            <a:chOff x="2897188" y="1030288"/>
            <a:chExt cx="1677988" cy="3009900"/>
          </a:xfrm>
        </p:grpSpPr>
        <p:sp>
          <p:nvSpPr>
            <p:cNvPr id="63" name="Freeform 5"/>
            <p:cNvSpPr/>
            <p:nvPr/>
          </p:nvSpPr>
          <p:spPr bwMode="auto">
            <a:xfrm>
              <a:off x="2897188" y="1030288"/>
              <a:ext cx="1677988" cy="3009900"/>
            </a:xfrm>
            <a:custGeom>
              <a:avLst/>
              <a:gdLst>
                <a:gd name="T0" fmla="*/ 0 w 1057"/>
                <a:gd name="T1" fmla="*/ 1652 h 1896"/>
                <a:gd name="T2" fmla="*/ 524 w 1057"/>
                <a:gd name="T3" fmla="*/ 1896 h 1896"/>
                <a:gd name="T4" fmla="*/ 1057 w 1057"/>
                <a:gd name="T5" fmla="*/ 1655 h 1896"/>
                <a:gd name="T6" fmla="*/ 1057 w 1057"/>
                <a:gd name="T7" fmla="*/ 0 h 1896"/>
                <a:gd name="T8" fmla="*/ 0 w 1057"/>
                <a:gd name="T9" fmla="*/ 1652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7" h="1896">
                  <a:moveTo>
                    <a:pt x="0" y="1652"/>
                  </a:moveTo>
                  <a:lnTo>
                    <a:pt x="524" y="1896"/>
                  </a:lnTo>
                  <a:lnTo>
                    <a:pt x="1057" y="1655"/>
                  </a:lnTo>
                  <a:lnTo>
                    <a:pt x="1057" y="0"/>
                  </a:lnTo>
                  <a:lnTo>
                    <a:pt x="0" y="16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3729038" y="1030288"/>
              <a:ext cx="846138" cy="3009900"/>
            </a:xfrm>
            <a:custGeom>
              <a:avLst/>
              <a:gdLst>
                <a:gd name="T0" fmla="*/ 0 w 533"/>
                <a:gd name="T1" fmla="*/ 1896 h 1896"/>
                <a:gd name="T2" fmla="*/ 533 w 533"/>
                <a:gd name="T3" fmla="*/ 1655 h 1896"/>
                <a:gd name="T4" fmla="*/ 533 w 533"/>
                <a:gd name="T5" fmla="*/ 0 h 1896"/>
                <a:gd name="T6" fmla="*/ 0 w 533"/>
                <a:gd name="T7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3" h="1896">
                  <a:moveTo>
                    <a:pt x="0" y="1896"/>
                  </a:moveTo>
                  <a:lnTo>
                    <a:pt x="533" y="1655"/>
                  </a:lnTo>
                  <a:lnTo>
                    <a:pt x="533" y="0"/>
                  </a:lnTo>
                  <a:lnTo>
                    <a:pt x="0" y="18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130062" y="3484889"/>
            <a:ext cx="2885086" cy="1917576"/>
            <a:chOff x="3729038" y="2760663"/>
            <a:chExt cx="2517776" cy="1673225"/>
          </a:xfrm>
        </p:grpSpPr>
        <p:sp>
          <p:nvSpPr>
            <p:cNvPr id="66" name="Freeform 7"/>
            <p:cNvSpPr/>
            <p:nvPr/>
          </p:nvSpPr>
          <p:spPr bwMode="auto">
            <a:xfrm>
              <a:off x="3924301" y="2760663"/>
              <a:ext cx="1941512" cy="902499"/>
            </a:xfrm>
            <a:custGeom>
              <a:avLst/>
              <a:gdLst>
                <a:gd name="T0" fmla="*/ 0 w 1223"/>
                <a:gd name="T1" fmla="*/ 378 h 565"/>
                <a:gd name="T2" fmla="*/ 814 w 1223"/>
                <a:gd name="T3" fmla="*/ 0 h 565"/>
                <a:gd name="T4" fmla="*/ 1223 w 1223"/>
                <a:gd name="T5" fmla="*/ 186 h 565"/>
                <a:gd name="T6" fmla="*/ 410 w 1223"/>
                <a:gd name="T7" fmla="*/ 565 h 565"/>
                <a:gd name="T8" fmla="*/ 0 w 1223"/>
                <a:gd name="T9" fmla="*/ 378 h 565"/>
                <a:gd name="connsiteX0" fmla="*/ 0 w 10000"/>
                <a:gd name="connsiteY0" fmla="*/ 6690 h 10062"/>
                <a:gd name="connsiteX1" fmla="*/ 6656 w 10000"/>
                <a:gd name="connsiteY1" fmla="*/ 0 h 10062"/>
                <a:gd name="connsiteX2" fmla="*/ 10000 w 10000"/>
                <a:gd name="connsiteY2" fmla="*/ 3292 h 10062"/>
                <a:gd name="connsiteX3" fmla="*/ 3352 w 10000"/>
                <a:gd name="connsiteY3" fmla="*/ 10062 h 10062"/>
                <a:gd name="connsiteX4" fmla="*/ 0 w 10000"/>
                <a:gd name="connsiteY4" fmla="*/ 6690 h 1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62">
                  <a:moveTo>
                    <a:pt x="0" y="6690"/>
                  </a:moveTo>
                  <a:lnTo>
                    <a:pt x="6656" y="0"/>
                  </a:lnTo>
                  <a:lnTo>
                    <a:pt x="10000" y="3292"/>
                  </a:lnTo>
                  <a:lnTo>
                    <a:pt x="3352" y="10062"/>
                  </a:lnTo>
                  <a:lnTo>
                    <a:pt x="0" y="66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3729038" y="3055938"/>
              <a:ext cx="2517776" cy="1377950"/>
              <a:chOff x="3729038" y="3055938"/>
              <a:chExt cx="2517776" cy="1377950"/>
            </a:xfrm>
          </p:grpSpPr>
          <p:sp>
            <p:nvSpPr>
              <p:cNvPr id="68" name="Freeform 8"/>
              <p:cNvSpPr/>
              <p:nvPr/>
            </p:nvSpPr>
            <p:spPr bwMode="auto">
              <a:xfrm>
                <a:off x="3729038" y="3360738"/>
                <a:ext cx="846138" cy="1073150"/>
              </a:xfrm>
              <a:custGeom>
                <a:avLst/>
                <a:gdLst>
                  <a:gd name="T0" fmla="*/ 123 w 533"/>
                  <a:gd name="T1" fmla="*/ 0 h 676"/>
                  <a:gd name="T2" fmla="*/ 0 w 533"/>
                  <a:gd name="T3" fmla="*/ 428 h 676"/>
                  <a:gd name="T4" fmla="*/ 533 w 533"/>
                  <a:gd name="T5" fmla="*/ 676 h 676"/>
                  <a:gd name="T6" fmla="*/ 533 w 533"/>
                  <a:gd name="T7" fmla="*/ 187 h 676"/>
                  <a:gd name="T8" fmla="*/ 123 w 533"/>
                  <a:gd name="T9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3" h="676">
                    <a:moveTo>
                      <a:pt x="123" y="0"/>
                    </a:moveTo>
                    <a:lnTo>
                      <a:pt x="0" y="428"/>
                    </a:lnTo>
                    <a:lnTo>
                      <a:pt x="533" y="676"/>
                    </a:lnTo>
                    <a:lnTo>
                      <a:pt x="533" y="187"/>
                    </a:lnTo>
                    <a:lnTo>
                      <a:pt x="1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9"/>
              <p:cNvSpPr/>
              <p:nvPr/>
            </p:nvSpPr>
            <p:spPr bwMode="auto">
              <a:xfrm>
                <a:off x="4575176" y="3055938"/>
                <a:ext cx="1671638" cy="1377950"/>
              </a:xfrm>
              <a:custGeom>
                <a:avLst/>
                <a:gdLst>
                  <a:gd name="T0" fmla="*/ 813 w 1053"/>
                  <a:gd name="T1" fmla="*/ 0 h 868"/>
                  <a:gd name="T2" fmla="*/ 1053 w 1053"/>
                  <a:gd name="T3" fmla="*/ 379 h 868"/>
                  <a:gd name="T4" fmla="*/ 0 w 1053"/>
                  <a:gd name="T5" fmla="*/ 868 h 868"/>
                  <a:gd name="T6" fmla="*/ 0 w 1053"/>
                  <a:gd name="T7" fmla="*/ 379 h 868"/>
                  <a:gd name="T8" fmla="*/ 813 w 1053"/>
                  <a:gd name="T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3" h="868">
                    <a:moveTo>
                      <a:pt x="813" y="0"/>
                    </a:moveTo>
                    <a:lnTo>
                      <a:pt x="1053" y="379"/>
                    </a:lnTo>
                    <a:lnTo>
                      <a:pt x="0" y="868"/>
                    </a:lnTo>
                    <a:lnTo>
                      <a:pt x="0" y="379"/>
                    </a:lnTo>
                    <a:lnTo>
                      <a:pt x="81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6096003" y="1501819"/>
            <a:ext cx="1482563" cy="2667141"/>
            <a:chOff x="4572001" y="1030288"/>
            <a:chExt cx="1293813" cy="2327275"/>
          </a:xfrm>
        </p:grpSpPr>
        <p:sp>
          <p:nvSpPr>
            <p:cNvPr id="71" name="Freeform 10"/>
            <p:cNvSpPr/>
            <p:nvPr/>
          </p:nvSpPr>
          <p:spPr bwMode="auto">
            <a:xfrm>
              <a:off x="4572001" y="1030288"/>
              <a:ext cx="647700" cy="2327275"/>
            </a:xfrm>
            <a:custGeom>
              <a:avLst/>
              <a:gdLst>
                <a:gd name="T0" fmla="*/ 2 w 408"/>
                <a:gd name="T1" fmla="*/ 0 h 1466"/>
                <a:gd name="T2" fmla="*/ 408 w 408"/>
                <a:gd name="T3" fmla="*/ 1466 h 1466"/>
                <a:gd name="T4" fmla="*/ 0 w 408"/>
                <a:gd name="T5" fmla="*/ 1279 h 1466"/>
                <a:gd name="T6" fmla="*/ 2 w 408"/>
                <a:gd name="T7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1466">
                  <a:moveTo>
                    <a:pt x="2" y="0"/>
                  </a:moveTo>
                  <a:lnTo>
                    <a:pt x="408" y="1466"/>
                  </a:lnTo>
                  <a:lnTo>
                    <a:pt x="0" y="127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1"/>
            <p:cNvSpPr/>
            <p:nvPr/>
          </p:nvSpPr>
          <p:spPr bwMode="auto">
            <a:xfrm>
              <a:off x="4575176" y="1030288"/>
              <a:ext cx="1290638" cy="2327275"/>
            </a:xfrm>
            <a:custGeom>
              <a:avLst/>
              <a:gdLst>
                <a:gd name="T0" fmla="*/ 0 w 813"/>
                <a:gd name="T1" fmla="*/ 0 h 1466"/>
                <a:gd name="T2" fmla="*/ 813 w 813"/>
                <a:gd name="T3" fmla="*/ 1276 h 1466"/>
                <a:gd name="T4" fmla="*/ 406 w 813"/>
                <a:gd name="T5" fmla="*/ 1466 h 1466"/>
                <a:gd name="T6" fmla="*/ 0 w 813"/>
                <a:gd name="T7" fmla="*/ 0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3" h="1466">
                  <a:moveTo>
                    <a:pt x="0" y="0"/>
                  </a:moveTo>
                  <a:lnTo>
                    <a:pt x="813" y="1276"/>
                  </a:lnTo>
                  <a:lnTo>
                    <a:pt x="406" y="146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660330" y="2455149"/>
            <a:ext cx="868619" cy="1782945"/>
            <a:chOff x="4191794" y="1862138"/>
            <a:chExt cx="758032" cy="1555750"/>
          </a:xfrm>
        </p:grpSpPr>
        <p:sp>
          <p:nvSpPr>
            <p:cNvPr id="74" name="Freeform 12"/>
            <p:cNvSpPr/>
            <p:nvPr/>
          </p:nvSpPr>
          <p:spPr bwMode="auto">
            <a:xfrm>
              <a:off x="4572001" y="1862138"/>
              <a:ext cx="377825" cy="1555750"/>
            </a:xfrm>
            <a:custGeom>
              <a:avLst/>
              <a:gdLst>
                <a:gd name="T0" fmla="*/ 238 w 238"/>
                <a:gd name="T1" fmla="*/ 862 h 980"/>
                <a:gd name="T2" fmla="*/ 2 w 238"/>
                <a:gd name="T3" fmla="*/ 980 h 980"/>
                <a:gd name="T4" fmla="*/ 0 w 238"/>
                <a:gd name="T5" fmla="*/ 0 h 980"/>
                <a:gd name="T6" fmla="*/ 238 w 238"/>
                <a:gd name="T7" fmla="*/ 862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980">
                  <a:moveTo>
                    <a:pt x="238" y="862"/>
                  </a:moveTo>
                  <a:lnTo>
                    <a:pt x="2" y="980"/>
                  </a:lnTo>
                  <a:lnTo>
                    <a:pt x="0" y="0"/>
                  </a:lnTo>
                  <a:lnTo>
                    <a:pt x="238" y="86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3"/>
            <p:cNvSpPr/>
            <p:nvPr/>
          </p:nvSpPr>
          <p:spPr bwMode="auto">
            <a:xfrm>
              <a:off x="4191794" y="1862138"/>
              <a:ext cx="385763" cy="1555750"/>
            </a:xfrm>
            <a:custGeom>
              <a:avLst/>
              <a:gdLst>
                <a:gd name="T0" fmla="*/ 241 w 243"/>
                <a:gd name="T1" fmla="*/ 0 h 980"/>
                <a:gd name="T2" fmla="*/ 0 w 243"/>
                <a:gd name="T3" fmla="*/ 865 h 980"/>
                <a:gd name="T4" fmla="*/ 243 w 243"/>
                <a:gd name="T5" fmla="*/ 980 h 980"/>
                <a:gd name="T6" fmla="*/ 241 w 243"/>
                <a:gd name="T7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980">
                  <a:moveTo>
                    <a:pt x="241" y="0"/>
                  </a:moveTo>
                  <a:lnTo>
                    <a:pt x="0" y="865"/>
                  </a:lnTo>
                  <a:lnTo>
                    <a:pt x="243" y="980"/>
                  </a:lnTo>
                  <a:lnTo>
                    <a:pt x="2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6" name="Freeform 19"/>
          <p:cNvSpPr/>
          <p:nvPr/>
        </p:nvSpPr>
        <p:spPr bwMode="auto">
          <a:xfrm rot="10800000">
            <a:off x="3864927" y="3586169"/>
            <a:ext cx="4462150" cy="2075261"/>
          </a:xfrm>
          <a:custGeom>
            <a:avLst/>
            <a:gdLst>
              <a:gd name="T0" fmla="*/ 2916 w 2916"/>
              <a:gd name="T1" fmla="*/ 682 h 1356"/>
              <a:gd name="T2" fmla="*/ 1458 w 2916"/>
              <a:gd name="T3" fmla="*/ 0 h 1356"/>
              <a:gd name="T4" fmla="*/ 0 w 2916"/>
              <a:gd name="T5" fmla="*/ 678 h 1356"/>
              <a:gd name="T6" fmla="*/ 1460 w 2916"/>
              <a:gd name="T7" fmla="*/ 1356 h 1356"/>
              <a:gd name="T8" fmla="*/ 2916 w 2916"/>
              <a:gd name="T9" fmla="*/ 682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6" h="1356">
                <a:moveTo>
                  <a:pt x="2916" y="682"/>
                </a:moveTo>
                <a:lnTo>
                  <a:pt x="1458" y="0"/>
                </a:lnTo>
                <a:lnTo>
                  <a:pt x="0" y="678"/>
                </a:lnTo>
                <a:lnTo>
                  <a:pt x="1460" y="1356"/>
                </a:lnTo>
                <a:lnTo>
                  <a:pt x="2916" y="68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75000"/>
                  <a:alpha val="10000"/>
                </a:schemeClr>
              </a:gs>
              <a:gs pos="0">
                <a:schemeClr val="bg1">
                  <a:lumMod val="75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552522" y="3950316"/>
            <a:ext cx="3257829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8291656" y="3733608"/>
            <a:ext cx="331649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52522" y="2640302"/>
            <a:ext cx="3257829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291656" y="2441090"/>
            <a:ext cx="331649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zh-CN" altLang="en-US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H="1">
            <a:off x="7187085" y="2852759"/>
            <a:ext cx="110457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7934723" y="4160075"/>
            <a:ext cx="356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3836978" y="3048619"/>
            <a:ext cx="221987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 flipH="1">
            <a:off x="3836980" y="4160075"/>
            <a:ext cx="4203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/>
      <p:bldP spid="79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4453261" y="1530960"/>
            <a:ext cx="3254152" cy="3864424"/>
            <a:chOff x="3339785" y="1338720"/>
            <a:chExt cx="2440932" cy="2898318"/>
          </a:xfrm>
        </p:grpSpPr>
        <p:sp>
          <p:nvSpPr>
            <p:cNvPr id="31" name="Freeform 18"/>
            <p:cNvSpPr/>
            <p:nvPr/>
          </p:nvSpPr>
          <p:spPr bwMode="auto">
            <a:xfrm rot="16200000">
              <a:off x="3121101" y="1569723"/>
              <a:ext cx="1669382" cy="1207376"/>
            </a:xfrm>
            <a:custGeom>
              <a:avLst/>
              <a:gdLst>
                <a:gd name="T0" fmla="*/ 0 w 2168"/>
                <a:gd name="T1" fmla="*/ 1568 h 1568"/>
                <a:gd name="T2" fmla="*/ 2168 w 2168"/>
                <a:gd name="T3" fmla="*/ 1568 h 1568"/>
                <a:gd name="T4" fmla="*/ 2168 w 2168"/>
                <a:gd name="T5" fmla="*/ 1568 h 1568"/>
                <a:gd name="T6" fmla="*/ 2144 w 2168"/>
                <a:gd name="T7" fmla="*/ 1544 h 1568"/>
                <a:gd name="T8" fmla="*/ 2116 w 2168"/>
                <a:gd name="T9" fmla="*/ 1512 h 1568"/>
                <a:gd name="T10" fmla="*/ 2080 w 2168"/>
                <a:gd name="T11" fmla="*/ 1468 h 1568"/>
                <a:gd name="T12" fmla="*/ 2036 w 2168"/>
                <a:gd name="T13" fmla="*/ 1410 h 1568"/>
                <a:gd name="T14" fmla="*/ 1984 w 2168"/>
                <a:gd name="T15" fmla="*/ 1342 h 1568"/>
                <a:gd name="T16" fmla="*/ 1930 w 2168"/>
                <a:gd name="T17" fmla="*/ 1260 h 1568"/>
                <a:gd name="T18" fmla="*/ 1870 w 2168"/>
                <a:gd name="T19" fmla="*/ 1168 h 1568"/>
                <a:gd name="T20" fmla="*/ 1840 w 2168"/>
                <a:gd name="T21" fmla="*/ 1116 h 1568"/>
                <a:gd name="T22" fmla="*/ 1810 w 2168"/>
                <a:gd name="T23" fmla="*/ 1062 h 1568"/>
                <a:gd name="T24" fmla="*/ 1778 w 2168"/>
                <a:gd name="T25" fmla="*/ 1004 h 1568"/>
                <a:gd name="T26" fmla="*/ 1748 w 2168"/>
                <a:gd name="T27" fmla="*/ 944 h 1568"/>
                <a:gd name="T28" fmla="*/ 1718 w 2168"/>
                <a:gd name="T29" fmla="*/ 882 h 1568"/>
                <a:gd name="T30" fmla="*/ 1686 w 2168"/>
                <a:gd name="T31" fmla="*/ 816 h 1568"/>
                <a:gd name="T32" fmla="*/ 1656 w 2168"/>
                <a:gd name="T33" fmla="*/ 748 h 1568"/>
                <a:gd name="T34" fmla="*/ 1628 w 2168"/>
                <a:gd name="T35" fmla="*/ 676 h 1568"/>
                <a:gd name="T36" fmla="*/ 1600 w 2168"/>
                <a:gd name="T37" fmla="*/ 602 h 1568"/>
                <a:gd name="T38" fmla="*/ 1572 w 2168"/>
                <a:gd name="T39" fmla="*/ 524 h 1568"/>
                <a:gd name="T40" fmla="*/ 1546 w 2168"/>
                <a:gd name="T41" fmla="*/ 444 h 1568"/>
                <a:gd name="T42" fmla="*/ 1520 w 2168"/>
                <a:gd name="T43" fmla="*/ 360 h 1568"/>
                <a:gd name="T44" fmla="*/ 1498 w 2168"/>
                <a:gd name="T45" fmla="*/ 274 h 1568"/>
                <a:gd name="T46" fmla="*/ 1476 w 2168"/>
                <a:gd name="T47" fmla="*/ 186 h 1568"/>
                <a:gd name="T48" fmla="*/ 1456 w 2168"/>
                <a:gd name="T49" fmla="*/ 94 h 1568"/>
                <a:gd name="T50" fmla="*/ 1438 w 2168"/>
                <a:gd name="T51" fmla="*/ 0 h 1568"/>
                <a:gd name="T52" fmla="*/ 1438 w 2168"/>
                <a:gd name="T53" fmla="*/ 0 h 1568"/>
                <a:gd name="T54" fmla="*/ 0 w 2168"/>
                <a:gd name="T55" fmla="*/ 1568 h 1568"/>
                <a:gd name="T56" fmla="*/ 0 w 2168"/>
                <a:gd name="T57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8" h="1568">
                  <a:moveTo>
                    <a:pt x="0" y="1568"/>
                  </a:moveTo>
                  <a:lnTo>
                    <a:pt x="2168" y="1568"/>
                  </a:lnTo>
                  <a:lnTo>
                    <a:pt x="2168" y="1568"/>
                  </a:lnTo>
                  <a:lnTo>
                    <a:pt x="2144" y="1544"/>
                  </a:lnTo>
                  <a:lnTo>
                    <a:pt x="2116" y="1512"/>
                  </a:lnTo>
                  <a:lnTo>
                    <a:pt x="2080" y="1468"/>
                  </a:lnTo>
                  <a:lnTo>
                    <a:pt x="2036" y="1410"/>
                  </a:lnTo>
                  <a:lnTo>
                    <a:pt x="1984" y="1342"/>
                  </a:lnTo>
                  <a:lnTo>
                    <a:pt x="1930" y="1260"/>
                  </a:lnTo>
                  <a:lnTo>
                    <a:pt x="1870" y="1168"/>
                  </a:lnTo>
                  <a:lnTo>
                    <a:pt x="1840" y="1116"/>
                  </a:lnTo>
                  <a:lnTo>
                    <a:pt x="1810" y="1062"/>
                  </a:lnTo>
                  <a:lnTo>
                    <a:pt x="1778" y="1004"/>
                  </a:lnTo>
                  <a:lnTo>
                    <a:pt x="1748" y="944"/>
                  </a:lnTo>
                  <a:lnTo>
                    <a:pt x="1718" y="882"/>
                  </a:lnTo>
                  <a:lnTo>
                    <a:pt x="1686" y="816"/>
                  </a:lnTo>
                  <a:lnTo>
                    <a:pt x="1656" y="748"/>
                  </a:lnTo>
                  <a:lnTo>
                    <a:pt x="1628" y="676"/>
                  </a:lnTo>
                  <a:lnTo>
                    <a:pt x="1600" y="602"/>
                  </a:lnTo>
                  <a:lnTo>
                    <a:pt x="1572" y="524"/>
                  </a:lnTo>
                  <a:lnTo>
                    <a:pt x="1546" y="444"/>
                  </a:lnTo>
                  <a:lnTo>
                    <a:pt x="1520" y="360"/>
                  </a:lnTo>
                  <a:lnTo>
                    <a:pt x="1498" y="274"/>
                  </a:lnTo>
                  <a:lnTo>
                    <a:pt x="1476" y="186"/>
                  </a:lnTo>
                  <a:lnTo>
                    <a:pt x="1456" y="94"/>
                  </a:lnTo>
                  <a:lnTo>
                    <a:pt x="1438" y="0"/>
                  </a:lnTo>
                  <a:lnTo>
                    <a:pt x="1438" y="0"/>
                  </a:lnTo>
                  <a:lnTo>
                    <a:pt x="0" y="1568"/>
                  </a:lnTo>
                  <a:lnTo>
                    <a:pt x="0" y="15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/>
            <p:cNvSpPr/>
            <p:nvPr/>
          </p:nvSpPr>
          <p:spPr bwMode="auto">
            <a:xfrm rot="16200000">
              <a:off x="4329247" y="1568953"/>
              <a:ext cx="1669382" cy="1208916"/>
            </a:xfrm>
            <a:custGeom>
              <a:avLst/>
              <a:gdLst>
                <a:gd name="T0" fmla="*/ 1438 w 2168"/>
                <a:gd name="T1" fmla="*/ 1570 h 1570"/>
                <a:gd name="T2" fmla="*/ 1438 w 2168"/>
                <a:gd name="T3" fmla="*/ 1570 h 1570"/>
                <a:gd name="T4" fmla="*/ 1438 w 2168"/>
                <a:gd name="T5" fmla="*/ 1570 h 1570"/>
                <a:gd name="T6" fmla="*/ 1456 w 2168"/>
                <a:gd name="T7" fmla="*/ 1476 h 1570"/>
                <a:gd name="T8" fmla="*/ 1476 w 2168"/>
                <a:gd name="T9" fmla="*/ 1384 h 1570"/>
                <a:gd name="T10" fmla="*/ 1498 w 2168"/>
                <a:gd name="T11" fmla="*/ 1296 h 1570"/>
                <a:gd name="T12" fmla="*/ 1520 w 2168"/>
                <a:gd name="T13" fmla="*/ 1210 h 1570"/>
                <a:gd name="T14" fmla="*/ 1546 w 2168"/>
                <a:gd name="T15" fmla="*/ 1126 h 1570"/>
                <a:gd name="T16" fmla="*/ 1572 w 2168"/>
                <a:gd name="T17" fmla="*/ 1046 h 1570"/>
                <a:gd name="T18" fmla="*/ 1600 w 2168"/>
                <a:gd name="T19" fmla="*/ 968 h 1570"/>
                <a:gd name="T20" fmla="*/ 1628 w 2168"/>
                <a:gd name="T21" fmla="*/ 894 h 1570"/>
                <a:gd name="T22" fmla="*/ 1656 w 2168"/>
                <a:gd name="T23" fmla="*/ 822 h 1570"/>
                <a:gd name="T24" fmla="*/ 1686 w 2168"/>
                <a:gd name="T25" fmla="*/ 754 h 1570"/>
                <a:gd name="T26" fmla="*/ 1718 w 2168"/>
                <a:gd name="T27" fmla="*/ 688 h 1570"/>
                <a:gd name="T28" fmla="*/ 1748 w 2168"/>
                <a:gd name="T29" fmla="*/ 624 h 1570"/>
                <a:gd name="T30" fmla="*/ 1778 w 2168"/>
                <a:gd name="T31" fmla="*/ 564 h 1570"/>
                <a:gd name="T32" fmla="*/ 1810 w 2168"/>
                <a:gd name="T33" fmla="*/ 508 h 1570"/>
                <a:gd name="T34" fmla="*/ 1840 w 2168"/>
                <a:gd name="T35" fmla="*/ 454 h 1570"/>
                <a:gd name="T36" fmla="*/ 1870 w 2168"/>
                <a:gd name="T37" fmla="*/ 402 h 1570"/>
                <a:gd name="T38" fmla="*/ 1930 w 2168"/>
                <a:gd name="T39" fmla="*/ 308 h 1570"/>
                <a:gd name="T40" fmla="*/ 1984 w 2168"/>
                <a:gd name="T41" fmla="*/ 228 h 1570"/>
                <a:gd name="T42" fmla="*/ 2036 w 2168"/>
                <a:gd name="T43" fmla="*/ 158 h 1570"/>
                <a:gd name="T44" fmla="*/ 2080 w 2168"/>
                <a:gd name="T45" fmla="*/ 102 h 1570"/>
                <a:gd name="T46" fmla="*/ 2116 w 2168"/>
                <a:gd name="T47" fmla="*/ 58 h 1570"/>
                <a:gd name="T48" fmla="*/ 2144 w 2168"/>
                <a:gd name="T49" fmla="*/ 26 h 1570"/>
                <a:gd name="T50" fmla="*/ 2168 w 2168"/>
                <a:gd name="T51" fmla="*/ 0 h 1570"/>
                <a:gd name="T52" fmla="*/ 0 w 2168"/>
                <a:gd name="T53" fmla="*/ 0 h 1570"/>
                <a:gd name="T54" fmla="*/ 1438 w 2168"/>
                <a:gd name="T55" fmla="*/ 1570 h 1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8" h="1570">
                  <a:moveTo>
                    <a:pt x="1438" y="1570"/>
                  </a:moveTo>
                  <a:lnTo>
                    <a:pt x="1438" y="1570"/>
                  </a:lnTo>
                  <a:lnTo>
                    <a:pt x="1438" y="1570"/>
                  </a:lnTo>
                  <a:lnTo>
                    <a:pt x="1456" y="1476"/>
                  </a:lnTo>
                  <a:lnTo>
                    <a:pt x="1476" y="1384"/>
                  </a:lnTo>
                  <a:lnTo>
                    <a:pt x="1498" y="1296"/>
                  </a:lnTo>
                  <a:lnTo>
                    <a:pt x="1520" y="1210"/>
                  </a:lnTo>
                  <a:lnTo>
                    <a:pt x="1546" y="1126"/>
                  </a:lnTo>
                  <a:lnTo>
                    <a:pt x="1572" y="1046"/>
                  </a:lnTo>
                  <a:lnTo>
                    <a:pt x="1600" y="968"/>
                  </a:lnTo>
                  <a:lnTo>
                    <a:pt x="1628" y="894"/>
                  </a:lnTo>
                  <a:lnTo>
                    <a:pt x="1656" y="822"/>
                  </a:lnTo>
                  <a:lnTo>
                    <a:pt x="1686" y="754"/>
                  </a:lnTo>
                  <a:lnTo>
                    <a:pt x="1718" y="688"/>
                  </a:lnTo>
                  <a:lnTo>
                    <a:pt x="1748" y="624"/>
                  </a:lnTo>
                  <a:lnTo>
                    <a:pt x="1778" y="564"/>
                  </a:lnTo>
                  <a:lnTo>
                    <a:pt x="1810" y="508"/>
                  </a:lnTo>
                  <a:lnTo>
                    <a:pt x="1840" y="454"/>
                  </a:lnTo>
                  <a:lnTo>
                    <a:pt x="1870" y="402"/>
                  </a:lnTo>
                  <a:lnTo>
                    <a:pt x="1930" y="308"/>
                  </a:lnTo>
                  <a:lnTo>
                    <a:pt x="1984" y="228"/>
                  </a:lnTo>
                  <a:lnTo>
                    <a:pt x="2036" y="158"/>
                  </a:lnTo>
                  <a:lnTo>
                    <a:pt x="2080" y="102"/>
                  </a:lnTo>
                  <a:lnTo>
                    <a:pt x="2116" y="58"/>
                  </a:lnTo>
                  <a:lnTo>
                    <a:pt x="2144" y="26"/>
                  </a:lnTo>
                  <a:lnTo>
                    <a:pt x="2168" y="0"/>
                  </a:lnTo>
                  <a:lnTo>
                    <a:pt x="0" y="0"/>
                  </a:lnTo>
                  <a:lnTo>
                    <a:pt x="1438" y="15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"/>
            <p:cNvSpPr/>
            <p:nvPr/>
          </p:nvSpPr>
          <p:spPr bwMode="auto">
            <a:xfrm rot="16200000">
              <a:off x="4001993" y="2458315"/>
              <a:ext cx="2336211" cy="1221236"/>
            </a:xfrm>
            <a:custGeom>
              <a:avLst/>
              <a:gdLst>
                <a:gd name="T0" fmla="*/ 3034 w 3034"/>
                <a:gd name="T1" fmla="*/ 1570 h 1586"/>
                <a:gd name="T2" fmla="*/ 1596 w 3034"/>
                <a:gd name="T3" fmla="*/ 0 h 1586"/>
                <a:gd name="T4" fmla="*/ 1594 w 3034"/>
                <a:gd name="T5" fmla="*/ 0 h 1586"/>
                <a:gd name="T6" fmla="*/ 0 w 3034"/>
                <a:gd name="T7" fmla="*/ 0 h 1586"/>
                <a:gd name="T8" fmla="*/ 0 w 3034"/>
                <a:gd name="T9" fmla="*/ 0 h 1586"/>
                <a:gd name="T10" fmla="*/ 40 w 3034"/>
                <a:gd name="T11" fmla="*/ 74 h 1586"/>
                <a:gd name="T12" fmla="*/ 82 w 3034"/>
                <a:gd name="T13" fmla="*/ 144 h 1586"/>
                <a:gd name="T14" fmla="*/ 126 w 3034"/>
                <a:gd name="T15" fmla="*/ 214 h 1586"/>
                <a:gd name="T16" fmla="*/ 168 w 3034"/>
                <a:gd name="T17" fmla="*/ 280 h 1586"/>
                <a:gd name="T18" fmla="*/ 214 w 3034"/>
                <a:gd name="T19" fmla="*/ 344 h 1586"/>
                <a:gd name="T20" fmla="*/ 258 w 3034"/>
                <a:gd name="T21" fmla="*/ 406 h 1586"/>
                <a:gd name="T22" fmla="*/ 304 w 3034"/>
                <a:gd name="T23" fmla="*/ 466 h 1586"/>
                <a:gd name="T24" fmla="*/ 352 w 3034"/>
                <a:gd name="T25" fmla="*/ 524 h 1586"/>
                <a:gd name="T26" fmla="*/ 400 w 3034"/>
                <a:gd name="T27" fmla="*/ 580 h 1586"/>
                <a:gd name="T28" fmla="*/ 448 w 3034"/>
                <a:gd name="T29" fmla="*/ 634 h 1586"/>
                <a:gd name="T30" fmla="*/ 498 w 3034"/>
                <a:gd name="T31" fmla="*/ 686 h 1586"/>
                <a:gd name="T32" fmla="*/ 548 w 3034"/>
                <a:gd name="T33" fmla="*/ 738 h 1586"/>
                <a:gd name="T34" fmla="*/ 598 w 3034"/>
                <a:gd name="T35" fmla="*/ 786 h 1586"/>
                <a:gd name="T36" fmla="*/ 648 w 3034"/>
                <a:gd name="T37" fmla="*/ 832 h 1586"/>
                <a:gd name="T38" fmla="*/ 700 w 3034"/>
                <a:gd name="T39" fmla="*/ 876 h 1586"/>
                <a:gd name="T40" fmla="*/ 752 w 3034"/>
                <a:gd name="T41" fmla="*/ 920 h 1586"/>
                <a:gd name="T42" fmla="*/ 752 w 3034"/>
                <a:gd name="T43" fmla="*/ 920 h 1586"/>
                <a:gd name="T44" fmla="*/ 800 w 3034"/>
                <a:gd name="T45" fmla="*/ 958 h 1586"/>
                <a:gd name="T46" fmla="*/ 848 w 3034"/>
                <a:gd name="T47" fmla="*/ 994 h 1586"/>
                <a:gd name="T48" fmla="*/ 898 w 3034"/>
                <a:gd name="T49" fmla="*/ 1030 h 1586"/>
                <a:gd name="T50" fmla="*/ 946 w 3034"/>
                <a:gd name="T51" fmla="*/ 1064 h 1586"/>
                <a:gd name="T52" fmla="*/ 996 w 3034"/>
                <a:gd name="T53" fmla="*/ 1096 h 1586"/>
                <a:gd name="T54" fmla="*/ 1044 w 3034"/>
                <a:gd name="T55" fmla="*/ 1126 h 1586"/>
                <a:gd name="T56" fmla="*/ 1144 w 3034"/>
                <a:gd name="T57" fmla="*/ 1186 h 1586"/>
                <a:gd name="T58" fmla="*/ 1244 w 3034"/>
                <a:gd name="T59" fmla="*/ 1238 h 1586"/>
                <a:gd name="T60" fmla="*/ 1342 w 3034"/>
                <a:gd name="T61" fmla="*/ 1288 h 1586"/>
                <a:gd name="T62" fmla="*/ 1442 w 3034"/>
                <a:gd name="T63" fmla="*/ 1330 h 1586"/>
                <a:gd name="T64" fmla="*/ 1540 w 3034"/>
                <a:gd name="T65" fmla="*/ 1370 h 1586"/>
                <a:gd name="T66" fmla="*/ 1638 w 3034"/>
                <a:gd name="T67" fmla="*/ 1406 h 1586"/>
                <a:gd name="T68" fmla="*/ 1734 w 3034"/>
                <a:gd name="T69" fmla="*/ 1438 h 1586"/>
                <a:gd name="T70" fmla="*/ 1830 w 3034"/>
                <a:gd name="T71" fmla="*/ 1464 h 1586"/>
                <a:gd name="T72" fmla="*/ 1924 w 3034"/>
                <a:gd name="T73" fmla="*/ 1490 h 1586"/>
                <a:gd name="T74" fmla="*/ 2016 w 3034"/>
                <a:gd name="T75" fmla="*/ 1510 h 1586"/>
                <a:gd name="T76" fmla="*/ 2106 w 3034"/>
                <a:gd name="T77" fmla="*/ 1528 h 1586"/>
                <a:gd name="T78" fmla="*/ 2192 w 3034"/>
                <a:gd name="T79" fmla="*/ 1542 h 1586"/>
                <a:gd name="T80" fmla="*/ 2278 w 3034"/>
                <a:gd name="T81" fmla="*/ 1556 h 1586"/>
                <a:gd name="T82" fmla="*/ 2358 w 3034"/>
                <a:gd name="T83" fmla="*/ 1566 h 1586"/>
                <a:gd name="T84" fmla="*/ 2436 w 3034"/>
                <a:gd name="T85" fmla="*/ 1572 h 1586"/>
                <a:gd name="T86" fmla="*/ 2512 w 3034"/>
                <a:gd name="T87" fmla="*/ 1578 h 1586"/>
                <a:gd name="T88" fmla="*/ 2582 w 3034"/>
                <a:gd name="T89" fmla="*/ 1582 h 1586"/>
                <a:gd name="T90" fmla="*/ 2648 w 3034"/>
                <a:gd name="T91" fmla="*/ 1584 h 1586"/>
                <a:gd name="T92" fmla="*/ 2712 w 3034"/>
                <a:gd name="T93" fmla="*/ 1586 h 1586"/>
                <a:gd name="T94" fmla="*/ 2822 w 3034"/>
                <a:gd name="T95" fmla="*/ 1584 h 1586"/>
                <a:gd name="T96" fmla="*/ 2912 w 3034"/>
                <a:gd name="T97" fmla="*/ 1580 h 1586"/>
                <a:gd name="T98" fmla="*/ 2978 w 3034"/>
                <a:gd name="T99" fmla="*/ 1576 h 1586"/>
                <a:gd name="T100" fmla="*/ 3034 w 3034"/>
                <a:gd name="T101" fmla="*/ 1570 h 1586"/>
                <a:gd name="T102" fmla="*/ 3034 w 3034"/>
                <a:gd name="T103" fmla="*/ 1570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34" h="1586">
                  <a:moveTo>
                    <a:pt x="3034" y="1570"/>
                  </a:moveTo>
                  <a:lnTo>
                    <a:pt x="1596" y="0"/>
                  </a:lnTo>
                  <a:lnTo>
                    <a:pt x="15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74"/>
                  </a:lnTo>
                  <a:lnTo>
                    <a:pt x="82" y="144"/>
                  </a:lnTo>
                  <a:lnTo>
                    <a:pt x="126" y="214"/>
                  </a:lnTo>
                  <a:lnTo>
                    <a:pt x="168" y="280"/>
                  </a:lnTo>
                  <a:lnTo>
                    <a:pt x="214" y="344"/>
                  </a:lnTo>
                  <a:lnTo>
                    <a:pt x="258" y="406"/>
                  </a:lnTo>
                  <a:lnTo>
                    <a:pt x="304" y="466"/>
                  </a:lnTo>
                  <a:lnTo>
                    <a:pt x="352" y="524"/>
                  </a:lnTo>
                  <a:lnTo>
                    <a:pt x="400" y="580"/>
                  </a:lnTo>
                  <a:lnTo>
                    <a:pt x="448" y="634"/>
                  </a:lnTo>
                  <a:lnTo>
                    <a:pt x="498" y="686"/>
                  </a:lnTo>
                  <a:lnTo>
                    <a:pt x="548" y="738"/>
                  </a:lnTo>
                  <a:lnTo>
                    <a:pt x="598" y="786"/>
                  </a:lnTo>
                  <a:lnTo>
                    <a:pt x="648" y="832"/>
                  </a:lnTo>
                  <a:lnTo>
                    <a:pt x="700" y="876"/>
                  </a:lnTo>
                  <a:lnTo>
                    <a:pt x="752" y="920"/>
                  </a:lnTo>
                  <a:lnTo>
                    <a:pt x="752" y="920"/>
                  </a:lnTo>
                  <a:lnTo>
                    <a:pt x="800" y="958"/>
                  </a:lnTo>
                  <a:lnTo>
                    <a:pt x="848" y="994"/>
                  </a:lnTo>
                  <a:lnTo>
                    <a:pt x="898" y="1030"/>
                  </a:lnTo>
                  <a:lnTo>
                    <a:pt x="946" y="1064"/>
                  </a:lnTo>
                  <a:lnTo>
                    <a:pt x="996" y="1096"/>
                  </a:lnTo>
                  <a:lnTo>
                    <a:pt x="1044" y="1126"/>
                  </a:lnTo>
                  <a:lnTo>
                    <a:pt x="1144" y="1186"/>
                  </a:lnTo>
                  <a:lnTo>
                    <a:pt x="1244" y="1238"/>
                  </a:lnTo>
                  <a:lnTo>
                    <a:pt x="1342" y="1288"/>
                  </a:lnTo>
                  <a:lnTo>
                    <a:pt x="1442" y="1330"/>
                  </a:lnTo>
                  <a:lnTo>
                    <a:pt x="1540" y="1370"/>
                  </a:lnTo>
                  <a:lnTo>
                    <a:pt x="1638" y="1406"/>
                  </a:lnTo>
                  <a:lnTo>
                    <a:pt x="1734" y="1438"/>
                  </a:lnTo>
                  <a:lnTo>
                    <a:pt x="1830" y="1464"/>
                  </a:lnTo>
                  <a:lnTo>
                    <a:pt x="1924" y="1490"/>
                  </a:lnTo>
                  <a:lnTo>
                    <a:pt x="2016" y="1510"/>
                  </a:lnTo>
                  <a:lnTo>
                    <a:pt x="2106" y="1528"/>
                  </a:lnTo>
                  <a:lnTo>
                    <a:pt x="2192" y="1542"/>
                  </a:lnTo>
                  <a:lnTo>
                    <a:pt x="2278" y="1556"/>
                  </a:lnTo>
                  <a:lnTo>
                    <a:pt x="2358" y="1566"/>
                  </a:lnTo>
                  <a:lnTo>
                    <a:pt x="2436" y="1572"/>
                  </a:lnTo>
                  <a:lnTo>
                    <a:pt x="2512" y="1578"/>
                  </a:lnTo>
                  <a:lnTo>
                    <a:pt x="2582" y="1582"/>
                  </a:lnTo>
                  <a:lnTo>
                    <a:pt x="2648" y="1584"/>
                  </a:lnTo>
                  <a:lnTo>
                    <a:pt x="2712" y="1586"/>
                  </a:lnTo>
                  <a:lnTo>
                    <a:pt x="2822" y="1584"/>
                  </a:lnTo>
                  <a:lnTo>
                    <a:pt x="2912" y="1580"/>
                  </a:lnTo>
                  <a:lnTo>
                    <a:pt x="2978" y="1576"/>
                  </a:lnTo>
                  <a:lnTo>
                    <a:pt x="3034" y="1570"/>
                  </a:lnTo>
                  <a:lnTo>
                    <a:pt x="3034" y="15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 rot="16200000">
              <a:off x="2781527" y="2459085"/>
              <a:ext cx="2336211" cy="1219696"/>
            </a:xfrm>
            <a:custGeom>
              <a:avLst/>
              <a:gdLst>
                <a:gd name="T0" fmla="*/ 1596 w 3034"/>
                <a:gd name="T1" fmla="*/ 1584 h 1584"/>
                <a:gd name="T2" fmla="*/ 3034 w 3034"/>
                <a:gd name="T3" fmla="*/ 16 h 1584"/>
                <a:gd name="T4" fmla="*/ 3034 w 3034"/>
                <a:gd name="T5" fmla="*/ 16 h 1584"/>
                <a:gd name="T6" fmla="*/ 2978 w 3034"/>
                <a:gd name="T7" fmla="*/ 10 h 1584"/>
                <a:gd name="T8" fmla="*/ 2912 w 3034"/>
                <a:gd name="T9" fmla="*/ 4 h 1584"/>
                <a:gd name="T10" fmla="*/ 2822 w 3034"/>
                <a:gd name="T11" fmla="*/ 0 h 1584"/>
                <a:gd name="T12" fmla="*/ 2712 w 3034"/>
                <a:gd name="T13" fmla="*/ 0 h 1584"/>
                <a:gd name="T14" fmla="*/ 2650 w 3034"/>
                <a:gd name="T15" fmla="*/ 0 h 1584"/>
                <a:gd name="T16" fmla="*/ 2582 w 3034"/>
                <a:gd name="T17" fmla="*/ 2 h 1584"/>
                <a:gd name="T18" fmla="*/ 2512 w 3034"/>
                <a:gd name="T19" fmla="*/ 6 h 1584"/>
                <a:gd name="T20" fmla="*/ 2438 w 3034"/>
                <a:gd name="T21" fmla="*/ 12 h 1584"/>
                <a:gd name="T22" fmla="*/ 2360 w 3034"/>
                <a:gd name="T23" fmla="*/ 20 h 1584"/>
                <a:gd name="T24" fmla="*/ 2278 w 3034"/>
                <a:gd name="T25" fmla="*/ 30 h 1584"/>
                <a:gd name="T26" fmla="*/ 2194 w 3034"/>
                <a:gd name="T27" fmla="*/ 42 h 1584"/>
                <a:gd name="T28" fmla="*/ 2106 w 3034"/>
                <a:gd name="T29" fmla="*/ 58 h 1584"/>
                <a:gd name="T30" fmla="*/ 2016 w 3034"/>
                <a:gd name="T31" fmla="*/ 76 h 1584"/>
                <a:gd name="T32" fmla="*/ 1926 w 3034"/>
                <a:gd name="T33" fmla="*/ 96 h 1584"/>
                <a:gd name="T34" fmla="*/ 1832 w 3034"/>
                <a:gd name="T35" fmla="*/ 120 h 1584"/>
                <a:gd name="T36" fmla="*/ 1736 w 3034"/>
                <a:gd name="T37" fmla="*/ 148 h 1584"/>
                <a:gd name="T38" fmla="*/ 1640 w 3034"/>
                <a:gd name="T39" fmla="*/ 180 h 1584"/>
                <a:gd name="T40" fmla="*/ 1542 w 3034"/>
                <a:gd name="T41" fmla="*/ 214 h 1584"/>
                <a:gd name="T42" fmla="*/ 1444 w 3034"/>
                <a:gd name="T43" fmla="*/ 254 h 1584"/>
                <a:gd name="T44" fmla="*/ 1344 w 3034"/>
                <a:gd name="T45" fmla="*/ 298 h 1584"/>
                <a:gd name="T46" fmla="*/ 1244 w 3034"/>
                <a:gd name="T47" fmla="*/ 346 h 1584"/>
                <a:gd name="T48" fmla="*/ 1146 w 3034"/>
                <a:gd name="T49" fmla="*/ 400 h 1584"/>
                <a:gd name="T50" fmla="*/ 1046 w 3034"/>
                <a:gd name="T51" fmla="*/ 458 h 1584"/>
                <a:gd name="T52" fmla="*/ 998 w 3034"/>
                <a:gd name="T53" fmla="*/ 488 h 1584"/>
                <a:gd name="T54" fmla="*/ 948 w 3034"/>
                <a:gd name="T55" fmla="*/ 520 h 1584"/>
                <a:gd name="T56" fmla="*/ 898 w 3034"/>
                <a:gd name="T57" fmla="*/ 554 h 1584"/>
                <a:gd name="T58" fmla="*/ 850 w 3034"/>
                <a:gd name="T59" fmla="*/ 590 h 1584"/>
                <a:gd name="T60" fmla="*/ 802 w 3034"/>
                <a:gd name="T61" fmla="*/ 626 h 1584"/>
                <a:gd name="T62" fmla="*/ 754 w 3034"/>
                <a:gd name="T63" fmla="*/ 664 h 1584"/>
                <a:gd name="T64" fmla="*/ 754 w 3034"/>
                <a:gd name="T65" fmla="*/ 664 h 1584"/>
                <a:gd name="T66" fmla="*/ 702 w 3034"/>
                <a:gd name="T67" fmla="*/ 708 h 1584"/>
                <a:gd name="T68" fmla="*/ 650 w 3034"/>
                <a:gd name="T69" fmla="*/ 752 h 1584"/>
                <a:gd name="T70" fmla="*/ 598 w 3034"/>
                <a:gd name="T71" fmla="*/ 798 h 1584"/>
                <a:gd name="T72" fmla="*/ 548 w 3034"/>
                <a:gd name="T73" fmla="*/ 846 h 1584"/>
                <a:gd name="T74" fmla="*/ 498 w 3034"/>
                <a:gd name="T75" fmla="*/ 898 h 1584"/>
                <a:gd name="T76" fmla="*/ 450 w 3034"/>
                <a:gd name="T77" fmla="*/ 950 h 1584"/>
                <a:gd name="T78" fmla="*/ 400 w 3034"/>
                <a:gd name="T79" fmla="*/ 1004 h 1584"/>
                <a:gd name="T80" fmla="*/ 352 w 3034"/>
                <a:gd name="T81" fmla="*/ 1060 h 1584"/>
                <a:gd name="T82" fmla="*/ 306 w 3034"/>
                <a:gd name="T83" fmla="*/ 1118 h 1584"/>
                <a:gd name="T84" fmla="*/ 260 w 3034"/>
                <a:gd name="T85" fmla="*/ 1178 h 1584"/>
                <a:gd name="T86" fmla="*/ 214 w 3034"/>
                <a:gd name="T87" fmla="*/ 1240 h 1584"/>
                <a:gd name="T88" fmla="*/ 168 w 3034"/>
                <a:gd name="T89" fmla="*/ 1304 h 1584"/>
                <a:gd name="T90" fmla="*/ 126 w 3034"/>
                <a:gd name="T91" fmla="*/ 1372 h 1584"/>
                <a:gd name="T92" fmla="*/ 82 w 3034"/>
                <a:gd name="T93" fmla="*/ 1440 h 1584"/>
                <a:gd name="T94" fmla="*/ 40 w 3034"/>
                <a:gd name="T95" fmla="*/ 1512 h 1584"/>
                <a:gd name="T96" fmla="*/ 0 w 3034"/>
                <a:gd name="T97" fmla="*/ 1584 h 1584"/>
                <a:gd name="T98" fmla="*/ 1594 w 3034"/>
                <a:gd name="T99" fmla="*/ 1584 h 1584"/>
                <a:gd name="T100" fmla="*/ 1596 w 3034"/>
                <a:gd name="T101" fmla="*/ 158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34" h="1584">
                  <a:moveTo>
                    <a:pt x="1596" y="1584"/>
                  </a:moveTo>
                  <a:lnTo>
                    <a:pt x="3034" y="16"/>
                  </a:lnTo>
                  <a:lnTo>
                    <a:pt x="3034" y="16"/>
                  </a:lnTo>
                  <a:lnTo>
                    <a:pt x="2978" y="10"/>
                  </a:lnTo>
                  <a:lnTo>
                    <a:pt x="2912" y="4"/>
                  </a:lnTo>
                  <a:lnTo>
                    <a:pt x="2822" y="0"/>
                  </a:lnTo>
                  <a:lnTo>
                    <a:pt x="2712" y="0"/>
                  </a:lnTo>
                  <a:lnTo>
                    <a:pt x="2650" y="0"/>
                  </a:lnTo>
                  <a:lnTo>
                    <a:pt x="2582" y="2"/>
                  </a:lnTo>
                  <a:lnTo>
                    <a:pt x="2512" y="6"/>
                  </a:lnTo>
                  <a:lnTo>
                    <a:pt x="2438" y="12"/>
                  </a:lnTo>
                  <a:lnTo>
                    <a:pt x="2360" y="20"/>
                  </a:lnTo>
                  <a:lnTo>
                    <a:pt x="2278" y="30"/>
                  </a:lnTo>
                  <a:lnTo>
                    <a:pt x="2194" y="42"/>
                  </a:lnTo>
                  <a:lnTo>
                    <a:pt x="2106" y="58"/>
                  </a:lnTo>
                  <a:lnTo>
                    <a:pt x="2016" y="76"/>
                  </a:lnTo>
                  <a:lnTo>
                    <a:pt x="1926" y="96"/>
                  </a:lnTo>
                  <a:lnTo>
                    <a:pt x="1832" y="120"/>
                  </a:lnTo>
                  <a:lnTo>
                    <a:pt x="1736" y="148"/>
                  </a:lnTo>
                  <a:lnTo>
                    <a:pt x="1640" y="180"/>
                  </a:lnTo>
                  <a:lnTo>
                    <a:pt x="1542" y="214"/>
                  </a:lnTo>
                  <a:lnTo>
                    <a:pt x="1444" y="254"/>
                  </a:lnTo>
                  <a:lnTo>
                    <a:pt x="1344" y="298"/>
                  </a:lnTo>
                  <a:lnTo>
                    <a:pt x="1244" y="346"/>
                  </a:lnTo>
                  <a:lnTo>
                    <a:pt x="1146" y="400"/>
                  </a:lnTo>
                  <a:lnTo>
                    <a:pt x="1046" y="458"/>
                  </a:lnTo>
                  <a:lnTo>
                    <a:pt x="998" y="488"/>
                  </a:lnTo>
                  <a:lnTo>
                    <a:pt x="948" y="520"/>
                  </a:lnTo>
                  <a:lnTo>
                    <a:pt x="898" y="554"/>
                  </a:lnTo>
                  <a:lnTo>
                    <a:pt x="850" y="590"/>
                  </a:lnTo>
                  <a:lnTo>
                    <a:pt x="802" y="626"/>
                  </a:lnTo>
                  <a:lnTo>
                    <a:pt x="754" y="664"/>
                  </a:lnTo>
                  <a:lnTo>
                    <a:pt x="754" y="664"/>
                  </a:lnTo>
                  <a:lnTo>
                    <a:pt x="702" y="708"/>
                  </a:lnTo>
                  <a:lnTo>
                    <a:pt x="650" y="752"/>
                  </a:lnTo>
                  <a:lnTo>
                    <a:pt x="598" y="798"/>
                  </a:lnTo>
                  <a:lnTo>
                    <a:pt x="548" y="846"/>
                  </a:lnTo>
                  <a:lnTo>
                    <a:pt x="498" y="898"/>
                  </a:lnTo>
                  <a:lnTo>
                    <a:pt x="450" y="950"/>
                  </a:lnTo>
                  <a:lnTo>
                    <a:pt x="400" y="1004"/>
                  </a:lnTo>
                  <a:lnTo>
                    <a:pt x="352" y="1060"/>
                  </a:lnTo>
                  <a:lnTo>
                    <a:pt x="306" y="1118"/>
                  </a:lnTo>
                  <a:lnTo>
                    <a:pt x="260" y="1178"/>
                  </a:lnTo>
                  <a:lnTo>
                    <a:pt x="214" y="1240"/>
                  </a:lnTo>
                  <a:lnTo>
                    <a:pt x="168" y="1304"/>
                  </a:lnTo>
                  <a:lnTo>
                    <a:pt x="126" y="1372"/>
                  </a:lnTo>
                  <a:lnTo>
                    <a:pt x="82" y="1440"/>
                  </a:lnTo>
                  <a:lnTo>
                    <a:pt x="40" y="1512"/>
                  </a:lnTo>
                  <a:lnTo>
                    <a:pt x="0" y="1584"/>
                  </a:lnTo>
                  <a:lnTo>
                    <a:pt x="1594" y="1584"/>
                  </a:lnTo>
                  <a:lnTo>
                    <a:pt x="1596" y="158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"/>
            <p:cNvSpPr/>
            <p:nvPr/>
          </p:nvSpPr>
          <p:spPr bwMode="auto">
            <a:xfrm rot="16200000">
              <a:off x="3215812" y="1661354"/>
              <a:ext cx="2687335" cy="2269990"/>
            </a:xfrm>
            <a:custGeom>
              <a:avLst/>
              <a:gdLst>
                <a:gd name="T0" fmla="*/ 42 w 3490"/>
                <a:gd name="T1" fmla="*/ 1404 h 2948"/>
                <a:gd name="T2" fmla="*/ 174 w 3490"/>
                <a:gd name="T3" fmla="*/ 1200 h 2948"/>
                <a:gd name="T4" fmla="*/ 320 w 3490"/>
                <a:gd name="T5" fmla="*/ 1010 h 2948"/>
                <a:gd name="T6" fmla="*/ 480 w 3490"/>
                <a:gd name="T7" fmla="*/ 838 h 2948"/>
                <a:gd name="T8" fmla="*/ 650 w 3490"/>
                <a:gd name="T9" fmla="*/ 680 h 2948"/>
                <a:gd name="T10" fmla="*/ 834 w 3490"/>
                <a:gd name="T11" fmla="*/ 536 h 2948"/>
                <a:gd name="T12" fmla="*/ 942 w 3490"/>
                <a:gd name="T13" fmla="*/ 464 h 2948"/>
                <a:gd name="T14" fmla="*/ 1110 w 3490"/>
                <a:gd name="T15" fmla="*/ 366 h 2948"/>
                <a:gd name="T16" fmla="*/ 1286 w 3490"/>
                <a:gd name="T17" fmla="*/ 278 h 2948"/>
                <a:gd name="T18" fmla="*/ 1470 w 3490"/>
                <a:gd name="T19" fmla="*/ 202 h 2948"/>
                <a:gd name="T20" fmla="*/ 1662 w 3490"/>
                <a:gd name="T21" fmla="*/ 138 h 2948"/>
                <a:gd name="T22" fmla="*/ 1794 w 3490"/>
                <a:gd name="T23" fmla="*/ 102 h 2948"/>
                <a:gd name="T24" fmla="*/ 2046 w 3490"/>
                <a:gd name="T25" fmla="*/ 48 h 2948"/>
                <a:gd name="T26" fmla="*/ 2278 w 3490"/>
                <a:gd name="T27" fmla="*/ 18 h 2948"/>
                <a:gd name="T28" fmla="*/ 2482 w 3490"/>
                <a:gd name="T29" fmla="*/ 2 h 2948"/>
                <a:gd name="T30" fmla="*/ 2744 w 3490"/>
                <a:gd name="T31" fmla="*/ 4 h 2948"/>
                <a:gd name="T32" fmla="*/ 2830 w 3490"/>
                <a:gd name="T33" fmla="*/ 80 h 2948"/>
                <a:gd name="T34" fmla="*/ 2882 w 3490"/>
                <a:gd name="T35" fmla="*/ 288 h 2948"/>
                <a:gd name="T36" fmla="*/ 2942 w 3490"/>
                <a:gd name="T37" fmla="*/ 482 h 2948"/>
                <a:gd name="T38" fmla="*/ 3056 w 3490"/>
                <a:gd name="T39" fmla="*/ 770 h 2948"/>
                <a:gd name="T40" fmla="*/ 3200 w 3490"/>
                <a:gd name="T41" fmla="*/ 1056 h 2948"/>
                <a:gd name="T42" fmla="*/ 3340 w 3490"/>
                <a:gd name="T43" fmla="*/ 1278 h 2948"/>
                <a:gd name="T44" fmla="*/ 3458 w 3490"/>
                <a:gd name="T45" fmla="*/ 1436 h 2948"/>
                <a:gd name="T46" fmla="*/ 3458 w 3490"/>
                <a:gd name="T47" fmla="*/ 1512 h 2948"/>
                <a:gd name="T48" fmla="*/ 3340 w 3490"/>
                <a:gd name="T49" fmla="*/ 1670 h 2948"/>
                <a:gd name="T50" fmla="*/ 3200 w 3490"/>
                <a:gd name="T51" fmla="*/ 1894 h 2948"/>
                <a:gd name="T52" fmla="*/ 3056 w 3490"/>
                <a:gd name="T53" fmla="*/ 2180 h 2948"/>
                <a:gd name="T54" fmla="*/ 2942 w 3490"/>
                <a:gd name="T55" fmla="*/ 2468 h 2948"/>
                <a:gd name="T56" fmla="*/ 2882 w 3490"/>
                <a:gd name="T57" fmla="*/ 2660 h 2948"/>
                <a:gd name="T58" fmla="*/ 2830 w 3490"/>
                <a:gd name="T59" fmla="*/ 2868 h 2948"/>
                <a:gd name="T60" fmla="*/ 2742 w 3490"/>
                <a:gd name="T61" fmla="*/ 2946 h 2948"/>
                <a:gd name="T62" fmla="*/ 2478 w 3490"/>
                <a:gd name="T63" fmla="*/ 2946 h 2948"/>
                <a:gd name="T64" fmla="*/ 2272 w 3490"/>
                <a:gd name="T65" fmla="*/ 2932 h 2948"/>
                <a:gd name="T66" fmla="*/ 2040 w 3490"/>
                <a:gd name="T67" fmla="*/ 2900 h 2948"/>
                <a:gd name="T68" fmla="*/ 1786 w 3490"/>
                <a:gd name="T69" fmla="*/ 2846 h 2948"/>
                <a:gd name="T70" fmla="*/ 1654 w 3490"/>
                <a:gd name="T71" fmla="*/ 2810 h 2948"/>
                <a:gd name="T72" fmla="*/ 1464 w 3490"/>
                <a:gd name="T73" fmla="*/ 2744 h 2948"/>
                <a:gd name="T74" fmla="*/ 1280 w 3490"/>
                <a:gd name="T75" fmla="*/ 2668 h 2948"/>
                <a:gd name="T76" fmla="*/ 1104 w 3490"/>
                <a:gd name="T77" fmla="*/ 2580 h 2948"/>
                <a:gd name="T78" fmla="*/ 938 w 3490"/>
                <a:gd name="T79" fmla="*/ 2482 h 2948"/>
                <a:gd name="T80" fmla="*/ 830 w 3490"/>
                <a:gd name="T81" fmla="*/ 2410 h 2948"/>
                <a:gd name="T82" fmla="*/ 648 w 3490"/>
                <a:gd name="T83" fmla="*/ 2268 h 2948"/>
                <a:gd name="T84" fmla="*/ 478 w 3490"/>
                <a:gd name="T85" fmla="*/ 2110 h 2948"/>
                <a:gd name="T86" fmla="*/ 320 w 3490"/>
                <a:gd name="T87" fmla="*/ 1936 h 2948"/>
                <a:gd name="T88" fmla="*/ 174 w 3490"/>
                <a:gd name="T89" fmla="*/ 1748 h 2948"/>
                <a:gd name="T90" fmla="*/ 42 w 3490"/>
                <a:gd name="T91" fmla="*/ 1546 h 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90" h="2948">
                  <a:moveTo>
                    <a:pt x="0" y="1474"/>
                  </a:moveTo>
                  <a:lnTo>
                    <a:pt x="0" y="1474"/>
                  </a:lnTo>
                  <a:lnTo>
                    <a:pt x="42" y="1404"/>
                  </a:lnTo>
                  <a:lnTo>
                    <a:pt x="84" y="1334"/>
                  </a:lnTo>
                  <a:lnTo>
                    <a:pt x="130" y="1266"/>
                  </a:lnTo>
                  <a:lnTo>
                    <a:pt x="174" y="1200"/>
                  </a:lnTo>
                  <a:lnTo>
                    <a:pt x="222" y="1134"/>
                  </a:lnTo>
                  <a:lnTo>
                    <a:pt x="270" y="1072"/>
                  </a:lnTo>
                  <a:lnTo>
                    <a:pt x="320" y="1010"/>
                  </a:lnTo>
                  <a:lnTo>
                    <a:pt x="372" y="952"/>
                  </a:lnTo>
                  <a:lnTo>
                    <a:pt x="426" y="894"/>
                  </a:lnTo>
                  <a:lnTo>
                    <a:pt x="480" y="838"/>
                  </a:lnTo>
                  <a:lnTo>
                    <a:pt x="536" y="782"/>
                  </a:lnTo>
                  <a:lnTo>
                    <a:pt x="592" y="730"/>
                  </a:lnTo>
                  <a:lnTo>
                    <a:pt x="650" y="680"/>
                  </a:lnTo>
                  <a:lnTo>
                    <a:pt x="710" y="630"/>
                  </a:lnTo>
                  <a:lnTo>
                    <a:pt x="772" y="582"/>
                  </a:lnTo>
                  <a:lnTo>
                    <a:pt x="834" y="536"/>
                  </a:lnTo>
                  <a:lnTo>
                    <a:pt x="834" y="536"/>
                  </a:lnTo>
                  <a:lnTo>
                    <a:pt x="888" y="500"/>
                  </a:lnTo>
                  <a:lnTo>
                    <a:pt x="942" y="464"/>
                  </a:lnTo>
                  <a:lnTo>
                    <a:pt x="996" y="430"/>
                  </a:lnTo>
                  <a:lnTo>
                    <a:pt x="1054" y="398"/>
                  </a:lnTo>
                  <a:lnTo>
                    <a:pt x="1110" y="366"/>
                  </a:lnTo>
                  <a:lnTo>
                    <a:pt x="1168" y="336"/>
                  </a:lnTo>
                  <a:lnTo>
                    <a:pt x="1226" y="306"/>
                  </a:lnTo>
                  <a:lnTo>
                    <a:pt x="1286" y="278"/>
                  </a:lnTo>
                  <a:lnTo>
                    <a:pt x="1348" y="252"/>
                  </a:lnTo>
                  <a:lnTo>
                    <a:pt x="1408" y="226"/>
                  </a:lnTo>
                  <a:lnTo>
                    <a:pt x="1470" y="202"/>
                  </a:lnTo>
                  <a:lnTo>
                    <a:pt x="1534" y="180"/>
                  </a:lnTo>
                  <a:lnTo>
                    <a:pt x="1598" y="158"/>
                  </a:lnTo>
                  <a:lnTo>
                    <a:pt x="1662" y="138"/>
                  </a:lnTo>
                  <a:lnTo>
                    <a:pt x="1728" y="118"/>
                  </a:lnTo>
                  <a:lnTo>
                    <a:pt x="1794" y="102"/>
                  </a:lnTo>
                  <a:lnTo>
                    <a:pt x="1794" y="102"/>
                  </a:lnTo>
                  <a:lnTo>
                    <a:pt x="1880" y="80"/>
                  </a:lnTo>
                  <a:lnTo>
                    <a:pt x="1964" y="64"/>
                  </a:lnTo>
                  <a:lnTo>
                    <a:pt x="2046" y="48"/>
                  </a:lnTo>
                  <a:lnTo>
                    <a:pt x="2126" y="36"/>
                  </a:lnTo>
                  <a:lnTo>
                    <a:pt x="2204" y="26"/>
                  </a:lnTo>
                  <a:lnTo>
                    <a:pt x="2278" y="18"/>
                  </a:lnTo>
                  <a:lnTo>
                    <a:pt x="2350" y="10"/>
                  </a:lnTo>
                  <a:lnTo>
                    <a:pt x="2418" y="6"/>
                  </a:lnTo>
                  <a:lnTo>
                    <a:pt x="2482" y="2"/>
                  </a:lnTo>
                  <a:lnTo>
                    <a:pt x="2542" y="2"/>
                  </a:lnTo>
                  <a:lnTo>
                    <a:pt x="2652" y="0"/>
                  </a:lnTo>
                  <a:lnTo>
                    <a:pt x="2744" y="4"/>
                  </a:lnTo>
                  <a:lnTo>
                    <a:pt x="2814" y="8"/>
                  </a:lnTo>
                  <a:lnTo>
                    <a:pt x="2814" y="8"/>
                  </a:lnTo>
                  <a:lnTo>
                    <a:pt x="2830" y="80"/>
                  </a:lnTo>
                  <a:lnTo>
                    <a:pt x="2846" y="152"/>
                  </a:lnTo>
                  <a:lnTo>
                    <a:pt x="2864" y="222"/>
                  </a:lnTo>
                  <a:lnTo>
                    <a:pt x="2882" y="288"/>
                  </a:lnTo>
                  <a:lnTo>
                    <a:pt x="2902" y="356"/>
                  </a:lnTo>
                  <a:lnTo>
                    <a:pt x="2922" y="420"/>
                  </a:lnTo>
                  <a:lnTo>
                    <a:pt x="2942" y="482"/>
                  </a:lnTo>
                  <a:lnTo>
                    <a:pt x="2964" y="542"/>
                  </a:lnTo>
                  <a:lnTo>
                    <a:pt x="3008" y="660"/>
                  </a:lnTo>
                  <a:lnTo>
                    <a:pt x="3056" y="770"/>
                  </a:lnTo>
                  <a:lnTo>
                    <a:pt x="3104" y="872"/>
                  </a:lnTo>
                  <a:lnTo>
                    <a:pt x="3152" y="968"/>
                  </a:lnTo>
                  <a:lnTo>
                    <a:pt x="3200" y="1056"/>
                  </a:lnTo>
                  <a:lnTo>
                    <a:pt x="3248" y="1138"/>
                  </a:lnTo>
                  <a:lnTo>
                    <a:pt x="3296" y="1212"/>
                  </a:lnTo>
                  <a:lnTo>
                    <a:pt x="3340" y="1278"/>
                  </a:lnTo>
                  <a:lnTo>
                    <a:pt x="3382" y="1338"/>
                  </a:lnTo>
                  <a:lnTo>
                    <a:pt x="3422" y="1392"/>
                  </a:lnTo>
                  <a:lnTo>
                    <a:pt x="3458" y="1436"/>
                  </a:lnTo>
                  <a:lnTo>
                    <a:pt x="3490" y="1474"/>
                  </a:lnTo>
                  <a:lnTo>
                    <a:pt x="3490" y="1474"/>
                  </a:lnTo>
                  <a:lnTo>
                    <a:pt x="3458" y="1512"/>
                  </a:lnTo>
                  <a:lnTo>
                    <a:pt x="3422" y="1558"/>
                  </a:lnTo>
                  <a:lnTo>
                    <a:pt x="3382" y="1610"/>
                  </a:lnTo>
                  <a:lnTo>
                    <a:pt x="3340" y="1670"/>
                  </a:lnTo>
                  <a:lnTo>
                    <a:pt x="3296" y="1738"/>
                  </a:lnTo>
                  <a:lnTo>
                    <a:pt x="3248" y="1812"/>
                  </a:lnTo>
                  <a:lnTo>
                    <a:pt x="3200" y="1894"/>
                  </a:lnTo>
                  <a:lnTo>
                    <a:pt x="3152" y="1982"/>
                  </a:lnTo>
                  <a:lnTo>
                    <a:pt x="3104" y="2078"/>
                  </a:lnTo>
                  <a:lnTo>
                    <a:pt x="3056" y="2180"/>
                  </a:lnTo>
                  <a:lnTo>
                    <a:pt x="3008" y="2290"/>
                  </a:lnTo>
                  <a:lnTo>
                    <a:pt x="2964" y="2406"/>
                  </a:lnTo>
                  <a:lnTo>
                    <a:pt x="2942" y="2468"/>
                  </a:lnTo>
                  <a:lnTo>
                    <a:pt x="2922" y="2530"/>
                  </a:lnTo>
                  <a:lnTo>
                    <a:pt x="2902" y="2594"/>
                  </a:lnTo>
                  <a:lnTo>
                    <a:pt x="2882" y="2660"/>
                  </a:lnTo>
                  <a:lnTo>
                    <a:pt x="2864" y="2728"/>
                  </a:lnTo>
                  <a:lnTo>
                    <a:pt x="2846" y="2798"/>
                  </a:lnTo>
                  <a:lnTo>
                    <a:pt x="2830" y="2868"/>
                  </a:lnTo>
                  <a:lnTo>
                    <a:pt x="2814" y="2942"/>
                  </a:lnTo>
                  <a:lnTo>
                    <a:pt x="2814" y="2942"/>
                  </a:lnTo>
                  <a:lnTo>
                    <a:pt x="2742" y="2946"/>
                  </a:lnTo>
                  <a:lnTo>
                    <a:pt x="2650" y="2948"/>
                  </a:lnTo>
                  <a:lnTo>
                    <a:pt x="2540" y="2948"/>
                  </a:lnTo>
                  <a:lnTo>
                    <a:pt x="2478" y="2946"/>
                  </a:lnTo>
                  <a:lnTo>
                    <a:pt x="2414" y="2942"/>
                  </a:lnTo>
                  <a:lnTo>
                    <a:pt x="2344" y="2938"/>
                  </a:lnTo>
                  <a:lnTo>
                    <a:pt x="2272" y="2932"/>
                  </a:lnTo>
                  <a:lnTo>
                    <a:pt x="2198" y="2924"/>
                  </a:lnTo>
                  <a:lnTo>
                    <a:pt x="2120" y="2912"/>
                  </a:lnTo>
                  <a:lnTo>
                    <a:pt x="2040" y="2900"/>
                  </a:lnTo>
                  <a:lnTo>
                    <a:pt x="1956" y="2884"/>
                  </a:lnTo>
                  <a:lnTo>
                    <a:pt x="1872" y="2866"/>
                  </a:lnTo>
                  <a:lnTo>
                    <a:pt x="1786" y="2846"/>
                  </a:lnTo>
                  <a:lnTo>
                    <a:pt x="1786" y="2846"/>
                  </a:lnTo>
                  <a:lnTo>
                    <a:pt x="1720" y="2828"/>
                  </a:lnTo>
                  <a:lnTo>
                    <a:pt x="1654" y="2810"/>
                  </a:lnTo>
                  <a:lnTo>
                    <a:pt x="1590" y="2790"/>
                  </a:lnTo>
                  <a:lnTo>
                    <a:pt x="1526" y="2768"/>
                  </a:lnTo>
                  <a:lnTo>
                    <a:pt x="1464" y="2744"/>
                  </a:lnTo>
                  <a:lnTo>
                    <a:pt x="1402" y="2720"/>
                  </a:lnTo>
                  <a:lnTo>
                    <a:pt x="1340" y="2696"/>
                  </a:lnTo>
                  <a:lnTo>
                    <a:pt x="1280" y="2668"/>
                  </a:lnTo>
                  <a:lnTo>
                    <a:pt x="1222" y="2640"/>
                  </a:lnTo>
                  <a:lnTo>
                    <a:pt x="1162" y="2612"/>
                  </a:lnTo>
                  <a:lnTo>
                    <a:pt x="1104" y="2580"/>
                  </a:lnTo>
                  <a:lnTo>
                    <a:pt x="1048" y="2548"/>
                  </a:lnTo>
                  <a:lnTo>
                    <a:pt x="992" y="2516"/>
                  </a:lnTo>
                  <a:lnTo>
                    <a:pt x="938" y="2482"/>
                  </a:lnTo>
                  <a:lnTo>
                    <a:pt x="884" y="2446"/>
                  </a:lnTo>
                  <a:lnTo>
                    <a:pt x="830" y="2410"/>
                  </a:lnTo>
                  <a:lnTo>
                    <a:pt x="830" y="2410"/>
                  </a:lnTo>
                  <a:lnTo>
                    <a:pt x="768" y="2364"/>
                  </a:lnTo>
                  <a:lnTo>
                    <a:pt x="706" y="2316"/>
                  </a:lnTo>
                  <a:lnTo>
                    <a:pt x="648" y="2268"/>
                  </a:lnTo>
                  <a:lnTo>
                    <a:pt x="590" y="2216"/>
                  </a:lnTo>
                  <a:lnTo>
                    <a:pt x="532" y="2164"/>
                  </a:lnTo>
                  <a:lnTo>
                    <a:pt x="478" y="2110"/>
                  </a:lnTo>
                  <a:lnTo>
                    <a:pt x="424" y="2054"/>
                  </a:lnTo>
                  <a:lnTo>
                    <a:pt x="370" y="1996"/>
                  </a:lnTo>
                  <a:lnTo>
                    <a:pt x="320" y="1936"/>
                  </a:lnTo>
                  <a:lnTo>
                    <a:pt x="270" y="1876"/>
                  </a:lnTo>
                  <a:lnTo>
                    <a:pt x="220" y="1814"/>
                  </a:lnTo>
                  <a:lnTo>
                    <a:pt x="174" y="1748"/>
                  </a:lnTo>
                  <a:lnTo>
                    <a:pt x="128" y="1682"/>
                  </a:lnTo>
                  <a:lnTo>
                    <a:pt x="84" y="1614"/>
                  </a:lnTo>
                  <a:lnTo>
                    <a:pt x="42" y="1546"/>
                  </a:lnTo>
                  <a:lnTo>
                    <a:pt x="0" y="1474"/>
                  </a:lnTo>
                  <a:lnTo>
                    <a:pt x="0" y="14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534467" y="3881217"/>
            <a:ext cx="284724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393562" y="4128587"/>
            <a:ext cx="535214" cy="535284"/>
            <a:chOff x="5835317" y="2123703"/>
            <a:chExt cx="756000" cy="756000"/>
          </a:xfrm>
        </p:grpSpPr>
        <p:sp>
          <p:nvSpPr>
            <p:cNvPr id="38" name="椭圆 37"/>
            <p:cNvSpPr/>
            <p:nvPr/>
          </p:nvSpPr>
          <p:spPr>
            <a:xfrm>
              <a:off x="5835317" y="2123703"/>
              <a:ext cx="756000" cy="756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046413" y="2333066"/>
              <a:ext cx="333808" cy="298641"/>
              <a:chOff x="4987925" y="414338"/>
              <a:chExt cx="1898650" cy="1698625"/>
            </a:xfrm>
          </p:grpSpPr>
          <p:sp>
            <p:nvSpPr>
              <p:cNvPr id="40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8752388" y="3881217"/>
            <a:ext cx="2837705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208584" y="2470903"/>
            <a:ext cx="535214" cy="535284"/>
            <a:chOff x="2552681" y="2123703"/>
            <a:chExt cx="756000" cy="756000"/>
          </a:xfrm>
        </p:grpSpPr>
        <p:sp>
          <p:nvSpPr>
            <p:cNvPr id="45" name="椭圆 44"/>
            <p:cNvSpPr/>
            <p:nvPr/>
          </p:nvSpPr>
          <p:spPr>
            <a:xfrm>
              <a:off x="2552681" y="2123703"/>
              <a:ext cx="756000" cy="7560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2780523" y="2352383"/>
              <a:ext cx="300316" cy="298641"/>
              <a:chOff x="2616200" y="414338"/>
              <a:chExt cx="1708150" cy="1698625"/>
            </a:xfrm>
          </p:grpSpPr>
          <p:sp>
            <p:nvSpPr>
              <p:cNvPr id="47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0" name="矩形 49"/>
          <p:cNvSpPr/>
          <p:nvPr/>
        </p:nvSpPr>
        <p:spPr>
          <a:xfrm>
            <a:off x="534467" y="2223533"/>
            <a:ext cx="284724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208584" y="4128587"/>
            <a:ext cx="535214" cy="535284"/>
            <a:chOff x="4193999" y="2123703"/>
            <a:chExt cx="756000" cy="756000"/>
          </a:xfrm>
        </p:grpSpPr>
        <p:sp>
          <p:nvSpPr>
            <p:cNvPr id="52" name="椭圆 51"/>
            <p:cNvSpPr/>
            <p:nvPr/>
          </p:nvSpPr>
          <p:spPr>
            <a:xfrm>
              <a:off x="4193999" y="2123703"/>
              <a:ext cx="756000" cy="756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420167" y="2352383"/>
              <a:ext cx="303665" cy="298641"/>
              <a:chOff x="5032375" y="3027363"/>
              <a:chExt cx="1727200" cy="1698625"/>
            </a:xfrm>
          </p:grpSpPr>
          <p:sp>
            <p:nvSpPr>
              <p:cNvPr id="54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矩形 84"/>
          <p:cNvSpPr/>
          <p:nvPr/>
        </p:nvSpPr>
        <p:spPr>
          <a:xfrm>
            <a:off x="8752388" y="2223533"/>
            <a:ext cx="2837705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393562" y="2470903"/>
            <a:ext cx="535214" cy="535284"/>
            <a:chOff x="911363" y="2123703"/>
            <a:chExt cx="756000" cy="756000"/>
          </a:xfrm>
        </p:grpSpPr>
        <p:sp>
          <p:nvSpPr>
            <p:cNvPr id="87" name="椭圆 86"/>
            <p:cNvSpPr/>
            <p:nvPr/>
          </p:nvSpPr>
          <p:spPr>
            <a:xfrm>
              <a:off x="911363" y="2123703"/>
              <a:ext cx="756000" cy="756000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140043" y="2352383"/>
              <a:ext cx="298641" cy="298641"/>
              <a:chOff x="152400" y="414338"/>
              <a:chExt cx="1698625" cy="1698625"/>
            </a:xfrm>
          </p:grpSpPr>
          <p:sp>
            <p:nvSpPr>
              <p:cNvPr id="89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813971" y="3529514"/>
            <a:ext cx="1217484" cy="1554393"/>
            <a:chOff x="3610353" y="2837634"/>
            <a:chExt cx="913232" cy="1165795"/>
          </a:xfrm>
        </p:grpSpPr>
        <p:sp>
          <p:nvSpPr>
            <p:cNvPr id="92" name="Freeform 26"/>
            <p:cNvSpPr/>
            <p:nvPr/>
          </p:nvSpPr>
          <p:spPr bwMode="auto">
            <a:xfrm rot="16200000">
              <a:off x="3484071" y="2963916"/>
              <a:ext cx="1165795" cy="913232"/>
            </a:xfrm>
            <a:custGeom>
              <a:avLst/>
              <a:gdLst>
                <a:gd name="T0" fmla="*/ 1514 w 1514"/>
                <a:gd name="T1" fmla="*/ 1120 h 1186"/>
                <a:gd name="T2" fmla="*/ 1514 w 1514"/>
                <a:gd name="T3" fmla="*/ 66 h 1186"/>
                <a:gd name="T4" fmla="*/ 1514 w 1514"/>
                <a:gd name="T5" fmla="*/ 66 h 1186"/>
                <a:gd name="T6" fmla="*/ 1512 w 1514"/>
                <a:gd name="T7" fmla="*/ 50 h 1186"/>
                <a:gd name="T8" fmla="*/ 1506 w 1514"/>
                <a:gd name="T9" fmla="*/ 36 h 1186"/>
                <a:gd name="T10" fmla="*/ 1498 w 1514"/>
                <a:gd name="T11" fmla="*/ 24 h 1186"/>
                <a:gd name="T12" fmla="*/ 1486 w 1514"/>
                <a:gd name="T13" fmla="*/ 12 h 1186"/>
                <a:gd name="T14" fmla="*/ 1474 w 1514"/>
                <a:gd name="T15" fmla="*/ 6 h 1186"/>
                <a:gd name="T16" fmla="*/ 1458 w 1514"/>
                <a:gd name="T17" fmla="*/ 2 h 1186"/>
                <a:gd name="T18" fmla="*/ 1444 w 1514"/>
                <a:gd name="T19" fmla="*/ 0 h 1186"/>
                <a:gd name="T20" fmla="*/ 1428 w 1514"/>
                <a:gd name="T21" fmla="*/ 4 h 1186"/>
                <a:gd name="T22" fmla="*/ 1428 w 1514"/>
                <a:gd name="T23" fmla="*/ 4 h 1186"/>
                <a:gd name="T24" fmla="*/ 1330 w 1514"/>
                <a:gd name="T25" fmla="*/ 38 h 1186"/>
                <a:gd name="T26" fmla="*/ 1232 w 1514"/>
                <a:gd name="T27" fmla="*/ 74 h 1186"/>
                <a:gd name="T28" fmla="*/ 1138 w 1514"/>
                <a:gd name="T29" fmla="*/ 116 h 1186"/>
                <a:gd name="T30" fmla="*/ 1046 w 1514"/>
                <a:gd name="T31" fmla="*/ 160 h 1186"/>
                <a:gd name="T32" fmla="*/ 956 w 1514"/>
                <a:gd name="T33" fmla="*/ 206 h 1186"/>
                <a:gd name="T34" fmla="*/ 868 w 1514"/>
                <a:gd name="T35" fmla="*/ 256 h 1186"/>
                <a:gd name="T36" fmla="*/ 784 w 1514"/>
                <a:gd name="T37" fmla="*/ 310 h 1186"/>
                <a:gd name="T38" fmla="*/ 700 w 1514"/>
                <a:gd name="T39" fmla="*/ 366 h 1186"/>
                <a:gd name="T40" fmla="*/ 700 w 1514"/>
                <a:gd name="T41" fmla="*/ 366 h 1186"/>
                <a:gd name="T42" fmla="*/ 650 w 1514"/>
                <a:gd name="T43" fmla="*/ 402 h 1186"/>
                <a:gd name="T44" fmla="*/ 602 w 1514"/>
                <a:gd name="T45" fmla="*/ 440 h 1186"/>
                <a:gd name="T46" fmla="*/ 554 w 1514"/>
                <a:gd name="T47" fmla="*/ 478 h 1186"/>
                <a:gd name="T48" fmla="*/ 506 w 1514"/>
                <a:gd name="T49" fmla="*/ 518 h 1186"/>
                <a:gd name="T50" fmla="*/ 460 w 1514"/>
                <a:gd name="T51" fmla="*/ 558 h 1186"/>
                <a:gd name="T52" fmla="*/ 414 w 1514"/>
                <a:gd name="T53" fmla="*/ 600 h 1186"/>
                <a:gd name="T54" fmla="*/ 370 w 1514"/>
                <a:gd name="T55" fmla="*/ 644 h 1186"/>
                <a:gd name="T56" fmla="*/ 326 w 1514"/>
                <a:gd name="T57" fmla="*/ 688 h 1186"/>
                <a:gd name="T58" fmla="*/ 284 w 1514"/>
                <a:gd name="T59" fmla="*/ 734 h 1186"/>
                <a:gd name="T60" fmla="*/ 242 w 1514"/>
                <a:gd name="T61" fmla="*/ 780 h 1186"/>
                <a:gd name="T62" fmla="*/ 200 w 1514"/>
                <a:gd name="T63" fmla="*/ 828 h 1186"/>
                <a:gd name="T64" fmla="*/ 160 w 1514"/>
                <a:gd name="T65" fmla="*/ 878 h 1186"/>
                <a:gd name="T66" fmla="*/ 122 w 1514"/>
                <a:gd name="T67" fmla="*/ 928 h 1186"/>
                <a:gd name="T68" fmla="*/ 84 w 1514"/>
                <a:gd name="T69" fmla="*/ 978 h 1186"/>
                <a:gd name="T70" fmla="*/ 48 w 1514"/>
                <a:gd name="T71" fmla="*/ 1030 h 1186"/>
                <a:gd name="T72" fmla="*/ 10 w 1514"/>
                <a:gd name="T73" fmla="*/ 1084 h 1186"/>
                <a:gd name="T74" fmla="*/ 10 w 1514"/>
                <a:gd name="T75" fmla="*/ 1084 h 1186"/>
                <a:gd name="T76" fmla="*/ 6 w 1514"/>
                <a:gd name="T77" fmla="*/ 1092 h 1186"/>
                <a:gd name="T78" fmla="*/ 2 w 1514"/>
                <a:gd name="T79" fmla="*/ 1102 h 1186"/>
                <a:gd name="T80" fmla="*/ 0 w 1514"/>
                <a:gd name="T81" fmla="*/ 1110 h 1186"/>
                <a:gd name="T82" fmla="*/ 0 w 1514"/>
                <a:gd name="T83" fmla="*/ 1118 h 1186"/>
                <a:gd name="T84" fmla="*/ 2 w 1514"/>
                <a:gd name="T85" fmla="*/ 1136 h 1186"/>
                <a:gd name="T86" fmla="*/ 8 w 1514"/>
                <a:gd name="T87" fmla="*/ 1152 h 1186"/>
                <a:gd name="T88" fmla="*/ 18 w 1514"/>
                <a:gd name="T89" fmla="*/ 1166 h 1186"/>
                <a:gd name="T90" fmla="*/ 32 w 1514"/>
                <a:gd name="T91" fmla="*/ 1176 h 1186"/>
                <a:gd name="T92" fmla="*/ 40 w 1514"/>
                <a:gd name="T93" fmla="*/ 1180 h 1186"/>
                <a:gd name="T94" fmla="*/ 48 w 1514"/>
                <a:gd name="T95" fmla="*/ 1184 h 1186"/>
                <a:gd name="T96" fmla="*/ 56 w 1514"/>
                <a:gd name="T97" fmla="*/ 1186 h 1186"/>
                <a:gd name="T98" fmla="*/ 66 w 1514"/>
                <a:gd name="T99" fmla="*/ 1186 h 1186"/>
                <a:gd name="T100" fmla="*/ 1448 w 1514"/>
                <a:gd name="T101" fmla="*/ 1186 h 1186"/>
                <a:gd name="T102" fmla="*/ 1448 w 1514"/>
                <a:gd name="T103" fmla="*/ 1186 h 1186"/>
                <a:gd name="T104" fmla="*/ 1462 w 1514"/>
                <a:gd name="T105" fmla="*/ 1186 h 1186"/>
                <a:gd name="T106" fmla="*/ 1474 w 1514"/>
                <a:gd name="T107" fmla="*/ 1182 h 1186"/>
                <a:gd name="T108" fmla="*/ 1484 w 1514"/>
                <a:gd name="T109" fmla="*/ 1176 h 1186"/>
                <a:gd name="T110" fmla="*/ 1494 w 1514"/>
                <a:gd name="T111" fmla="*/ 1168 h 1186"/>
                <a:gd name="T112" fmla="*/ 1502 w 1514"/>
                <a:gd name="T113" fmla="*/ 1158 h 1186"/>
                <a:gd name="T114" fmla="*/ 1508 w 1514"/>
                <a:gd name="T115" fmla="*/ 1146 h 1186"/>
                <a:gd name="T116" fmla="*/ 1512 w 1514"/>
                <a:gd name="T117" fmla="*/ 1134 h 1186"/>
                <a:gd name="T118" fmla="*/ 1514 w 1514"/>
                <a:gd name="T119" fmla="*/ 1120 h 1186"/>
                <a:gd name="T120" fmla="*/ 1514 w 1514"/>
                <a:gd name="T121" fmla="*/ 112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4" h="1186">
                  <a:moveTo>
                    <a:pt x="1514" y="1120"/>
                  </a:moveTo>
                  <a:lnTo>
                    <a:pt x="1514" y="66"/>
                  </a:lnTo>
                  <a:lnTo>
                    <a:pt x="1514" y="66"/>
                  </a:lnTo>
                  <a:lnTo>
                    <a:pt x="1512" y="50"/>
                  </a:lnTo>
                  <a:lnTo>
                    <a:pt x="1506" y="36"/>
                  </a:lnTo>
                  <a:lnTo>
                    <a:pt x="1498" y="24"/>
                  </a:lnTo>
                  <a:lnTo>
                    <a:pt x="1486" y="12"/>
                  </a:lnTo>
                  <a:lnTo>
                    <a:pt x="1474" y="6"/>
                  </a:lnTo>
                  <a:lnTo>
                    <a:pt x="1458" y="2"/>
                  </a:lnTo>
                  <a:lnTo>
                    <a:pt x="1444" y="0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330" y="38"/>
                  </a:lnTo>
                  <a:lnTo>
                    <a:pt x="1232" y="74"/>
                  </a:lnTo>
                  <a:lnTo>
                    <a:pt x="1138" y="116"/>
                  </a:lnTo>
                  <a:lnTo>
                    <a:pt x="1046" y="160"/>
                  </a:lnTo>
                  <a:lnTo>
                    <a:pt x="956" y="206"/>
                  </a:lnTo>
                  <a:lnTo>
                    <a:pt x="868" y="256"/>
                  </a:lnTo>
                  <a:lnTo>
                    <a:pt x="784" y="310"/>
                  </a:lnTo>
                  <a:lnTo>
                    <a:pt x="700" y="366"/>
                  </a:lnTo>
                  <a:lnTo>
                    <a:pt x="700" y="366"/>
                  </a:lnTo>
                  <a:lnTo>
                    <a:pt x="650" y="402"/>
                  </a:lnTo>
                  <a:lnTo>
                    <a:pt x="602" y="440"/>
                  </a:lnTo>
                  <a:lnTo>
                    <a:pt x="554" y="478"/>
                  </a:lnTo>
                  <a:lnTo>
                    <a:pt x="506" y="518"/>
                  </a:lnTo>
                  <a:lnTo>
                    <a:pt x="460" y="558"/>
                  </a:lnTo>
                  <a:lnTo>
                    <a:pt x="414" y="600"/>
                  </a:lnTo>
                  <a:lnTo>
                    <a:pt x="370" y="644"/>
                  </a:lnTo>
                  <a:lnTo>
                    <a:pt x="326" y="688"/>
                  </a:lnTo>
                  <a:lnTo>
                    <a:pt x="284" y="734"/>
                  </a:lnTo>
                  <a:lnTo>
                    <a:pt x="242" y="780"/>
                  </a:lnTo>
                  <a:lnTo>
                    <a:pt x="200" y="828"/>
                  </a:lnTo>
                  <a:lnTo>
                    <a:pt x="160" y="878"/>
                  </a:lnTo>
                  <a:lnTo>
                    <a:pt x="122" y="928"/>
                  </a:lnTo>
                  <a:lnTo>
                    <a:pt x="84" y="978"/>
                  </a:lnTo>
                  <a:lnTo>
                    <a:pt x="48" y="1030"/>
                  </a:lnTo>
                  <a:lnTo>
                    <a:pt x="10" y="1084"/>
                  </a:lnTo>
                  <a:lnTo>
                    <a:pt x="10" y="1084"/>
                  </a:lnTo>
                  <a:lnTo>
                    <a:pt x="6" y="1092"/>
                  </a:lnTo>
                  <a:lnTo>
                    <a:pt x="2" y="1102"/>
                  </a:lnTo>
                  <a:lnTo>
                    <a:pt x="0" y="1110"/>
                  </a:lnTo>
                  <a:lnTo>
                    <a:pt x="0" y="1118"/>
                  </a:lnTo>
                  <a:lnTo>
                    <a:pt x="2" y="1136"/>
                  </a:lnTo>
                  <a:lnTo>
                    <a:pt x="8" y="1152"/>
                  </a:lnTo>
                  <a:lnTo>
                    <a:pt x="18" y="1166"/>
                  </a:lnTo>
                  <a:lnTo>
                    <a:pt x="32" y="1176"/>
                  </a:lnTo>
                  <a:lnTo>
                    <a:pt x="40" y="1180"/>
                  </a:lnTo>
                  <a:lnTo>
                    <a:pt x="48" y="1184"/>
                  </a:lnTo>
                  <a:lnTo>
                    <a:pt x="56" y="1186"/>
                  </a:lnTo>
                  <a:lnTo>
                    <a:pt x="66" y="1186"/>
                  </a:lnTo>
                  <a:lnTo>
                    <a:pt x="1448" y="1186"/>
                  </a:lnTo>
                  <a:lnTo>
                    <a:pt x="1448" y="1186"/>
                  </a:lnTo>
                  <a:lnTo>
                    <a:pt x="1462" y="1186"/>
                  </a:lnTo>
                  <a:lnTo>
                    <a:pt x="1474" y="1182"/>
                  </a:lnTo>
                  <a:lnTo>
                    <a:pt x="1484" y="1176"/>
                  </a:lnTo>
                  <a:lnTo>
                    <a:pt x="1494" y="1168"/>
                  </a:lnTo>
                  <a:lnTo>
                    <a:pt x="1502" y="1158"/>
                  </a:lnTo>
                  <a:lnTo>
                    <a:pt x="1508" y="1146"/>
                  </a:lnTo>
                  <a:lnTo>
                    <a:pt x="1512" y="1134"/>
                  </a:lnTo>
                  <a:lnTo>
                    <a:pt x="1514" y="1120"/>
                  </a:lnTo>
                  <a:lnTo>
                    <a:pt x="1514" y="112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4053470" y="3102127"/>
              <a:ext cx="318674" cy="285100"/>
              <a:chOff x="4987925" y="414338"/>
              <a:chExt cx="1898650" cy="1698625"/>
            </a:xfrm>
          </p:grpSpPr>
          <p:sp>
            <p:nvSpPr>
              <p:cNvPr id="94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6127165" y="3529514"/>
            <a:ext cx="1217484" cy="1554393"/>
            <a:chOff x="4595376" y="2837634"/>
            <a:chExt cx="913232" cy="1165795"/>
          </a:xfrm>
        </p:grpSpPr>
        <p:sp>
          <p:nvSpPr>
            <p:cNvPr id="98" name="Freeform 25"/>
            <p:cNvSpPr/>
            <p:nvPr/>
          </p:nvSpPr>
          <p:spPr bwMode="auto">
            <a:xfrm rot="16200000">
              <a:off x="4469094" y="2963916"/>
              <a:ext cx="1165795" cy="913232"/>
            </a:xfrm>
            <a:custGeom>
              <a:avLst/>
              <a:gdLst>
                <a:gd name="T0" fmla="*/ 1448 w 1514"/>
                <a:gd name="T1" fmla="*/ 0 h 1186"/>
                <a:gd name="T2" fmla="*/ 66 w 1514"/>
                <a:gd name="T3" fmla="*/ 0 h 1186"/>
                <a:gd name="T4" fmla="*/ 66 w 1514"/>
                <a:gd name="T5" fmla="*/ 0 h 1186"/>
                <a:gd name="T6" fmla="*/ 56 w 1514"/>
                <a:gd name="T7" fmla="*/ 2 h 1186"/>
                <a:gd name="T8" fmla="*/ 48 w 1514"/>
                <a:gd name="T9" fmla="*/ 4 h 1186"/>
                <a:gd name="T10" fmla="*/ 40 w 1514"/>
                <a:gd name="T11" fmla="*/ 6 h 1186"/>
                <a:gd name="T12" fmla="*/ 32 w 1514"/>
                <a:gd name="T13" fmla="*/ 10 h 1186"/>
                <a:gd name="T14" fmla="*/ 18 w 1514"/>
                <a:gd name="T15" fmla="*/ 22 h 1186"/>
                <a:gd name="T16" fmla="*/ 8 w 1514"/>
                <a:gd name="T17" fmla="*/ 36 h 1186"/>
                <a:gd name="T18" fmla="*/ 2 w 1514"/>
                <a:gd name="T19" fmla="*/ 52 h 1186"/>
                <a:gd name="T20" fmla="*/ 0 w 1514"/>
                <a:gd name="T21" fmla="*/ 68 h 1186"/>
                <a:gd name="T22" fmla="*/ 0 w 1514"/>
                <a:gd name="T23" fmla="*/ 78 h 1186"/>
                <a:gd name="T24" fmla="*/ 2 w 1514"/>
                <a:gd name="T25" fmla="*/ 86 h 1186"/>
                <a:gd name="T26" fmla="*/ 6 w 1514"/>
                <a:gd name="T27" fmla="*/ 94 h 1186"/>
                <a:gd name="T28" fmla="*/ 10 w 1514"/>
                <a:gd name="T29" fmla="*/ 102 h 1186"/>
                <a:gd name="T30" fmla="*/ 10 w 1514"/>
                <a:gd name="T31" fmla="*/ 102 h 1186"/>
                <a:gd name="T32" fmla="*/ 46 w 1514"/>
                <a:gd name="T33" fmla="*/ 156 h 1186"/>
                <a:gd name="T34" fmla="*/ 84 w 1514"/>
                <a:gd name="T35" fmla="*/ 208 h 1186"/>
                <a:gd name="T36" fmla="*/ 122 w 1514"/>
                <a:gd name="T37" fmla="*/ 260 h 1186"/>
                <a:gd name="T38" fmla="*/ 160 w 1514"/>
                <a:gd name="T39" fmla="*/ 310 h 1186"/>
                <a:gd name="T40" fmla="*/ 200 w 1514"/>
                <a:gd name="T41" fmla="*/ 358 h 1186"/>
                <a:gd name="T42" fmla="*/ 240 w 1514"/>
                <a:gd name="T43" fmla="*/ 406 h 1186"/>
                <a:gd name="T44" fmla="*/ 282 w 1514"/>
                <a:gd name="T45" fmla="*/ 452 h 1186"/>
                <a:gd name="T46" fmla="*/ 324 w 1514"/>
                <a:gd name="T47" fmla="*/ 498 h 1186"/>
                <a:gd name="T48" fmla="*/ 368 w 1514"/>
                <a:gd name="T49" fmla="*/ 542 h 1186"/>
                <a:gd name="T50" fmla="*/ 412 w 1514"/>
                <a:gd name="T51" fmla="*/ 584 h 1186"/>
                <a:gd name="T52" fmla="*/ 458 w 1514"/>
                <a:gd name="T53" fmla="*/ 626 h 1186"/>
                <a:gd name="T54" fmla="*/ 504 w 1514"/>
                <a:gd name="T55" fmla="*/ 668 h 1186"/>
                <a:gd name="T56" fmla="*/ 550 w 1514"/>
                <a:gd name="T57" fmla="*/ 708 h 1186"/>
                <a:gd name="T58" fmla="*/ 598 w 1514"/>
                <a:gd name="T59" fmla="*/ 746 h 1186"/>
                <a:gd name="T60" fmla="*/ 646 w 1514"/>
                <a:gd name="T61" fmla="*/ 782 h 1186"/>
                <a:gd name="T62" fmla="*/ 696 w 1514"/>
                <a:gd name="T63" fmla="*/ 818 h 1186"/>
                <a:gd name="T64" fmla="*/ 696 w 1514"/>
                <a:gd name="T65" fmla="*/ 818 h 1186"/>
                <a:gd name="T66" fmla="*/ 780 w 1514"/>
                <a:gd name="T67" fmla="*/ 876 h 1186"/>
                <a:gd name="T68" fmla="*/ 866 w 1514"/>
                <a:gd name="T69" fmla="*/ 930 h 1186"/>
                <a:gd name="T70" fmla="*/ 954 w 1514"/>
                <a:gd name="T71" fmla="*/ 980 h 1186"/>
                <a:gd name="T72" fmla="*/ 1044 w 1514"/>
                <a:gd name="T73" fmla="*/ 1028 h 1186"/>
                <a:gd name="T74" fmla="*/ 1136 w 1514"/>
                <a:gd name="T75" fmla="*/ 1072 h 1186"/>
                <a:gd name="T76" fmla="*/ 1232 w 1514"/>
                <a:gd name="T77" fmla="*/ 1112 h 1186"/>
                <a:gd name="T78" fmla="*/ 1328 w 1514"/>
                <a:gd name="T79" fmla="*/ 1150 h 1186"/>
                <a:gd name="T80" fmla="*/ 1428 w 1514"/>
                <a:gd name="T81" fmla="*/ 1184 h 1186"/>
                <a:gd name="T82" fmla="*/ 1428 w 1514"/>
                <a:gd name="T83" fmla="*/ 1184 h 1186"/>
                <a:gd name="T84" fmla="*/ 1444 w 1514"/>
                <a:gd name="T85" fmla="*/ 1186 h 1186"/>
                <a:gd name="T86" fmla="*/ 1458 w 1514"/>
                <a:gd name="T87" fmla="*/ 1186 h 1186"/>
                <a:gd name="T88" fmla="*/ 1474 w 1514"/>
                <a:gd name="T89" fmla="*/ 1182 h 1186"/>
                <a:gd name="T90" fmla="*/ 1486 w 1514"/>
                <a:gd name="T91" fmla="*/ 1174 h 1186"/>
                <a:gd name="T92" fmla="*/ 1498 w 1514"/>
                <a:gd name="T93" fmla="*/ 1164 h 1186"/>
                <a:gd name="T94" fmla="*/ 1506 w 1514"/>
                <a:gd name="T95" fmla="*/ 1152 h 1186"/>
                <a:gd name="T96" fmla="*/ 1512 w 1514"/>
                <a:gd name="T97" fmla="*/ 1138 h 1186"/>
                <a:gd name="T98" fmla="*/ 1514 w 1514"/>
                <a:gd name="T99" fmla="*/ 1120 h 1186"/>
                <a:gd name="T100" fmla="*/ 1514 w 1514"/>
                <a:gd name="T101" fmla="*/ 66 h 1186"/>
                <a:gd name="T102" fmla="*/ 1514 w 1514"/>
                <a:gd name="T103" fmla="*/ 66 h 1186"/>
                <a:gd name="T104" fmla="*/ 1512 w 1514"/>
                <a:gd name="T105" fmla="*/ 54 h 1186"/>
                <a:gd name="T106" fmla="*/ 1508 w 1514"/>
                <a:gd name="T107" fmla="*/ 40 h 1186"/>
                <a:gd name="T108" fmla="*/ 1502 w 1514"/>
                <a:gd name="T109" fmla="*/ 30 h 1186"/>
                <a:gd name="T110" fmla="*/ 1494 w 1514"/>
                <a:gd name="T111" fmla="*/ 20 h 1186"/>
                <a:gd name="T112" fmla="*/ 1484 w 1514"/>
                <a:gd name="T113" fmla="*/ 12 h 1186"/>
                <a:gd name="T114" fmla="*/ 1474 w 1514"/>
                <a:gd name="T115" fmla="*/ 6 h 1186"/>
                <a:gd name="T116" fmla="*/ 1462 w 1514"/>
                <a:gd name="T117" fmla="*/ 2 h 1186"/>
                <a:gd name="T118" fmla="*/ 1448 w 1514"/>
                <a:gd name="T119" fmla="*/ 0 h 1186"/>
                <a:gd name="T120" fmla="*/ 1448 w 1514"/>
                <a:gd name="T121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4" h="1186">
                  <a:moveTo>
                    <a:pt x="1448" y="0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8" y="4"/>
                  </a:lnTo>
                  <a:lnTo>
                    <a:pt x="40" y="6"/>
                  </a:lnTo>
                  <a:lnTo>
                    <a:pt x="32" y="10"/>
                  </a:lnTo>
                  <a:lnTo>
                    <a:pt x="18" y="22"/>
                  </a:lnTo>
                  <a:lnTo>
                    <a:pt x="8" y="36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" y="86"/>
                  </a:lnTo>
                  <a:lnTo>
                    <a:pt x="6" y="94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46" y="156"/>
                  </a:lnTo>
                  <a:lnTo>
                    <a:pt x="84" y="208"/>
                  </a:lnTo>
                  <a:lnTo>
                    <a:pt x="122" y="260"/>
                  </a:lnTo>
                  <a:lnTo>
                    <a:pt x="160" y="310"/>
                  </a:lnTo>
                  <a:lnTo>
                    <a:pt x="200" y="358"/>
                  </a:lnTo>
                  <a:lnTo>
                    <a:pt x="240" y="406"/>
                  </a:lnTo>
                  <a:lnTo>
                    <a:pt x="282" y="452"/>
                  </a:lnTo>
                  <a:lnTo>
                    <a:pt x="324" y="498"/>
                  </a:lnTo>
                  <a:lnTo>
                    <a:pt x="368" y="542"/>
                  </a:lnTo>
                  <a:lnTo>
                    <a:pt x="412" y="584"/>
                  </a:lnTo>
                  <a:lnTo>
                    <a:pt x="458" y="626"/>
                  </a:lnTo>
                  <a:lnTo>
                    <a:pt x="504" y="668"/>
                  </a:lnTo>
                  <a:lnTo>
                    <a:pt x="550" y="708"/>
                  </a:lnTo>
                  <a:lnTo>
                    <a:pt x="598" y="746"/>
                  </a:lnTo>
                  <a:lnTo>
                    <a:pt x="646" y="782"/>
                  </a:lnTo>
                  <a:lnTo>
                    <a:pt x="696" y="818"/>
                  </a:lnTo>
                  <a:lnTo>
                    <a:pt x="696" y="818"/>
                  </a:lnTo>
                  <a:lnTo>
                    <a:pt x="780" y="876"/>
                  </a:lnTo>
                  <a:lnTo>
                    <a:pt x="866" y="930"/>
                  </a:lnTo>
                  <a:lnTo>
                    <a:pt x="954" y="980"/>
                  </a:lnTo>
                  <a:lnTo>
                    <a:pt x="1044" y="1028"/>
                  </a:lnTo>
                  <a:lnTo>
                    <a:pt x="1136" y="1072"/>
                  </a:lnTo>
                  <a:lnTo>
                    <a:pt x="1232" y="1112"/>
                  </a:lnTo>
                  <a:lnTo>
                    <a:pt x="1328" y="1150"/>
                  </a:lnTo>
                  <a:lnTo>
                    <a:pt x="1428" y="1184"/>
                  </a:lnTo>
                  <a:lnTo>
                    <a:pt x="1428" y="1184"/>
                  </a:lnTo>
                  <a:lnTo>
                    <a:pt x="1444" y="1186"/>
                  </a:lnTo>
                  <a:lnTo>
                    <a:pt x="1458" y="1186"/>
                  </a:lnTo>
                  <a:lnTo>
                    <a:pt x="1474" y="1182"/>
                  </a:lnTo>
                  <a:lnTo>
                    <a:pt x="1486" y="1174"/>
                  </a:lnTo>
                  <a:lnTo>
                    <a:pt x="1498" y="1164"/>
                  </a:lnTo>
                  <a:lnTo>
                    <a:pt x="1506" y="1152"/>
                  </a:lnTo>
                  <a:lnTo>
                    <a:pt x="1512" y="1138"/>
                  </a:lnTo>
                  <a:lnTo>
                    <a:pt x="1514" y="1120"/>
                  </a:lnTo>
                  <a:lnTo>
                    <a:pt x="1514" y="66"/>
                  </a:lnTo>
                  <a:lnTo>
                    <a:pt x="1514" y="66"/>
                  </a:lnTo>
                  <a:lnTo>
                    <a:pt x="1512" y="54"/>
                  </a:lnTo>
                  <a:lnTo>
                    <a:pt x="1508" y="40"/>
                  </a:lnTo>
                  <a:lnTo>
                    <a:pt x="1502" y="30"/>
                  </a:lnTo>
                  <a:lnTo>
                    <a:pt x="1494" y="20"/>
                  </a:lnTo>
                  <a:lnTo>
                    <a:pt x="1484" y="12"/>
                  </a:lnTo>
                  <a:lnTo>
                    <a:pt x="1474" y="6"/>
                  </a:lnTo>
                  <a:lnTo>
                    <a:pt x="1462" y="2"/>
                  </a:lnTo>
                  <a:lnTo>
                    <a:pt x="1448" y="0"/>
                  </a:lnTo>
                  <a:lnTo>
                    <a:pt x="1448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4757192" y="3102127"/>
              <a:ext cx="289900" cy="285100"/>
              <a:chOff x="5032375" y="3027363"/>
              <a:chExt cx="1727200" cy="1698625"/>
            </a:xfrm>
          </p:grpSpPr>
          <p:sp>
            <p:nvSpPr>
              <p:cNvPr id="100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6127163" y="1893773"/>
            <a:ext cx="1373520" cy="1540020"/>
            <a:chOff x="4595375" y="1610829"/>
            <a:chExt cx="1030274" cy="1155015"/>
          </a:xfrm>
        </p:grpSpPr>
        <p:sp>
          <p:nvSpPr>
            <p:cNvPr id="106" name="Freeform 24"/>
            <p:cNvSpPr/>
            <p:nvPr/>
          </p:nvSpPr>
          <p:spPr bwMode="auto">
            <a:xfrm rot="16200000">
              <a:off x="4533004" y="1673200"/>
              <a:ext cx="1155015" cy="1030274"/>
            </a:xfrm>
            <a:custGeom>
              <a:avLst/>
              <a:gdLst>
                <a:gd name="T0" fmla="*/ 0 w 1500"/>
                <a:gd name="T1" fmla="*/ 1176 h 1338"/>
                <a:gd name="T2" fmla="*/ 0 w 1500"/>
                <a:gd name="T3" fmla="*/ 1186 h 1338"/>
                <a:gd name="T4" fmla="*/ 8 w 1500"/>
                <a:gd name="T5" fmla="*/ 1206 h 1338"/>
                <a:gd name="T6" fmla="*/ 20 w 1500"/>
                <a:gd name="T7" fmla="*/ 1222 h 1338"/>
                <a:gd name="T8" fmla="*/ 38 w 1500"/>
                <a:gd name="T9" fmla="*/ 1234 h 1338"/>
                <a:gd name="T10" fmla="*/ 48 w 1500"/>
                <a:gd name="T11" fmla="*/ 1238 h 1338"/>
                <a:gd name="T12" fmla="*/ 48 w 1500"/>
                <a:gd name="T13" fmla="*/ 1238 h 1338"/>
                <a:gd name="T14" fmla="*/ 178 w 1500"/>
                <a:gd name="T15" fmla="*/ 1268 h 1338"/>
                <a:gd name="T16" fmla="*/ 304 w 1500"/>
                <a:gd name="T17" fmla="*/ 1292 h 1338"/>
                <a:gd name="T18" fmla="*/ 538 w 1500"/>
                <a:gd name="T19" fmla="*/ 1322 h 1338"/>
                <a:gd name="T20" fmla="*/ 742 w 1500"/>
                <a:gd name="T21" fmla="*/ 1336 h 1338"/>
                <a:gd name="T22" fmla="*/ 908 w 1500"/>
                <a:gd name="T23" fmla="*/ 1338 h 1338"/>
                <a:gd name="T24" fmla="*/ 920 w 1500"/>
                <a:gd name="T25" fmla="*/ 1336 h 1338"/>
                <a:gd name="T26" fmla="*/ 940 w 1500"/>
                <a:gd name="T27" fmla="*/ 1328 h 1338"/>
                <a:gd name="T28" fmla="*/ 956 w 1500"/>
                <a:gd name="T29" fmla="*/ 1316 h 1338"/>
                <a:gd name="T30" fmla="*/ 968 w 1500"/>
                <a:gd name="T31" fmla="*/ 1298 h 1338"/>
                <a:gd name="T32" fmla="*/ 970 w 1500"/>
                <a:gd name="T33" fmla="*/ 1286 h 1338"/>
                <a:gd name="T34" fmla="*/ 1022 w 1500"/>
                <a:gd name="T35" fmla="*/ 1090 h 1338"/>
                <a:gd name="T36" fmla="*/ 1082 w 1500"/>
                <a:gd name="T37" fmla="*/ 908 h 1338"/>
                <a:gd name="T38" fmla="*/ 1146 w 1500"/>
                <a:gd name="T39" fmla="*/ 738 h 1338"/>
                <a:gd name="T40" fmla="*/ 1214 w 1500"/>
                <a:gd name="T41" fmla="*/ 582 h 1338"/>
                <a:gd name="T42" fmla="*/ 1284 w 1500"/>
                <a:gd name="T43" fmla="*/ 442 h 1338"/>
                <a:gd name="T44" fmla="*/ 1354 w 1500"/>
                <a:gd name="T45" fmla="*/ 314 h 1338"/>
                <a:gd name="T46" fmla="*/ 1422 w 1500"/>
                <a:gd name="T47" fmla="*/ 202 h 1338"/>
                <a:gd name="T48" fmla="*/ 1488 w 1500"/>
                <a:gd name="T49" fmla="*/ 104 h 1338"/>
                <a:gd name="T50" fmla="*/ 1496 w 1500"/>
                <a:gd name="T51" fmla="*/ 86 h 1338"/>
                <a:gd name="T52" fmla="*/ 1500 w 1500"/>
                <a:gd name="T53" fmla="*/ 70 h 1338"/>
                <a:gd name="T54" fmla="*/ 1492 w 1500"/>
                <a:gd name="T55" fmla="*/ 36 h 1338"/>
                <a:gd name="T56" fmla="*/ 1468 w 1500"/>
                <a:gd name="T57" fmla="*/ 10 h 1338"/>
                <a:gd name="T58" fmla="*/ 1452 w 1500"/>
                <a:gd name="T59" fmla="*/ 4 h 1338"/>
                <a:gd name="T60" fmla="*/ 1434 w 1500"/>
                <a:gd name="T61" fmla="*/ 0 h 1338"/>
                <a:gd name="T62" fmla="*/ 66 w 1500"/>
                <a:gd name="T63" fmla="*/ 0 h 1338"/>
                <a:gd name="T64" fmla="*/ 40 w 1500"/>
                <a:gd name="T65" fmla="*/ 6 h 1338"/>
                <a:gd name="T66" fmla="*/ 20 w 1500"/>
                <a:gd name="T67" fmla="*/ 20 h 1338"/>
                <a:gd name="T68" fmla="*/ 4 w 1500"/>
                <a:gd name="T69" fmla="*/ 40 h 1338"/>
                <a:gd name="T70" fmla="*/ 0 w 1500"/>
                <a:gd name="T71" fmla="*/ 66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0" h="1338">
                  <a:moveTo>
                    <a:pt x="0" y="66"/>
                  </a:moveTo>
                  <a:lnTo>
                    <a:pt x="0" y="1176"/>
                  </a:lnTo>
                  <a:lnTo>
                    <a:pt x="0" y="1176"/>
                  </a:lnTo>
                  <a:lnTo>
                    <a:pt x="0" y="1186"/>
                  </a:lnTo>
                  <a:lnTo>
                    <a:pt x="4" y="1196"/>
                  </a:lnTo>
                  <a:lnTo>
                    <a:pt x="8" y="1206"/>
                  </a:lnTo>
                  <a:lnTo>
                    <a:pt x="14" y="1216"/>
                  </a:lnTo>
                  <a:lnTo>
                    <a:pt x="20" y="1222"/>
                  </a:lnTo>
                  <a:lnTo>
                    <a:pt x="28" y="1230"/>
                  </a:lnTo>
                  <a:lnTo>
                    <a:pt x="38" y="1234"/>
                  </a:lnTo>
                  <a:lnTo>
                    <a:pt x="48" y="1238"/>
                  </a:lnTo>
                  <a:lnTo>
                    <a:pt x="48" y="1238"/>
                  </a:lnTo>
                  <a:lnTo>
                    <a:pt x="48" y="1238"/>
                  </a:lnTo>
                  <a:lnTo>
                    <a:pt x="48" y="1238"/>
                  </a:lnTo>
                  <a:lnTo>
                    <a:pt x="114" y="1254"/>
                  </a:lnTo>
                  <a:lnTo>
                    <a:pt x="178" y="1268"/>
                  </a:lnTo>
                  <a:lnTo>
                    <a:pt x="242" y="1282"/>
                  </a:lnTo>
                  <a:lnTo>
                    <a:pt x="304" y="1292"/>
                  </a:lnTo>
                  <a:lnTo>
                    <a:pt x="424" y="1310"/>
                  </a:lnTo>
                  <a:lnTo>
                    <a:pt x="538" y="1322"/>
                  </a:lnTo>
                  <a:lnTo>
                    <a:pt x="644" y="1332"/>
                  </a:lnTo>
                  <a:lnTo>
                    <a:pt x="742" y="1336"/>
                  </a:lnTo>
                  <a:lnTo>
                    <a:pt x="830" y="1338"/>
                  </a:lnTo>
                  <a:lnTo>
                    <a:pt x="908" y="1338"/>
                  </a:lnTo>
                  <a:lnTo>
                    <a:pt x="908" y="1338"/>
                  </a:lnTo>
                  <a:lnTo>
                    <a:pt x="920" y="1336"/>
                  </a:lnTo>
                  <a:lnTo>
                    <a:pt x="930" y="1334"/>
                  </a:lnTo>
                  <a:lnTo>
                    <a:pt x="940" y="1328"/>
                  </a:lnTo>
                  <a:lnTo>
                    <a:pt x="948" y="1322"/>
                  </a:lnTo>
                  <a:lnTo>
                    <a:pt x="956" y="1316"/>
                  </a:lnTo>
                  <a:lnTo>
                    <a:pt x="962" y="1306"/>
                  </a:lnTo>
                  <a:lnTo>
                    <a:pt x="968" y="1298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996" y="1186"/>
                  </a:lnTo>
                  <a:lnTo>
                    <a:pt x="1022" y="1090"/>
                  </a:lnTo>
                  <a:lnTo>
                    <a:pt x="1052" y="996"/>
                  </a:lnTo>
                  <a:lnTo>
                    <a:pt x="1082" y="908"/>
                  </a:lnTo>
                  <a:lnTo>
                    <a:pt x="1114" y="820"/>
                  </a:lnTo>
                  <a:lnTo>
                    <a:pt x="1146" y="738"/>
                  </a:lnTo>
                  <a:lnTo>
                    <a:pt x="1180" y="658"/>
                  </a:lnTo>
                  <a:lnTo>
                    <a:pt x="1214" y="582"/>
                  </a:lnTo>
                  <a:lnTo>
                    <a:pt x="1250" y="510"/>
                  </a:lnTo>
                  <a:lnTo>
                    <a:pt x="1284" y="442"/>
                  </a:lnTo>
                  <a:lnTo>
                    <a:pt x="1320" y="376"/>
                  </a:lnTo>
                  <a:lnTo>
                    <a:pt x="1354" y="314"/>
                  </a:lnTo>
                  <a:lnTo>
                    <a:pt x="1390" y="256"/>
                  </a:lnTo>
                  <a:lnTo>
                    <a:pt x="1422" y="202"/>
                  </a:lnTo>
                  <a:lnTo>
                    <a:pt x="1488" y="104"/>
                  </a:lnTo>
                  <a:lnTo>
                    <a:pt x="1488" y="104"/>
                  </a:lnTo>
                  <a:lnTo>
                    <a:pt x="1492" y="96"/>
                  </a:lnTo>
                  <a:lnTo>
                    <a:pt x="1496" y="86"/>
                  </a:lnTo>
                  <a:lnTo>
                    <a:pt x="1498" y="78"/>
                  </a:lnTo>
                  <a:lnTo>
                    <a:pt x="1500" y="70"/>
                  </a:lnTo>
                  <a:lnTo>
                    <a:pt x="1498" y="52"/>
                  </a:lnTo>
                  <a:lnTo>
                    <a:pt x="1492" y="36"/>
                  </a:lnTo>
                  <a:lnTo>
                    <a:pt x="1482" y="22"/>
                  </a:lnTo>
                  <a:lnTo>
                    <a:pt x="1468" y="10"/>
                  </a:lnTo>
                  <a:lnTo>
                    <a:pt x="1460" y="6"/>
                  </a:lnTo>
                  <a:lnTo>
                    <a:pt x="1452" y="4"/>
                  </a:lnTo>
                  <a:lnTo>
                    <a:pt x="1444" y="2"/>
                  </a:lnTo>
                  <a:lnTo>
                    <a:pt x="1434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2" y="2"/>
                  </a:lnTo>
                  <a:lnTo>
                    <a:pt x="40" y="6"/>
                  </a:lnTo>
                  <a:lnTo>
                    <a:pt x="28" y="12"/>
                  </a:lnTo>
                  <a:lnTo>
                    <a:pt x="20" y="20"/>
                  </a:lnTo>
                  <a:lnTo>
                    <a:pt x="12" y="30"/>
                  </a:lnTo>
                  <a:lnTo>
                    <a:pt x="4" y="40"/>
                  </a:lnTo>
                  <a:lnTo>
                    <a:pt x="2" y="54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4908621" y="2182311"/>
              <a:ext cx="286704" cy="285100"/>
              <a:chOff x="2616200" y="414338"/>
              <a:chExt cx="1708150" cy="1698625"/>
            </a:xfrm>
          </p:grpSpPr>
          <p:sp>
            <p:nvSpPr>
              <p:cNvPr id="108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4659991" y="1893773"/>
            <a:ext cx="1371465" cy="1540020"/>
            <a:chOff x="3494851" y="1610829"/>
            <a:chExt cx="1028733" cy="1155015"/>
          </a:xfrm>
        </p:grpSpPr>
        <p:sp>
          <p:nvSpPr>
            <p:cNvPr id="112" name="Freeform 23"/>
            <p:cNvSpPr/>
            <p:nvPr/>
          </p:nvSpPr>
          <p:spPr bwMode="auto">
            <a:xfrm rot="16200000">
              <a:off x="3431710" y="1673970"/>
              <a:ext cx="1155015" cy="1028733"/>
            </a:xfrm>
            <a:custGeom>
              <a:avLst/>
              <a:gdLst>
                <a:gd name="T0" fmla="*/ 0 w 1500"/>
                <a:gd name="T1" fmla="*/ 1270 h 1336"/>
                <a:gd name="T2" fmla="*/ 2 w 1500"/>
                <a:gd name="T3" fmla="*/ 1284 h 1336"/>
                <a:gd name="T4" fmla="*/ 12 w 1500"/>
                <a:gd name="T5" fmla="*/ 1308 h 1336"/>
                <a:gd name="T6" fmla="*/ 28 w 1500"/>
                <a:gd name="T7" fmla="*/ 1326 h 1336"/>
                <a:gd name="T8" fmla="*/ 52 w 1500"/>
                <a:gd name="T9" fmla="*/ 1336 h 1336"/>
                <a:gd name="T10" fmla="*/ 1434 w 1500"/>
                <a:gd name="T11" fmla="*/ 1336 h 1336"/>
                <a:gd name="T12" fmla="*/ 1444 w 1500"/>
                <a:gd name="T13" fmla="*/ 1336 h 1336"/>
                <a:gd name="T14" fmla="*/ 1460 w 1500"/>
                <a:gd name="T15" fmla="*/ 1330 h 1336"/>
                <a:gd name="T16" fmla="*/ 1482 w 1500"/>
                <a:gd name="T17" fmla="*/ 1316 h 1336"/>
                <a:gd name="T18" fmla="*/ 1498 w 1500"/>
                <a:gd name="T19" fmla="*/ 1286 h 1336"/>
                <a:gd name="T20" fmla="*/ 1498 w 1500"/>
                <a:gd name="T21" fmla="*/ 1260 h 1336"/>
                <a:gd name="T22" fmla="*/ 1492 w 1500"/>
                <a:gd name="T23" fmla="*/ 1242 h 1336"/>
                <a:gd name="T24" fmla="*/ 1488 w 1500"/>
                <a:gd name="T25" fmla="*/ 1234 h 1336"/>
                <a:gd name="T26" fmla="*/ 1390 w 1500"/>
                <a:gd name="T27" fmla="*/ 1080 h 1336"/>
                <a:gd name="T28" fmla="*/ 1320 w 1500"/>
                <a:gd name="T29" fmla="*/ 960 h 1336"/>
                <a:gd name="T30" fmla="*/ 1250 w 1500"/>
                <a:gd name="T31" fmla="*/ 826 h 1336"/>
                <a:gd name="T32" fmla="*/ 1180 w 1500"/>
                <a:gd name="T33" fmla="*/ 678 h 1336"/>
                <a:gd name="T34" fmla="*/ 1114 w 1500"/>
                <a:gd name="T35" fmla="*/ 516 h 1336"/>
                <a:gd name="T36" fmla="*/ 1052 w 1500"/>
                <a:gd name="T37" fmla="*/ 340 h 1336"/>
                <a:gd name="T38" fmla="*/ 996 w 1500"/>
                <a:gd name="T39" fmla="*/ 150 h 1336"/>
                <a:gd name="T40" fmla="*/ 970 w 1500"/>
                <a:gd name="T41" fmla="*/ 50 h 1336"/>
                <a:gd name="T42" fmla="*/ 962 w 1500"/>
                <a:gd name="T43" fmla="*/ 30 h 1336"/>
                <a:gd name="T44" fmla="*/ 948 w 1500"/>
                <a:gd name="T45" fmla="*/ 14 h 1336"/>
                <a:gd name="T46" fmla="*/ 930 w 1500"/>
                <a:gd name="T47" fmla="*/ 4 h 1336"/>
                <a:gd name="T48" fmla="*/ 908 w 1500"/>
                <a:gd name="T49" fmla="*/ 0 h 1336"/>
                <a:gd name="T50" fmla="*/ 832 w 1500"/>
                <a:gd name="T51" fmla="*/ 0 h 1336"/>
                <a:gd name="T52" fmla="*/ 648 w 1500"/>
                <a:gd name="T53" fmla="*/ 6 h 1336"/>
                <a:gd name="T54" fmla="*/ 430 w 1500"/>
                <a:gd name="T55" fmla="*/ 26 h 1336"/>
                <a:gd name="T56" fmla="*/ 248 w 1500"/>
                <a:gd name="T57" fmla="*/ 54 h 1336"/>
                <a:gd name="T58" fmla="*/ 122 w 1500"/>
                <a:gd name="T59" fmla="*/ 82 h 1336"/>
                <a:gd name="T60" fmla="*/ 56 w 1500"/>
                <a:gd name="T61" fmla="*/ 98 h 1336"/>
                <a:gd name="T62" fmla="*/ 50 w 1500"/>
                <a:gd name="T63" fmla="*/ 98 h 1336"/>
                <a:gd name="T64" fmla="*/ 30 w 1500"/>
                <a:gd name="T65" fmla="*/ 108 h 1336"/>
                <a:gd name="T66" fmla="*/ 14 w 1500"/>
                <a:gd name="T67" fmla="*/ 122 h 1336"/>
                <a:gd name="T68" fmla="*/ 4 w 1500"/>
                <a:gd name="T69" fmla="*/ 142 h 1336"/>
                <a:gd name="T70" fmla="*/ 0 w 1500"/>
                <a:gd name="T71" fmla="*/ 16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00" h="1336">
                  <a:moveTo>
                    <a:pt x="0" y="162"/>
                  </a:moveTo>
                  <a:lnTo>
                    <a:pt x="0" y="1270"/>
                  </a:lnTo>
                  <a:lnTo>
                    <a:pt x="0" y="1270"/>
                  </a:lnTo>
                  <a:lnTo>
                    <a:pt x="2" y="1284"/>
                  </a:lnTo>
                  <a:lnTo>
                    <a:pt x="4" y="1296"/>
                  </a:lnTo>
                  <a:lnTo>
                    <a:pt x="12" y="1308"/>
                  </a:lnTo>
                  <a:lnTo>
                    <a:pt x="20" y="1318"/>
                  </a:lnTo>
                  <a:lnTo>
                    <a:pt x="28" y="1326"/>
                  </a:lnTo>
                  <a:lnTo>
                    <a:pt x="40" y="1332"/>
                  </a:lnTo>
                  <a:lnTo>
                    <a:pt x="52" y="1336"/>
                  </a:lnTo>
                  <a:lnTo>
                    <a:pt x="66" y="1336"/>
                  </a:lnTo>
                  <a:lnTo>
                    <a:pt x="1434" y="1336"/>
                  </a:lnTo>
                  <a:lnTo>
                    <a:pt x="1434" y="1336"/>
                  </a:lnTo>
                  <a:lnTo>
                    <a:pt x="1444" y="1336"/>
                  </a:lnTo>
                  <a:lnTo>
                    <a:pt x="1452" y="1334"/>
                  </a:lnTo>
                  <a:lnTo>
                    <a:pt x="1460" y="1330"/>
                  </a:lnTo>
                  <a:lnTo>
                    <a:pt x="1468" y="1326"/>
                  </a:lnTo>
                  <a:lnTo>
                    <a:pt x="1482" y="1316"/>
                  </a:lnTo>
                  <a:lnTo>
                    <a:pt x="1492" y="1302"/>
                  </a:lnTo>
                  <a:lnTo>
                    <a:pt x="1498" y="1286"/>
                  </a:lnTo>
                  <a:lnTo>
                    <a:pt x="1500" y="1268"/>
                  </a:lnTo>
                  <a:lnTo>
                    <a:pt x="1498" y="1260"/>
                  </a:lnTo>
                  <a:lnTo>
                    <a:pt x="1496" y="1250"/>
                  </a:lnTo>
                  <a:lnTo>
                    <a:pt x="1492" y="1242"/>
                  </a:lnTo>
                  <a:lnTo>
                    <a:pt x="1488" y="1234"/>
                  </a:lnTo>
                  <a:lnTo>
                    <a:pt x="1488" y="1234"/>
                  </a:lnTo>
                  <a:lnTo>
                    <a:pt x="1422" y="1136"/>
                  </a:lnTo>
                  <a:lnTo>
                    <a:pt x="1390" y="1080"/>
                  </a:lnTo>
                  <a:lnTo>
                    <a:pt x="1354" y="1022"/>
                  </a:lnTo>
                  <a:lnTo>
                    <a:pt x="1320" y="960"/>
                  </a:lnTo>
                  <a:lnTo>
                    <a:pt x="1284" y="896"/>
                  </a:lnTo>
                  <a:lnTo>
                    <a:pt x="1250" y="826"/>
                  </a:lnTo>
                  <a:lnTo>
                    <a:pt x="1214" y="754"/>
                  </a:lnTo>
                  <a:lnTo>
                    <a:pt x="1180" y="678"/>
                  </a:lnTo>
                  <a:lnTo>
                    <a:pt x="1146" y="600"/>
                  </a:lnTo>
                  <a:lnTo>
                    <a:pt x="1114" y="516"/>
                  </a:lnTo>
                  <a:lnTo>
                    <a:pt x="1082" y="430"/>
                  </a:lnTo>
                  <a:lnTo>
                    <a:pt x="1052" y="340"/>
                  </a:lnTo>
                  <a:lnTo>
                    <a:pt x="1022" y="246"/>
                  </a:lnTo>
                  <a:lnTo>
                    <a:pt x="996" y="150"/>
                  </a:lnTo>
                  <a:lnTo>
                    <a:pt x="970" y="50"/>
                  </a:lnTo>
                  <a:lnTo>
                    <a:pt x="970" y="50"/>
                  </a:lnTo>
                  <a:lnTo>
                    <a:pt x="968" y="40"/>
                  </a:lnTo>
                  <a:lnTo>
                    <a:pt x="962" y="30"/>
                  </a:lnTo>
                  <a:lnTo>
                    <a:pt x="956" y="22"/>
                  </a:lnTo>
                  <a:lnTo>
                    <a:pt x="948" y="14"/>
                  </a:lnTo>
                  <a:lnTo>
                    <a:pt x="940" y="8"/>
                  </a:lnTo>
                  <a:lnTo>
                    <a:pt x="930" y="4"/>
                  </a:lnTo>
                  <a:lnTo>
                    <a:pt x="920" y="2"/>
                  </a:lnTo>
                  <a:lnTo>
                    <a:pt x="908" y="0"/>
                  </a:lnTo>
                  <a:lnTo>
                    <a:pt x="908" y="0"/>
                  </a:lnTo>
                  <a:lnTo>
                    <a:pt x="832" y="0"/>
                  </a:lnTo>
                  <a:lnTo>
                    <a:pt x="744" y="2"/>
                  </a:lnTo>
                  <a:lnTo>
                    <a:pt x="648" y="6"/>
                  </a:lnTo>
                  <a:lnTo>
                    <a:pt x="542" y="14"/>
                  </a:lnTo>
                  <a:lnTo>
                    <a:pt x="430" y="26"/>
                  </a:lnTo>
                  <a:lnTo>
                    <a:pt x="310" y="44"/>
                  </a:lnTo>
                  <a:lnTo>
                    <a:pt x="248" y="54"/>
                  </a:lnTo>
                  <a:lnTo>
                    <a:pt x="186" y="68"/>
                  </a:lnTo>
                  <a:lnTo>
                    <a:pt x="122" y="82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8" y="102"/>
                  </a:lnTo>
                  <a:lnTo>
                    <a:pt x="30" y="108"/>
                  </a:lnTo>
                  <a:lnTo>
                    <a:pt x="20" y="114"/>
                  </a:lnTo>
                  <a:lnTo>
                    <a:pt x="14" y="122"/>
                  </a:lnTo>
                  <a:lnTo>
                    <a:pt x="8" y="132"/>
                  </a:lnTo>
                  <a:lnTo>
                    <a:pt x="4" y="142"/>
                  </a:lnTo>
                  <a:lnTo>
                    <a:pt x="0" y="152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gradFill flip="none" rotWithShape="1">
              <a:gsLst>
                <a:gs pos="21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190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3904194" y="2182311"/>
              <a:ext cx="285104" cy="285100"/>
              <a:chOff x="152400" y="414338"/>
              <a:chExt cx="1698625" cy="1698625"/>
            </a:xfrm>
          </p:grpSpPr>
          <p:sp>
            <p:nvSpPr>
              <p:cNvPr id="114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50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表格 63"/>
          <p:cNvGraphicFramePr>
            <a:graphicFrameLocks noGrp="1"/>
          </p:cNvGraphicFramePr>
          <p:nvPr/>
        </p:nvGraphicFramePr>
        <p:xfrm>
          <a:off x="773250" y="1331952"/>
          <a:ext cx="10774572" cy="45259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1544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  <a:gridCol w="756919"/>
              </a:tblGrid>
              <a:tr h="44869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/>
                        <a:t>标题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2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3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4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5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6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7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8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9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10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11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dirty="0" smtClean="0"/>
                        <a:t>12</a:t>
                      </a:r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dirty="0" smtClean="0">
                          <a:solidFill>
                            <a:schemeClr val="accent1"/>
                          </a:solidFill>
                        </a:rPr>
                        <a:t>请在此输入标题</a:t>
                      </a:r>
                      <a:endParaRPr lang="zh-CN" altLang="en-US" sz="1300" b="0" dirty="0">
                        <a:solidFill>
                          <a:schemeClr val="accen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4869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 smtClean="0">
                          <a:solidFill>
                            <a:schemeClr val="accent2"/>
                          </a:solidFill>
                        </a:rPr>
                        <a:t>请在此输入标题</a:t>
                      </a:r>
                      <a:endParaRPr lang="zh-CN" altLang="en-US" sz="1300" b="0" dirty="0" smtClean="0">
                        <a:solidFill>
                          <a:schemeClr val="accent2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4869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 smtClean="0">
                          <a:solidFill>
                            <a:schemeClr val="accent3"/>
                          </a:solidFill>
                        </a:rPr>
                        <a:t>请在此输入标题</a:t>
                      </a:r>
                      <a:endParaRPr lang="zh-CN" altLang="en-US" sz="1300" b="0" dirty="0" smtClean="0">
                        <a:solidFill>
                          <a:schemeClr val="accent3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4869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 smtClean="0">
                          <a:solidFill>
                            <a:schemeClr val="accent4"/>
                          </a:solidFill>
                        </a:rPr>
                        <a:t>请在此输入标题</a:t>
                      </a:r>
                      <a:endParaRPr lang="zh-CN" altLang="en-US" sz="1300" b="0" dirty="0" smtClean="0">
                        <a:solidFill>
                          <a:schemeClr val="accent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4869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 smtClean="0">
                          <a:solidFill>
                            <a:schemeClr val="accent5"/>
                          </a:solidFill>
                        </a:rPr>
                        <a:t>请在此输入标题</a:t>
                      </a:r>
                      <a:endParaRPr lang="zh-CN" altLang="en-US" sz="1300" b="0" dirty="0" smtClean="0">
                        <a:solidFill>
                          <a:schemeClr val="accent5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44869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dirty="0" smtClean="0">
                          <a:solidFill>
                            <a:schemeClr val="accent6"/>
                          </a:solidFill>
                        </a:rPr>
                        <a:t>请在此输入标题</a:t>
                      </a:r>
                      <a:endParaRPr lang="zh-CN" altLang="en-US" sz="1300" b="0" dirty="0" smtClean="0">
                        <a:solidFill>
                          <a:schemeClr val="accent6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300" b="0" dirty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</a:tr>
              <a:tr h="1346088">
                <a:tc gridSpan="1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300" b="0" dirty="0" smtClean="0">
                        <a:solidFill>
                          <a:schemeClr val="tx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04" marR="121904" marT="60960" marB="60960" anchor="ctr"/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1C1C"/>
                    </a:solidFill>
                  </a:tcPr>
                </a:tc>
              </a:tr>
            </a:tbl>
          </a:graphicData>
        </a:graphic>
      </p:graphicFrame>
      <p:sp>
        <p:nvSpPr>
          <p:cNvPr id="65" name="圆角矩形 64"/>
          <p:cNvSpPr/>
          <p:nvPr/>
        </p:nvSpPr>
        <p:spPr>
          <a:xfrm>
            <a:off x="2612901" y="1905523"/>
            <a:ext cx="2713581" cy="19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66" name="圆角矩形 65"/>
          <p:cNvSpPr/>
          <p:nvPr/>
        </p:nvSpPr>
        <p:spPr>
          <a:xfrm>
            <a:off x="3372262" y="2354333"/>
            <a:ext cx="2713581" cy="19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6416001" y="2803144"/>
            <a:ext cx="1866657" cy="192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045273" y="3251955"/>
            <a:ext cx="5172828" cy="192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69" name="圆角矩形 68"/>
          <p:cNvSpPr/>
          <p:nvPr/>
        </p:nvSpPr>
        <p:spPr>
          <a:xfrm>
            <a:off x="7958904" y="3700765"/>
            <a:ext cx="1883956" cy="192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0" name="圆角矩形 69"/>
          <p:cNvSpPr/>
          <p:nvPr/>
        </p:nvSpPr>
        <p:spPr>
          <a:xfrm>
            <a:off x="9541965" y="4149579"/>
            <a:ext cx="1883956" cy="192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063371" y="4848720"/>
            <a:ext cx="143981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4662587" y="4848720"/>
            <a:ext cx="143981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8261721" y="4848720"/>
            <a:ext cx="143981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1138259" y="4771115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743094" y="4771115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347927" y="4771115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063371" y="5312545"/>
            <a:ext cx="143981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4662587" y="5312545"/>
            <a:ext cx="143981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8261721" y="5312545"/>
            <a:ext cx="143981" cy="14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1138259" y="5234940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743094" y="5234940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347927" y="5234940"/>
            <a:ext cx="2926418" cy="29237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请在此输入您的文字，请在此输入您的文字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534467" y="3977737"/>
            <a:ext cx="284724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393562" y="4154291"/>
            <a:ext cx="535214" cy="535284"/>
            <a:chOff x="5835317" y="2123703"/>
            <a:chExt cx="756000" cy="756000"/>
          </a:xfrm>
        </p:grpSpPr>
        <p:sp>
          <p:nvSpPr>
            <p:cNvPr id="25" name="椭圆 24"/>
            <p:cNvSpPr/>
            <p:nvPr/>
          </p:nvSpPr>
          <p:spPr>
            <a:xfrm>
              <a:off x="5835317" y="2123703"/>
              <a:ext cx="756000" cy="756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046413" y="2333066"/>
              <a:ext cx="333808" cy="298641"/>
              <a:chOff x="4987925" y="414338"/>
              <a:chExt cx="1898650" cy="1698625"/>
            </a:xfrm>
          </p:grpSpPr>
          <p:sp>
            <p:nvSpPr>
              <p:cNvPr id="27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8752388" y="3977737"/>
            <a:ext cx="2837705" cy="12598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在此输入您的文字，在此输入您的文字，在此输入您的文字在此输入您的文字，在此输入您的文字更多模板亮亮图文旗舰店：https://liangliangtuwen.tmall.com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183187" y="4145429"/>
            <a:ext cx="535214" cy="535284"/>
            <a:chOff x="2552681" y="2123703"/>
            <a:chExt cx="756000" cy="756000"/>
          </a:xfrm>
        </p:grpSpPr>
        <p:sp>
          <p:nvSpPr>
            <p:cNvPr id="32" name="椭圆 31"/>
            <p:cNvSpPr/>
            <p:nvPr/>
          </p:nvSpPr>
          <p:spPr>
            <a:xfrm>
              <a:off x="2552681" y="2123703"/>
              <a:ext cx="756000" cy="7560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780523" y="2352383"/>
              <a:ext cx="300316" cy="298641"/>
              <a:chOff x="2616200" y="414338"/>
              <a:chExt cx="1708150" cy="1698625"/>
            </a:xfrm>
          </p:grpSpPr>
          <p:sp>
            <p:nvSpPr>
              <p:cNvPr id="34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534467" y="2320053"/>
            <a:ext cx="2847240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400852" y="2498602"/>
            <a:ext cx="535214" cy="535284"/>
            <a:chOff x="4193999" y="2123703"/>
            <a:chExt cx="756000" cy="756000"/>
          </a:xfrm>
        </p:grpSpPr>
        <p:sp>
          <p:nvSpPr>
            <p:cNvPr id="39" name="椭圆 38"/>
            <p:cNvSpPr/>
            <p:nvPr/>
          </p:nvSpPr>
          <p:spPr>
            <a:xfrm>
              <a:off x="4193999" y="2123703"/>
              <a:ext cx="756000" cy="756000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420167" y="2352383"/>
              <a:ext cx="303665" cy="298641"/>
              <a:chOff x="5032375" y="3027363"/>
              <a:chExt cx="1727200" cy="1698625"/>
            </a:xfrm>
          </p:grpSpPr>
          <p:sp>
            <p:nvSpPr>
              <p:cNvPr id="41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8752388" y="2320053"/>
            <a:ext cx="2837705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8177616" y="2454985"/>
            <a:ext cx="535214" cy="535284"/>
            <a:chOff x="911363" y="2123703"/>
            <a:chExt cx="756000" cy="756000"/>
          </a:xfrm>
        </p:grpSpPr>
        <p:sp>
          <p:nvSpPr>
            <p:cNvPr id="48" name="椭圆 47"/>
            <p:cNvSpPr/>
            <p:nvPr/>
          </p:nvSpPr>
          <p:spPr>
            <a:xfrm>
              <a:off x="911363" y="2123703"/>
              <a:ext cx="756000" cy="7560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140043" y="2352383"/>
              <a:ext cx="298641" cy="298641"/>
              <a:chOff x="152400" y="414338"/>
              <a:chExt cx="1698625" cy="1698625"/>
            </a:xfrm>
          </p:grpSpPr>
          <p:sp>
            <p:nvSpPr>
              <p:cNvPr id="50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520392" y="2901955"/>
            <a:ext cx="1124704" cy="1122640"/>
            <a:chOff x="4140237" y="2294576"/>
            <a:chExt cx="843638" cy="841980"/>
          </a:xfrm>
        </p:grpSpPr>
        <p:sp>
          <p:nvSpPr>
            <p:cNvPr id="53" name="Freeform 13"/>
            <p:cNvSpPr/>
            <p:nvPr/>
          </p:nvSpPr>
          <p:spPr bwMode="auto">
            <a:xfrm>
              <a:off x="4140237" y="2294576"/>
              <a:ext cx="843638" cy="841980"/>
            </a:xfrm>
            <a:custGeom>
              <a:avLst/>
              <a:gdLst>
                <a:gd name="T0" fmla="*/ 514 w 1018"/>
                <a:gd name="T1" fmla="*/ 0 h 1016"/>
                <a:gd name="T2" fmla="*/ 468 w 1018"/>
                <a:gd name="T3" fmla="*/ 26 h 1016"/>
                <a:gd name="T4" fmla="*/ 400 w 1018"/>
                <a:gd name="T5" fmla="*/ 76 h 1016"/>
                <a:gd name="T6" fmla="*/ 316 w 1018"/>
                <a:gd name="T7" fmla="*/ 152 h 1016"/>
                <a:gd name="T8" fmla="*/ 246 w 1018"/>
                <a:gd name="T9" fmla="*/ 228 h 1016"/>
                <a:gd name="T10" fmla="*/ 200 w 1018"/>
                <a:gd name="T11" fmla="*/ 286 h 1016"/>
                <a:gd name="T12" fmla="*/ 156 w 1018"/>
                <a:gd name="T13" fmla="*/ 354 h 1016"/>
                <a:gd name="T14" fmla="*/ 114 w 1018"/>
                <a:gd name="T15" fmla="*/ 428 h 1016"/>
                <a:gd name="T16" fmla="*/ 76 w 1018"/>
                <a:gd name="T17" fmla="*/ 510 h 1016"/>
                <a:gd name="T18" fmla="*/ 46 w 1018"/>
                <a:gd name="T19" fmla="*/ 602 h 1016"/>
                <a:gd name="T20" fmla="*/ 20 w 1018"/>
                <a:gd name="T21" fmla="*/ 700 h 1016"/>
                <a:gd name="T22" fmla="*/ 6 w 1018"/>
                <a:gd name="T23" fmla="*/ 808 h 1016"/>
                <a:gd name="T24" fmla="*/ 0 w 1018"/>
                <a:gd name="T25" fmla="*/ 864 h 1016"/>
                <a:gd name="T26" fmla="*/ 48 w 1018"/>
                <a:gd name="T27" fmla="*/ 892 h 1016"/>
                <a:gd name="T28" fmla="*/ 128 w 1018"/>
                <a:gd name="T29" fmla="*/ 930 h 1016"/>
                <a:gd name="T30" fmla="*/ 238 w 1018"/>
                <a:gd name="T31" fmla="*/ 972 h 1016"/>
                <a:gd name="T32" fmla="*/ 342 w 1018"/>
                <a:gd name="T33" fmla="*/ 998 h 1016"/>
                <a:gd name="T34" fmla="*/ 418 w 1018"/>
                <a:gd name="T35" fmla="*/ 1010 h 1016"/>
                <a:gd name="T36" fmla="*/ 498 w 1018"/>
                <a:gd name="T37" fmla="*/ 1016 h 1016"/>
                <a:gd name="T38" fmla="*/ 584 w 1018"/>
                <a:gd name="T39" fmla="*/ 1016 h 1016"/>
                <a:gd name="T40" fmla="*/ 676 w 1018"/>
                <a:gd name="T41" fmla="*/ 1008 h 1016"/>
                <a:gd name="T42" fmla="*/ 770 w 1018"/>
                <a:gd name="T43" fmla="*/ 988 h 1016"/>
                <a:gd name="T44" fmla="*/ 868 w 1018"/>
                <a:gd name="T45" fmla="*/ 960 h 1016"/>
                <a:gd name="T46" fmla="*/ 968 w 1018"/>
                <a:gd name="T47" fmla="*/ 918 h 1016"/>
                <a:gd name="T48" fmla="*/ 1018 w 1018"/>
                <a:gd name="T49" fmla="*/ 892 h 1016"/>
                <a:gd name="T50" fmla="*/ 1018 w 1018"/>
                <a:gd name="T51" fmla="*/ 838 h 1016"/>
                <a:gd name="T52" fmla="*/ 1012 w 1018"/>
                <a:gd name="T53" fmla="*/ 750 h 1016"/>
                <a:gd name="T54" fmla="*/ 990 w 1018"/>
                <a:gd name="T55" fmla="*/ 634 h 1016"/>
                <a:gd name="T56" fmla="*/ 960 w 1018"/>
                <a:gd name="T57" fmla="*/ 534 h 1016"/>
                <a:gd name="T58" fmla="*/ 932 w 1018"/>
                <a:gd name="T59" fmla="*/ 462 h 1016"/>
                <a:gd name="T60" fmla="*/ 896 w 1018"/>
                <a:gd name="T61" fmla="*/ 388 h 1016"/>
                <a:gd name="T62" fmla="*/ 850 w 1018"/>
                <a:gd name="T63" fmla="*/ 314 h 1016"/>
                <a:gd name="T64" fmla="*/ 796 w 1018"/>
                <a:gd name="T65" fmla="*/ 240 h 1016"/>
                <a:gd name="T66" fmla="*/ 730 w 1018"/>
                <a:gd name="T67" fmla="*/ 166 h 1016"/>
                <a:gd name="T68" fmla="*/ 654 w 1018"/>
                <a:gd name="T69" fmla="*/ 96 h 1016"/>
                <a:gd name="T70" fmla="*/ 564 w 1018"/>
                <a:gd name="T71" fmla="*/ 30 h 1016"/>
                <a:gd name="T72" fmla="*/ 514 w 1018"/>
                <a:gd name="T73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8" h="1016">
                  <a:moveTo>
                    <a:pt x="514" y="0"/>
                  </a:moveTo>
                  <a:lnTo>
                    <a:pt x="514" y="0"/>
                  </a:lnTo>
                  <a:lnTo>
                    <a:pt x="492" y="10"/>
                  </a:lnTo>
                  <a:lnTo>
                    <a:pt x="468" y="26"/>
                  </a:lnTo>
                  <a:lnTo>
                    <a:pt x="438" y="48"/>
                  </a:lnTo>
                  <a:lnTo>
                    <a:pt x="400" y="76"/>
                  </a:lnTo>
                  <a:lnTo>
                    <a:pt x="360" y="110"/>
                  </a:lnTo>
                  <a:lnTo>
                    <a:pt x="316" y="152"/>
                  </a:lnTo>
                  <a:lnTo>
                    <a:pt x="270" y="200"/>
                  </a:lnTo>
                  <a:lnTo>
                    <a:pt x="246" y="228"/>
                  </a:lnTo>
                  <a:lnTo>
                    <a:pt x="222" y="256"/>
                  </a:lnTo>
                  <a:lnTo>
                    <a:pt x="200" y="286"/>
                  </a:lnTo>
                  <a:lnTo>
                    <a:pt x="178" y="320"/>
                  </a:lnTo>
                  <a:lnTo>
                    <a:pt x="156" y="354"/>
                  </a:lnTo>
                  <a:lnTo>
                    <a:pt x="134" y="390"/>
                  </a:lnTo>
                  <a:lnTo>
                    <a:pt x="114" y="428"/>
                  </a:lnTo>
                  <a:lnTo>
                    <a:pt x="94" y="468"/>
                  </a:lnTo>
                  <a:lnTo>
                    <a:pt x="76" y="510"/>
                  </a:lnTo>
                  <a:lnTo>
                    <a:pt x="60" y="556"/>
                  </a:lnTo>
                  <a:lnTo>
                    <a:pt x="46" y="602"/>
                  </a:lnTo>
                  <a:lnTo>
                    <a:pt x="32" y="650"/>
                  </a:lnTo>
                  <a:lnTo>
                    <a:pt x="20" y="700"/>
                  </a:lnTo>
                  <a:lnTo>
                    <a:pt x="12" y="754"/>
                  </a:lnTo>
                  <a:lnTo>
                    <a:pt x="6" y="808"/>
                  </a:lnTo>
                  <a:lnTo>
                    <a:pt x="0" y="864"/>
                  </a:lnTo>
                  <a:lnTo>
                    <a:pt x="0" y="864"/>
                  </a:lnTo>
                  <a:lnTo>
                    <a:pt x="22" y="878"/>
                  </a:lnTo>
                  <a:lnTo>
                    <a:pt x="48" y="892"/>
                  </a:lnTo>
                  <a:lnTo>
                    <a:pt x="84" y="910"/>
                  </a:lnTo>
                  <a:lnTo>
                    <a:pt x="128" y="930"/>
                  </a:lnTo>
                  <a:lnTo>
                    <a:pt x="180" y="952"/>
                  </a:lnTo>
                  <a:lnTo>
                    <a:pt x="238" y="972"/>
                  </a:lnTo>
                  <a:lnTo>
                    <a:pt x="306" y="990"/>
                  </a:lnTo>
                  <a:lnTo>
                    <a:pt x="342" y="998"/>
                  </a:lnTo>
                  <a:lnTo>
                    <a:pt x="378" y="1004"/>
                  </a:lnTo>
                  <a:lnTo>
                    <a:pt x="418" y="1010"/>
                  </a:lnTo>
                  <a:lnTo>
                    <a:pt x="458" y="1014"/>
                  </a:lnTo>
                  <a:lnTo>
                    <a:pt x="498" y="1016"/>
                  </a:lnTo>
                  <a:lnTo>
                    <a:pt x="542" y="1016"/>
                  </a:lnTo>
                  <a:lnTo>
                    <a:pt x="584" y="1016"/>
                  </a:lnTo>
                  <a:lnTo>
                    <a:pt x="630" y="1012"/>
                  </a:lnTo>
                  <a:lnTo>
                    <a:pt x="676" y="1008"/>
                  </a:lnTo>
                  <a:lnTo>
                    <a:pt x="722" y="1000"/>
                  </a:lnTo>
                  <a:lnTo>
                    <a:pt x="770" y="988"/>
                  </a:lnTo>
                  <a:lnTo>
                    <a:pt x="818" y="976"/>
                  </a:lnTo>
                  <a:lnTo>
                    <a:pt x="868" y="960"/>
                  </a:lnTo>
                  <a:lnTo>
                    <a:pt x="916" y="940"/>
                  </a:lnTo>
                  <a:lnTo>
                    <a:pt x="968" y="918"/>
                  </a:lnTo>
                  <a:lnTo>
                    <a:pt x="1018" y="892"/>
                  </a:lnTo>
                  <a:lnTo>
                    <a:pt x="1018" y="892"/>
                  </a:lnTo>
                  <a:lnTo>
                    <a:pt x="1018" y="866"/>
                  </a:lnTo>
                  <a:lnTo>
                    <a:pt x="1018" y="838"/>
                  </a:lnTo>
                  <a:lnTo>
                    <a:pt x="1016" y="798"/>
                  </a:lnTo>
                  <a:lnTo>
                    <a:pt x="1012" y="750"/>
                  </a:lnTo>
                  <a:lnTo>
                    <a:pt x="1004" y="696"/>
                  </a:lnTo>
                  <a:lnTo>
                    <a:pt x="990" y="634"/>
                  </a:lnTo>
                  <a:lnTo>
                    <a:pt x="972" y="568"/>
                  </a:lnTo>
                  <a:lnTo>
                    <a:pt x="960" y="534"/>
                  </a:lnTo>
                  <a:lnTo>
                    <a:pt x="948" y="498"/>
                  </a:lnTo>
                  <a:lnTo>
                    <a:pt x="932" y="462"/>
                  </a:lnTo>
                  <a:lnTo>
                    <a:pt x="916" y="424"/>
                  </a:lnTo>
                  <a:lnTo>
                    <a:pt x="896" y="388"/>
                  </a:lnTo>
                  <a:lnTo>
                    <a:pt x="874" y="350"/>
                  </a:lnTo>
                  <a:lnTo>
                    <a:pt x="850" y="314"/>
                  </a:lnTo>
                  <a:lnTo>
                    <a:pt x="824" y="276"/>
                  </a:lnTo>
                  <a:lnTo>
                    <a:pt x="796" y="240"/>
                  </a:lnTo>
                  <a:lnTo>
                    <a:pt x="764" y="202"/>
                  </a:lnTo>
                  <a:lnTo>
                    <a:pt x="730" y="166"/>
                  </a:lnTo>
                  <a:lnTo>
                    <a:pt x="694" y="132"/>
                  </a:lnTo>
                  <a:lnTo>
                    <a:pt x="654" y="96"/>
                  </a:lnTo>
                  <a:lnTo>
                    <a:pt x="610" y="62"/>
                  </a:lnTo>
                  <a:lnTo>
                    <a:pt x="564" y="30"/>
                  </a:lnTo>
                  <a:lnTo>
                    <a:pt x="514" y="0"/>
                  </a:lnTo>
                  <a:lnTo>
                    <a:pt x="514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5">
                    <a:lumMod val="60000"/>
                    <a:lumOff val="40000"/>
                  </a:schemeClr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423145" y="2634258"/>
              <a:ext cx="277822" cy="273222"/>
              <a:chOff x="5032375" y="3027363"/>
              <a:chExt cx="1727200" cy="1698625"/>
            </a:xfrm>
          </p:grpSpPr>
          <p:sp>
            <p:nvSpPr>
              <p:cNvPr id="55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382430" y="2884736"/>
            <a:ext cx="1560002" cy="2355777"/>
            <a:chOff x="3286655" y="2281661"/>
            <a:chExt cx="1170154" cy="1766833"/>
          </a:xfrm>
        </p:grpSpPr>
        <p:sp>
          <p:nvSpPr>
            <p:cNvPr id="61" name="Freeform 9"/>
            <p:cNvSpPr/>
            <p:nvPr/>
          </p:nvSpPr>
          <p:spPr bwMode="auto">
            <a:xfrm>
              <a:off x="3286655" y="2281661"/>
              <a:ext cx="1037558" cy="1766833"/>
            </a:xfrm>
            <a:custGeom>
              <a:avLst/>
              <a:gdLst>
                <a:gd name="T0" fmla="*/ 182 w 1252"/>
                <a:gd name="T1" fmla="*/ 1340 h 2132"/>
                <a:gd name="T2" fmla="*/ 142 w 1252"/>
                <a:gd name="T3" fmla="*/ 1258 h 2132"/>
                <a:gd name="T4" fmla="*/ 106 w 1252"/>
                <a:gd name="T5" fmla="*/ 1176 h 2132"/>
                <a:gd name="T6" fmla="*/ 76 w 1252"/>
                <a:gd name="T7" fmla="*/ 1092 h 2132"/>
                <a:gd name="T8" fmla="*/ 50 w 1252"/>
                <a:gd name="T9" fmla="*/ 1008 h 2132"/>
                <a:gd name="T10" fmla="*/ 30 w 1252"/>
                <a:gd name="T11" fmla="*/ 922 h 2132"/>
                <a:gd name="T12" fmla="*/ 16 w 1252"/>
                <a:gd name="T13" fmla="*/ 836 h 2132"/>
                <a:gd name="T14" fmla="*/ 6 w 1252"/>
                <a:gd name="T15" fmla="*/ 750 h 2132"/>
                <a:gd name="T16" fmla="*/ 0 w 1252"/>
                <a:gd name="T17" fmla="*/ 664 h 2132"/>
                <a:gd name="T18" fmla="*/ 4 w 1252"/>
                <a:gd name="T19" fmla="*/ 494 h 2132"/>
                <a:gd name="T20" fmla="*/ 26 w 1252"/>
                <a:gd name="T21" fmla="*/ 324 h 2132"/>
                <a:gd name="T22" fmla="*/ 66 w 1252"/>
                <a:gd name="T23" fmla="*/ 160 h 2132"/>
                <a:gd name="T24" fmla="*/ 124 w 1252"/>
                <a:gd name="T25" fmla="*/ 0 h 2132"/>
                <a:gd name="T26" fmla="*/ 982 w 1252"/>
                <a:gd name="T27" fmla="*/ 396 h 2132"/>
                <a:gd name="T28" fmla="*/ 946 w 1252"/>
                <a:gd name="T29" fmla="*/ 478 h 2132"/>
                <a:gd name="T30" fmla="*/ 914 w 1252"/>
                <a:gd name="T31" fmla="*/ 562 h 2132"/>
                <a:gd name="T32" fmla="*/ 888 w 1252"/>
                <a:gd name="T33" fmla="*/ 646 h 2132"/>
                <a:gd name="T34" fmla="*/ 866 w 1252"/>
                <a:gd name="T35" fmla="*/ 732 h 2132"/>
                <a:gd name="T36" fmla="*/ 850 w 1252"/>
                <a:gd name="T37" fmla="*/ 820 h 2132"/>
                <a:gd name="T38" fmla="*/ 838 w 1252"/>
                <a:gd name="T39" fmla="*/ 910 h 2132"/>
                <a:gd name="T40" fmla="*/ 832 w 1252"/>
                <a:gd name="T41" fmla="*/ 998 h 2132"/>
                <a:gd name="T42" fmla="*/ 830 w 1252"/>
                <a:gd name="T43" fmla="*/ 1088 h 2132"/>
                <a:gd name="T44" fmla="*/ 834 w 1252"/>
                <a:gd name="T45" fmla="*/ 1178 h 2132"/>
                <a:gd name="T46" fmla="*/ 842 w 1252"/>
                <a:gd name="T47" fmla="*/ 1268 h 2132"/>
                <a:gd name="T48" fmla="*/ 858 w 1252"/>
                <a:gd name="T49" fmla="*/ 1358 h 2132"/>
                <a:gd name="T50" fmla="*/ 876 w 1252"/>
                <a:gd name="T51" fmla="*/ 1448 h 2132"/>
                <a:gd name="T52" fmla="*/ 902 w 1252"/>
                <a:gd name="T53" fmla="*/ 1536 h 2132"/>
                <a:gd name="T54" fmla="*/ 934 w 1252"/>
                <a:gd name="T55" fmla="*/ 1624 h 2132"/>
                <a:gd name="T56" fmla="*/ 970 w 1252"/>
                <a:gd name="T57" fmla="*/ 1712 h 2132"/>
                <a:gd name="T58" fmla="*/ 1012 w 1252"/>
                <a:gd name="T59" fmla="*/ 1798 h 2132"/>
                <a:gd name="T60" fmla="*/ 1038 w 1252"/>
                <a:gd name="T61" fmla="*/ 1844 h 2132"/>
                <a:gd name="T62" fmla="*/ 1094 w 1252"/>
                <a:gd name="T63" fmla="*/ 1932 h 2132"/>
                <a:gd name="T64" fmla="*/ 1154 w 1252"/>
                <a:gd name="T65" fmla="*/ 2016 h 2132"/>
                <a:gd name="T66" fmla="*/ 1218 w 1252"/>
                <a:gd name="T67" fmla="*/ 2094 h 2132"/>
                <a:gd name="T68" fmla="*/ 1252 w 1252"/>
                <a:gd name="T69" fmla="*/ 2132 h 2132"/>
                <a:gd name="T70" fmla="*/ 1090 w 1252"/>
                <a:gd name="T71" fmla="*/ 2090 h 2132"/>
                <a:gd name="T72" fmla="*/ 932 w 1252"/>
                <a:gd name="T73" fmla="*/ 2032 h 2132"/>
                <a:gd name="T74" fmla="*/ 780 w 1252"/>
                <a:gd name="T75" fmla="*/ 1956 h 2132"/>
                <a:gd name="T76" fmla="*/ 638 w 1252"/>
                <a:gd name="T77" fmla="*/ 1864 h 2132"/>
                <a:gd name="T78" fmla="*/ 506 w 1252"/>
                <a:gd name="T79" fmla="*/ 1756 h 2132"/>
                <a:gd name="T80" fmla="*/ 442 w 1252"/>
                <a:gd name="T81" fmla="*/ 1696 h 2132"/>
                <a:gd name="T82" fmla="*/ 384 w 1252"/>
                <a:gd name="T83" fmla="*/ 1632 h 2132"/>
                <a:gd name="T84" fmla="*/ 328 w 1252"/>
                <a:gd name="T85" fmla="*/ 1564 h 2132"/>
                <a:gd name="T86" fmla="*/ 276 w 1252"/>
                <a:gd name="T87" fmla="*/ 1494 h 2132"/>
                <a:gd name="T88" fmla="*/ 228 w 1252"/>
                <a:gd name="T89" fmla="*/ 1418 h 2132"/>
                <a:gd name="T90" fmla="*/ 182 w 1252"/>
                <a:gd name="T91" fmla="*/ 1340 h 2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2" h="2132">
                  <a:moveTo>
                    <a:pt x="182" y="1340"/>
                  </a:moveTo>
                  <a:lnTo>
                    <a:pt x="182" y="1340"/>
                  </a:lnTo>
                  <a:lnTo>
                    <a:pt x="162" y="1300"/>
                  </a:lnTo>
                  <a:lnTo>
                    <a:pt x="142" y="1258"/>
                  </a:lnTo>
                  <a:lnTo>
                    <a:pt x="124" y="1218"/>
                  </a:lnTo>
                  <a:lnTo>
                    <a:pt x="106" y="1176"/>
                  </a:lnTo>
                  <a:lnTo>
                    <a:pt x="90" y="1134"/>
                  </a:lnTo>
                  <a:lnTo>
                    <a:pt x="76" y="1092"/>
                  </a:lnTo>
                  <a:lnTo>
                    <a:pt x="62" y="1050"/>
                  </a:lnTo>
                  <a:lnTo>
                    <a:pt x="50" y="1008"/>
                  </a:lnTo>
                  <a:lnTo>
                    <a:pt x="40" y="964"/>
                  </a:lnTo>
                  <a:lnTo>
                    <a:pt x="30" y="922"/>
                  </a:lnTo>
                  <a:lnTo>
                    <a:pt x="22" y="880"/>
                  </a:lnTo>
                  <a:lnTo>
                    <a:pt x="16" y="836"/>
                  </a:lnTo>
                  <a:lnTo>
                    <a:pt x="10" y="794"/>
                  </a:lnTo>
                  <a:lnTo>
                    <a:pt x="6" y="750"/>
                  </a:lnTo>
                  <a:lnTo>
                    <a:pt x="2" y="708"/>
                  </a:lnTo>
                  <a:lnTo>
                    <a:pt x="0" y="664"/>
                  </a:lnTo>
                  <a:lnTo>
                    <a:pt x="0" y="580"/>
                  </a:lnTo>
                  <a:lnTo>
                    <a:pt x="4" y="494"/>
                  </a:lnTo>
                  <a:lnTo>
                    <a:pt x="12" y="408"/>
                  </a:lnTo>
                  <a:lnTo>
                    <a:pt x="26" y="324"/>
                  </a:lnTo>
                  <a:lnTo>
                    <a:pt x="44" y="242"/>
                  </a:lnTo>
                  <a:lnTo>
                    <a:pt x="66" y="160"/>
                  </a:lnTo>
                  <a:lnTo>
                    <a:pt x="94" y="78"/>
                  </a:lnTo>
                  <a:lnTo>
                    <a:pt x="124" y="0"/>
                  </a:lnTo>
                  <a:lnTo>
                    <a:pt x="982" y="396"/>
                  </a:lnTo>
                  <a:lnTo>
                    <a:pt x="982" y="396"/>
                  </a:lnTo>
                  <a:lnTo>
                    <a:pt x="964" y="436"/>
                  </a:lnTo>
                  <a:lnTo>
                    <a:pt x="946" y="478"/>
                  </a:lnTo>
                  <a:lnTo>
                    <a:pt x="930" y="520"/>
                  </a:lnTo>
                  <a:lnTo>
                    <a:pt x="914" y="562"/>
                  </a:lnTo>
                  <a:lnTo>
                    <a:pt x="900" y="604"/>
                  </a:lnTo>
                  <a:lnTo>
                    <a:pt x="888" y="646"/>
                  </a:lnTo>
                  <a:lnTo>
                    <a:pt x="876" y="690"/>
                  </a:lnTo>
                  <a:lnTo>
                    <a:pt x="866" y="732"/>
                  </a:lnTo>
                  <a:lnTo>
                    <a:pt x="858" y="776"/>
                  </a:lnTo>
                  <a:lnTo>
                    <a:pt x="850" y="820"/>
                  </a:lnTo>
                  <a:lnTo>
                    <a:pt x="842" y="864"/>
                  </a:lnTo>
                  <a:lnTo>
                    <a:pt x="838" y="910"/>
                  </a:lnTo>
                  <a:lnTo>
                    <a:pt x="834" y="954"/>
                  </a:lnTo>
                  <a:lnTo>
                    <a:pt x="832" y="998"/>
                  </a:lnTo>
                  <a:lnTo>
                    <a:pt x="830" y="1044"/>
                  </a:lnTo>
                  <a:lnTo>
                    <a:pt x="830" y="1088"/>
                  </a:lnTo>
                  <a:lnTo>
                    <a:pt x="830" y="1134"/>
                  </a:lnTo>
                  <a:lnTo>
                    <a:pt x="834" y="1178"/>
                  </a:lnTo>
                  <a:lnTo>
                    <a:pt x="838" y="1224"/>
                  </a:lnTo>
                  <a:lnTo>
                    <a:pt x="842" y="1268"/>
                  </a:lnTo>
                  <a:lnTo>
                    <a:pt x="850" y="1314"/>
                  </a:lnTo>
                  <a:lnTo>
                    <a:pt x="858" y="1358"/>
                  </a:lnTo>
                  <a:lnTo>
                    <a:pt x="866" y="1404"/>
                  </a:lnTo>
                  <a:lnTo>
                    <a:pt x="876" y="1448"/>
                  </a:lnTo>
                  <a:lnTo>
                    <a:pt x="890" y="1492"/>
                  </a:lnTo>
                  <a:lnTo>
                    <a:pt x="902" y="1536"/>
                  </a:lnTo>
                  <a:lnTo>
                    <a:pt x="918" y="1580"/>
                  </a:lnTo>
                  <a:lnTo>
                    <a:pt x="934" y="1624"/>
                  </a:lnTo>
                  <a:lnTo>
                    <a:pt x="952" y="1668"/>
                  </a:lnTo>
                  <a:lnTo>
                    <a:pt x="970" y="1712"/>
                  </a:lnTo>
                  <a:lnTo>
                    <a:pt x="990" y="1754"/>
                  </a:lnTo>
                  <a:lnTo>
                    <a:pt x="1012" y="1798"/>
                  </a:lnTo>
                  <a:lnTo>
                    <a:pt x="1012" y="1798"/>
                  </a:lnTo>
                  <a:lnTo>
                    <a:pt x="1038" y="1844"/>
                  </a:lnTo>
                  <a:lnTo>
                    <a:pt x="1066" y="1888"/>
                  </a:lnTo>
                  <a:lnTo>
                    <a:pt x="1094" y="1932"/>
                  </a:lnTo>
                  <a:lnTo>
                    <a:pt x="1124" y="1974"/>
                  </a:lnTo>
                  <a:lnTo>
                    <a:pt x="1154" y="2016"/>
                  </a:lnTo>
                  <a:lnTo>
                    <a:pt x="1186" y="2056"/>
                  </a:lnTo>
                  <a:lnTo>
                    <a:pt x="1218" y="2094"/>
                  </a:lnTo>
                  <a:lnTo>
                    <a:pt x="1252" y="2132"/>
                  </a:lnTo>
                  <a:lnTo>
                    <a:pt x="1252" y="2132"/>
                  </a:lnTo>
                  <a:lnTo>
                    <a:pt x="1170" y="2112"/>
                  </a:lnTo>
                  <a:lnTo>
                    <a:pt x="1090" y="2090"/>
                  </a:lnTo>
                  <a:lnTo>
                    <a:pt x="1010" y="2062"/>
                  </a:lnTo>
                  <a:lnTo>
                    <a:pt x="932" y="2032"/>
                  </a:lnTo>
                  <a:lnTo>
                    <a:pt x="854" y="1996"/>
                  </a:lnTo>
                  <a:lnTo>
                    <a:pt x="780" y="1956"/>
                  </a:lnTo>
                  <a:lnTo>
                    <a:pt x="708" y="1912"/>
                  </a:lnTo>
                  <a:lnTo>
                    <a:pt x="638" y="1864"/>
                  </a:lnTo>
                  <a:lnTo>
                    <a:pt x="570" y="1812"/>
                  </a:lnTo>
                  <a:lnTo>
                    <a:pt x="506" y="1756"/>
                  </a:lnTo>
                  <a:lnTo>
                    <a:pt x="474" y="1726"/>
                  </a:lnTo>
                  <a:lnTo>
                    <a:pt x="442" y="1696"/>
                  </a:lnTo>
                  <a:lnTo>
                    <a:pt x="414" y="1664"/>
                  </a:lnTo>
                  <a:lnTo>
                    <a:pt x="384" y="1632"/>
                  </a:lnTo>
                  <a:lnTo>
                    <a:pt x="356" y="1598"/>
                  </a:lnTo>
                  <a:lnTo>
                    <a:pt x="328" y="1564"/>
                  </a:lnTo>
                  <a:lnTo>
                    <a:pt x="302" y="1530"/>
                  </a:lnTo>
                  <a:lnTo>
                    <a:pt x="276" y="1494"/>
                  </a:lnTo>
                  <a:lnTo>
                    <a:pt x="252" y="1456"/>
                  </a:lnTo>
                  <a:lnTo>
                    <a:pt x="228" y="1418"/>
                  </a:lnTo>
                  <a:lnTo>
                    <a:pt x="204" y="1380"/>
                  </a:lnTo>
                  <a:lnTo>
                    <a:pt x="182" y="1340"/>
                  </a:lnTo>
                  <a:lnTo>
                    <a:pt x="182" y="134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/>
                </a:gs>
                <a:gs pos="6300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2" name="Freeform 12"/>
            <p:cNvSpPr/>
            <p:nvPr/>
          </p:nvSpPr>
          <p:spPr bwMode="auto">
            <a:xfrm>
              <a:off x="3286655" y="2288291"/>
              <a:ext cx="1170154" cy="1760203"/>
            </a:xfrm>
            <a:custGeom>
              <a:avLst/>
              <a:gdLst>
                <a:gd name="T0" fmla="*/ 182 w 1412"/>
                <a:gd name="T1" fmla="*/ 1330 h 2124"/>
                <a:gd name="T2" fmla="*/ 228 w 1412"/>
                <a:gd name="T3" fmla="*/ 1408 h 2124"/>
                <a:gd name="T4" fmla="*/ 278 w 1412"/>
                <a:gd name="T5" fmla="*/ 1484 h 2124"/>
                <a:gd name="T6" fmla="*/ 330 w 1412"/>
                <a:gd name="T7" fmla="*/ 1556 h 2124"/>
                <a:gd name="T8" fmla="*/ 386 w 1412"/>
                <a:gd name="T9" fmla="*/ 1624 h 2124"/>
                <a:gd name="T10" fmla="*/ 446 w 1412"/>
                <a:gd name="T11" fmla="*/ 1688 h 2124"/>
                <a:gd name="T12" fmla="*/ 508 w 1412"/>
                <a:gd name="T13" fmla="*/ 1748 h 2124"/>
                <a:gd name="T14" fmla="*/ 574 w 1412"/>
                <a:gd name="T15" fmla="*/ 1804 h 2124"/>
                <a:gd name="T16" fmla="*/ 644 w 1412"/>
                <a:gd name="T17" fmla="*/ 1856 h 2124"/>
                <a:gd name="T18" fmla="*/ 788 w 1412"/>
                <a:gd name="T19" fmla="*/ 1948 h 2124"/>
                <a:gd name="T20" fmla="*/ 940 w 1412"/>
                <a:gd name="T21" fmla="*/ 2024 h 2124"/>
                <a:gd name="T22" fmla="*/ 1100 w 1412"/>
                <a:gd name="T23" fmla="*/ 2082 h 2124"/>
                <a:gd name="T24" fmla="*/ 1264 w 1412"/>
                <a:gd name="T25" fmla="*/ 2124 h 2124"/>
                <a:gd name="T26" fmla="*/ 1412 w 1412"/>
                <a:gd name="T27" fmla="*/ 1190 h 2124"/>
                <a:gd name="T28" fmla="*/ 1324 w 1412"/>
                <a:gd name="T29" fmla="*/ 1174 h 2124"/>
                <a:gd name="T30" fmla="*/ 1238 w 1412"/>
                <a:gd name="T31" fmla="*/ 1154 h 2124"/>
                <a:gd name="T32" fmla="*/ 1152 w 1412"/>
                <a:gd name="T33" fmla="*/ 1130 h 2124"/>
                <a:gd name="T34" fmla="*/ 1068 w 1412"/>
                <a:gd name="T35" fmla="*/ 1100 h 2124"/>
                <a:gd name="T36" fmla="*/ 986 w 1412"/>
                <a:gd name="T37" fmla="*/ 1064 h 2124"/>
                <a:gd name="T38" fmla="*/ 906 w 1412"/>
                <a:gd name="T39" fmla="*/ 1024 h 2124"/>
                <a:gd name="T40" fmla="*/ 828 w 1412"/>
                <a:gd name="T41" fmla="*/ 980 h 2124"/>
                <a:gd name="T42" fmla="*/ 752 w 1412"/>
                <a:gd name="T43" fmla="*/ 932 h 2124"/>
                <a:gd name="T44" fmla="*/ 680 w 1412"/>
                <a:gd name="T45" fmla="*/ 878 h 2124"/>
                <a:gd name="T46" fmla="*/ 610 w 1412"/>
                <a:gd name="T47" fmla="*/ 820 h 2124"/>
                <a:gd name="T48" fmla="*/ 542 w 1412"/>
                <a:gd name="T49" fmla="*/ 758 h 2124"/>
                <a:gd name="T50" fmla="*/ 480 w 1412"/>
                <a:gd name="T51" fmla="*/ 692 h 2124"/>
                <a:gd name="T52" fmla="*/ 420 w 1412"/>
                <a:gd name="T53" fmla="*/ 622 h 2124"/>
                <a:gd name="T54" fmla="*/ 364 w 1412"/>
                <a:gd name="T55" fmla="*/ 548 h 2124"/>
                <a:gd name="T56" fmla="*/ 312 w 1412"/>
                <a:gd name="T57" fmla="*/ 468 h 2124"/>
                <a:gd name="T58" fmla="*/ 264 w 1412"/>
                <a:gd name="T59" fmla="*/ 386 h 2124"/>
                <a:gd name="T60" fmla="*/ 240 w 1412"/>
                <a:gd name="T61" fmla="*/ 338 h 2124"/>
                <a:gd name="T62" fmla="*/ 198 w 1412"/>
                <a:gd name="T63" fmla="*/ 244 h 2124"/>
                <a:gd name="T64" fmla="*/ 162 w 1412"/>
                <a:gd name="T65" fmla="*/ 146 h 2124"/>
                <a:gd name="T66" fmla="*/ 132 w 1412"/>
                <a:gd name="T67" fmla="*/ 50 h 2124"/>
                <a:gd name="T68" fmla="*/ 120 w 1412"/>
                <a:gd name="T69" fmla="*/ 0 h 2124"/>
                <a:gd name="T70" fmla="*/ 64 w 1412"/>
                <a:gd name="T71" fmla="*/ 158 h 2124"/>
                <a:gd name="T72" fmla="*/ 24 w 1412"/>
                <a:gd name="T73" fmla="*/ 322 h 2124"/>
                <a:gd name="T74" fmla="*/ 4 w 1412"/>
                <a:gd name="T75" fmla="*/ 490 h 2124"/>
                <a:gd name="T76" fmla="*/ 0 w 1412"/>
                <a:gd name="T77" fmla="*/ 660 h 2124"/>
                <a:gd name="T78" fmla="*/ 18 w 1412"/>
                <a:gd name="T79" fmla="*/ 830 h 2124"/>
                <a:gd name="T80" fmla="*/ 32 w 1412"/>
                <a:gd name="T81" fmla="*/ 916 h 2124"/>
                <a:gd name="T82" fmla="*/ 52 w 1412"/>
                <a:gd name="T83" fmla="*/ 1000 h 2124"/>
                <a:gd name="T84" fmla="*/ 78 w 1412"/>
                <a:gd name="T85" fmla="*/ 1084 h 2124"/>
                <a:gd name="T86" fmla="*/ 108 w 1412"/>
                <a:gd name="T87" fmla="*/ 1166 h 2124"/>
                <a:gd name="T88" fmla="*/ 142 w 1412"/>
                <a:gd name="T89" fmla="*/ 1250 h 2124"/>
                <a:gd name="T90" fmla="*/ 182 w 1412"/>
                <a:gd name="T91" fmla="*/ 1330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12" h="2124">
                  <a:moveTo>
                    <a:pt x="182" y="1330"/>
                  </a:moveTo>
                  <a:lnTo>
                    <a:pt x="182" y="1330"/>
                  </a:lnTo>
                  <a:lnTo>
                    <a:pt x="206" y="1370"/>
                  </a:lnTo>
                  <a:lnTo>
                    <a:pt x="228" y="1408"/>
                  </a:lnTo>
                  <a:lnTo>
                    <a:pt x="252" y="1448"/>
                  </a:lnTo>
                  <a:lnTo>
                    <a:pt x="278" y="1484"/>
                  </a:lnTo>
                  <a:lnTo>
                    <a:pt x="304" y="1520"/>
                  </a:lnTo>
                  <a:lnTo>
                    <a:pt x="330" y="1556"/>
                  </a:lnTo>
                  <a:lnTo>
                    <a:pt x="358" y="1590"/>
                  </a:lnTo>
                  <a:lnTo>
                    <a:pt x="386" y="1624"/>
                  </a:lnTo>
                  <a:lnTo>
                    <a:pt x="416" y="1656"/>
                  </a:lnTo>
                  <a:lnTo>
                    <a:pt x="446" y="1688"/>
                  </a:lnTo>
                  <a:lnTo>
                    <a:pt x="478" y="1718"/>
                  </a:lnTo>
                  <a:lnTo>
                    <a:pt x="508" y="1748"/>
                  </a:lnTo>
                  <a:lnTo>
                    <a:pt x="542" y="1776"/>
                  </a:lnTo>
                  <a:lnTo>
                    <a:pt x="574" y="1804"/>
                  </a:lnTo>
                  <a:lnTo>
                    <a:pt x="608" y="1832"/>
                  </a:lnTo>
                  <a:lnTo>
                    <a:pt x="644" y="1856"/>
                  </a:lnTo>
                  <a:lnTo>
                    <a:pt x="714" y="1904"/>
                  </a:lnTo>
                  <a:lnTo>
                    <a:pt x="788" y="1948"/>
                  </a:lnTo>
                  <a:lnTo>
                    <a:pt x="862" y="1988"/>
                  </a:lnTo>
                  <a:lnTo>
                    <a:pt x="940" y="2024"/>
                  </a:lnTo>
                  <a:lnTo>
                    <a:pt x="1020" y="2056"/>
                  </a:lnTo>
                  <a:lnTo>
                    <a:pt x="1100" y="2082"/>
                  </a:lnTo>
                  <a:lnTo>
                    <a:pt x="1182" y="2106"/>
                  </a:lnTo>
                  <a:lnTo>
                    <a:pt x="1264" y="2124"/>
                  </a:lnTo>
                  <a:lnTo>
                    <a:pt x="1412" y="1190"/>
                  </a:lnTo>
                  <a:lnTo>
                    <a:pt x="1412" y="1190"/>
                  </a:lnTo>
                  <a:lnTo>
                    <a:pt x="1368" y="1182"/>
                  </a:lnTo>
                  <a:lnTo>
                    <a:pt x="1324" y="1174"/>
                  </a:lnTo>
                  <a:lnTo>
                    <a:pt x="1280" y="1164"/>
                  </a:lnTo>
                  <a:lnTo>
                    <a:pt x="1238" y="1154"/>
                  </a:lnTo>
                  <a:lnTo>
                    <a:pt x="1194" y="1142"/>
                  </a:lnTo>
                  <a:lnTo>
                    <a:pt x="1152" y="1130"/>
                  </a:lnTo>
                  <a:lnTo>
                    <a:pt x="1110" y="1114"/>
                  </a:lnTo>
                  <a:lnTo>
                    <a:pt x="1068" y="1100"/>
                  </a:lnTo>
                  <a:lnTo>
                    <a:pt x="1026" y="1082"/>
                  </a:lnTo>
                  <a:lnTo>
                    <a:pt x="986" y="1064"/>
                  </a:lnTo>
                  <a:lnTo>
                    <a:pt x="946" y="1046"/>
                  </a:lnTo>
                  <a:lnTo>
                    <a:pt x="906" y="1024"/>
                  </a:lnTo>
                  <a:lnTo>
                    <a:pt x="866" y="1004"/>
                  </a:lnTo>
                  <a:lnTo>
                    <a:pt x="828" y="980"/>
                  </a:lnTo>
                  <a:lnTo>
                    <a:pt x="790" y="956"/>
                  </a:lnTo>
                  <a:lnTo>
                    <a:pt x="752" y="932"/>
                  </a:lnTo>
                  <a:lnTo>
                    <a:pt x="716" y="906"/>
                  </a:lnTo>
                  <a:lnTo>
                    <a:pt x="680" y="878"/>
                  </a:lnTo>
                  <a:lnTo>
                    <a:pt x="644" y="850"/>
                  </a:lnTo>
                  <a:lnTo>
                    <a:pt x="610" y="820"/>
                  </a:lnTo>
                  <a:lnTo>
                    <a:pt x="576" y="790"/>
                  </a:lnTo>
                  <a:lnTo>
                    <a:pt x="542" y="758"/>
                  </a:lnTo>
                  <a:lnTo>
                    <a:pt x="510" y="726"/>
                  </a:lnTo>
                  <a:lnTo>
                    <a:pt x="480" y="692"/>
                  </a:lnTo>
                  <a:lnTo>
                    <a:pt x="450" y="658"/>
                  </a:lnTo>
                  <a:lnTo>
                    <a:pt x="420" y="622"/>
                  </a:lnTo>
                  <a:lnTo>
                    <a:pt x="392" y="586"/>
                  </a:lnTo>
                  <a:lnTo>
                    <a:pt x="364" y="548"/>
                  </a:lnTo>
                  <a:lnTo>
                    <a:pt x="338" y="508"/>
                  </a:lnTo>
                  <a:lnTo>
                    <a:pt x="312" y="468"/>
                  </a:lnTo>
                  <a:lnTo>
                    <a:pt x="288" y="428"/>
                  </a:lnTo>
                  <a:lnTo>
                    <a:pt x="264" y="386"/>
                  </a:lnTo>
                  <a:lnTo>
                    <a:pt x="264" y="386"/>
                  </a:lnTo>
                  <a:lnTo>
                    <a:pt x="240" y="338"/>
                  </a:lnTo>
                  <a:lnTo>
                    <a:pt x="218" y="292"/>
                  </a:lnTo>
                  <a:lnTo>
                    <a:pt x="198" y="244"/>
                  </a:lnTo>
                  <a:lnTo>
                    <a:pt x="178" y="196"/>
                  </a:lnTo>
                  <a:lnTo>
                    <a:pt x="162" y="146"/>
                  </a:lnTo>
                  <a:lnTo>
                    <a:pt x="146" y="98"/>
                  </a:lnTo>
                  <a:lnTo>
                    <a:pt x="132" y="5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90" y="78"/>
                  </a:lnTo>
                  <a:lnTo>
                    <a:pt x="64" y="158"/>
                  </a:lnTo>
                  <a:lnTo>
                    <a:pt x="42" y="240"/>
                  </a:lnTo>
                  <a:lnTo>
                    <a:pt x="24" y="322"/>
                  </a:lnTo>
                  <a:lnTo>
                    <a:pt x="12" y="406"/>
                  </a:lnTo>
                  <a:lnTo>
                    <a:pt x="4" y="490"/>
                  </a:lnTo>
                  <a:lnTo>
                    <a:pt x="0" y="576"/>
                  </a:lnTo>
                  <a:lnTo>
                    <a:pt x="0" y="660"/>
                  </a:lnTo>
                  <a:lnTo>
                    <a:pt x="6" y="746"/>
                  </a:lnTo>
                  <a:lnTo>
                    <a:pt x="18" y="830"/>
                  </a:lnTo>
                  <a:lnTo>
                    <a:pt x="24" y="874"/>
                  </a:lnTo>
                  <a:lnTo>
                    <a:pt x="32" y="916"/>
                  </a:lnTo>
                  <a:lnTo>
                    <a:pt x="42" y="958"/>
                  </a:lnTo>
                  <a:lnTo>
                    <a:pt x="52" y="1000"/>
                  </a:lnTo>
                  <a:lnTo>
                    <a:pt x="64" y="1042"/>
                  </a:lnTo>
                  <a:lnTo>
                    <a:pt x="78" y="1084"/>
                  </a:lnTo>
                  <a:lnTo>
                    <a:pt x="92" y="1126"/>
                  </a:lnTo>
                  <a:lnTo>
                    <a:pt x="108" y="1166"/>
                  </a:lnTo>
                  <a:lnTo>
                    <a:pt x="124" y="1208"/>
                  </a:lnTo>
                  <a:lnTo>
                    <a:pt x="142" y="1250"/>
                  </a:lnTo>
                  <a:lnTo>
                    <a:pt x="162" y="1290"/>
                  </a:lnTo>
                  <a:lnTo>
                    <a:pt x="182" y="1330"/>
                  </a:lnTo>
                  <a:lnTo>
                    <a:pt x="182" y="133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3610460" y="3128787"/>
              <a:ext cx="305398" cy="273222"/>
              <a:chOff x="4987925" y="414338"/>
              <a:chExt cx="1898650" cy="1698625"/>
            </a:xfrm>
          </p:grpSpPr>
          <p:sp>
            <p:nvSpPr>
              <p:cNvPr id="83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6209798" y="2973133"/>
            <a:ext cx="1599776" cy="2278429"/>
            <a:chOff x="4657359" y="2347959"/>
            <a:chExt cx="1199988" cy="1708822"/>
          </a:xfrm>
        </p:grpSpPr>
        <p:sp>
          <p:nvSpPr>
            <p:cNvPr id="87" name="Freeform 8"/>
            <p:cNvSpPr/>
            <p:nvPr/>
          </p:nvSpPr>
          <p:spPr bwMode="auto">
            <a:xfrm>
              <a:off x="4657359" y="2357903"/>
              <a:ext cx="1199988" cy="1698878"/>
            </a:xfrm>
            <a:custGeom>
              <a:avLst/>
              <a:gdLst>
                <a:gd name="T0" fmla="*/ 1220 w 1448"/>
                <a:gd name="T1" fmla="*/ 1324 h 2050"/>
                <a:gd name="T2" fmla="*/ 1170 w 1448"/>
                <a:gd name="T3" fmla="*/ 1400 h 2050"/>
                <a:gd name="T4" fmla="*/ 1116 w 1448"/>
                <a:gd name="T5" fmla="*/ 1472 h 2050"/>
                <a:gd name="T6" fmla="*/ 1060 w 1448"/>
                <a:gd name="T7" fmla="*/ 1540 h 2050"/>
                <a:gd name="T8" fmla="*/ 1000 w 1448"/>
                <a:gd name="T9" fmla="*/ 1604 h 2050"/>
                <a:gd name="T10" fmla="*/ 936 w 1448"/>
                <a:gd name="T11" fmla="*/ 1666 h 2050"/>
                <a:gd name="T12" fmla="*/ 870 w 1448"/>
                <a:gd name="T13" fmla="*/ 1722 h 2050"/>
                <a:gd name="T14" fmla="*/ 800 w 1448"/>
                <a:gd name="T15" fmla="*/ 1774 h 2050"/>
                <a:gd name="T16" fmla="*/ 730 w 1448"/>
                <a:gd name="T17" fmla="*/ 1822 h 2050"/>
                <a:gd name="T18" fmla="*/ 580 w 1448"/>
                <a:gd name="T19" fmla="*/ 1906 h 2050"/>
                <a:gd name="T20" fmla="*/ 422 w 1448"/>
                <a:gd name="T21" fmla="*/ 1972 h 2050"/>
                <a:gd name="T22" fmla="*/ 260 w 1448"/>
                <a:gd name="T23" fmla="*/ 2020 h 2050"/>
                <a:gd name="T24" fmla="*/ 92 w 1448"/>
                <a:gd name="T25" fmla="*/ 2050 h 2050"/>
                <a:gd name="T26" fmla="*/ 0 w 1448"/>
                <a:gd name="T27" fmla="*/ 1110 h 2050"/>
                <a:gd name="T28" fmla="*/ 90 w 1448"/>
                <a:gd name="T29" fmla="*/ 1100 h 2050"/>
                <a:gd name="T30" fmla="*/ 178 w 1448"/>
                <a:gd name="T31" fmla="*/ 1086 h 2050"/>
                <a:gd name="T32" fmla="*/ 264 w 1448"/>
                <a:gd name="T33" fmla="*/ 1066 h 2050"/>
                <a:gd name="T34" fmla="*/ 350 w 1448"/>
                <a:gd name="T35" fmla="*/ 1040 h 2050"/>
                <a:gd name="T36" fmla="*/ 434 w 1448"/>
                <a:gd name="T37" fmla="*/ 1010 h 2050"/>
                <a:gd name="T38" fmla="*/ 516 w 1448"/>
                <a:gd name="T39" fmla="*/ 976 h 2050"/>
                <a:gd name="T40" fmla="*/ 596 w 1448"/>
                <a:gd name="T41" fmla="*/ 936 h 2050"/>
                <a:gd name="T42" fmla="*/ 676 w 1448"/>
                <a:gd name="T43" fmla="*/ 892 h 2050"/>
                <a:gd name="T44" fmla="*/ 750 w 1448"/>
                <a:gd name="T45" fmla="*/ 844 h 2050"/>
                <a:gd name="T46" fmla="*/ 824 w 1448"/>
                <a:gd name="T47" fmla="*/ 790 h 2050"/>
                <a:gd name="T48" fmla="*/ 894 w 1448"/>
                <a:gd name="T49" fmla="*/ 732 h 2050"/>
                <a:gd name="T50" fmla="*/ 962 w 1448"/>
                <a:gd name="T51" fmla="*/ 670 h 2050"/>
                <a:gd name="T52" fmla="*/ 1026 w 1448"/>
                <a:gd name="T53" fmla="*/ 602 h 2050"/>
                <a:gd name="T54" fmla="*/ 1086 w 1448"/>
                <a:gd name="T55" fmla="*/ 532 h 2050"/>
                <a:gd name="T56" fmla="*/ 1142 w 1448"/>
                <a:gd name="T57" fmla="*/ 456 h 2050"/>
                <a:gd name="T58" fmla="*/ 1194 w 1448"/>
                <a:gd name="T59" fmla="*/ 376 h 2050"/>
                <a:gd name="T60" fmla="*/ 1222 w 1448"/>
                <a:gd name="T61" fmla="*/ 330 h 2050"/>
                <a:gd name="T62" fmla="*/ 1270 w 1448"/>
                <a:gd name="T63" fmla="*/ 238 h 2050"/>
                <a:gd name="T64" fmla="*/ 1312 w 1448"/>
                <a:gd name="T65" fmla="*/ 144 h 2050"/>
                <a:gd name="T66" fmla="*/ 1346 w 1448"/>
                <a:gd name="T67" fmla="*/ 48 h 2050"/>
                <a:gd name="T68" fmla="*/ 1360 w 1448"/>
                <a:gd name="T69" fmla="*/ 0 h 2050"/>
                <a:gd name="T70" fmla="*/ 1408 w 1448"/>
                <a:gd name="T71" fmla="*/ 162 h 2050"/>
                <a:gd name="T72" fmla="*/ 1438 w 1448"/>
                <a:gd name="T73" fmla="*/ 328 h 2050"/>
                <a:gd name="T74" fmla="*/ 1448 w 1448"/>
                <a:gd name="T75" fmla="*/ 496 h 2050"/>
                <a:gd name="T76" fmla="*/ 1442 w 1448"/>
                <a:gd name="T77" fmla="*/ 666 h 2050"/>
                <a:gd name="T78" fmla="*/ 1416 w 1448"/>
                <a:gd name="T79" fmla="*/ 834 h 2050"/>
                <a:gd name="T80" fmla="*/ 1394 w 1448"/>
                <a:gd name="T81" fmla="*/ 918 h 2050"/>
                <a:gd name="T82" fmla="*/ 1370 w 1448"/>
                <a:gd name="T83" fmla="*/ 1002 h 2050"/>
                <a:gd name="T84" fmla="*/ 1340 w 1448"/>
                <a:gd name="T85" fmla="*/ 1084 h 2050"/>
                <a:gd name="T86" fmla="*/ 1304 w 1448"/>
                <a:gd name="T87" fmla="*/ 1164 h 2050"/>
                <a:gd name="T88" fmla="*/ 1264 w 1448"/>
                <a:gd name="T89" fmla="*/ 1244 h 2050"/>
                <a:gd name="T90" fmla="*/ 1220 w 1448"/>
                <a:gd name="T91" fmla="*/ 132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8" h="2050">
                  <a:moveTo>
                    <a:pt x="1220" y="1324"/>
                  </a:moveTo>
                  <a:lnTo>
                    <a:pt x="1220" y="1324"/>
                  </a:lnTo>
                  <a:lnTo>
                    <a:pt x="1196" y="1362"/>
                  </a:lnTo>
                  <a:lnTo>
                    <a:pt x="1170" y="1400"/>
                  </a:lnTo>
                  <a:lnTo>
                    <a:pt x="1144" y="1436"/>
                  </a:lnTo>
                  <a:lnTo>
                    <a:pt x="1116" y="1472"/>
                  </a:lnTo>
                  <a:lnTo>
                    <a:pt x="1088" y="1506"/>
                  </a:lnTo>
                  <a:lnTo>
                    <a:pt x="1060" y="1540"/>
                  </a:lnTo>
                  <a:lnTo>
                    <a:pt x="1030" y="1572"/>
                  </a:lnTo>
                  <a:lnTo>
                    <a:pt x="1000" y="1604"/>
                  </a:lnTo>
                  <a:lnTo>
                    <a:pt x="968" y="1636"/>
                  </a:lnTo>
                  <a:lnTo>
                    <a:pt x="936" y="1666"/>
                  </a:lnTo>
                  <a:lnTo>
                    <a:pt x="904" y="1694"/>
                  </a:lnTo>
                  <a:lnTo>
                    <a:pt x="870" y="1722"/>
                  </a:lnTo>
                  <a:lnTo>
                    <a:pt x="836" y="1748"/>
                  </a:lnTo>
                  <a:lnTo>
                    <a:pt x="800" y="1774"/>
                  </a:lnTo>
                  <a:lnTo>
                    <a:pt x="766" y="1798"/>
                  </a:lnTo>
                  <a:lnTo>
                    <a:pt x="730" y="1822"/>
                  </a:lnTo>
                  <a:lnTo>
                    <a:pt x="656" y="1866"/>
                  </a:lnTo>
                  <a:lnTo>
                    <a:pt x="580" y="1906"/>
                  </a:lnTo>
                  <a:lnTo>
                    <a:pt x="502" y="1940"/>
                  </a:lnTo>
                  <a:lnTo>
                    <a:pt x="422" y="1972"/>
                  </a:lnTo>
                  <a:lnTo>
                    <a:pt x="342" y="1998"/>
                  </a:lnTo>
                  <a:lnTo>
                    <a:pt x="260" y="2020"/>
                  </a:lnTo>
                  <a:lnTo>
                    <a:pt x="176" y="2038"/>
                  </a:lnTo>
                  <a:lnTo>
                    <a:pt x="92" y="2050"/>
                  </a:lnTo>
                  <a:lnTo>
                    <a:pt x="0" y="1110"/>
                  </a:lnTo>
                  <a:lnTo>
                    <a:pt x="0" y="1110"/>
                  </a:lnTo>
                  <a:lnTo>
                    <a:pt x="46" y="1106"/>
                  </a:lnTo>
                  <a:lnTo>
                    <a:pt x="90" y="1100"/>
                  </a:lnTo>
                  <a:lnTo>
                    <a:pt x="134" y="1094"/>
                  </a:lnTo>
                  <a:lnTo>
                    <a:pt x="178" y="1086"/>
                  </a:lnTo>
                  <a:lnTo>
                    <a:pt x="222" y="1076"/>
                  </a:lnTo>
                  <a:lnTo>
                    <a:pt x="264" y="1066"/>
                  </a:lnTo>
                  <a:lnTo>
                    <a:pt x="308" y="1054"/>
                  </a:lnTo>
                  <a:lnTo>
                    <a:pt x="350" y="1040"/>
                  </a:lnTo>
                  <a:lnTo>
                    <a:pt x="392" y="1026"/>
                  </a:lnTo>
                  <a:lnTo>
                    <a:pt x="434" y="1010"/>
                  </a:lnTo>
                  <a:lnTo>
                    <a:pt x="476" y="994"/>
                  </a:lnTo>
                  <a:lnTo>
                    <a:pt x="516" y="976"/>
                  </a:lnTo>
                  <a:lnTo>
                    <a:pt x="556" y="956"/>
                  </a:lnTo>
                  <a:lnTo>
                    <a:pt x="596" y="936"/>
                  </a:lnTo>
                  <a:lnTo>
                    <a:pt x="636" y="914"/>
                  </a:lnTo>
                  <a:lnTo>
                    <a:pt x="676" y="892"/>
                  </a:lnTo>
                  <a:lnTo>
                    <a:pt x="714" y="868"/>
                  </a:lnTo>
                  <a:lnTo>
                    <a:pt x="750" y="844"/>
                  </a:lnTo>
                  <a:lnTo>
                    <a:pt x="788" y="818"/>
                  </a:lnTo>
                  <a:lnTo>
                    <a:pt x="824" y="790"/>
                  </a:lnTo>
                  <a:lnTo>
                    <a:pt x="860" y="762"/>
                  </a:lnTo>
                  <a:lnTo>
                    <a:pt x="894" y="732"/>
                  </a:lnTo>
                  <a:lnTo>
                    <a:pt x="928" y="702"/>
                  </a:lnTo>
                  <a:lnTo>
                    <a:pt x="962" y="670"/>
                  </a:lnTo>
                  <a:lnTo>
                    <a:pt x="994" y="636"/>
                  </a:lnTo>
                  <a:lnTo>
                    <a:pt x="1026" y="602"/>
                  </a:lnTo>
                  <a:lnTo>
                    <a:pt x="1056" y="568"/>
                  </a:lnTo>
                  <a:lnTo>
                    <a:pt x="1086" y="532"/>
                  </a:lnTo>
                  <a:lnTo>
                    <a:pt x="1114" y="494"/>
                  </a:lnTo>
                  <a:lnTo>
                    <a:pt x="1142" y="456"/>
                  </a:lnTo>
                  <a:lnTo>
                    <a:pt x="1168" y="416"/>
                  </a:lnTo>
                  <a:lnTo>
                    <a:pt x="1194" y="376"/>
                  </a:lnTo>
                  <a:lnTo>
                    <a:pt x="1194" y="376"/>
                  </a:lnTo>
                  <a:lnTo>
                    <a:pt x="1222" y="330"/>
                  </a:lnTo>
                  <a:lnTo>
                    <a:pt x="1246" y="284"/>
                  </a:lnTo>
                  <a:lnTo>
                    <a:pt x="1270" y="238"/>
                  </a:lnTo>
                  <a:lnTo>
                    <a:pt x="1292" y="190"/>
                  </a:lnTo>
                  <a:lnTo>
                    <a:pt x="1312" y="144"/>
                  </a:lnTo>
                  <a:lnTo>
                    <a:pt x="1330" y="96"/>
                  </a:lnTo>
                  <a:lnTo>
                    <a:pt x="1346" y="48"/>
                  </a:lnTo>
                  <a:lnTo>
                    <a:pt x="1360" y="0"/>
                  </a:lnTo>
                  <a:lnTo>
                    <a:pt x="1360" y="0"/>
                  </a:lnTo>
                  <a:lnTo>
                    <a:pt x="1386" y="80"/>
                  </a:lnTo>
                  <a:lnTo>
                    <a:pt x="1408" y="162"/>
                  </a:lnTo>
                  <a:lnTo>
                    <a:pt x="1424" y="244"/>
                  </a:lnTo>
                  <a:lnTo>
                    <a:pt x="1438" y="328"/>
                  </a:lnTo>
                  <a:lnTo>
                    <a:pt x="1446" y="412"/>
                  </a:lnTo>
                  <a:lnTo>
                    <a:pt x="1448" y="496"/>
                  </a:lnTo>
                  <a:lnTo>
                    <a:pt x="1448" y="580"/>
                  </a:lnTo>
                  <a:lnTo>
                    <a:pt x="1442" y="666"/>
                  </a:lnTo>
                  <a:lnTo>
                    <a:pt x="1430" y="750"/>
                  </a:lnTo>
                  <a:lnTo>
                    <a:pt x="1416" y="834"/>
                  </a:lnTo>
                  <a:lnTo>
                    <a:pt x="1406" y="876"/>
                  </a:lnTo>
                  <a:lnTo>
                    <a:pt x="1394" y="918"/>
                  </a:lnTo>
                  <a:lnTo>
                    <a:pt x="1382" y="960"/>
                  </a:lnTo>
                  <a:lnTo>
                    <a:pt x="1370" y="1002"/>
                  </a:lnTo>
                  <a:lnTo>
                    <a:pt x="1356" y="1042"/>
                  </a:lnTo>
                  <a:lnTo>
                    <a:pt x="1340" y="1084"/>
                  </a:lnTo>
                  <a:lnTo>
                    <a:pt x="1322" y="1124"/>
                  </a:lnTo>
                  <a:lnTo>
                    <a:pt x="1304" y="1164"/>
                  </a:lnTo>
                  <a:lnTo>
                    <a:pt x="1286" y="1206"/>
                  </a:lnTo>
                  <a:lnTo>
                    <a:pt x="1264" y="1244"/>
                  </a:lnTo>
                  <a:lnTo>
                    <a:pt x="1242" y="1284"/>
                  </a:lnTo>
                  <a:lnTo>
                    <a:pt x="1220" y="1324"/>
                  </a:lnTo>
                  <a:lnTo>
                    <a:pt x="1220" y="1324"/>
                  </a:lnTo>
                  <a:close/>
                </a:path>
              </a:pathLst>
            </a:custGeom>
            <a:gradFill flip="none" rotWithShape="1">
              <a:gsLst>
                <a:gs pos="30000">
                  <a:schemeClr val="accent3"/>
                </a:gs>
                <a:gs pos="60000">
                  <a:schemeClr val="accent3">
                    <a:lumMod val="75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"/>
            <p:cNvSpPr/>
            <p:nvPr/>
          </p:nvSpPr>
          <p:spPr bwMode="auto">
            <a:xfrm>
              <a:off x="4743546" y="2347959"/>
              <a:ext cx="1113801" cy="1708822"/>
            </a:xfrm>
            <a:custGeom>
              <a:avLst/>
              <a:gdLst>
                <a:gd name="T0" fmla="*/ 1116 w 1344"/>
                <a:gd name="T1" fmla="*/ 1336 h 2062"/>
                <a:gd name="T2" fmla="*/ 1162 w 1344"/>
                <a:gd name="T3" fmla="*/ 1256 h 2062"/>
                <a:gd name="T4" fmla="*/ 1202 w 1344"/>
                <a:gd name="T5" fmla="*/ 1176 h 2062"/>
                <a:gd name="T6" fmla="*/ 1236 w 1344"/>
                <a:gd name="T7" fmla="*/ 1094 h 2062"/>
                <a:gd name="T8" fmla="*/ 1266 w 1344"/>
                <a:gd name="T9" fmla="*/ 1010 h 2062"/>
                <a:gd name="T10" fmla="*/ 1292 w 1344"/>
                <a:gd name="T11" fmla="*/ 926 h 2062"/>
                <a:gd name="T12" fmla="*/ 1312 w 1344"/>
                <a:gd name="T13" fmla="*/ 842 h 2062"/>
                <a:gd name="T14" fmla="*/ 1328 w 1344"/>
                <a:gd name="T15" fmla="*/ 758 h 2062"/>
                <a:gd name="T16" fmla="*/ 1338 w 1344"/>
                <a:gd name="T17" fmla="*/ 672 h 2062"/>
                <a:gd name="T18" fmla="*/ 1344 w 1344"/>
                <a:gd name="T19" fmla="*/ 500 h 2062"/>
                <a:gd name="T20" fmla="*/ 1332 w 1344"/>
                <a:gd name="T21" fmla="*/ 330 h 2062"/>
                <a:gd name="T22" fmla="*/ 1302 w 1344"/>
                <a:gd name="T23" fmla="*/ 164 h 2062"/>
                <a:gd name="T24" fmla="*/ 1254 w 1344"/>
                <a:gd name="T25" fmla="*/ 0 h 2062"/>
                <a:gd name="T26" fmla="*/ 374 w 1344"/>
                <a:gd name="T27" fmla="*/ 346 h 2062"/>
                <a:gd name="T28" fmla="*/ 404 w 1344"/>
                <a:gd name="T29" fmla="*/ 430 h 2062"/>
                <a:gd name="T30" fmla="*/ 432 w 1344"/>
                <a:gd name="T31" fmla="*/ 514 h 2062"/>
                <a:gd name="T32" fmla="*/ 452 w 1344"/>
                <a:gd name="T33" fmla="*/ 600 h 2062"/>
                <a:gd name="T34" fmla="*/ 470 w 1344"/>
                <a:gd name="T35" fmla="*/ 688 h 2062"/>
                <a:gd name="T36" fmla="*/ 480 w 1344"/>
                <a:gd name="T37" fmla="*/ 776 h 2062"/>
                <a:gd name="T38" fmla="*/ 488 w 1344"/>
                <a:gd name="T39" fmla="*/ 866 h 2062"/>
                <a:gd name="T40" fmla="*/ 488 w 1344"/>
                <a:gd name="T41" fmla="*/ 956 h 2062"/>
                <a:gd name="T42" fmla="*/ 484 w 1344"/>
                <a:gd name="T43" fmla="*/ 1046 h 2062"/>
                <a:gd name="T44" fmla="*/ 476 w 1344"/>
                <a:gd name="T45" fmla="*/ 1136 h 2062"/>
                <a:gd name="T46" fmla="*/ 462 w 1344"/>
                <a:gd name="T47" fmla="*/ 1224 h 2062"/>
                <a:gd name="T48" fmla="*/ 442 w 1344"/>
                <a:gd name="T49" fmla="*/ 1314 h 2062"/>
                <a:gd name="T50" fmla="*/ 416 w 1344"/>
                <a:gd name="T51" fmla="*/ 1402 h 2062"/>
                <a:gd name="T52" fmla="*/ 386 w 1344"/>
                <a:gd name="T53" fmla="*/ 1488 h 2062"/>
                <a:gd name="T54" fmla="*/ 350 w 1344"/>
                <a:gd name="T55" fmla="*/ 1574 h 2062"/>
                <a:gd name="T56" fmla="*/ 308 w 1344"/>
                <a:gd name="T57" fmla="*/ 1660 h 2062"/>
                <a:gd name="T58" fmla="*/ 260 w 1344"/>
                <a:gd name="T59" fmla="*/ 1742 h 2062"/>
                <a:gd name="T60" fmla="*/ 232 w 1344"/>
                <a:gd name="T61" fmla="*/ 1786 h 2062"/>
                <a:gd name="T62" fmla="*/ 172 w 1344"/>
                <a:gd name="T63" fmla="*/ 1872 h 2062"/>
                <a:gd name="T64" fmla="*/ 106 w 1344"/>
                <a:gd name="T65" fmla="*/ 1952 h 2062"/>
                <a:gd name="T66" fmla="*/ 36 w 1344"/>
                <a:gd name="T67" fmla="*/ 2026 h 2062"/>
                <a:gd name="T68" fmla="*/ 0 w 1344"/>
                <a:gd name="T69" fmla="*/ 2062 h 2062"/>
                <a:gd name="T70" fmla="*/ 166 w 1344"/>
                <a:gd name="T71" fmla="*/ 2030 h 2062"/>
                <a:gd name="T72" fmla="*/ 328 w 1344"/>
                <a:gd name="T73" fmla="*/ 1980 h 2062"/>
                <a:gd name="T74" fmla="*/ 482 w 1344"/>
                <a:gd name="T75" fmla="*/ 1914 h 2062"/>
                <a:gd name="T76" fmla="*/ 630 w 1344"/>
                <a:gd name="T77" fmla="*/ 1830 h 2062"/>
                <a:gd name="T78" fmla="*/ 770 w 1344"/>
                <a:gd name="T79" fmla="*/ 1730 h 2062"/>
                <a:gd name="T80" fmla="*/ 834 w 1344"/>
                <a:gd name="T81" fmla="*/ 1674 h 2062"/>
                <a:gd name="T82" fmla="*/ 898 w 1344"/>
                <a:gd name="T83" fmla="*/ 1614 h 2062"/>
                <a:gd name="T84" fmla="*/ 958 w 1344"/>
                <a:gd name="T85" fmla="*/ 1550 h 2062"/>
                <a:gd name="T86" fmla="*/ 1014 w 1344"/>
                <a:gd name="T87" fmla="*/ 1482 h 2062"/>
                <a:gd name="T88" fmla="*/ 1066 w 1344"/>
                <a:gd name="T89" fmla="*/ 1410 h 2062"/>
                <a:gd name="T90" fmla="*/ 1116 w 1344"/>
                <a:gd name="T91" fmla="*/ 1336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4" h="2062">
                  <a:moveTo>
                    <a:pt x="1116" y="1336"/>
                  </a:moveTo>
                  <a:lnTo>
                    <a:pt x="1116" y="1336"/>
                  </a:lnTo>
                  <a:lnTo>
                    <a:pt x="1140" y="1296"/>
                  </a:lnTo>
                  <a:lnTo>
                    <a:pt x="1162" y="1256"/>
                  </a:lnTo>
                  <a:lnTo>
                    <a:pt x="1182" y="1216"/>
                  </a:lnTo>
                  <a:lnTo>
                    <a:pt x="1202" y="1176"/>
                  </a:lnTo>
                  <a:lnTo>
                    <a:pt x="1220" y="1134"/>
                  </a:lnTo>
                  <a:lnTo>
                    <a:pt x="1236" y="1094"/>
                  </a:lnTo>
                  <a:lnTo>
                    <a:pt x="1252" y="1052"/>
                  </a:lnTo>
                  <a:lnTo>
                    <a:pt x="1266" y="1010"/>
                  </a:lnTo>
                  <a:lnTo>
                    <a:pt x="1280" y="968"/>
                  </a:lnTo>
                  <a:lnTo>
                    <a:pt x="1292" y="926"/>
                  </a:lnTo>
                  <a:lnTo>
                    <a:pt x="1302" y="884"/>
                  </a:lnTo>
                  <a:lnTo>
                    <a:pt x="1312" y="842"/>
                  </a:lnTo>
                  <a:lnTo>
                    <a:pt x="1320" y="800"/>
                  </a:lnTo>
                  <a:lnTo>
                    <a:pt x="1328" y="758"/>
                  </a:lnTo>
                  <a:lnTo>
                    <a:pt x="1334" y="714"/>
                  </a:lnTo>
                  <a:lnTo>
                    <a:pt x="1338" y="672"/>
                  </a:lnTo>
                  <a:lnTo>
                    <a:pt x="1344" y="586"/>
                  </a:lnTo>
                  <a:lnTo>
                    <a:pt x="1344" y="500"/>
                  </a:lnTo>
                  <a:lnTo>
                    <a:pt x="1340" y="416"/>
                  </a:lnTo>
                  <a:lnTo>
                    <a:pt x="1332" y="330"/>
                  </a:lnTo>
                  <a:lnTo>
                    <a:pt x="1320" y="246"/>
                  </a:lnTo>
                  <a:lnTo>
                    <a:pt x="1302" y="164"/>
                  </a:lnTo>
                  <a:lnTo>
                    <a:pt x="1280" y="82"/>
                  </a:lnTo>
                  <a:lnTo>
                    <a:pt x="1254" y="0"/>
                  </a:lnTo>
                  <a:lnTo>
                    <a:pt x="374" y="346"/>
                  </a:lnTo>
                  <a:lnTo>
                    <a:pt x="374" y="346"/>
                  </a:lnTo>
                  <a:lnTo>
                    <a:pt x="390" y="388"/>
                  </a:lnTo>
                  <a:lnTo>
                    <a:pt x="404" y="430"/>
                  </a:lnTo>
                  <a:lnTo>
                    <a:pt x="418" y="472"/>
                  </a:lnTo>
                  <a:lnTo>
                    <a:pt x="432" y="514"/>
                  </a:lnTo>
                  <a:lnTo>
                    <a:pt x="442" y="558"/>
                  </a:lnTo>
                  <a:lnTo>
                    <a:pt x="452" y="600"/>
                  </a:lnTo>
                  <a:lnTo>
                    <a:pt x="462" y="644"/>
                  </a:lnTo>
                  <a:lnTo>
                    <a:pt x="470" y="688"/>
                  </a:lnTo>
                  <a:lnTo>
                    <a:pt x="476" y="732"/>
                  </a:lnTo>
                  <a:lnTo>
                    <a:pt x="480" y="776"/>
                  </a:lnTo>
                  <a:lnTo>
                    <a:pt x="484" y="822"/>
                  </a:lnTo>
                  <a:lnTo>
                    <a:pt x="488" y="866"/>
                  </a:lnTo>
                  <a:lnTo>
                    <a:pt x="488" y="910"/>
                  </a:lnTo>
                  <a:lnTo>
                    <a:pt x="488" y="956"/>
                  </a:lnTo>
                  <a:lnTo>
                    <a:pt x="488" y="1000"/>
                  </a:lnTo>
                  <a:lnTo>
                    <a:pt x="484" y="1046"/>
                  </a:lnTo>
                  <a:lnTo>
                    <a:pt x="480" y="1090"/>
                  </a:lnTo>
                  <a:lnTo>
                    <a:pt x="476" y="1136"/>
                  </a:lnTo>
                  <a:lnTo>
                    <a:pt x="470" y="1180"/>
                  </a:lnTo>
                  <a:lnTo>
                    <a:pt x="462" y="1224"/>
                  </a:lnTo>
                  <a:lnTo>
                    <a:pt x="452" y="1270"/>
                  </a:lnTo>
                  <a:lnTo>
                    <a:pt x="442" y="1314"/>
                  </a:lnTo>
                  <a:lnTo>
                    <a:pt x="430" y="1358"/>
                  </a:lnTo>
                  <a:lnTo>
                    <a:pt x="416" y="1402"/>
                  </a:lnTo>
                  <a:lnTo>
                    <a:pt x="402" y="1446"/>
                  </a:lnTo>
                  <a:lnTo>
                    <a:pt x="386" y="1488"/>
                  </a:lnTo>
                  <a:lnTo>
                    <a:pt x="368" y="1532"/>
                  </a:lnTo>
                  <a:lnTo>
                    <a:pt x="350" y="1574"/>
                  </a:lnTo>
                  <a:lnTo>
                    <a:pt x="330" y="1618"/>
                  </a:lnTo>
                  <a:lnTo>
                    <a:pt x="308" y="1660"/>
                  </a:lnTo>
                  <a:lnTo>
                    <a:pt x="284" y="1702"/>
                  </a:lnTo>
                  <a:lnTo>
                    <a:pt x="260" y="1742"/>
                  </a:lnTo>
                  <a:lnTo>
                    <a:pt x="260" y="1742"/>
                  </a:lnTo>
                  <a:lnTo>
                    <a:pt x="232" y="1786"/>
                  </a:lnTo>
                  <a:lnTo>
                    <a:pt x="202" y="1830"/>
                  </a:lnTo>
                  <a:lnTo>
                    <a:pt x="172" y="1872"/>
                  </a:lnTo>
                  <a:lnTo>
                    <a:pt x="140" y="1912"/>
                  </a:lnTo>
                  <a:lnTo>
                    <a:pt x="106" y="1952"/>
                  </a:lnTo>
                  <a:lnTo>
                    <a:pt x="72" y="1990"/>
                  </a:lnTo>
                  <a:lnTo>
                    <a:pt x="36" y="2026"/>
                  </a:lnTo>
                  <a:lnTo>
                    <a:pt x="0" y="2062"/>
                  </a:lnTo>
                  <a:lnTo>
                    <a:pt x="0" y="2062"/>
                  </a:lnTo>
                  <a:lnTo>
                    <a:pt x="84" y="2048"/>
                  </a:lnTo>
                  <a:lnTo>
                    <a:pt x="166" y="2030"/>
                  </a:lnTo>
                  <a:lnTo>
                    <a:pt x="248" y="2008"/>
                  </a:lnTo>
                  <a:lnTo>
                    <a:pt x="328" y="1980"/>
                  </a:lnTo>
                  <a:lnTo>
                    <a:pt x="406" y="1950"/>
                  </a:lnTo>
                  <a:lnTo>
                    <a:pt x="482" y="1914"/>
                  </a:lnTo>
                  <a:lnTo>
                    <a:pt x="558" y="1874"/>
                  </a:lnTo>
                  <a:lnTo>
                    <a:pt x="630" y="1830"/>
                  </a:lnTo>
                  <a:lnTo>
                    <a:pt x="702" y="1782"/>
                  </a:lnTo>
                  <a:lnTo>
                    <a:pt x="770" y="1730"/>
                  </a:lnTo>
                  <a:lnTo>
                    <a:pt x="802" y="1704"/>
                  </a:lnTo>
                  <a:lnTo>
                    <a:pt x="834" y="1674"/>
                  </a:lnTo>
                  <a:lnTo>
                    <a:pt x="866" y="1646"/>
                  </a:lnTo>
                  <a:lnTo>
                    <a:pt x="898" y="1614"/>
                  </a:lnTo>
                  <a:lnTo>
                    <a:pt x="928" y="1584"/>
                  </a:lnTo>
                  <a:lnTo>
                    <a:pt x="958" y="1550"/>
                  </a:lnTo>
                  <a:lnTo>
                    <a:pt x="986" y="1518"/>
                  </a:lnTo>
                  <a:lnTo>
                    <a:pt x="1014" y="1482"/>
                  </a:lnTo>
                  <a:lnTo>
                    <a:pt x="1040" y="1448"/>
                  </a:lnTo>
                  <a:lnTo>
                    <a:pt x="1066" y="1410"/>
                  </a:lnTo>
                  <a:lnTo>
                    <a:pt x="1092" y="1374"/>
                  </a:lnTo>
                  <a:lnTo>
                    <a:pt x="1116" y="1336"/>
                  </a:lnTo>
                  <a:lnTo>
                    <a:pt x="1116" y="13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5302128" y="3077437"/>
              <a:ext cx="274758" cy="273222"/>
              <a:chOff x="2616200" y="414338"/>
              <a:chExt cx="1708150" cy="1698625"/>
            </a:xfrm>
          </p:grpSpPr>
          <p:sp>
            <p:nvSpPr>
              <p:cNvPr id="90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4755860" y="1839443"/>
            <a:ext cx="2664820" cy="1270705"/>
            <a:chOff x="3566763" y="1497691"/>
            <a:chExt cx="1998875" cy="953029"/>
          </a:xfrm>
        </p:grpSpPr>
        <p:sp>
          <p:nvSpPr>
            <p:cNvPr id="94" name="Freeform 7"/>
            <p:cNvSpPr/>
            <p:nvPr/>
          </p:nvSpPr>
          <p:spPr bwMode="auto">
            <a:xfrm>
              <a:off x="3566763" y="1497691"/>
              <a:ext cx="1998875" cy="953029"/>
            </a:xfrm>
            <a:custGeom>
              <a:avLst/>
              <a:gdLst>
                <a:gd name="T0" fmla="*/ 1202 w 2412"/>
                <a:gd name="T1" fmla="*/ 0 h 1150"/>
                <a:gd name="T2" fmla="*/ 1294 w 2412"/>
                <a:gd name="T3" fmla="*/ 2 h 1150"/>
                <a:gd name="T4" fmla="*/ 1384 w 2412"/>
                <a:gd name="T5" fmla="*/ 10 h 1150"/>
                <a:gd name="T6" fmla="*/ 1472 w 2412"/>
                <a:gd name="T7" fmla="*/ 24 h 1150"/>
                <a:gd name="T8" fmla="*/ 1558 w 2412"/>
                <a:gd name="T9" fmla="*/ 40 h 1150"/>
                <a:gd name="T10" fmla="*/ 1642 w 2412"/>
                <a:gd name="T11" fmla="*/ 64 h 1150"/>
                <a:gd name="T12" fmla="*/ 1726 w 2412"/>
                <a:gd name="T13" fmla="*/ 90 h 1150"/>
                <a:gd name="T14" fmla="*/ 1806 w 2412"/>
                <a:gd name="T15" fmla="*/ 122 h 1150"/>
                <a:gd name="T16" fmla="*/ 1884 w 2412"/>
                <a:gd name="T17" fmla="*/ 158 h 1150"/>
                <a:gd name="T18" fmla="*/ 2034 w 2412"/>
                <a:gd name="T19" fmla="*/ 242 h 1150"/>
                <a:gd name="T20" fmla="*/ 2172 w 2412"/>
                <a:gd name="T21" fmla="*/ 340 h 1150"/>
                <a:gd name="T22" fmla="*/ 2298 w 2412"/>
                <a:gd name="T23" fmla="*/ 454 h 1150"/>
                <a:gd name="T24" fmla="*/ 2412 w 2412"/>
                <a:gd name="T25" fmla="*/ 580 h 1150"/>
                <a:gd name="T26" fmla="*/ 1658 w 2412"/>
                <a:gd name="T27" fmla="*/ 1150 h 1150"/>
                <a:gd name="T28" fmla="*/ 1604 w 2412"/>
                <a:gd name="T29" fmla="*/ 1080 h 1150"/>
                <a:gd name="T30" fmla="*/ 1544 w 2412"/>
                <a:gd name="T31" fmla="*/ 1012 h 1150"/>
                <a:gd name="T32" fmla="*/ 1482 w 2412"/>
                <a:gd name="T33" fmla="*/ 950 h 1150"/>
                <a:gd name="T34" fmla="*/ 1416 w 2412"/>
                <a:gd name="T35" fmla="*/ 890 h 1150"/>
                <a:gd name="T36" fmla="*/ 1346 w 2412"/>
                <a:gd name="T37" fmla="*/ 834 h 1150"/>
                <a:gd name="T38" fmla="*/ 1274 w 2412"/>
                <a:gd name="T39" fmla="*/ 782 h 1150"/>
                <a:gd name="T40" fmla="*/ 1198 w 2412"/>
                <a:gd name="T41" fmla="*/ 734 h 1150"/>
                <a:gd name="T42" fmla="*/ 1120 w 2412"/>
                <a:gd name="T43" fmla="*/ 690 h 1150"/>
                <a:gd name="T44" fmla="*/ 1038 w 2412"/>
                <a:gd name="T45" fmla="*/ 650 h 1150"/>
                <a:gd name="T46" fmla="*/ 956 w 2412"/>
                <a:gd name="T47" fmla="*/ 616 h 1150"/>
                <a:gd name="T48" fmla="*/ 868 w 2412"/>
                <a:gd name="T49" fmla="*/ 586 h 1150"/>
                <a:gd name="T50" fmla="*/ 780 w 2412"/>
                <a:gd name="T51" fmla="*/ 562 h 1150"/>
                <a:gd name="T52" fmla="*/ 690 w 2412"/>
                <a:gd name="T53" fmla="*/ 542 h 1150"/>
                <a:gd name="T54" fmla="*/ 598 w 2412"/>
                <a:gd name="T55" fmla="*/ 528 h 1150"/>
                <a:gd name="T56" fmla="*/ 504 w 2412"/>
                <a:gd name="T57" fmla="*/ 520 h 1150"/>
                <a:gd name="T58" fmla="*/ 408 w 2412"/>
                <a:gd name="T59" fmla="*/ 516 h 1150"/>
                <a:gd name="T60" fmla="*/ 356 w 2412"/>
                <a:gd name="T61" fmla="*/ 518 h 1150"/>
                <a:gd name="T62" fmla="*/ 252 w 2412"/>
                <a:gd name="T63" fmla="*/ 524 h 1150"/>
                <a:gd name="T64" fmla="*/ 150 w 2412"/>
                <a:gd name="T65" fmla="*/ 538 h 1150"/>
                <a:gd name="T66" fmla="*/ 50 w 2412"/>
                <a:gd name="T67" fmla="*/ 560 h 1150"/>
                <a:gd name="T68" fmla="*/ 0 w 2412"/>
                <a:gd name="T69" fmla="*/ 572 h 1150"/>
                <a:gd name="T70" fmla="*/ 114 w 2412"/>
                <a:gd name="T71" fmla="*/ 446 h 1150"/>
                <a:gd name="T72" fmla="*/ 240 w 2412"/>
                <a:gd name="T73" fmla="*/ 336 h 1150"/>
                <a:gd name="T74" fmla="*/ 378 w 2412"/>
                <a:gd name="T75" fmla="*/ 238 h 1150"/>
                <a:gd name="T76" fmla="*/ 526 w 2412"/>
                <a:gd name="T77" fmla="*/ 154 h 1150"/>
                <a:gd name="T78" fmla="*/ 684 w 2412"/>
                <a:gd name="T79" fmla="*/ 88 h 1150"/>
                <a:gd name="T80" fmla="*/ 766 w 2412"/>
                <a:gd name="T81" fmla="*/ 62 h 1150"/>
                <a:gd name="T82" fmla="*/ 850 w 2412"/>
                <a:gd name="T83" fmla="*/ 40 h 1150"/>
                <a:gd name="T84" fmla="*/ 936 w 2412"/>
                <a:gd name="T85" fmla="*/ 22 h 1150"/>
                <a:gd name="T86" fmla="*/ 1024 w 2412"/>
                <a:gd name="T87" fmla="*/ 10 h 1150"/>
                <a:gd name="T88" fmla="*/ 1112 w 2412"/>
                <a:gd name="T89" fmla="*/ 2 h 1150"/>
                <a:gd name="T90" fmla="*/ 1202 w 2412"/>
                <a:gd name="T91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2" h="1150">
                  <a:moveTo>
                    <a:pt x="1202" y="0"/>
                  </a:moveTo>
                  <a:lnTo>
                    <a:pt x="1202" y="0"/>
                  </a:lnTo>
                  <a:lnTo>
                    <a:pt x="1248" y="0"/>
                  </a:lnTo>
                  <a:lnTo>
                    <a:pt x="1294" y="2"/>
                  </a:lnTo>
                  <a:lnTo>
                    <a:pt x="1340" y="6"/>
                  </a:lnTo>
                  <a:lnTo>
                    <a:pt x="1384" y="10"/>
                  </a:lnTo>
                  <a:lnTo>
                    <a:pt x="1428" y="16"/>
                  </a:lnTo>
                  <a:lnTo>
                    <a:pt x="1472" y="24"/>
                  </a:lnTo>
                  <a:lnTo>
                    <a:pt x="1516" y="32"/>
                  </a:lnTo>
                  <a:lnTo>
                    <a:pt x="1558" y="40"/>
                  </a:lnTo>
                  <a:lnTo>
                    <a:pt x="1600" y="52"/>
                  </a:lnTo>
                  <a:lnTo>
                    <a:pt x="1642" y="64"/>
                  </a:lnTo>
                  <a:lnTo>
                    <a:pt x="1684" y="76"/>
                  </a:lnTo>
                  <a:lnTo>
                    <a:pt x="1726" y="90"/>
                  </a:lnTo>
                  <a:lnTo>
                    <a:pt x="1766" y="106"/>
                  </a:lnTo>
                  <a:lnTo>
                    <a:pt x="1806" y="122"/>
                  </a:lnTo>
                  <a:lnTo>
                    <a:pt x="1846" y="140"/>
                  </a:lnTo>
                  <a:lnTo>
                    <a:pt x="1884" y="158"/>
                  </a:lnTo>
                  <a:lnTo>
                    <a:pt x="1960" y="198"/>
                  </a:lnTo>
                  <a:lnTo>
                    <a:pt x="2034" y="242"/>
                  </a:lnTo>
                  <a:lnTo>
                    <a:pt x="2104" y="290"/>
                  </a:lnTo>
                  <a:lnTo>
                    <a:pt x="2172" y="340"/>
                  </a:lnTo>
                  <a:lnTo>
                    <a:pt x="2238" y="396"/>
                  </a:lnTo>
                  <a:lnTo>
                    <a:pt x="2298" y="454"/>
                  </a:lnTo>
                  <a:lnTo>
                    <a:pt x="2358" y="516"/>
                  </a:lnTo>
                  <a:lnTo>
                    <a:pt x="2412" y="580"/>
                  </a:lnTo>
                  <a:lnTo>
                    <a:pt x="1658" y="1150"/>
                  </a:lnTo>
                  <a:lnTo>
                    <a:pt x="1658" y="1150"/>
                  </a:lnTo>
                  <a:lnTo>
                    <a:pt x="1632" y="1114"/>
                  </a:lnTo>
                  <a:lnTo>
                    <a:pt x="1604" y="1080"/>
                  </a:lnTo>
                  <a:lnTo>
                    <a:pt x="1574" y="1046"/>
                  </a:lnTo>
                  <a:lnTo>
                    <a:pt x="1544" y="1012"/>
                  </a:lnTo>
                  <a:lnTo>
                    <a:pt x="1514" y="980"/>
                  </a:lnTo>
                  <a:lnTo>
                    <a:pt x="1482" y="950"/>
                  </a:lnTo>
                  <a:lnTo>
                    <a:pt x="1450" y="918"/>
                  </a:lnTo>
                  <a:lnTo>
                    <a:pt x="1416" y="890"/>
                  </a:lnTo>
                  <a:lnTo>
                    <a:pt x="1382" y="860"/>
                  </a:lnTo>
                  <a:lnTo>
                    <a:pt x="1346" y="834"/>
                  </a:lnTo>
                  <a:lnTo>
                    <a:pt x="1312" y="806"/>
                  </a:lnTo>
                  <a:lnTo>
                    <a:pt x="1274" y="782"/>
                  </a:lnTo>
                  <a:lnTo>
                    <a:pt x="1236" y="756"/>
                  </a:lnTo>
                  <a:lnTo>
                    <a:pt x="1198" y="734"/>
                  </a:lnTo>
                  <a:lnTo>
                    <a:pt x="1160" y="710"/>
                  </a:lnTo>
                  <a:lnTo>
                    <a:pt x="1120" y="690"/>
                  </a:lnTo>
                  <a:lnTo>
                    <a:pt x="1080" y="670"/>
                  </a:lnTo>
                  <a:lnTo>
                    <a:pt x="1038" y="650"/>
                  </a:lnTo>
                  <a:lnTo>
                    <a:pt x="998" y="632"/>
                  </a:lnTo>
                  <a:lnTo>
                    <a:pt x="956" y="616"/>
                  </a:lnTo>
                  <a:lnTo>
                    <a:pt x="912" y="600"/>
                  </a:lnTo>
                  <a:lnTo>
                    <a:pt x="868" y="586"/>
                  </a:lnTo>
                  <a:lnTo>
                    <a:pt x="826" y="574"/>
                  </a:lnTo>
                  <a:lnTo>
                    <a:pt x="780" y="562"/>
                  </a:lnTo>
                  <a:lnTo>
                    <a:pt x="736" y="552"/>
                  </a:lnTo>
                  <a:lnTo>
                    <a:pt x="690" y="542"/>
                  </a:lnTo>
                  <a:lnTo>
                    <a:pt x="644" y="534"/>
                  </a:lnTo>
                  <a:lnTo>
                    <a:pt x="598" y="528"/>
                  </a:lnTo>
                  <a:lnTo>
                    <a:pt x="552" y="524"/>
                  </a:lnTo>
                  <a:lnTo>
                    <a:pt x="504" y="520"/>
                  </a:lnTo>
                  <a:lnTo>
                    <a:pt x="456" y="518"/>
                  </a:lnTo>
                  <a:lnTo>
                    <a:pt x="408" y="516"/>
                  </a:lnTo>
                  <a:lnTo>
                    <a:pt x="408" y="516"/>
                  </a:lnTo>
                  <a:lnTo>
                    <a:pt x="356" y="518"/>
                  </a:lnTo>
                  <a:lnTo>
                    <a:pt x="304" y="520"/>
                  </a:lnTo>
                  <a:lnTo>
                    <a:pt x="252" y="524"/>
                  </a:lnTo>
                  <a:lnTo>
                    <a:pt x="200" y="530"/>
                  </a:lnTo>
                  <a:lnTo>
                    <a:pt x="150" y="538"/>
                  </a:lnTo>
                  <a:lnTo>
                    <a:pt x="100" y="548"/>
                  </a:lnTo>
                  <a:lnTo>
                    <a:pt x="50" y="56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56" y="508"/>
                  </a:lnTo>
                  <a:lnTo>
                    <a:pt x="114" y="446"/>
                  </a:lnTo>
                  <a:lnTo>
                    <a:pt x="176" y="390"/>
                  </a:lnTo>
                  <a:lnTo>
                    <a:pt x="240" y="336"/>
                  </a:lnTo>
                  <a:lnTo>
                    <a:pt x="308" y="284"/>
                  </a:lnTo>
                  <a:lnTo>
                    <a:pt x="378" y="238"/>
                  </a:lnTo>
                  <a:lnTo>
                    <a:pt x="452" y="194"/>
                  </a:lnTo>
                  <a:lnTo>
                    <a:pt x="526" y="154"/>
                  </a:lnTo>
                  <a:lnTo>
                    <a:pt x="604" y="120"/>
                  </a:lnTo>
                  <a:lnTo>
                    <a:pt x="684" y="88"/>
                  </a:lnTo>
                  <a:lnTo>
                    <a:pt x="726" y="76"/>
                  </a:lnTo>
                  <a:lnTo>
                    <a:pt x="766" y="62"/>
                  </a:lnTo>
                  <a:lnTo>
                    <a:pt x="808" y="50"/>
                  </a:lnTo>
                  <a:lnTo>
                    <a:pt x="850" y="40"/>
                  </a:lnTo>
                  <a:lnTo>
                    <a:pt x="894" y="30"/>
                  </a:lnTo>
                  <a:lnTo>
                    <a:pt x="936" y="22"/>
                  </a:lnTo>
                  <a:lnTo>
                    <a:pt x="980" y="16"/>
                  </a:lnTo>
                  <a:lnTo>
                    <a:pt x="1024" y="10"/>
                  </a:lnTo>
                  <a:lnTo>
                    <a:pt x="1068" y="6"/>
                  </a:lnTo>
                  <a:lnTo>
                    <a:pt x="1112" y="2"/>
                  </a:lnTo>
                  <a:lnTo>
                    <a:pt x="1158" y="0"/>
                  </a:lnTo>
                  <a:lnTo>
                    <a:pt x="1202" y="0"/>
                  </a:lnTo>
                  <a:lnTo>
                    <a:pt x="1202" y="0"/>
                  </a:lnTo>
                  <a:close/>
                </a:path>
              </a:pathLst>
            </a:custGeom>
            <a:gradFill flip="none" rotWithShape="1">
              <a:gsLst>
                <a:gs pos="30000">
                  <a:schemeClr val="accent4">
                    <a:lumMod val="75000"/>
                  </a:schemeClr>
                </a:gs>
                <a:gs pos="70000">
                  <a:schemeClr val="accent4"/>
                </a:gs>
              </a:gsLst>
              <a:lin ang="5400000" scaled="1"/>
              <a:tileRect/>
            </a:gra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3566763" y="1497691"/>
              <a:ext cx="1998875" cy="953029"/>
            </a:xfrm>
            <a:custGeom>
              <a:avLst/>
              <a:gdLst>
                <a:gd name="T0" fmla="*/ 1210 w 2412"/>
                <a:gd name="T1" fmla="*/ 0 h 1150"/>
                <a:gd name="T2" fmla="*/ 1118 w 2412"/>
                <a:gd name="T3" fmla="*/ 2 h 1150"/>
                <a:gd name="T4" fmla="*/ 1030 w 2412"/>
                <a:gd name="T5" fmla="*/ 10 h 1150"/>
                <a:gd name="T6" fmla="*/ 942 w 2412"/>
                <a:gd name="T7" fmla="*/ 24 h 1150"/>
                <a:gd name="T8" fmla="*/ 854 w 2412"/>
                <a:gd name="T9" fmla="*/ 40 h 1150"/>
                <a:gd name="T10" fmla="*/ 770 w 2412"/>
                <a:gd name="T11" fmla="*/ 64 h 1150"/>
                <a:gd name="T12" fmla="*/ 688 w 2412"/>
                <a:gd name="T13" fmla="*/ 90 h 1150"/>
                <a:gd name="T14" fmla="*/ 606 w 2412"/>
                <a:gd name="T15" fmla="*/ 122 h 1150"/>
                <a:gd name="T16" fmla="*/ 528 w 2412"/>
                <a:gd name="T17" fmla="*/ 158 h 1150"/>
                <a:gd name="T18" fmla="*/ 380 w 2412"/>
                <a:gd name="T19" fmla="*/ 242 h 1150"/>
                <a:gd name="T20" fmla="*/ 240 w 2412"/>
                <a:gd name="T21" fmla="*/ 340 h 1150"/>
                <a:gd name="T22" fmla="*/ 114 w 2412"/>
                <a:gd name="T23" fmla="*/ 454 h 1150"/>
                <a:gd name="T24" fmla="*/ 0 w 2412"/>
                <a:gd name="T25" fmla="*/ 580 h 1150"/>
                <a:gd name="T26" fmla="*/ 754 w 2412"/>
                <a:gd name="T27" fmla="*/ 1150 h 1150"/>
                <a:gd name="T28" fmla="*/ 810 w 2412"/>
                <a:gd name="T29" fmla="*/ 1080 h 1150"/>
                <a:gd name="T30" fmla="*/ 868 w 2412"/>
                <a:gd name="T31" fmla="*/ 1012 h 1150"/>
                <a:gd name="T32" fmla="*/ 930 w 2412"/>
                <a:gd name="T33" fmla="*/ 950 h 1150"/>
                <a:gd name="T34" fmla="*/ 996 w 2412"/>
                <a:gd name="T35" fmla="*/ 890 h 1150"/>
                <a:gd name="T36" fmla="*/ 1066 w 2412"/>
                <a:gd name="T37" fmla="*/ 834 h 1150"/>
                <a:gd name="T38" fmla="*/ 1138 w 2412"/>
                <a:gd name="T39" fmla="*/ 782 h 1150"/>
                <a:gd name="T40" fmla="*/ 1214 w 2412"/>
                <a:gd name="T41" fmla="*/ 734 h 1150"/>
                <a:gd name="T42" fmla="*/ 1292 w 2412"/>
                <a:gd name="T43" fmla="*/ 690 h 1150"/>
                <a:gd name="T44" fmla="*/ 1374 w 2412"/>
                <a:gd name="T45" fmla="*/ 650 h 1150"/>
                <a:gd name="T46" fmla="*/ 1458 w 2412"/>
                <a:gd name="T47" fmla="*/ 616 h 1150"/>
                <a:gd name="T48" fmla="*/ 1544 w 2412"/>
                <a:gd name="T49" fmla="*/ 586 h 1150"/>
                <a:gd name="T50" fmla="*/ 1632 w 2412"/>
                <a:gd name="T51" fmla="*/ 562 h 1150"/>
                <a:gd name="T52" fmla="*/ 1722 w 2412"/>
                <a:gd name="T53" fmla="*/ 542 h 1150"/>
                <a:gd name="T54" fmla="*/ 1816 w 2412"/>
                <a:gd name="T55" fmla="*/ 528 h 1150"/>
                <a:gd name="T56" fmla="*/ 1910 w 2412"/>
                <a:gd name="T57" fmla="*/ 520 h 1150"/>
                <a:gd name="T58" fmla="*/ 2004 w 2412"/>
                <a:gd name="T59" fmla="*/ 516 h 1150"/>
                <a:gd name="T60" fmla="*/ 2058 w 2412"/>
                <a:gd name="T61" fmla="*/ 518 h 1150"/>
                <a:gd name="T62" fmla="*/ 2162 w 2412"/>
                <a:gd name="T63" fmla="*/ 524 h 1150"/>
                <a:gd name="T64" fmla="*/ 2264 w 2412"/>
                <a:gd name="T65" fmla="*/ 538 h 1150"/>
                <a:gd name="T66" fmla="*/ 2364 w 2412"/>
                <a:gd name="T67" fmla="*/ 560 h 1150"/>
                <a:gd name="T68" fmla="*/ 2412 w 2412"/>
                <a:gd name="T69" fmla="*/ 572 h 1150"/>
                <a:gd name="T70" fmla="*/ 2298 w 2412"/>
                <a:gd name="T71" fmla="*/ 446 h 1150"/>
                <a:gd name="T72" fmla="*/ 2172 w 2412"/>
                <a:gd name="T73" fmla="*/ 336 h 1150"/>
                <a:gd name="T74" fmla="*/ 2034 w 2412"/>
                <a:gd name="T75" fmla="*/ 238 h 1150"/>
                <a:gd name="T76" fmla="*/ 1886 w 2412"/>
                <a:gd name="T77" fmla="*/ 154 h 1150"/>
                <a:gd name="T78" fmla="*/ 1728 w 2412"/>
                <a:gd name="T79" fmla="*/ 88 h 1150"/>
                <a:gd name="T80" fmla="*/ 1646 w 2412"/>
                <a:gd name="T81" fmla="*/ 62 h 1150"/>
                <a:gd name="T82" fmla="*/ 1562 w 2412"/>
                <a:gd name="T83" fmla="*/ 40 h 1150"/>
                <a:gd name="T84" fmla="*/ 1476 w 2412"/>
                <a:gd name="T85" fmla="*/ 22 h 1150"/>
                <a:gd name="T86" fmla="*/ 1390 w 2412"/>
                <a:gd name="T87" fmla="*/ 10 h 1150"/>
                <a:gd name="T88" fmla="*/ 1300 w 2412"/>
                <a:gd name="T89" fmla="*/ 2 h 1150"/>
                <a:gd name="T90" fmla="*/ 1210 w 2412"/>
                <a:gd name="T91" fmla="*/ 0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2" h="1150">
                  <a:moveTo>
                    <a:pt x="1210" y="0"/>
                  </a:moveTo>
                  <a:lnTo>
                    <a:pt x="1210" y="0"/>
                  </a:lnTo>
                  <a:lnTo>
                    <a:pt x="1164" y="0"/>
                  </a:lnTo>
                  <a:lnTo>
                    <a:pt x="1118" y="2"/>
                  </a:lnTo>
                  <a:lnTo>
                    <a:pt x="1074" y="6"/>
                  </a:lnTo>
                  <a:lnTo>
                    <a:pt x="1030" y="10"/>
                  </a:lnTo>
                  <a:lnTo>
                    <a:pt x="986" y="16"/>
                  </a:lnTo>
                  <a:lnTo>
                    <a:pt x="942" y="24"/>
                  </a:lnTo>
                  <a:lnTo>
                    <a:pt x="898" y="32"/>
                  </a:lnTo>
                  <a:lnTo>
                    <a:pt x="854" y="40"/>
                  </a:lnTo>
                  <a:lnTo>
                    <a:pt x="812" y="52"/>
                  </a:lnTo>
                  <a:lnTo>
                    <a:pt x="770" y="64"/>
                  </a:lnTo>
                  <a:lnTo>
                    <a:pt x="728" y="76"/>
                  </a:lnTo>
                  <a:lnTo>
                    <a:pt x="688" y="90"/>
                  </a:lnTo>
                  <a:lnTo>
                    <a:pt x="646" y="106"/>
                  </a:lnTo>
                  <a:lnTo>
                    <a:pt x="606" y="122"/>
                  </a:lnTo>
                  <a:lnTo>
                    <a:pt x="568" y="140"/>
                  </a:lnTo>
                  <a:lnTo>
                    <a:pt x="528" y="158"/>
                  </a:lnTo>
                  <a:lnTo>
                    <a:pt x="452" y="198"/>
                  </a:lnTo>
                  <a:lnTo>
                    <a:pt x="380" y="242"/>
                  </a:lnTo>
                  <a:lnTo>
                    <a:pt x="308" y="290"/>
                  </a:lnTo>
                  <a:lnTo>
                    <a:pt x="240" y="340"/>
                  </a:lnTo>
                  <a:lnTo>
                    <a:pt x="176" y="396"/>
                  </a:lnTo>
                  <a:lnTo>
                    <a:pt x="114" y="454"/>
                  </a:lnTo>
                  <a:lnTo>
                    <a:pt x="56" y="516"/>
                  </a:lnTo>
                  <a:lnTo>
                    <a:pt x="0" y="580"/>
                  </a:lnTo>
                  <a:lnTo>
                    <a:pt x="754" y="1150"/>
                  </a:lnTo>
                  <a:lnTo>
                    <a:pt x="754" y="1150"/>
                  </a:lnTo>
                  <a:lnTo>
                    <a:pt x="782" y="1114"/>
                  </a:lnTo>
                  <a:lnTo>
                    <a:pt x="810" y="1080"/>
                  </a:lnTo>
                  <a:lnTo>
                    <a:pt x="838" y="1046"/>
                  </a:lnTo>
                  <a:lnTo>
                    <a:pt x="868" y="1012"/>
                  </a:lnTo>
                  <a:lnTo>
                    <a:pt x="898" y="980"/>
                  </a:lnTo>
                  <a:lnTo>
                    <a:pt x="930" y="950"/>
                  </a:lnTo>
                  <a:lnTo>
                    <a:pt x="964" y="918"/>
                  </a:lnTo>
                  <a:lnTo>
                    <a:pt x="996" y="890"/>
                  </a:lnTo>
                  <a:lnTo>
                    <a:pt x="1030" y="860"/>
                  </a:lnTo>
                  <a:lnTo>
                    <a:pt x="1066" y="834"/>
                  </a:lnTo>
                  <a:lnTo>
                    <a:pt x="1102" y="806"/>
                  </a:lnTo>
                  <a:lnTo>
                    <a:pt x="1138" y="782"/>
                  </a:lnTo>
                  <a:lnTo>
                    <a:pt x="1176" y="756"/>
                  </a:lnTo>
                  <a:lnTo>
                    <a:pt x="1214" y="734"/>
                  </a:lnTo>
                  <a:lnTo>
                    <a:pt x="1254" y="710"/>
                  </a:lnTo>
                  <a:lnTo>
                    <a:pt x="1292" y="690"/>
                  </a:lnTo>
                  <a:lnTo>
                    <a:pt x="1334" y="670"/>
                  </a:lnTo>
                  <a:lnTo>
                    <a:pt x="1374" y="650"/>
                  </a:lnTo>
                  <a:lnTo>
                    <a:pt x="1416" y="632"/>
                  </a:lnTo>
                  <a:lnTo>
                    <a:pt x="1458" y="616"/>
                  </a:lnTo>
                  <a:lnTo>
                    <a:pt x="1500" y="600"/>
                  </a:lnTo>
                  <a:lnTo>
                    <a:pt x="1544" y="586"/>
                  </a:lnTo>
                  <a:lnTo>
                    <a:pt x="1588" y="574"/>
                  </a:lnTo>
                  <a:lnTo>
                    <a:pt x="1632" y="562"/>
                  </a:lnTo>
                  <a:lnTo>
                    <a:pt x="1678" y="552"/>
                  </a:lnTo>
                  <a:lnTo>
                    <a:pt x="1722" y="542"/>
                  </a:lnTo>
                  <a:lnTo>
                    <a:pt x="1768" y="534"/>
                  </a:lnTo>
                  <a:lnTo>
                    <a:pt x="1816" y="528"/>
                  </a:lnTo>
                  <a:lnTo>
                    <a:pt x="1862" y="524"/>
                  </a:lnTo>
                  <a:lnTo>
                    <a:pt x="1910" y="520"/>
                  </a:lnTo>
                  <a:lnTo>
                    <a:pt x="1956" y="518"/>
                  </a:lnTo>
                  <a:lnTo>
                    <a:pt x="2004" y="516"/>
                  </a:lnTo>
                  <a:lnTo>
                    <a:pt x="2004" y="516"/>
                  </a:lnTo>
                  <a:lnTo>
                    <a:pt x="2058" y="518"/>
                  </a:lnTo>
                  <a:lnTo>
                    <a:pt x="2110" y="520"/>
                  </a:lnTo>
                  <a:lnTo>
                    <a:pt x="2162" y="524"/>
                  </a:lnTo>
                  <a:lnTo>
                    <a:pt x="2212" y="530"/>
                  </a:lnTo>
                  <a:lnTo>
                    <a:pt x="2264" y="538"/>
                  </a:lnTo>
                  <a:lnTo>
                    <a:pt x="2314" y="548"/>
                  </a:lnTo>
                  <a:lnTo>
                    <a:pt x="2364" y="560"/>
                  </a:lnTo>
                  <a:lnTo>
                    <a:pt x="2412" y="572"/>
                  </a:lnTo>
                  <a:lnTo>
                    <a:pt x="2412" y="572"/>
                  </a:lnTo>
                  <a:lnTo>
                    <a:pt x="2358" y="508"/>
                  </a:lnTo>
                  <a:lnTo>
                    <a:pt x="2298" y="446"/>
                  </a:lnTo>
                  <a:lnTo>
                    <a:pt x="2238" y="390"/>
                  </a:lnTo>
                  <a:lnTo>
                    <a:pt x="2172" y="336"/>
                  </a:lnTo>
                  <a:lnTo>
                    <a:pt x="2106" y="284"/>
                  </a:lnTo>
                  <a:lnTo>
                    <a:pt x="2034" y="238"/>
                  </a:lnTo>
                  <a:lnTo>
                    <a:pt x="1962" y="194"/>
                  </a:lnTo>
                  <a:lnTo>
                    <a:pt x="1886" y="154"/>
                  </a:lnTo>
                  <a:lnTo>
                    <a:pt x="1808" y="120"/>
                  </a:lnTo>
                  <a:lnTo>
                    <a:pt x="1728" y="88"/>
                  </a:lnTo>
                  <a:lnTo>
                    <a:pt x="1688" y="76"/>
                  </a:lnTo>
                  <a:lnTo>
                    <a:pt x="1646" y="62"/>
                  </a:lnTo>
                  <a:lnTo>
                    <a:pt x="1604" y="50"/>
                  </a:lnTo>
                  <a:lnTo>
                    <a:pt x="1562" y="40"/>
                  </a:lnTo>
                  <a:lnTo>
                    <a:pt x="1520" y="30"/>
                  </a:lnTo>
                  <a:lnTo>
                    <a:pt x="1476" y="22"/>
                  </a:lnTo>
                  <a:lnTo>
                    <a:pt x="1434" y="16"/>
                  </a:lnTo>
                  <a:lnTo>
                    <a:pt x="1390" y="10"/>
                  </a:lnTo>
                  <a:lnTo>
                    <a:pt x="1346" y="6"/>
                  </a:lnTo>
                  <a:lnTo>
                    <a:pt x="1300" y="2"/>
                  </a:lnTo>
                  <a:lnTo>
                    <a:pt x="1256" y="0"/>
                  </a:lnTo>
                  <a:lnTo>
                    <a:pt x="1210" y="0"/>
                  </a:lnTo>
                  <a:lnTo>
                    <a:pt x="12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4425444" y="1666060"/>
              <a:ext cx="273224" cy="273220"/>
              <a:chOff x="152400" y="414338"/>
              <a:chExt cx="1698625" cy="1698625"/>
            </a:xfrm>
          </p:grpSpPr>
          <p:sp>
            <p:nvSpPr>
              <p:cNvPr id="97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7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7"/>
          <p:cNvSpPr txBox="1"/>
          <p:nvPr/>
        </p:nvSpPr>
        <p:spPr>
          <a:xfrm>
            <a:off x="3679068" y="3275758"/>
            <a:ext cx="268709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01 </a:t>
            </a:r>
            <a:r>
              <a:rPr lang="zh-CN" altLang="en-US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教学分析</a:t>
            </a:r>
            <a:endParaRPr lang="zh-CN" altLang="en-US" sz="3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2000000000000000000" pitchFamily="65" charset="-122"/>
            </a:endParaRPr>
          </a:p>
        </p:txBody>
      </p:sp>
      <p:sp>
        <p:nvSpPr>
          <p:cNvPr id="10" name="TextBox 37"/>
          <p:cNvSpPr txBox="1"/>
          <p:nvPr/>
        </p:nvSpPr>
        <p:spPr>
          <a:xfrm>
            <a:off x="3679068" y="4142707"/>
            <a:ext cx="24377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02 </a:t>
            </a:r>
            <a:r>
              <a:rPr lang="zh-CN" altLang="en-US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教学设计</a:t>
            </a:r>
            <a:endParaRPr lang="zh-CN" altLang="en-US" sz="3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2000000000000000000" pitchFamily="65" charset="-122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6860418" y="3275758"/>
            <a:ext cx="24377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03 </a:t>
            </a:r>
            <a:r>
              <a:rPr lang="zh-CN" altLang="en-US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教学过程</a:t>
            </a:r>
            <a:endParaRPr lang="zh-CN" altLang="en-US" sz="3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2000000000000000000" pitchFamily="65" charset="-122"/>
            </a:endParaRPr>
          </a:p>
        </p:txBody>
      </p:sp>
      <p:sp>
        <p:nvSpPr>
          <p:cNvPr id="12" name="TextBox 37"/>
          <p:cNvSpPr txBox="1"/>
          <p:nvPr/>
        </p:nvSpPr>
        <p:spPr>
          <a:xfrm>
            <a:off x="6860418" y="4142707"/>
            <a:ext cx="243771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04 </a:t>
            </a:r>
            <a:r>
              <a:rPr lang="zh-CN" altLang="en-US" sz="32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rPr>
              <a:t>教学反思</a:t>
            </a:r>
            <a:endParaRPr lang="zh-CN" altLang="en-US" sz="32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2000000000000000000" pitchFamily="65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884584" y="1881057"/>
            <a:ext cx="1591874" cy="1158691"/>
            <a:chOff x="336295" y="1977204"/>
            <a:chExt cx="2377164" cy="1159163"/>
          </a:xfrm>
        </p:grpSpPr>
        <p:sp>
          <p:nvSpPr>
            <p:cNvPr id="14" name="文本框 38"/>
            <p:cNvSpPr txBox="1"/>
            <p:nvPr/>
          </p:nvSpPr>
          <p:spPr>
            <a:xfrm>
              <a:off x="336295" y="2674514"/>
              <a:ext cx="2377164" cy="4618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静蕾简体" panose="02000000000000000000" pitchFamily="65" charset="-122"/>
                </a:rPr>
                <a:t>CONTENTS</a:t>
              </a:r>
              <a:endParaRPr lang="zh-CN" altLang="en-US" sz="2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endParaRPr>
            </a:p>
          </p:txBody>
        </p:sp>
        <p:sp>
          <p:nvSpPr>
            <p:cNvPr id="15" name="文本框 11"/>
            <p:cNvSpPr txBox="1"/>
            <p:nvPr/>
          </p:nvSpPr>
          <p:spPr>
            <a:xfrm>
              <a:off x="407836" y="1977204"/>
              <a:ext cx="2289976" cy="769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spc="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方正静蕾简体" panose="02000000000000000000" pitchFamily="65" charset="-122"/>
                </a:rPr>
                <a:t>目录</a:t>
              </a:r>
              <a:endParaRPr lang="zh-CN" altLang="en-US" sz="44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方正静蕾简体" panose="02000000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267439" y="1553275"/>
            <a:ext cx="3657124" cy="3990556"/>
            <a:chOff x="3200400" y="1244121"/>
            <a:chExt cx="2743200" cy="2992917"/>
          </a:xfrm>
        </p:grpSpPr>
        <p:grpSp>
          <p:nvGrpSpPr>
            <p:cNvPr id="65" name="组合 64"/>
            <p:cNvGrpSpPr/>
            <p:nvPr/>
          </p:nvGrpSpPr>
          <p:grpSpPr>
            <a:xfrm>
              <a:off x="3413924" y="1662269"/>
              <a:ext cx="2316152" cy="462216"/>
              <a:chOff x="3420898" y="1662269"/>
              <a:chExt cx="2316152" cy="462216"/>
            </a:xfrm>
          </p:grpSpPr>
          <p:sp>
            <p:nvSpPr>
              <p:cNvPr id="69" name="弦形 68"/>
              <p:cNvSpPr/>
              <p:nvPr/>
            </p:nvSpPr>
            <p:spPr>
              <a:xfrm rot="2864722">
                <a:off x="3420898" y="1662270"/>
                <a:ext cx="462215" cy="462215"/>
              </a:xfrm>
              <a:prstGeom prst="chord">
                <a:avLst>
                  <a:gd name="adj1" fmla="val 5304603"/>
                  <a:gd name="adj2" fmla="val 162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弦形 69"/>
              <p:cNvSpPr/>
              <p:nvPr/>
            </p:nvSpPr>
            <p:spPr>
              <a:xfrm rot="18735278" flipH="1">
                <a:off x="5274835" y="1662269"/>
                <a:ext cx="462215" cy="462215"/>
              </a:xfrm>
              <a:prstGeom prst="chord">
                <a:avLst>
                  <a:gd name="adj1" fmla="val 5304603"/>
                  <a:gd name="adj2" fmla="val 162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3200400" y="1493838"/>
              <a:ext cx="2743200" cy="2743200"/>
            </a:xfrm>
            <a:custGeom>
              <a:avLst/>
              <a:gdLst>
                <a:gd name="T0" fmla="*/ 1332 w 3144"/>
                <a:gd name="T1" fmla="*/ 3126 h 3144"/>
                <a:gd name="T2" fmla="*/ 960 w 3144"/>
                <a:gd name="T3" fmla="*/ 3020 h 3144"/>
                <a:gd name="T4" fmla="*/ 632 w 3144"/>
                <a:gd name="T5" fmla="*/ 2832 h 3144"/>
                <a:gd name="T6" fmla="*/ 360 w 3144"/>
                <a:gd name="T7" fmla="*/ 2572 h 3144"/>
                <a:gd name="T8" fmla="*/ 156 w 3144"/>
                <a:gd name="T9" fmla="*/ 2254 h 3144"/>
                <a:gd name="T10" fmla="*/ 32 w 3144"/>
                <a:gd name="T11" fmla="*/ 1888 h 3144"/>
                <a:gd name="T12" fmla="*/ 0 w 3144"/>
                <a:gd name="T13" fmla="*/ 1572 h 3144"/>
                <a:gd name="T14" fmla="*/ 50 w 3144"/>
                <a:gd name="T15" fmla="*/ 1180 h 3144"/>
                <a:gd name="T16" fmla="*/ 190 w 3144"/>
                <a:gd name="T17" fmla="*/ 824 h 3144"/>
                <a:gd name="T18" fmla="*/ 408 w 3144"/>
                <a:gd name="T19" fmla="*/ 516 h 3144"/>
                <a:gd name="T20" fmla="*/ 694 w 3144"/>
                <a:gd name="T21" fmla="*/ 268 h 3144"/>
                <a:gd name="T22" fmla="*/ 1032 w 3144"/>
                <a:gd name="T23" fmla="*/ 96 h 3144"/>
                <a:gd name="T24" fmla="*/ 1412 w 3144"/>
                <a:gd name="T25" fmla="*/ 8 h 3144"/>
                <a:gd name="T26" fmla="*/ 1732 w 3144"/>
                <a:gd name="T27" fmla="*/ 8 h 3144"/>
                <a:gd name="T28" fmla="*/ 2112 w 3144"/>
                <a:gd name="T29" fmla="*/ 96 h 3144"/>
                <a:gd name="T30" fmla="*/ 2450 w 3144"/>
                <a:gd name="T31" fmla="*/ 268 h 3144"/>
                <a:gd name="T32" fmla="*/ 2736 w 3144"/>
                <a:gd name="T33" fmla="*/ 516 h 3144"/>
                <a:gd name="T34" fmla="*/ 2954 w 3144"/>
                <a:gd name="T35" fmla="*/ 824 h 3144"/>
                <a:gd name="T36" fmla="*/ 3094 w 3144"/>
                <a:gd name="T37" fmla="*/ 1180 h 3144"/>
                <a:gd name="T38" fmla="*/ 3144 w 3144"/>
                <a:gd name="T39" fmla="*/ 1572 h 3144"/>
                <a:gd name="T40" fmla="*/ 3112 w 3144"/>
                <a:gd name="T41" fmla="*/ 1888 h 3144"/>
                <a:gd name="T42" fmla="*/ 2988 w 3144"/>
                <a:gd name="T43" fmla="*/ 2254 h 3144"/>
                <a:gd name="T44" fmla="*/ 2784 w 3144"/>
                <a:gd name="T45" fmla="*/ 2572 h 3144"/>
                <a:gd name="T46" fmla="*/ 2512 w 3144"/>
                <a:gd name="T47" fmla="*/ 2832 h 3144"/>
                <a:gd name="T48" fmla="*/ 2184 w 3144"/>
                <a:gd name="T49" fmla="*/ 3020 h 3144"/>
                <a:gd name="T50" fmla="*/ 1812 w 3144"/>
                <a:gd name="T51" fmla="*/ 3126 h 3144"/>
                <a:gd name="T52" fmla="*/ 1572 w 3144"/>
                <a:gd name="T53" fmla="*/ 120 h 3144"/>
                <a:gd name="T54" fmla="*/ 1280 w 3144"/>
                <a:gd name="T55" fmla="*/ 150 h 3144"/>
                <a:gd name="T56" fmla="*/ 942 w 3144"/>
                <a:gd name="T57" fmla="*/ 264 h 3144"/>
                <a:gd name="T58" fmla="*/ 648 w 3144"/>
                <a:gd name="T59" fmla="*/ 452 h 3144"/>
                <a:gd name="T60" fmla="*/ 408 w 3144"/>
                <a:gd name="T61" fmla="*/ 704 h 3144"/>
                <a:gd name="T62" fmla="*/ 234 w 3144"/>
                <a:gd name="T63" fmla="*/ 1008 h 3144"/>
                <a:gd name="T64" fmla="*/ 136 w 3144"/>
                <a:gd name="T65" fmla="*/ 1352 h 3144"/>
                <a:gd name="T66" fmla="*/ 122 w 3144"/>
                <a:gd name="T67" fmla="*/ 1646 h 3144"/>
                <a:gd name="T68" fmla="*/ 184 w 3144"/>
                <a:gd name="T69" fmla="*/ 2004 h 3144"/>
                <a:gd name="T70" fmla="*/ 330 w 3144"/>
                <a:gd name="T71" fmla="*/ 2324 h 3144"/>
                <a:gd name="T72" fmla="*/ 546 w 3144"/>
                <a:gd name="T73" fmla="*/ 2598 h 3144"/>
                <a:gd name="T74" fmla="*/ 820 w 3144"/>
                <a:gd name="T75" fmla="*/ 2814 h 3144"/>
                <a:gd name="T76" fmla="*/ 1140 w 3144"/>
                <a:gd name="T77" fmla="*/ 2960 h 3144"/>
                <a:gd name="T78" fmla="*/ 1498 w 3144"/>
                <a:gd name="T79" fmla="*/ 3022 h 3144"/>
                <a:gd name="T80" fmla="*/ 1792 w 3144"/>
                <a:gd name="T81" fmla="*/ 3008 h 3144"/>
                <a:gd name="T82" fmla="*/ 2136 w 3144"/>
                <a:gd name="T83" fmla="*/ 2910 h 3144"/>
                <a:gd name="T84" fmla="*/ 2440 w 3144"/>
                <a:gd name="T85" fmla="*/ 2736 h 3144"/>
                <a:gd name="T86" fmla="*/ 2692 w 3144"/>
                <a:gd name="T87" fmla="*/ 2496 h 3144"/>
                <a:gd name="T88" fmla="*/ 2882 w 3144"/>
                <a:gd name="T89" fmla="*/ 2202 h 3144"/>
                <a:gd name="T90" fmla="*/ 2994 w 3144"/>
                <a:gd name="T91" fmla="*/ 1864 h 3144"/>
                <a:gd name="T92" fmla="*/ 3024 w 3144"/>
                <a:gd name="T93" fmla="*/ 1572 h 3144"/>
                <a:gd name="T94" fmla="*/ 2978 w 3144"/>
                <a:gd name="T95" fmla="*/ 1210 h 3144"/>
                <a:gd name="T96" fmla="*/ 2848 w 3144"/>
                <a:gd name="T97" fmla="*/ 880 h 3144"/>
                <a:gd name="T98" fmla="*/ 2646 w 3144"/>
                <a:gd name="T99" fmla="*/ 596 h 3144"/>
                <a:gd name="T100" fmla="*/ 2384 w 3144"/>
                <a:gd name="T101" fmla="*/ 368 h 3144"/>
                <a:gd name="T102" fmla="*/ 2070 w 3144"/>
                <a:gd name="T103" fmla="*/ 208 h 3144"/>
                <a:gd name="T104" fmla="*/ 1720 w 3144"/>
                <a:gd name="T105" fmla="*/ 128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4" h="3144">
                  <a:moveTo>
                    <a:pt x="1572" y="3144"/>
                  </a:moveTo>
                  <a:lnTo>
                    <a:pt x="1572" y="3144"/>
                  </a:lnTo>
                  <a:lnTo>
                    <a:pt x="1492" y="3142"/>
                  </a:lnTo>
                  <a:lnTo>
                    <a:pt x="1412" y="3136"/>
                  </a:lnTo>
                  <a:lnTo>
                    <a:pt x="1332" y="3126"/>
                  </a:lnTo>
                  <a:lnTo>
                    <a:pt x="1256" y="3112"/>
                  </a:lnTo>
                  <a:lnTo>
                    <a:pt x="1180" y="3094"/>
                  </a:lnTo>
                  <a:lnTo>
                    <a:pt x="1104" y="3074"/>
                  </a:lnTo>
                  <a:lnTo>
                    <a:pt x="1032" y="3048"/>
                  </a:lnTo>
                  <a:lnTo>
                    <a:pt x="960" y="3020"/>
                  </a:lnTo>
                  <a:lnTo>
                    <a:pt x="890" y="2990"/>
                  </a:lnTo>
                  <a:lnTo>
                    <a:pt x="824" y="2954"/>
                  </a:lnTo>
                  <a:lnTo>
                    <a:pt x="758" y="2916"/>
                  </a:lnTo>
                  <a:lnTo>
                    <a:pt x="694" y="2876"/>
                  </a:lnTo>
                  <a:lnTo>
                    <a:pt x="632" y="2832"/>
                  </a:lnTo>
                  <a:lnTo>
                    <a:pt x="572" y="2784"/>
                  </a:lnTo>
                  <a:lnTo>
                    <a:pt x="516" y="2736"/>
                  </a:lnTo>
                  <a:lnTo>
                    <a:pt x="460" y="2684"/>
                  </a:lnTo>
                  <a:lnTo>
                    <a:pt x="408" y="2628"/>
                  </a:lnTo>
                  <a:lnTo>
                    <a:pt x="360" y="2572"/>
                  </a:lnTo>
                  <a:lnTo>
                    <a:pt x="312" y="2512"/>
                  </a:lnTo>
                  <a:lnTo>
                    <a:pt x="268" y="2450"/>
                  </a:lnTo>
                  <a:lnTo>
                    <a:pt x="228" y="2386"/>
                  </a:lnTo>
                  <a:lnTo>
                    <a:pt x="190" y="2322"/>
                  </a:lnTo>
                  <a:lnTo>
                    <a:pt x="156" y="2254"/>
                  </a:lnTo>
                  <a:lnTo>
                    <a:pt x="124" y="2184"/>
                  </a:lnTo>
                  <a:lnTo>
                    <a:pt x="96" y="2112"/>
                  </a:lnTo>
                  <a:lnTo>
                    <a:pt x="70" y="2040"/>
                  </a:lnTo>
                  <a:lnTo>
                    <a:pt x="50" y="1964"/>
                  </a:lnTo>
                  <a:lnTo>
                    <a:pt x="32" y="1888"/>
                  </a:lnTo>
                  <a:lnTo>
                    <a:pt x="18" y="1812"/>
                  </a:lnTo>
                  <a:lnTo>
                    <a:pt x="8" y="1732"/>
                  </a:lnTo>
                  <a:lnTo>
                    <a:pt x="2" y="1654"/>
                  </a:lnTo>
                  <a:lnTo>
                    <a:pt x="0" y="1572"/>
                  </a:lnTo>
                  <a:lnTo>
                    <a:pt x="0" y="1572"/>
                  </a:lnTo>
                  <a:lnTo>
                    <a:pt x="2" y="1492"/>
                  </a:lnTo>
                  <a:lnTo>
                    <a:pt x="8" y="1412"/>
                  </a:lnTo>
                  <a:lnTo>
                    <a:pt x="18" y="1334"/>
                  </a:lnTo>
                  <a:lnTo>
                    <a:pt x="32" y="1256"/>
                  </a:lnTo>
                  <a:lnTo>
                    <a:pt x="50" y="1180"/>
                  </a:lnTo>
                  <a:lnTo>
                    <a:pt x="70" y="1106"/>
                  </a:lnTo>
                  <a:lnTo>
                    <a:pt x="96" y="1032"/>
                  </a:lnTo>
                  <a:lnTo>
                    <a:pt x="124" y="960"/>
                  </a:lnTo>
                  <a:lnTo>
                    <a:pt x="156" y="892"/>
                  </a:lnTo>
                  <a:lnTo>
                    <a:pt x="190" y="824"/>
                  </a:lnTo>
                  <a:lnTo>
                    <a:pt x="228" y="758"/>
                  </a:lnTo>
                  <a:lnTo>
                    <a:pt x="268" y="694"/>
                  </a:lnTo>
                  <a:lnTo>
                    <a:pt x="312" y="632"/>
                  </a:lnTo>
                  <a:lnTo>
                    <a:pt x="360" y="572"/>
                  </a:lnTo>
                  <a:lnTo>
                    <a:pt x="408" y="516"/>
                  </a:lnTo>
                  <a:lnTo>
                    <a:pt x="460" y="462"/>
                  </a:lnTo>
                  <a:lnTo>
                    <a:pt x="516" y="410"/>
                  </a:lnTo>
                  <a:lnTo>
                    <a:pt x="572" y="360"/>
                  </a:lnTo>
                  <a:lnTo>
                    <a:pt x="632" y="312"/>
                  </a:lnTo>
                  <a:lnTo>
                    <a:pt x="694" y="268"/>
                  </a:lnTo>
                  <a:lnTo>
                    <a:pt x="758" y="228"/>
                  </a:lnTo>
                  <a:lnTo>
                    <a:pt x="824" y="190"/>
                  </a:lnTo>
                  <a:lnTo>
                    <a:pt x="890" y="156"/>
                  </a:lnTo>
                  <a:lnTo>
                    <a:pt x="960" y="124"/>
                  </a:lnTo>
                  <a:lnTo>
                    <a:pt x="1032" y="96"/>
                  </a:lnTo>
                  <a:lnTo>
                    <a:pt x="1104" y="70"/>
                  </a:lnTo>
                  <a:lnTo>
                    <a:pt x="1180" y="50"/>
                  </a:lnTo>
                  <a:lnTo>
                    <a:pt x="1256" y="32"/>
                  </a:lnTo>
                  <a:lnTo>
                    <a:pt x="1332" y="18"/>
                  </a:lnTo>
                  <a:lnTo>
                    <a:pt x="1412" y="8"/>
                  </a:lnTo>
                  <a:lnTo>
                    <a:pt x="1492" y="2"/>
                  </a:lnTo>
                  <a:lnTo>
                    <a:pt x="1572" y="0"/>
                  </a:lnTo>
                  <a:lnTo>
                    <a:pt x="1572" y="0"/>
                  </a:lnTo>
                  <a:lnTo>
                    <a:pt x="1652" y="2"/>
                  </a:lnTo>
                  <a:lnTo>
                    <a:pt x="1732" y="8"/>
                  </a:lnTo>
                  <a:lnTo>
                    <a:pt x="1812" y="18"/>
                  </a:lnTo>
                  <a:lnTo>
                    <a:pt x="1888" y="32"/>
                  </a:lnTo>
                  <a:lnTo>
                    <a:pt x="1964" y="50"/>
                  </a:lnTo>
                  <a:lnTo>
                    <a:pt x="2038" y="70"/>
                  </a:lnTo>
                  <a:lnTo>
                    <a:pt x="2112" y="96"/>
                  </a:lnTo>
                  <a:lnTo>
                    <a:pt x="2184" y="124"/>
                  </a:lnTo>
                  <a:lnTo>
                    <a:pt x="2252" y="156"/>
                  </a:lnTo>
                  <a:lnTo>
                    <a:pt x="2320" y="190"/>
                  </a:lnTo>
                  <a:lnTo>
                    <a:pt x="2386" y="228"/>
                  </a:lnTo>
                  <a:lnTo>
                    <a:pt x="2450" y="268"/>
                  </a:lnTo>
                  <a:lnTo>
                    <a:pt x="2512" y="312"/>
                  </a:lnTo>
                  <a:lnTo>
                    <a:pt x="2572" y="360"/>
                  </a:lnTo>
                  <a:lnTo>
                    <a:pt x="2628" y="410"/>
                  </a:lnTo>
                  <a:lnTo>
                    <a:pt x="2684" y="462"/>
                  </a:lnTo>
                  <a:lnTo>
                    <a:pt x="2736" y="516"/>
                  </a:lnTo>
                  <a:lnTo>
                    <a:pt x="2784" y="572"/>
                  </a:lnTo>
                  <a:lnTo>
                    <a:pt x="2832" y="632"/>
                  </a:lnTo>
                  <a:lnTo>
                    <a:pt x="2876" y="694"/>
                  </a:lnTo>
                  <a:lnTo>
                    <a:pt x="2916" y="758"/>
                  </a:lnTo>
                  <a:lnTo>
                    <a:pt x="2954" y="824"/>
                  </a:lnTo>
                  <a:lnTo>
                    <a:pt x="2988" y="892"/>
                  </a:lnTo>
                  <a:lnTo>
                    <a:pt x="3020" y="960"/>
                  </a:lnTo>
                  <a:lnTo>
                    <a:pt x="3048" y="1032"/>
                  </a:lnTo>
                  <a:lnTo>
                    <a:pt x="3074" y="1106"/>
                  </a:lnTo>
                  <a:lnTo>
                    <a:pt x="3094" y="1180"/>
                  </a:lnTo>
                  <a:lnTo>
                    <a:pt x="3112" y="1256"/>
                  </a:lnTo>
                  <a:lnTo>
                    <a:pt x="3126" y="1334"/>
                  </a:lnTo>
                  <a:lnTo>
                    <a:pt x="3136" y="1412"/>
                  </a:lnTo>
                  <a:lnTo>
                    <a:pt x="3142" y="1492"/>
                  </a:lnTo>
                  <a:lnTo>
                    <a:pt x="3144" y="1572"/>
                  </a:lnTo>
                  <a:lnTo>
                    <a:pt x="3144" y="1572"/>
                  </a:lnTo>
                  <a:lnTo>
                    <a:pt x="3142" y="1654"/>
                  </a:lnTo>
                  <a:lnTo>
                    <a:pt x="3136" y="1732"/>
                  </a:lnTo>
                  <a:lnTo>
                    <a:pt x="3126" y="1812"/>
                  </a:lnTo>
                  <a:lnTo>
                    <a:pt x="3112" y="1888"/>
                  </a:lnTo>
                  <a:lnTo>
                    <a:pt x="3094" y="1964"/>
                  </a:lnTo>
                  <a:lnTo>
                    <a:pt x="3074" y="2040"/>
                  </a:lnTo>
                  <a:lnTo>
                    <a:pt x="3048" y="2112"/>
                  </a:lnTo>
                  <a:lnTo>
                    <a:pt x="3020" y="2184"/>
                  </a:lnTo>
                  <a:lnTo>
                    <a:pt x="2988" y="2254"/>
                  </a:lnTo>
                  <a:lnTo>
                    <a:pt x="2954" y="2322"/>
                  </a:lnTo>
                  <a:lnTo>
                    <a:pt x="2916" y="2386"/>
                  </a:lnTo>
                  <a:lnTo>
                    <a:pt x="2876" y="2450"/>
                  </a:lnTo>
                  <a:lnTo>
                    <a:pt x="2832" y="2512"/>
                  </a:lnTo>
                  <a:lnTo>
                    <a:pt x="2784" y="2572"/>
                  </a:lnTo>
                  <a:lnTo>
                    <a:pt x="2736" y="2628"/>
                  </a:lnTo>
                  <a:lnTo>
                    <a:pt x="2684" y="2684"/>
                  </a:lnTo>
                  <a:lnTo>
                    <a:pt x="2628" y="2736"/>
                  </a:lnTo>
                  <a:lnTo>
                    <a:pt x="2572" y="2784"/>
                  </a:lnTo>
                  <a:lnTo>
                    <a:pt x="2512" y="2832"/>
                  </a:lnTo>
                  <a:lnTo>
                    <a:pt x="2450" y="2876"/>
                  </a:lnTo>
                  <a:lnTo>
                    <a:pt x="2386" y="2916"/>
                  </a:lnTo>
                  <a:lnTo>
                    <a:pt x="2320" y="2954"/>
                  </a:lnTo>
                  <a:lnTo>
                    <a:pt x="2252" y="2990"/>
                  </a:lnTo>
                  <a:lnTo>
                    <a:pt x="2184" y="3020"/>
                  </a:lnTo>
                  <a:lnTo>
                    <a:pt x="2112" y="3048"/>
                  </a:lnTo>
                  <a:lnTo>
                    <a:pt x="2038" y="3074"/>
                  </a:lnTo>
                  <a:lnTo>
                    <a:pt x="1964" y="3094"/>
                  </a:lnTo>
                  <a:lnTo>
                    <a:pt x="1888" y="3112"/>
                  </a:lnTo>
                  <a:lnTo>
                    <a:pt x="1812" y="3126"/>
                  </a:lnTo>
                  <a:lnTo>
                    <a:pt x="1732" y="3136"/>
                  </a:lnTo>
                  <a:lnTo>
                    <a:pt x="1652" y="3142"/>
                  </a:lnTo>
                  <a:lnTo>
                    <a:pt x="1572" y="3144"/>
                  </a:lnTo>
                  <a:lnTo>
                    <a:pt x="1572" y="3144"/>
                  </a:lnTo>
                  <a:close/>
                  <a:moveTo>
                    <a:pt x="1572" y="120"/>
                  </a:moveTo>
                  <a:lnTo>
                    <a:pt x="1572" y="120"/>
                  </a:lnTo>
                  <a:lnTo>
                    <a:pt x="1498" y="122"/>
                  </a:lnTo>
                  <a:lnTo>
                    <a:pt x="1424" y="128"/>
                  </a:lnTo>
                  <a:lnTo>
                    <a:pt x="1352" y="136"/>
                  </a:lnTo>
                  <a:lnTo>
                    <a:pt x="1280" y="150"/>
                  </a:lnTo>
                  <a:lnTo>
                    <a:pt x="1210" y="166"/>
                  </a:lnTo>
                  <a:lnTo>
                    <a:pt x="1140" y="186"/>
                  </a:lnTo>
                  <a:lnTo>
                    <a:pt x="1074" y="208"/>
                  </a:lnTo>
                  <a:lnTo>
                    <a:pt x="1008" y="234"/>
                  </a:lnTo>
                  <a:lnTo>
                    <a:pt x="942" y="264"/>
                  </a:lnTo>
                  <a:lnTo>
                    <a:pt x="880" y="296"/>
                  </a:lnTo>
                  <a:lnTo>
                    <a:pt x="820" y="330"/>
                  </a:lnTo>
                  <a:lnTo>
                    <a:pt x="760" y="368"/>
                  </a:lnTo>
                  <a:lnTo>
                    <a:pt x="704" y="408"/>
                  </a:lnTo>
                  <a:lnTo>
                    <a:pt x="648" y="452"/>
                  </a:lnTo>
                  <a:lnTo>
                    <a:pt x="596" y="498"/>
                  </a:lnTo>
                  <a:lnTo>
                    <a:pt x="546" y="546"/>
                  </a:lnTo>
                  <a:lnTo>
                    <a:pt x="498" y="596"/>
                  </a:lnTo>
                  <a:lnTo>
                    <a:pt x="452" y="648"/>
                  </a:lnTo>
                  <a:lnTo>
                    <a:pt x="408" y="704"/>
                  </a:lnTo>
                  <a:lnTo>
                    <a:pt x="368" y="760"/>
                  </a:lnTo>
                  <a:lnTo>
                    <a:pt x="330" y="820"/>
                  </a:lnTo>
                  <a:lnTo>
                    <a:pt x="296" y="880"/>
                  </a:lnTo>
                  <a:lnTo>
                    <a:pt x="262" y="944"/>
                  </a:lnTo>
                  <a:lnTo>
                    <a:pt x="234" y="1008"/>
                  </a:lnTo>
                  <a:lnTo>
                    <a:pt x="208" y="1074"/>
                  </a:lnTo>
                  <a:lnTo>
                    <a:pt x="184" y="1140"/>
                  </a:lnTo>
                  <a:lnTo>
                    <a:pt x="166" y="1210"/>
                  </a:lnTo>
                  <a:lnTo>
                    <a:pt x="150" y="1280"/>
                  </a:lnTo>
                  <a:lnTo>
                    <a:pt x="136" y="1352"/>
                  </a:lnTo>
                  <a:lnTo>
                    <a:pt x="128" y="1424"/>
                  </a:lnTo>
                  <a:lnTo>
                    <a:pt x="122" y="1498"/>
                  </a:lnTo>
                  <a:lnTo>
                    <a:pt x="120" y="1572"/>
                  </a:lnTo>
                  <a:lnTo>
                    <a:pt x="120" y="1572"/>
                  </a:lnTo>
                  <a:lnTo>
                    <a:pt x="122" y="1646"/>
                  </a:lnTo>
                  <a:lnTo>
                    <a:pt x="128" y="1720"/>
                  </a:lnTo>
                  <a:lnTo>
                    <a:pt x="136" y="1794"/>
                  </a:lnTo>
                  <a:lnTo>
                    <a:pt x="150" y="1864"/>
                  </a:lnTo>
                  <a:lnTo>
                    <a:pt x="166" y="1934"/>
                  </a:lnTo>
                  <a:lnTo>
                    <a:pt x="184" y="2004"/>
                  </a:lnTo>
                  <a:lnTo>
                    <a:pt x="208" y="2072"/>
                  </a:lnTo>
                  <a:lnTo>
                    <a:pt x="234" y="2138"/>
                  </a:lnTo>
                  <a:lnTo>
                    <a:pt x="262" y="2202"/>
                  </a:lnTo>
                  <a:lnTo>
                    <a:pt x="296" y="2264"/>
                  </a:lnTo>
                  <a:lnTo>
                    <a:pt x="330" y="2324"/>
                  </a:lnTo>
                  <a:lnTo>
                    <a:pt x="368" y="2384"/>
                  </a:lnTo>
                  <a:lnTo>
                    <a:pt x="408" y="2440"/>
                  </a:lnTo>
                  <a:lnTo>
                    <a:pt x="452" y="2496"/>
                  </a:lnTo>
                  <a:lnTo>
                    <a:pt x="498" y="2548"/>
                  </a:lnTo>
                  <a:lnTo>
                    <a:pt x="546" y="2598"/>
                  </a:lnTo>
                  <a:lnTo>
                    <a:pt x="596" y="2646"/>
                  </a:lnTo>
                  <a:lnTo>
                    <a:pt x="648" y="2692"/>
                  </a:lnTo>
                  <a:lnTo>
                    <a:pt x="704" y="2736"/>
                  </a:lnTo>
                  <a:lnTo>
                    <a:pt x="760" y="2776"/>
                  </a:lnTo>
                  <a:lnTo>
                    <a:pt x="820" y="2814"/>
                  </a:lnTo>
                  <a:lnTo>
                    <a:pt x="880" y="2850"/>
                  </a:lnTo>
                  <a:lnTo>
                    <a:pt x="942" y="2882"/>
                  </a:lnTo>
                  <a:lnTo>
                    <a:pt x="1008" y="2910"/>
                  </a:lnTo>
                  <a:lnTo>
                    <a:pt x="1074" y="2936"/>
                  </a:lnTo>
                  <a:lnTo>
                    <a:pt x="1140" y="2960"/>
                  </a:lnTo>
                  <a:lnTo>
                    <a:pt x="1210" y="2978"/>
                  </a:lnTo>
                  <a:lnTo>
                    <a:pt x="1280" y="2996"/>
                  </a:lnTo>
                  <a:lnTo>
                    <a:pt x="1352" y="3008"/>
                  </a:lnTo>
                  <a:lnTo>
                    <a:pt x="1424" y="3018"/>
                  </a:lnTo>
                  <a:lnTo>
                    <a:pt x="1498" y="3022"/>
                  </a:lnTo>
                  <a:lnTo>
                    <a:pt x="1572" y="3024"/>
                  </a:lnTo>
                  <a:lnTo>
                    <a:pt x="1572" y="3024"/>
                  </a:lnTo>
                  <a:lnTo>
                    <a:pt x="1646" y="3022"/>
                  </a:lnTo>
                  <a:lnTo>
                    <a:pt x="1720" y="3018"/>
                  </a:lnTo>
                  <a:lnTo>
                    <a:pt x="1792" y="3008"/>
                  </a:lnTo>
                  <a:lnTo>
                    <a:pt x="1864" y="2996"/>
                  </a:lnTo>
                  <a:lnTo>
                    <a:pt x="1934" y="2978"/>
                  </a:lnTo>
                  <a:lnTo>
                    <a:pt x="2004" y="2960"/>
                  </a:lnTo>
                  <a:lnTo>
                    <a:pt x="2070" y="2936"/>
                  </a:lnTo>
                  <a:lnTo>
                    <a:pt x="2136" y="2910"/>
                  </a:lnTo>
                  <a:lnTo>
                    <a:pt x="2202" y="2882"/>
                  </a:lnTo>
                  <a:lnTo>
                    <a:pt x="2264" y="2850"/>
                  </a:lnTo>
                  <a:lnTo>
                    <a:pt x="2324" y="2814"/>
                  </a:lnTo>
                  <a:lnTo>
                    <a:pt x="2384" y="2776"/>
                  </a:lnTo>
                  <a:lnTo>
                    <a:pt x="2440" y="2736"/>
                  </a:lnTo>
                  <a:lnTo>
                    <a:pt x="2496" y="2692"/>
                  </a:lnTo>
                  <a:lnTo>
                    <a:pt x="2548" y="2646"/>
                  </a:lnTo>
                  <a:lnTo>
                    <a:pt x="2598" y="2598"/>
                  </a:lnTo>
                  <a:lnTo>
                    <a:pt x="2646" y="2548"/>
                  </a:lnTo>
                  <a:lnTo>
                    <a:pt x="2692" y="2496"/>
                  </a:lnTo>
                  <a:lnTo>
                    <a:pt x="2736" y="2440"/>
                  </a:lnTo>
                  <a:lnTo>
                    <a:pt x="2776" y="2384"/>
                  </a:lnTo>
                  <a:lnTo>
                    <a:pt x="2814" y="2324"/>
                  </a:lnTo>
                  <a:lnTo>
                    <a:pt x="2848" y="2264"/>
                  </a:lnTo>
                  <a:lnTo>
                    <a:pt x="2882" y="2202"/>
                  </a:lnTo>
                  <a:lnTo>
                    <a:pt x="2910" y="2138"/>
                  </a:lnTo>
                  <a:lnTo>
                    <a:pt x="2936" y="2072"/>
                  </a:lnTo>
                  <a:lnTo>
                    <a:pt x="2960" y="2004"/>
                  </a:lnTo>
                  <a:lnTo>
                    <a:pt x="2978" y="1934"/>
                  </a:lnTo>
                  <a:lnTo>
                    <a:pt x="2994" y="1864"/>
                  </a:lnTo>
                  <a:lnTo>
                    <a:pt x="3008" y="1794"/>
                  </a:lnTo>
                  <a:lnTo>
                    <a:pt x="3016" y="1720"/>
                  </a:lnTo>
                  <a:lnTo>
                    <a:pt x="3022" y="1646"/>
                  </a:lnTo>
                  <a:lnTo>
                    <a:pt x="3024" y="1572"/>
                  </a:lnTo>
                  <a:lnTo>
                    <a:pt x="3024" y="1572"/>
                  </a:lnTo>
                  <a:lnTo>
                    <a:pt x="3022" y="1498"/>
                  </a:lnTo>
                  <a:lnTo>
                    <a:pt x="3016" y="1424"/>
                  </a:lnTo>
                  <a:lnTo>
                    <a:pt x="3008" y="1352"/>
                  </a:lnTo>
                  <a:lnTo>
                    <a:pt x="2994" y="1280"/>
                  </a:lnTo>
                  <a:lnTo>
                    <a:pt x="2978" y="1210"/>
                  </a:lnTo>
                  <a:lnTo>
                    <a:pt x="2960" y="1140"/>
                  </a:lnTo>
                  <a:lnTo>
                    <a:pt x="2936" y="1074"/>
                  </a:lnTo>
                  <a:lnTo>
                    <a:pt x="2910" y="1008"/>
                  </a:lnTo>
                  <a:lnTo>
                    <a:pt x="2882" y="944"/>
                  </a:lnTo>
                  <a:lnTo>
                    <a:pt x="2848" y="880"/>
                  </a:lnTo>
                  <a:lnTo>
                    <a:pt x="2814" y="820"/>
                  </a:lnTo>
                  <a:lnTo>
                    <a:pt x="2776" y="760"/>
                  </a:lnTo>
                  <a:lnTo>
                    <a:pt x="2736" y="704"/>
                  </a:lnTo>
                  <a:lnTo>
                    <a:pt x="2692" y="648"/>
                  </a:lnTo>
                  <a:lnTo>
                    <a:pt x="2646" y="596"/>
                  </a:lnTo>
                  <a:lnTo>
                    <a:pt x="2598" y="546"/>
                  </a:lnTo>
                  <a:lnTo>
                    <a:pt x="2548" y="498"/>
                  </a:lnTo>
                  <a:lnTo>
                    <a:pt x="2496" y="452"/>
                  </a:lnTo>
                  <a:lnTo>
                    <a:pt x="2440" y="408"/>
                  </a:lnTo>
                  <a:lnTo>
                    <a:pt x="2384" y="368"/>
                  </a:lnTo>
                  <a:lnTo>
                    <a:pt x="2324" y="330"/>
                  </a:lnTo>
                  <a:lnTo>
                    <a:pt x="2264" y="296"/>
                  </a:lnTo>
                  <a:lnTo>
                    <a:pt x="2202" y="264"/>
                  </a:lnTo>
                  <a:lnTo>
                    <a:pt x="2136" y="234"/>
                  </a:lnTo>
                  <a:lnTo>
                    <a:pt x="2070" y="208"/>
                  </a:lnTo>
                  <a:lnTo>
                    <a:pt x="2004" y="186"/>
                  </a:lnTo>
                  <a:lnTo>
                    <a:pt x="1934" y="166"/>
                  </a:lnTo>
                  <a:lnTo>
                    <a:pt x="1864" y="150"/>
                  </a:lnTo>
                  <a:lnTo>
                    <a:pt x="1792" y="136"/>
                  </a:lnTo>
                  <a:lnTo>
                    <a:pt x="1720" y="128"/>
                  </a:lnTo>
                  <a:lnTo>
                    <a:pt x="1646" y="122"/>
                  </a:lnTo>
                  <a:lnTo>
                    <a:pt x="1572" y="120"/>
                  </a:lnTo>
                  <a:lnTo>
                    <a:pt x="1572" y="1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4396978" y="1385270"/>
              <a:ext cx="350044" cy="1839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4235570" y="1244121"/>
              <a:ext cx="672860" cy="17120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015076" y="1953291"/>
            <a:ext cx="1051539" cy="1305288"/>
            <a:chOff x="3761200" y="1544133"/>
            <a:chExt cx="788757" cy="978966"/>
          </a:xfrm>
        </p:grpSpPr>
        <p:sp>
          <p:nvSpPr>
            <p:cNvPr id="72" name="Freeform 8"/>
            <p:cNvSpPr/>
            <p:nvPr/>
          </p:nvSpPr>
          <p:spPr bwMode="auto">
            <a:xfrm rot="1800000">
              <a:off x="3761200" y="1544133"/>
              <a:ext cx="788757" cy="978966"/>
            </a:xfrm>
            <a:custGeom>
              <a:avLst/>
              <a:gdLst>
                <a:gd name="T0" fmla="*/ 512 w 904"/>
                <a:gd name="T1" fmla="*/ 1122 h 1122"/>
                <a:gd name="T2" fmla="*/ 512 w 904"/>
                <a:gd name="T3" fmla="*/ 1122 h 1122"/>
                <a:gd name="T4" fmla="*/ 516 w 904"/>
                <a:gd name="T5" fmla="*/ 1068 h 1122"/>
                <a:gd name="T6" fmla="*/ 522 w 904"/>
                <a:gd name="T7" fmla="*/ 1016 h 1122"/>
                <a:gd name="T8" fmla="*/ 532 w 904"/>
                <a:gd name="T9" fmla="*/ 964 h 1122"/>
                <a:gd name="T10" fmla="*/ 546 w 904"/>
                <a:gd name="T11" fmla="*/ 914 h 1122"/>
                <a:gd name="T12" fmla="*/ 562 w 904"/>
                <a:gd name="T13" fmla="*/ 866 h 1122"/>
                <a:gd name="T14" fmla="*/ 580 w 904"/>
                <a:gd name="T15" fmla="*/ 818 h 1122"/>
                <a:gd name="T16" fmla="*/ 602 w 904"/>
                <a:gd name="T17" fmla="*/ 772 h 1122"/>
                <a:gd name="T18" fmla="*/ 626 w 904"/>
                <a:gd name="T19" fmla="*/ 728 h 1122"/>
                <a:gd name="T20" fmla="*/ 652 w 904"/>
                <a:gd name="T21" fmla="*/ 686 h 1122"/>
                <a:gd name="T22" fmla="*/ 682 w 904"/>
                <a:gd name="T23" fmla="*/ 644 h 1122"/>
                <a:gd name="T24" fmla="*/ 714 w 904"/>
                <a:gd name="T25" fmla="*/ 606 h 1122"/>
                <a:gd name="T26" fmla="*/ 748 w 904"/>
                <a:gd name="T27" fmla="*/ 568 h 1122"/>
                <a:gd name="T28" fmla="*/ 784 w 904"/>
                <a:gd name="T29" fmla="*/ 534 h 1122"/>
                <a:gd name="T30" fmla="*/ 822 w 904"/>
                <a:gd name="T31" fmla="*/ 502 h 1122"/>
                <a:gd name="T32" fmla="*/ 862 w 904"/>
                <a:gd name="T33" fmla="*/ 472 h 1122"/>
                <a:gd name="T34" fmla="*/ 904 w 904"/>
                <a:gd name="T35" fmla="*/ 444 h 1122"/>
                <a:gd name="T36" fmla="*/ 648 w 904"/>
                <a:gd name="T37" fmla="*/ 0 h 1122"/>
                <a:gd name="T38" fmla="*/ 648 w 904"/>
                <a:gd name="T39" fmla="*/ 0 h 1122"/>
                <a:gd name="T40" fmla="*/ 612 w 904"/>
                <a:gd name="T41" fmla="*/ 22 h 1122"/>
                <a:gd name="T42" fmla="*/ 578 w 904"/>
                <a:gd name="T43" fmla="*/ 46 h 1122"/>
                <a:gd name="T44" fmla="*/ 544 w 904"/>
                <a:gd name="T45" fmla="*/ 70 h 1122"/>
                <a:gd name="T46" fmla="*/ 512 w 904"/>
                <a:gd name="T47" fmla="*/ 96 h 1122"/>
                <a:gd name="T48" fmla="*/ 478 w 904"/>
                <a:gd name="T49" fmla="*/ 122 h 1122"/>
                <a:gd name="T50" fmla="*/ 448 w 904"/>
                <a:gd name="T51" fmla="*/ 148 h 1122"/>
                <a:gd name="T52" fmla="*/ 416 w 904"/>
                <a:gd name="T53" fmla="*/ 176 h 1122"/>
                <a:gd name="T54" fmla="*/ 388 w 904"/>
                <a:gd name="T55" fmla="*/ 206 h 1122"/>
                <a:gd name="T56" fmla="*/ 358 w 904"/>
                <a:gd name="T57" fmla="*/ 236 h 1122"/>
                <a:gd name="T58" fmla="*/ 330 w 904"/>
                <a:gd name="T59" fmla="*/ 266 h 1122"/>
                <a:gd name="T60" fmla="*/ 304 w 904"/>
                <a:gd name="T61" fmla="*/ 298 h 1122"/>
                <a:gd name="T62" fmla="*/ 278 w 904"/>
                <a:gd name="T63" fmla="*/ 332 h 1122"/>
                <a:gd name="T64" fmla="*/ 254 w 904"/>
                <a:gd name="T65" fmla="*/ 364 h 1122"/>
                <a:gd name="T66" fmla="*/ 230 w 904"/>
                <a:gd name="T67" fmla="*/ 398 h 1122"/>
                <a:gd name="T68" fmla="*/ 206 w 904"/>
                <a:gd name="T69" fmla="*/ 434 h 1122"/>
                <a:gd name="T70" fmla="*/ 184 w 904"/>
                <a:gd name="T71" fmla="*/ 470 h 1122"/>
                <a:gd name="T72" fmla="*/ 164 w 904"/>
                <a:gd name="T73" fmla="*/ 506 h 1122"/>
                <a:gd name="T74" fmla="*/ 144 w 904"/>
                <a:gd name="T75" fmla="*/ 542 h 1122"/>
                <a:gd name="T76" fmla="*/ 126 w 904"/>
                <a:gd name="T77" fmla="*/ 580 h 1122"/>
                <a:gd name="T78" fmla="*/ 110 w 904"/>
                <a:gd name="T79" fmla="*/ 618 h 1122"/>
                <a:gd name="T80" fmla="*/ 92 w 904"/>
                <a:gd name="T81" fmla="*/ 658 h 1122"/>
                <a:gd name="T82" fmla="*/ 78 w 904"/>
                <a:gd name="T83" fmla="*/ 698 h 1122"/>
                <a:gd name="T84" fmla="*/ 64 w 904"/>
                <a:gd name="T85" fmla="*/ 738 h 1122"/>
                <a:gd name="T86" fmla="*/ 52 w 904"/>
                <a:gd name="T87" fmla="*/ 778 h 1122"/>
                <a:gd name="T88" fmla="*/ 40 w 904"/>
                <a:gd name="T89" fmla="*/ 820 h 1122"/>
                <a:gd name="T90" fmla="*/ 32 w 904"/>
                <a:gd name="T91" fmla="*/ 862 h 1122"/>
                <a:gd name="T92" fmla="*/ 22 w 904"/>
                <a:gd name="T93" fmla="*/ 904 h 1122"/>
                <a:gd name="T94" fmla="*/ 16 w 904"/>
                <a:gd name="T95" fmla="*/ 946 h 1122"/>
                <a:gd name="T96" fmla="*/ 10 w 904"/>
                <a:gd name="T97" fmla="*/ 990 h 1122"/>
                <a:gd name="T98" fmla="*/ 6 w 904"/>
                <a:gd name="T99" fmla="*/ 1032 h 1122"/>
                <a:gd name="T100" fmla="*/ 2 w 904"/>
                <a:gd name="T101" fmla="*/ 1076 h 1122"/>
                <a:gd name="T102" fmla="*/ 0 w 904"/>
                <a:gd name="T103" fmla="*/ 1122 h 1122"/>
                <a:gd name="T104" fmla="*/ 512 w 904"/>
                <a:gd name="T105" fmla="*/ 112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4" h="1122">
                  <a:moveTo>
                    <a:pt x="512" y="1122"/>
                  </a:moveTo>
                  <a:lnTo>
                    <a:pt x="512" y="1122"/>
                  </a:lnTo>
                  <a:lnTo>
                    <a:pt x="516" y="1068"/>
                  </a:lnTo>
                  <a:lnTo>
                    <a:pt x="522" y="1016"/>
                  </a:lnTo>
                  <a:lnTo>
                    <a:pt x="532" y="964"/>
                  </a:lnTo>
                  <a:lnTo>
                    <a:pt x="546" y="914"/>
                  </a:lnTo>
                  <a:lnTo>
                    <a:pt x="562" y="866"/>
                  </a:lnTo>
                  <a:lnTo>
                    <a:pt x="580" y="818"/>
                  </a:lnTo>
                  <a:lnTo>
                    <a:pt x="602" y="772"/>
                  </a:lnTo>
                  <a:lnTo>
                    <a:pt x="626" y="728"/>
                  </a:lnTo>
                  <a:lnTo>
                    <a:pt x="652" y="686"/>
                  </a:lnTo>
                  <a:lnTo>
                    <a:pt x="682" y="644"/>
                  </a:lnTo>
                  <a:lnTo>
                    <a:pt x="714" y="606"/>
                  </a:lnTo>
                  <a:lnTo>
                    <a:pt x="748" y="568"/>
                  </a:lnTo>
                  <a:lnTo>
                    <a:pt x="784" y="534"/>
                  </a:lnTo>
                  <a:lnTo>
                    <a:pt x="822" y="502"/>
                  </a:lnTo>
                  <a:lnTo>
                    <a:pt x="862" y="472"/>
                  </a:lnTo>
                  <a:lnTo>
                    <a:pt x="904" y="444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12" y="22"/>
                  </a:lnTo>
                  <a:lnTo>
                    <a:pt x="578" y="46"/>
                  </a:lnTo>
                  <a:lnTo>
                    <a:pt x="544" y="70"/>
                  </a:lnTo>
                  <a:lnTo>
                    <a:pt x="512" y="96"/>
                  </a:lnTo>
                  <a:lnTo>
                    <a:pt x="478" y="122"/>
                  </a:lnTo>
                  <a:lnTo>
                    <a:pt x="448" y="148"/>
                  </a:lnTo>
                  <a:lnTo>
                    <a:pt x="416" y="176"/>
                  </a:lnTo>
                  <a:lnTo>
                    <a:pt x="388" y="206"/>
                  </a:lnTo>
                  <a:lnTo>
                    <a:pt x="358" y="236"/>
                  </a:lnTo>
                  <a:lnTo>
                    <a:pt x="330" y="266"/>
                  </a:lnTo>
                  <a:lnTo>
                    <a:pt x="304" y="298"/>
                  </a:lnTo>
                  <a:lnTo>
                    <a:pt x="278" y="332"/>
                  </a:lnTo>
                  <a:lnTo>
                    <a:pt x="254" y="364"/>
                  </a:lnTo>
                  <a:lnTo>
                    <a:pt x="230" y="398"/>
                  </a:lnTo>
                  <a:lnTo>
                    <a:pt x="206" y="434"/>
                  </a:lnTo>
                  <a:lnTo>
                    <a:pt x="184" y="470"/>
                  </a:lnTo>
                  <a:lnTo>
                    <a:pt x="164" y="506"/>
                  </a:lnTo>
                  <a:lnTo>
                    <a:pt x="144" y="542"/>
                  </a:lnTo>
                  <a:lnTo>
                    <a:pt x="126" y="580"/>
                  </a:lnTo>
                  <a:lnTo>
                    <a:pt x="110" y="618"/>
                  </a:lnTo>
                  <a:lnTo>
                    <a:pt x="92" y="658"/>
                  </a:lnTo>
                  <a:lnTo>
                    <a:pt x="78" y="698"/>
                  </a:lnTo>
                  <a:lnTo>
                    <a:pt x="64" y="738"/>
                  </a:lnTo>
                  <a:lnTo>
                    <a:pt x="52" y="778"/>
                  </a:lnTo>
                  <a:lnTo>
                    <a:pt x="40" y="820"/>
                  </a:lnTo>
                  <a:lnTo>
                    <a:pt x="32" y="862"/>
                  </a:lnTo>
                  <a:lnTo>
                    <a:pt x="22" y="904"/>
                  </a:lnTo>
                  <a:lnTo>
                    <a:pt x="16" y="946"/>
                  </a:lnTo>
                  <a:lnTo>
                    <a:pt x="10" y="990"/>
                  </a:lnTo>
                  <a:lnTo>
                    <a:pt x="6" y="1032"/>
                  </a:lnTo>
                  <a:lnTo>
                    <a:pt x="2" y="1076"/>
                  </a:lnTo>
                  <a:lnTo>
                    <a:pt x="0" y="1122"/>
                  </a:lnTo>
                  <a:lnTo>
                    <a:pt x="512" y="112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4022551" y="1963223"/>
              <a:ext cx="185218" cy="184873"/>
              <a:chOff x="2578100" y="3027363"/>
              <a:chExt cx="1701800" cy="1698625"/>
            </a:xfrm>
          </p:grpSpPr>
          <p:sp>
            <p:nvSpPr>
              <p:cNvPr id="74" name="Freeform 11"/>
              <p:cNvSpPr/>
              <p:nvPr/>
            </p:nvSpPr>
            <p:spPr bwMode="auto">
              <a:xfrm>
                <a:off x="2578100" y="3027363"/>
                <a:ext cx="1701800" cy="1698625"/>
              </a:xfrm>
              <a:custGeom>
                <a:avLst/>
                <a:gdLst>
                  <a:gd name="T0" fmla="*/ 1056 w 1072"/>
                  <a:gd name="T1" fmla="*/ 160 h 1070"/>
                  <a:gd name="T2" fmla="*/ 910 w 1072"/>
                  <a:gd name="T3" fmla="*/ 14 h 1070"/>
                  <a:gd name="T4" fmla="*/ 910 w 1072"/>
                  <a:gd name="T5" fmla="*/ 14 h 1070"/>
                  <a:gd name="T6" fmla="*/ 902 w 1072"/>
                  <a:gd name="T7" fmla="*/ 6 h 1070"/>
                  <a:gd name="T8" fmla="*/ 892 w 1072"/>
                  <a:gd name="T9" fmla="*/ 2 h 1070"/>
                  <a:gd name="T10" fmla="*/ 882 w 1072"/>
                  <a:gd name="T11" fmla="*/ 0 h 1070"/>
                  <a:gd name="T12" fmla="*/ 872 w 1072"/>
                  <a:gd name="T13" fmla="*/ 0 h 1070"/>
                  <a:gd name="T14" fmla="*/ 862 w 1072"/>
                  <a:gd name="T15" fmla="*/ 0 h 1070"/>
                  <a:gd name="T16" fmla="*/ 852 w 1072"/>
                  <a:gd name="T17" fmla="*/ 4 h 1070"/>
                  <a:gd name="T18" fmla="*/ 842 w 1072"/>
                  <a:gd name="T19" fmla="*/ 10 h 1070"/>
                  <a:gd name="T20" fmla="*/ 832 w 1072"/>
                  <a:gd name="T21" fmla="*/ 16 h 1070"/>
                  <a:gd name="T22" fmla="*/ 732 w 1072"/>
                  <a:gd name="T23" fmla="*/ 118 h 1070"/>
                  <a:gd name="T24" fmla="*/ 86 w 1072"/>
                  <a:gd name="T25" fmla="*/ 764 h 1070"/>
                  <a:gd name="T26" fmla="*/ 0 w 1072"/>
                  <a:gd name="T27" fmla="*/ 1070 h 1070"/>
                  <a:gd name="T28" fmla="*/ 306 w 1072"/>
                  <a:gd name="T29" fmla="*/ 986 h 1070"/>
                  <a:gd name="T30" fmla="*/ 954 w 1072"/>
                  <a:gd name="T31" fmla="*/ 338 h 1070"/>
                  <a:gd name="T32" fmla="*/ 1054 w 1072"/>
                  <a:gd name="T33" fmla="*/ 238 h 1070"/>
                  <a:gd name="T34" fmla="*/ 1054 w 1072"/>
                  <a:gd name="T35" fmla="*/ 238 h 1070"/>
                  <a:gd name="T36" fmla="*/ 1060 w 1072"/>
                  <a:gd name="T37" fmla="*/ 230 h 1070"/>
                  <a:gd name="T38" fmla="*/ 1066 w 1072"/>
                  <a:gd name="T39" fmla="*/ 220 h 1070"/>
                  <a:gd name="T40" fmla="*/ 1070 w 1072"/>
                  <a:gd name="T41" fmla="*/ 210 h 1070"/>
                  <a:gd name="T42" fmla="*/ 1072 w 1072"/>
                  <a:gd name="T43" fmla="*/ 198 h 1070"/>
                  <a:gd name="T44" fmla="*/ 1070 w 1072"/>
                  <a:gd name="T45" fmla="*/ 188 h 1070"/>
                  <a:gd name="T46" fmla="*/ 1068 w 1072"/>
                  <a:gd name="T47" fmla="*/ 178 h 1070"/>
                  <a:gd name="T48" fmla="*/ 1064 w 1072"/>
                  <a:gd name="T49" fmla="*/ 170 h 1070"/>
                  <a:gd name="T50" fmla="*/ 1056 w 1072"/>
                  <a:gd name="T51" fmla="*/ 160 h 1070"/>
                  <a:gd name="T52" fmla="*/ 1056 w 1072"/>
                  <a:gd name="T53" fmla="*/ 16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2" h="1070">
                    <a:moveTo>
                      <a:pt x="1056" y="160"/>
                    </a:moveTo>
                    <a:lnTo>
                      <a:pt x="910" y="14"/>
                    </a:lnTo>
                    <a:lnTo>
                      <a:pt x="910" y="14"/>
                    </a:lnTo>
                    <a:lnTo>
                      <a:pt x="902" y="6"/>
                    </a:lnTo>
                    <a:lnTo>
                      <a:pt x="892" y="2"/>
                    </a:lnTo>
                    <a:lnTo>
                      <a:pt x="882" y="0"/>
                    </a:lnTo>
                    <a:lnTo>
                      <a:pt x="872" y="0"/>
                    </a:lnTo>
                    <a:lnTo>
                      <a:pt x="862" y="0"/>
                    </a:lnTo>
                    <a:lnTo>
                      <a:pt x="852" y="4"/>
                    </a:lnTo>
                    <a:lnTo>
                      <a:pt x="842" y="10"/>
                    </a:lnTo>
                    <a:lnTo>
                      <a:pt x="832" y="16"/>
                    </a:lnTo>
                    <a:lnTo>
                      <a:pt x="732" y="118"/>
                    </a:lnTo>
                    <a:lnTo>
                      <a:pt x="86" y="764"/>
                    </a:lnTo>
                    <a:lnTo>
                      <a:pt x="0" y="1070"/>
                    </a:lnTo>
                    <a:lnTo>
                      <a:pt x="306" y="986"/>
                    </a:lnTo>
                    <a:lnTo>
                      <a:pt x="954" y="338"/>
                    </a:lnTo>
                    <a:lnTo>
                      <a:pt x="1054" y="238"/>
                    </a:lnTo>
                    <a:lnTo>
                      <a:pt x="1054" y="238"/>
                    </a:lnTo>
                    <a:lnTo>
                      <a:pt x="1060" y="230"/>
                    </a:lnTo>
                    <a:lnTo>
                      <a:pt x="1066" y="220"/>
                    </a:lnTo>
                    <a:lnTo>
                      <a:pt x="1070" y="210"/>
                    </a:lnTo>
                    <a:lnTo>
                      <a:pt x="1072" y="198"/>
                    </a:lnTo>
                    <a:lnTo>
                      <a:pt x="1070" y="188"/>
                    </a:lnTo>
                    <a:lnTo>
                      <a:pt x="1068" y="178"/>
                    </a:lnTo>
                    <a:lnTo>
                      <a:pt x="1064" y="170"/>
                    </a:lnTo>
                    <a:lnTo>
                      <a:pt x="1056" y="160"/>
                    </a:lnTo>
                    <a:lnTo>
                      <a:pt x="1056" y="16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12"/>
              <p:cNvSpPr>
                <a:spLocks noChangeShapeType="1"/>
              </p:cNvSpPr>
              <p:nvPr/>
            </p:nvSpPr>
            <p:spPr bwMode="auto">
              <a:xfrm>
                <a:off x="3740150" y="3214688"/>
                <a:ext cx="352425" cy="3492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 flipH="1">
                <a:off x="2870200" y="3300413"/>
                <a:ext cx="955675" cy="9588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H="1">
                <a:off x="3044825" y="3478213"/>
                <a:ext cx="958850" cy="9556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5"/>
              <p:cNvSpPr/>
              <p:nvPr/>
            </p:nvSpPr>
            <p:spPr bwMode="auto">
              <a:xfrm>
                <a:off x="2714625" y="4240213"/>
                <a:ext cx="349250" cy="352425"/>
              </a:xfrm>
              <a:custGeom>
                <a:avLst/>
                <a:gdLst>
                  <a:gd name="T0" fmla="*/ 0 w 220"/>
                  <a:gd name="T1" fmla="*/ 0 h 222"/>
                  <a:gd name="T2" fmla="*/ 98 w 220"/>
                  <a:gd name="T3" fmla="*/ 12 h 222"/>
                  <a:gd name="T4" fmla="*/ 110 w 220"/>
                  <a:gd name="T5" fmla="*/ 110 h 222"/>
                  <a:gd name="T6" fmla="*/ 208 w 220"/>
                  <a:gd name="T7" fmla="*/ 122 h 222"/>
                  <a:gd name="T8" fmla="*/ 220 w 220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22">
                    <a:moveTo>
                      <a:pt x="0" y="0"/>
                    </a:moveTo>
                    <a:lnTo>
                      <a:pt x="98" y="12"/>
                    </a:lnTo>
                    <a:lnTo>
                      <a:pt x="110" y="110"/>
                    </a:lnTo>
                    <a:lnTo>
                      <a:pt x="208" y="122"/>
                    </a:lnTo>
                    <a:lnTo>
                      <a:pt x="220" y="2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Line 16"/>
              <p:cNvSpPr>
                <a:spLocks noChangeShapeType="1"/>
              </p:cNvSpPr>
              <p:nvPr/>
            </p:nvSpPr>
            <p:spPr bwMode="auto">
              <a:xfrm flipV="1">
                <a:off x="2749550" y="3294063"/>
                <a:ext cx="234950" cy="2381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Line 17"/>
              <p:cNvSpPr>
                <a:spLocks noChangeShapeType="1"/>
              </p:cNvSpPr>
              <p:nvPr/>
            </p:nvSpPr>
            <p:spPr bwMode="auto">
              <a:xfrm flipV="1">
                <a:off x="2879725" y="3497263"/>
                <a:ext cx="165100" cy="165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Line 18"/>
              <p:cNvSpPr>
                <a:spLocks noChangeShapeType="1"/>
              </p:cNvSpPr>
              <p:nvPr/>
            </p:nvSpPr>
            <p:spPr bwMode="auto">
              <a:xfrm flipV="1">
                <a:off x="3771900" y="4319588"/>
                <a:ext cx="238125" cy="2381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Line 19"/>
              <p:cNvSpPr>
                <a:spLocks noChangeShapeType="1"/>
              </p:cNvSpPr>
              <p:nvPr/>
            </p:nvSpPr>
            <p:spPr bwMode="auto">
              <a:xfrm flipV="1">
                <a:off x="3641725" y="4259263"/>
                <a:ext cx="165100" cy="165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0"/>
              <p:cNvSpPr/>
              <p:nvPr/>
            </p:nvSpPr>
            <p:spPr bwMode="auto">
              <a:xfrm>
                <a:off x="2619375" y="3071813"/>
                <a:ext cx="736600" cy="736600"/>
              </a:xfrm>
              <a:custGeom>
                <a:avLst/>
                <a:gdLst>
                  <a:gd name="T0" fmla="*/ 464 w 464"/>
                  <a:gd name="T1" fmla="*/ 256 h 464"/>
                  <a:gd name="T2" fmla="*/ 222 w 464"/>
                  <a:gd name="T3" fmla="*/ 14 h 464"/>
                  <a:gd name="T4" fmla="*/ 222 w 464"/>
                  <a:gd name="T5" fmla="*/ 14 h 464"/>
                  <a:gd name="T6" fmla="*/ 214 w 464"/>
                  <a:gd name="T7" fmla="*/ 8 h 464"/>
                  <a:gd name="T8" fmla="*/ 206 w 464"/>
                  <a:gd name="T9" fmla="*/ 4 h 464"/>
                  <a:gd name="T10" fmla="*/ 196 w 464"/>
                  <a:gd name="T11" fmla="*/ 0 h 464"/>
                  <a:gd name="T12" fmla="*/ 188 w 464"/>
                  <a:gd name="T13" fmla="*/ 0 h 464"/>
                  <a:gd name="T14" fmla="*/ 178 w 464"/>
                  <a:gd name="T15" fmla="*/ 0 h 464"/>
                  <a:gd name="T16" fmla="*/ 168 w 464"/>
                  <a:gd name="T17" fmla="*/ 4 h 464"/>
                  <a:gd name="T18" fmla="*/ 160 w 464"/>
                  <a:gd name="T19" fmla="*/ 8 h 464"/>
                  <a:gd name="T20" fmla="*/ 152 w 464"/>
                  <a:gd name="T21" fmla="*/ 14 h 464"/>
                  <a:gd name="T22" fmla="*/ 14 w 464"/>
                  <a:gd name="T23" fmla="*/ 154 h 464"/>
                  <a:gd name="T24" fmla="*/ 14 w 464"/>
                  <a:gd name="T25" fmla="*/ 154 h 464"/>
                  <a:gd name="T26" fmla="*/ 8 w 464"/>
                  <a:gd name="T27" fmla="*/ 160 h 464"/>
                  <a:gd name="T28" fmla="*/ 4 w 464"/>
                  <a:gd name="T29" fmla="*/ 170 h 464"/>
                  <a:gd name="T30" fmla="*/ 0 w 464"/>
                  <a:gd name="T31" fmla="*/ 178 h 464"/>
                  <a:gd name="T32" fmla="*/ 0 w 464"/>
                  <a:gd name="T33" fmla="*/ 188 h 464"/>
                  <a:gd name="T34" fmla="*/ 0 w 464"/>
                  <a:gd name="T35" fmla="*/ 198 h 464"/>
                  <a:gd name="T36" fmla="*/ 4 w 464"/>
                  <a:gd name="T37" fmla="*/ 206 h 464"/>
                  <a:gd name="T38" fmla="*/ 8 w 464"/>
                  <a:gd name="T39" fmla="*/ 214 h 464"/>
                  <a:gd name="T40" fmla="*/ 14 w 464"/>
                  <a:gd name="T41" fmla="*/ 222 h 464"/>
                  <a:gd name="T42" fmla="*/ 256 w 464"/>
                  <a:gd name="T43" fmla="*/ 4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4" h="464">
                    <a:moveTo>
                      <a:pt x="464" y="256"/>
                    </a:moveTo>
                    <a:lnTo>
                      <a:pt x="222" y="14"/>
                    </a:lnTo>
                    <a:lnTo>
                      <a:pt x="222" y="14"/>
                    </a:lnTo>
                    <a:lnTo>
                      <a:pt x="214" y="8"/>
                    </a:lnTo>
                    <a:lnTo>
                      <a:pt x="206" y="4"/>
                    </a:lnTo>
                    <a:lnTo>
                      <a:pt x="196" y="0"/>
                    </a:lnTo>
                    <a:lnTo>
                      <a:pt x="188" y="0"/>
                    </a:lnTo>
                    <a:lnTo>
                      <a:pt x="178" y="0"/>
                    </a:lnTo>
                    <a:lnTo>
                      <a:pt x="168" y="4"/>
                    </a:lnTo>
                    <a:lnTo>
                      <a:pt x="160" y="8"/>
                    </a:lnTo>
                    <a:lnTo>
                      <a:pt x="152" y="14"/>
                    </a:lnTo>
                    <a:lnTo>
                      <a:pt x="14" y="154"/>
                    </a:lnTo>
                    <a:lnTo>
                      <a:pt x="14" y="154"/>
                    </a:lnTo>
                    <a:lnTo>
                      <a:pt x="8" y="160"/>
                    </a:lnTo>
                    <a:lnTo>
                      <a:pt x="4" y="170"/>
                    </a:lnTo>
                    <a:lnTo>
                      <a:pt x="0" y="178"/>
                    </a:lnTo>
                    <a:lnTo>
                      <a:pt x="0" y="188"/>
                    </a:lnTo>
                    <a:lnTo>
                      <a:pt x="0" y="198"/>
                    </a:lnTo>
                    <a:lnTo>
                      <a:pt x="4" y="206"/>
                    </a:lnTo>
                    <a:lnTo>
                      <a:pt x="8" y="214"/>
                    </a:lnTo>
                    <a:lnTo>
                      <a:pt x="14" y="222"/>
                    </a:lnTo>
                    <a:lnTo>
                      <a:pt x="256" y="464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1"/>
              <p:cNvSpPr/>
              <p:nvPr/>
            </p:nvSpPr>
            <p:spPr bwMode="auto">
              <a:xfrm>
                <a:off x="3495675" y="3948113"/>
                <a:ext cx="736600" cy="736600"/>
              </a:xfrm>
              <a:custGeom>
                <a:avLst/>
                <a:gdLst>
                  <a:gd name="T0" fmla="*/ 0 w 464"/>
                  <a:gd name="T1" fmla="*/ 210 h 464"/>
                  <a:gd name="T2" fmla="*/ 242 w 464"/>
                  <a:gd name="T3" fmla="*/ 450 h 464"/>
                  <a:gd name="T4" fmla="*/ 242 w 464"/>
                  <a:gd name="T5" fmla="*/ 450 h 464"/>
                  <a:gd name="T6" fmla="*/ 250 w 464"/>
                  <a:gd name="T7" fmla="*/ 456 h 464"/>
                  <a:gd name="T8" fmla="*/ 258 w 464"/>
                  <a:gd name="T9" fmla="*/ 462 h 464"/>
                  <a:gd name="T10" fmla="*/ 268 w 464"/>
                  <a:gd name="T11" fmla="*/ 464 h 464"/>
                  <a:gd name="T12" fmla="*/ 276 w 464"/>
                  <a:gd name="T13" fmla="*/ 464 h 464"/>
                  <a:gd name="T14" fmla="*/ 286 w 464"/>
                  <a:gd name="T15" fmla="*/ 464 h 464"/>
                  <a:gd name="T16" fmla="*/ 296 w 464"/>
                  <a:gd name="T17" fmla="*/ 462 h 464"/>
                  <a:gd name="T18" fmla="*/ 304 w 464"/>
                  <a:gd name="T19" fmla="*/ 456 h 464"/>
                  <a:gd name="T20" fmla="*/ 312 w 464"/>
                  <a:gd name="T21" fmla="*/ 450 h 464"/>
                  <a:gd name="T22" fmla="*/ 450 w 464"/>
                  <a:gd name="T23" fmla="*/ 312 h 464"/>
                  <a:gd name="T24" fmla="*/ 450 w 464"/>
                  <a:gd name="T25" fmla="*/ 312 h 464"/>
                  <a:gd name="T26" fmla="*/ 456 w 464"/>
                  <a:gd name="T27" fmla="*/ 304 h 464"/>
                  <a:gd name="T28" fmla="*/ 460 w 464"/>
                  <a:gd name="T29" fmla="*/ 296 h 464"/>
                  <a:gd name="T30" fmla="*/ 464 w 464"/>
                  <a:gd name="T31" fmla="*/ 286 h 464"/>
                  <a:gd name="T32" fmla="*/ 464 w 464"/>
                  <a:gd name="T33" fmla="*/ 278 h 464"/>
                  <a:gd name="T34" fmla="*/ 464 w 464"/>
                  <a:gd name="T35" fmla="*/ 268 h 464"/>
                  <a:gd name="T36" fmla="*/ 460 w 464"/>
                  <a:gd name="T37" fmla="*/ 258 h 464"/>
                  <a:gd name="T38" fmla="*/ 456 w 464"/>
                  <a:gd name="T39" fmla="*/ 250 h 464"/>
                  <a:gd name="T40" fmla="*/ 450 w 464"/>
                  <a:gd name="T41" fmla="*/ 242 h 464"/>
                  <a:gd name="T42" fmla="*/ 208 w 464"/>
                  <a:gd name="T43" fmla="*/ 0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4" h="464">
                    <a:moveTo>
                      <a:pt x="0" y="210"/>
                    </a:moveTo>
                    <a:lnTo>
                      <a:pt x="242" y="450"/>
                    </a:lnTo>
                    <a:lnTo>
                      <a:pt x="242" y="450"/>
                    </a:lnTo>
                    <a:lnTo>
                      <a:pt x="250" y="456"/>
                    </a:lnTo>
                    <a:lnTo>
                      <a:pt x="258" y="462"/>
                    </a:lnTo>
                    <a:lnTo>
                      <a:pt x="268" y="464"/>
                    </a:lnTo>
                    <a:lnTo>
                      <a:pt x="276" y="464"/>
                    </a:lnTo>
                    <a:lnTo>
                      <a:pt x="286" y="464"/>
                    </a:lnTo>
                    <a:lnTo>
                      <a:pt x="296" y="462"/>
                    </a:lnTo>
                    <a:lnTo>
                      <a:pt x="304" y="456"/>
                    </a:lnTo>
                    <a:lnTo>
                      <a:pt x="312" y="450"/>
                    </a:lnTo>
                    <a:lnTo>
                      <a:pt x="450" y="312"/>
                    </a:lnTo>
                    <a:lnTo>
                      <a:pt x="450" y="312"/>
                    </a:lnTo>
                    <a:lnTo>
                      <a:pt x="456" y="304"/>
                    </a:lnTo>
                    <a:lnTo>
                      <a:pt x="460" y="296"/>
                    </a:lnTo>
                    <a:lnTo>
                      <a:pt x="464" y="286"/>
                    </a:lnTo>
                    <a:lnTo>
                      <a:pt x="464" y="278"/>
                    </a:lnTo>
                    <a:lnTo>
                      <a:pt x="464" y="268"/>
                    </a:lnTo>
                    <a:lnTo>
                      <a:pt x="460" y="258"/>
                    </a:lnTo>
                    <a:lnTo>
                      <a:pt x="456" y="250"/>
                    </a:lnTo>
                    <a:lnTo>
                      <a:pt x="450" y="242"/>
                    </a:lnTo>
                    <a:lnTo>
                      <a:pt x="208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6124805" y="4173655"/>
            <a:ext cx="1051539" cy="1302961"/>
            <a:chOff x="4593605" y="3209405"/>
            <a:chExt cx="788757" cy="977221"/>
          </a:xfrm>
        </p:grpSpPr>
        <p:sp>
          <p:nvSpPr>
            <p:cNvPr id="102" name="Freeform 10"/>
            <p:cNvSpPr/>
            <p:nvPr/>
          </p:nvSpPr>
          <p:spPr bwMode="auto">
            <a:xfrm rot="1800000">
              <a:off x="4593605" y="3209405"/>
              <a:ext cx="788757" cy="977221"/>
            </a:xfrm>
            <a:custGeom>
              <a:avLst/>
              <a:gdLst>
                <a:gd name="T0" fmla="*/ 392 w 904"/>
                <a:gd name="T1" fmla="*/ 0 h 1120"/>
                <a:gd name="T2" fmla="*/ 392 w 904"/>
                <a:gd name="T3" fmla="*/ 0 h 1120"/>
                <a:gd name="T4" fmla="*/ 388 w 904"/>
                <a:gd name="T5" fmla="*/ 52 h 1120"/>
                <a:gd name="T6" fmla="*/ 382 w 904"/>
                <a:gd name="T7" fmla="*/ 104 h 1120"/>
                <a:gd name="T8" fmla="*/ 372 w 904"/>
                <a:gd name="T9" fmla="*/ 156 h 1120"/>
                <a:gd name="T10" fmla="*/ 358 w 904"/>
                <a:gd name="T11" fmla="*/ 206 h 1120"/>
                <a:gd name="T12" fmla="*/ 342 w 904"/>
                <a:gd name="T13" fmla="*/ 254 h 1120"/>
                <a:gd name="T14" fmla="*/ 324 w 904"/>
                <a:gd name="T15" fmla="*/ 302 h 1120"/>
                <a:gd name="T16" fmla="*/ 302 w 904"/>
                <a:gd name="T17" fmla="*/ 348 h 1120"/>
                <a:gd name="T18" fmla="*/ 278 w 904"/>
                <a:gd name="T19" fmla="*/ 392 h 1120"/>
                <a:gd name="T20" fmla="*/ 252 w 904"/>
                <a:gd name="T21" fmla="*/ 434 h 1120"/>
                <a:gd name="T22" fmla="*/ 222 w 904"/>
                <a:gd name="T23" fmla="*/ 476 h 1120"/>
                <a:gd name="T24" fmla="*/ 190 w 904"/>
                <a:gd name="T25" fmla="*/ 514 h 1120"/>
                <a:gd name="T26" fmla="*/ 156 w 904"/>
                <a:gd name="T27" fmla="*/ 552 h 1120"/>
                <a:gd name="T28" fmla="*/ 120 w 904"/>
                <a:gd name="T29" fmla="*/ 586 h 1120"/>
                <a:gd name="T30" fmla="*/ 82 w 904"/>
                <a:gd name="T31" fmla="*/ 620 h 1120"/>
                <a:gd name="T32" fmla="*/ 42 w 904"/>
                <a:gd name="T33" fmla="*/ 650 h 1120"/>
                <a:gd name="T34" fmla="*/ 0 w 904"/>
                <a:gd name="T35" fmla="*/ 678 h 1120"/>
                <a:gd name="T36" fmla="*/ 256 w 904"/>
                <a:gd name="T37" fmla="*/ 1120 h 1120"/>
                <a:gd name="T38" fmla="*/ 256 w 904"/>
                <a:gd name="T39" fmla="*/ 1120 h 1120"/>
                <a:gd name="T40" fmla="*/ 292 w 904"/>
                <a:gd name="T41" fmla="*/ 1098 h 1120"/>
                <a:gd name="T42" fmla="*/ 326 w 904"/>
                <a:gd name="T43" fmla="*/ 1074 h 1120"/>
                <a:gd name="T44" fmla="*/ 360 w 904"/>
                <a:gd name="T45" fmla="*/ 1050 h 1120"/>
                <a:gd name="T46" fmla="*/ 392 w 904"/>
                <a:gd name="T47" fmla="*/ 1026 h 1120"/>
                <a:gd name="T48" fmla="*/ 426 w 904"/>
                <a:gd name="T49" fmla="*/ 998 h 1120"/>
                <a:gd name="T50" fmla="*/ 456 w 904"/>
                <a:gd name="T51" fmla="*/ 972 h 1120"/>
                <a:gd name="T52" fmla="*/ 488 w 904"/>
                <a:gd name="T53" fmla="*/ 944 h 1120"/>
                <a:gd name="T54" fmla="*/ 516 w 904"/>
                <a:gd name="T55" fmla="*/ 914 h 1120"/>
                <a:gd name="T56" fmla="*/ 546 w 904"/>
                <a:gd name="T57" fmla="*/ 884 h 1120"/>
                <a:gd name="T58" fmla="*/ 574 w 904"/>
                <a:gd name="T59" fmla="*/ 854 h 1120"/>
                <a:gd name="T60" fmla="*/ 600 w 904"/>
                <a:gd name="T61" fmla="*/ 822 h 1120"/>
                <a:gd name="T62" fmla="*/ 626 w 904"/>
                <a:gd name="T63" fmla="*/ 790 h 1120"/>
                <a:gd name="T64" fmla="*/ 650 w 904"/>
                <a:gd name="T65" fmla="*/ 756 h 1120"/>
                <a:gd name="T66" fmla="*/ 674 w 904"/>
                <a:gd name="T67" fmla="*/ 722 h 1120"/>
                <a:gd name="T68" fmla="*/ 698 w 904"/>
                <a:gd name="T69" fmla="*/ 686 h 1120"/>
                <a:gd name="T70" fmla="*/ 720 w 904"/>
                <a:gd name="T71" fmla="*/ 652 h 1120"/>
                <a:gd name="T72" fmla="*/ 740 w 904"/>
                <a:gd name="T73" fmla="*/ 614 h 1120"/>
                <a:gd name="T74" fmla="*/ 760 w 904"/>
                <a:gd name="T75" fmla="*/ 578 h 1120"/>
                <a:gd name="T76" fmla="*/ 778 w 904"/>
                <a:gd name="T77" fmla="*/ 540 h 1120"/>
                <a:gd name="T78" fmla="*/ 794 w 904"/>
                <a:gd name="T79" fmla="*/ 502 h 1120"/>
                <a:gd name="T80" fmla="*/ 812 w 904"/>
                <a:gd name="T81" fmla="*/ 462 h 1120"/>
                <a:gd name="T82" fmla="*/ 826 w 904"/>
                <a:gd name="T83" fmla="*/ 424 h 1120"/>
                <a:gd name="T84" fmla="*/ 840 w 904"/>
                <a:gd name="T85" fmla="*/ 384 h 1120"/>
                <a:gd name="T86" fmla="*/ 852 w 904"/>
                <a:gd name="T87" fmla="*/ 342 h 1120"/>
                <a:gd name="T88" fmla="*/ 864 w 904"/>
                <a:gd name="T89" fmla="*/ 302 h 1120"/>
                <a:gd name="T90" fmla="*/ 872 w 904"/>
                <a:gd name="T91" fmla="*/ 260 h 1120"/>
                <a:gd name="T92" fmla="*/ 882 w 904"/>
                <a:gd name="T93" fmla="*/ 218 h 1120"/>
                <a:gd name="T94" fmla="*/ 888 w 904"/>
                <a:gd name="T95" fmla="*/ 174 h 1120"/>
                <a:gd name="T96" fmla="*/ 894 w 904"/>
                <a:gd name="T97" fmla="*/ 132 h 1120"/>
                <a:gd name="T98" fmla="*/ 898 w 904"/>
                <a:gd name="T99" fmla="*/ 88 h 1120"/>
                <a:gd name="T100" fmla="*/ 902 w 904"/>
                <a:gd name="T101" fmla="*/ 44 h 1120"/>
                <a:gd name="T102" fmla="*/ 904 w 904"/>
                <a:gd name="T103" fmla="*/ 0 h 1120"/>
                <a:gd name="T104" fmla="*/ 392 w 904"/>
                <a:gd name="T105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4" h="1120">
                  <a:moveTo>
                    <a:pt x="392" y="0"/>
                  </a:moveTo>
                  <a:lnTo>
                    <a:pt x="392" y="0"/>
                  </a:lnTo>
                  <a:lnTo>
                    <a:pt x="388" y="52"/>
                  </a:lnTo>
                  <a:lnTo>
                    <a:pt x="382" y="104"/>
                  </a:lnTo>
                  <a:lnTo>
                    <a:pt x="372" y="156"/>
                  </a:lnTo>
                  <a:lnTo>
                    <a:pt x="358" y="206"/>
                  </a:lnTo>
                  <a:lnTo>
                    <a:pt x="342" y="254"/>
                  </a:lnTo>
                  <a:lnTo>
                    <a:pt x="324" y="302"/>
                  </a:lnTo>
                  <a:lnTo>
                    <a:pt x="302" y="348"/>
                  </a:lnTo>
                  <a:lnTo>
                    <a:pt x="278" y="392"/>
                  </a:lnTo>
                  <a:lnTo>
                    <a:pt x="252" y="434"/>
                  </a:lnTo>
                  <a:lnTo>
                    <a:pt x="222" y="476"/>
                  </a:lnTo>
                  <a:lnTo>
                    <a:pt x="190" y="514"/>
                  </a:lnTo>
                  <a:lnTo>
                    <a:pt x="156" y="552"/>
                  </a:lnTo>
                  <a:lnTo>
                    <a:pt x="120" y="586"/>
                  </a:lnTo>
                  <a:lnTo>
                    <a:pt x="82" y="620"/>
                  </a:lnTo>
                  <a:lnTo>
                    <a:pt x="42" y="650"/>
                  </a:lnTo>
                  <a:lnTo>
                    <a:pt x="0" y="678"/>
                  </a:lnTo>
                  <a:lnTo>
                    <a:pt x="256" y="1120"/>
                  </a:lnTo>
                  <a:lnTo>
                    <a:pt x="256" y="1120"/>
                  </a:lnTo>
                  <a:lnTo>
                    <a:pt x="292" y="1098"/>
                  </a:lnTo>
                  <a:lnTo>
                    <a:pt x="326" y="1074"/>
                  </a:lnTo>
                  <a:lnTo>
                    <a:pt x="360" y="1050"/>
                  </a:lnTo>
                  <a:lnTo>
                    <a:pt x="392" y="1026"/>
                  </a:lnTo>
                  <a:lnTo>
                    <a:pt x="426" y="998"/>
                  </a:lnTo>
                  <a:lnTo>
                    <a:pt x="456" y="972"/>
                  </a:lnTo>
                  <a:lnTo>
                    <a:pt x="488" y="944"/>
                  </a:lnTo>
                  <a:lnTo>
                    <a:pt x="516" y="914"/>
                  </a:lnTo>
                  <a:lnTo>
                    <a:pt x="546" y="884"/>
                  </a:lnTo>
                  <a:lnTo>
                    <a:pt x="574" y="854"/>
                  </a:lnTo>
                  <a:lnTo>
                    <a:pt x="600" y="822"/>
                  </a:lnTo>
                  <a:lnTo>
                    <a:pt x="626" y="790"/>
                  </a:lnTo>
                  <a:lnTo>
                    <a:pt x="650" y="756"/>
                  </a:lnTo>
                  <a:lnTo>
                    <a:pt x="674" y="722"/>
                  </a:lnTo>
                  <a:lnTo>
                    <a:pt x="698" y="686"/>
                  </a:lnTo>
                  <a:lnTo>
                    <a:pt x="720" y="652"/>
                  </a:lnTo>
                  <a:lnTo>
                    <a:pt x="740" y="614"/>
                  </a:lnTo>
                  <a:lnTo>
                    <a:pt x="760" y="578"/>
                  </a:lnTo>
                  <a:lnTo>
                    <a:pt x="778" y="540"/>
                  </a:lnTo>
                  <a:lnTo>
                    <a:pt x="794" y="502"/>
                  </a:lnTo>
                  <a:lnTo>
                    <a:pt x="812" y="462"/>
                  </a:lnTo>
                  <a:lnTo>
                    <a:pt x="826" y="424"/>
                  </a:lnTo>
                  <a:lnTo>
                    <a:pt x="840" y="384"/>
                  </a:lnTo>
                  <a:lnTo>
                    <a:pt x="852" y="342"/>
                  </a:lnTo>
                  <a:lnTo>
                    <a:pt x="864" y="302"/>
                  </a:lnTo>
                  <a:lnTo>
                    <a:pt x="872" y="260"/>
                  </a:lnTo>
                  <a:lnTo>
                    <a:pt x="882" y="218"/>
                  </a:lnTo>
                  <a:lnTo>
                    <a:pt x="888" y="174"/>
                  </a:lnTo>
                  <a:lnTo>
                    <a:pt x="894" y="132"/>
                  </a:lnTo>
                  <a:lnTo>
                    <a:pt x="898" y="88"/>
                  </a:lnTo>
                  <a:lnTo>
                    <a:pt x="902" y="44"/>
                  </a:lnTo>
                  <a:lnTo>
                    <a:pt x="904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4938344" y="3612235"/>
              <a:ext cx="185910" cy="184873"/>
              <a:chOff x="2616200" y="414338"/>
              <a:chExt cx="1708150" cy="1698625"/>
            </a:xfrm>
          </p:grpSpPr>
          <p:sp>
            <p:nvSpPr>
              <p:cNvPr id="104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331692" y="3138266"/>
            <a:ext cx="1051539" cy="1302961"/>
            <a:chOff x="3248595" y="2432863"/>
            <a:chExt cx="788757" cy="977221"/>
          </a:xfrm>
        </p:grpSpPr>
        <p:sp>
          <p:nvSpPr>
            <p:cNvPr id="108" name="Freeform 12"/>
            <p:cNvSpPr/>
            <p:nvPr/>
          </p:nvSpPr>
          <p:spPr bwMode="auto">
            <a:xfrm rot="1800000">
              <a:off x="3248595" y="2432863"/>
              <a:ext cx="788757" cy="977221"/>
            </a:xfrm>
            <a:custGeom>
              <a:avLst/>
              <a:gdLst>
                <a:gd name="T0" fmla="*/ 904 w 904"/>
                <a:gd name="T1" fmla="*/ 678 h 1120"/>
                <a:gd name="T2" fmla="*/ 904 w 904"/>
                <a:gd name="T3" fmla="*/ 678 h 1120"/>
                <a:gd name="T4" fmla="*/ 862 w 904"/>
                <a:gd name="T5" fmla="*/ 650 h 1120"/>
                <a:gd name="T6" fmla="*/ 822 w 904"/>
                <a:gd name="T7" fmla="*/ 620 h 1120"/>
                <a:gd name="T8" fmla="*/ 784 w 904"/>
                <a:gd name="T9" fmla="*/ 586 h 1120"/>
                <a:gd name="T10" fmla="*/ 748 w 904"/>
                <a:gd name="T11" fmla="*/ 552 h 1120"/>
                <a:gd name="T12" fmla="*/ 714 w 904"/>
                <a:gd name="T13" fmla="*/ 514 h 1120"/>
                <a:gd name="T14" fmla="*/ 682 w 904"/>
                <a:gd name="T15" fmla="*/ 476 h 1120"/>
                <a:gd name="T16" fmla="*/ 652 w 904"/>
                <a:gd name="T17" fmla="*/ 434 h 1120"/>
                <a:gd name="T18" fmla="*/ 626 w 904"/>
                <a:gd name="T19" fmla="*/ 392 h 1120"/>
                <a:gd name="T20" fmla="*/ 602 w 904"/>
                <a:gd name="T21" fmla="*/ 348 h 1120"/>
                <a:gd name="T22" fmla="*/ 580 w 904"/>
                <a:gd name="T23" fmla="*/ 302 h 1120"/>
                <a:gd name="T24" fmla="*/ 562 w 904"/>
                <a:gd name="T25" fmla="*/ 254 h 1120"/>
                <a:gd name="T26" fmla="*/ 546 w 904"/>
                <a:gd name="T27" fmla="*/ 206 h 1120"/>
                <a:gd name="T28" fmla="*/ 532 w 904"/>
                <a:gd name="T29" fmla="*/ 156 h 1120"/>
                <a:gd name="T30" fmla="*/ 522 w 904"/>
                <a:gd name="T31" fmla="*/ 104 h 1120"/>
                <a:gd name="T32" fmla="*/ 516 w 904"/>
                <a:gd name="T33" fmla="*/ 52 h 1120"/>
                <a:gd name="T34" fmla="*/ 512 w 904"/>
                <a:gd name="T35" fmla="*/ 0 h 1120"/>
                <a:gd name="T36" fmla="*/ 0 w 904"/>
                <a:gd name="T37" fmla="*/ 0 h 1120"/>
                <a:gd name="T38" fmla="*/ 0 w 904"/>
                <a:gd name="T39" fmla="*/ 0 h 1120"/>
                <a:gd name="T40" fmla="*/ 2 w 904"/>
                <a:gd name="T41" fmla="*/ 44 h 1120"/>
                <a:gd name="T42" fmla="*/ 6 w 904"/>
                <a:gd name="T43" fmla="*/ 88 h 1120"/>
                <a:gd name="T44" fmla="*/ 10 w 904"/>
                <a:gd name="T45" fmla="*/ 132 h 1120"/>
                <a:gd name="T46" fmla="*/ 16 w 904"/>
                <a:gd name="T47" fmla="*/ 174 h 1120"/>
                <a:gd name="T48" fmla="*/ 22 w 904"/>
                <a:gd name="T49" fmla="*/ 218 h 1120"/>
                <a:gd name="T50" fmla="*/ 32 w 904"/>
                <a:gd name="T51" fmla="*/ 260 h 1120"/>
                <a:gd name="T52" fmla="*/ 40 w 904"/>
                <a:gd name="T53" fmla="*/ 302 h 1120"/>
                <a:gd name="T54" fmla="*/ 52 w 904"/>
                <a:gd name="T55" fmla="*/ 342 h 1120"/>
                <a:gd name="T56" fmla="*/ 64 w 904"/>
                <a:gd name="T57" fmla="*/ 384 h 1120"/>
                <a:gd name="T58" fmla="*/ 78 w 904"/>
                <a:gd name="T59" fmla="*/ 424 h 1120"/>
                <a:gd name="T60" fmla="*/ 92 w 904"/>
                <a:gd name="T61" fmla="*/ 462 h 1120"/>
                <a:gd name="T62" fmla="*/ 110 w 904"/>
                <a:gd name="T63" fmla="*/ 502 h 1120"/>
                <a:gd name="T64" fmla="*/ 126 w 904"/>
                <a:gd name="T65" fmla="*/ 540 h 1120"/>
                <a:gd name="T66" fmla="*/ 144 w 904"/>
                <a:gd name="T67" fmla="*/ 578 h 1120"/>
                <a:gd name="T68" fmla="*/ 164 w 904"/>
                <a:gd name="T69" fmla="*/ 614 h 1120"/>
                <a:gd name="T70" fmla="*/ 184 w 904"/>
                <a:gd name="T71" fmla="*/ 652 h 1120"/>
                <a:gd name="T72" fmla="*/ 206 w 904"/>
                <a:gd name="T73" fmla="*/ 686 h 1120"/>
                <a:gd name="T74" fmla="*/ 230 w 904"/>
                <a:gd name="T75" fmla="*/ 722 h 1120"/>
                <a:gd name="T76" fmla="*/ 254 w 904"/>
                <a:gd name="T77" fmla="*/ 756 h 1120"/>
                <a:gd name="T78" fmla="*/ 278 w 904"/>
                <a:gd name="T79" fmla="*/ 790 h 1120"/>
                <a:gd name="T80" fmla="*/ 304 w 904"/>
                <a:gd name="T81" fmla="*/ 822 h 1120"/>
                <a:gd name="T82" fmla="*/ 330 w 904"/>
                <a:gd name="T83" fmla="*/ 854 h 1120"/>
                <a:gd name="T84" fmla="*/ 358 w 904"/>
                <a:gd name="T85" fmla="*/ 884 h 1120"/>
                <a:gd name="T86" fmla="*/ 388 w 904"/>
                <a:gd name="T87" fmla="*/ 914 h 1120"/>
                <a:gd name="T88" fmla="*/ 416 w 904"/>
                <a:gd name="T89" fmla="*/ 944 h 1120"/>
                <a:gd name="T90" fmla="*/ 448 w 904"/>
                <a:gd name="T91" fmla="*/ 972 h 1120"/>
                <a:gd name="T92" fmla="*/ 478 w 904"/>
                <a:gd name="T93" fmla="*/ 998 h 1120"/>
                <a:gd name="T94" fmla="*/ 512 w 904"/>
                <a:gd name="T95" fmla="*/ 1026 h 1120"/>
                <a:gd name="T96" fmla="*/ 544 w 904"/>
                <a:gd name="T97" fmla="*/ 1050 h 1120"/>
                <a:gd name="T98" fmla="*/ 578 w 904"/>
                <a:gd name="T99" fmla="*/ 1074 h 1120"/>
                <a:gd name="T100" fmla="*/ 612 w 904"/>
                <a:gd name="T101" fmla="*/ 1098 h 1120"/>
                <a:gd name="T102" fmla="*/ 648 w 904"/>
                <a:gd name="T103" fmla="*/ 1120 h 1120"/>
                <a:gd name="T104" fmla="*/ 904 w 904"/>
                <a:gd name="T105" fmla="*/ 67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4" h="1120">
                  <a:moveTo>
                    <a:pt x="904" y="678"/>
                  </a:moveTo>
                  <a:lnTo>
                    <a:pt x="904" y="678"/>
                  </a:lnTo>
                  <a:lnTo>
                    <a:pt x="862" y="650"/>
                  </a:lnTo>
                  <a:lnTo>
                    <a:pt x="822" y="620"/>
                  </a:lnTo>
                  <a:lnTo>
                    <a:pt x="784" y="586"/>
                  </a:lnTo>
                  <a:lnTo>
                    <a:pt x="748" y="552"/>
                  </a:lnTo>
                  <a:lnTo>
                    <a:pt x="714" y="514"/>
                  </a:lnTo>
                  <a:lnTo>
                    <a:pt x="682" y="476"/>
                  </a:lnTo>
                  <a:lnTo>
                    <a:pt x="652" y="434"/>
                  </a:lnTo>
                  <a:lnTo>
                    <a:pt x="626" y="392"/>
                  </a:lnTo>
                  <a:lnTo>
                    <a:pt x="602" y="348"/>
                  </a:lnTo>
                  <a:lnTo>
                    <a:pt x="580" y="302"/>
                  </a:lnTo>
                  <a:lnTo>
                    <a:pt x="562" y="254"/>
                  </a:lnTo>
                  <a:lnTo>
                    <a:pt x="546" y="206"/>
                  </a:lnTo>
                  <a:lnTo>
                    <a:pt x="532" y="156"/>
                  </a:lnTo>
                  <a:lnTo>
                    <a:pt x="522" y="104"/>
                  </a:lnTo>
                  <a:lnTo>
                    <a:pt x="516" y="52"/>
                  </a:lnTo>
                  <a:lnTo>
                    <a:pt x="5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4"/>
                  </a:lnTo>
                  <a:lnTo>
                    <a:pt x="6" y="88"/>
                  </a:lnTo>
                  <a:lnTo>
                    <a:pt x="10" y="132"/>
                  </a:lnTo>
                  <a:lnTo>
                    <a:pt x="16" y="174"/>
                  </a:lnTo>
                  <a:lnTo>
                    <a:pt x="22" y="218"/>
                  </a:lnTo>
                  <a:lnTo>
                    <a:pt x="32" y="260"/>
                  </a:lnTo>
                  <a:lnTo>
                    <a:pt x="40" y="302"/>
                  </a:lnTo>
                  <a:lnTo>
                    <a:pt x="52" y="342"/>
                  </a:lnTo>
                  <a:lnTo>
                    <a:pt x="64" y="384"/>
                  </a:lnTo>
                  <a:lnTo>
                    <a:pt x="78" y="424"/>
                  </a:lnTo>
                  <a:lnTo>
                    <a:pt x="92" y="462"/>
                  </a:lnTo>
                  <a:lnTo>
                    <a:pt x="110" y="502"/>
                  </a:lnTo>
                  <a:lnTo>
                    <a:pt x="126" y="540"/>
                  </a:lnTo>
                  <a:lnTo>
                    <a:pt x="144" y="578"/>
                  </a:lnTo>
                  <a:lnTo>
                    <a:pt x="164" y="614"/>
                  </a:lnTo>
                  <a:lnTo>
                    <a:pt x="184" y="652"/>
                  </a:lnTo>
                  <a:lnTo>
                    <a:pt x="206" y="686"/>
                  </a:lnTo>
                  <a:lnTo>
                    <a:pt x="230" y="722"/>
                  </a:lnTo>
                  <a:lnTo>
                    <a:pt x="254" y="756"/>
                  </a:lnTo>
                  <a:lnTo>
                    <a:pt x="278" y="790"/>
                  </a:lnTo>
                  <a:lnTo>
                    <a:pt x="304" y="822"/>
                  </a:lnTo>
                  <a:lnTo>
                    <a:pt x="330" y="854"/>
                  </a:lnTo>
                  <a:lnTo>
                    <a:pt x="358" y="884"/>
                  </a:lnTo>
                  <a:lnTo>
                    <a:pt x="388" y="914"/>
                  </a:lnTo>
                  <a:lnTo>
                    <a:pt x="416" y="944"/>
                  </a:lnTo>
                  <a:lnTo>
                    <a:pt x="448" y="972"/>
                  </a:lnTo>
                  <a:lnTo>
                    <a:pt x="478" y="998"/>
                  </a:lnTo>
                  <a:lnTo>
                    <a:pt x="512" y="1026"/>
                  </a:lnTo>
                  <a:lnTo>
                    <a:pt x="544" y="1050"/>
                  </a:lnTo>
                  <a:lnTo>
                    <a:pt x="578" y="1074"/>
                  </a:lnTo>
                  <a:lnTo>
                    <a:pt x="612" y="1098"/>
                  </a:lnTo>
                  <a:lnTo>
                    <a:pt x="648" y="1120"/>
                  </a:lnTo>
                  <a:lnTo>
                    <a:pt x="904" y="6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3519105" y="2770296"/>
              <a:ext cx="206643" cy="184873"/>
              <a:chOff x="4987925" y="414338"/>
              <a:chExt cx="1898650" cy="1698625"/>
            </a:xfrm>
          </p:grpSpPr>
          <p:sp>
            <p:nvSpPr>
              <p:cNvPr id="110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4739122" y="4404985"/>
            <a:ext cx="1507517" cy="709649"/>
            <a:chOff x="3554207" y="3382902"/>
            <a:chExt cx="1130785" cy="532237"/>
          </a:xfrm>
        </p:grpSpPr>
        <p:sp>
          <p:nvSpPr>
            <p:cNvPr id="114" name="Freeform 11"/>
            <p:cNvSpPr/>
            <p:nvPr/>
          </p:nvSpPr>
          <p:spPr bwMode="auto">
            <a:xfrm rot="1800000">
              <a:off x="3554207" y="3382902"/>
              <a:ext cx="1130785" cy="532237"/>
            </a:xfrm>
            <a:custGeom>
              <a:avLst/>
              <a:gdLst>
                <a:gd name="T0" fmla="*/ 1040 w 1296"/>
                <a:gd name="T1" fmla="*/ 0 h 610"/>
                <a:gd name="T2" fmla="*/ 1040 w 1296"/>
                <a:gd name="T3" fmla="*/ 0 h 610"/>
                <a:gd name="T4" fmla="*/ 994 w 1296"/>
                <a:gd name="T5" fmla="*/ 22 h 610"/>
                <a:gd name="T6" fmla="*/ 948 w 1296"/>
                <a:gd name="T7" fmla="*/ 42 h 610"/>
                <a:gd name="T8" fmla="*/ 902 w 1296"/>
                <a:gd name="T9" fmla="*/ 60 h 610"/>
                <a:gd name="T10" fmla="*/ 852 w 1296"/>
                <a:gd name="T11" fmla="*/ 74 h 610"/>
                <a:gd name="T12" fmla="*/ 804 w 1296"/>
                <a:gd name="T13" fmla="*/ 84 h 610"/>
                <a:gd name="T14" fmla="*/ 752 w 1296"/>
                <a:gd name="T15" fmla="*/ 92 h 610"/>
                <a:gd name="T16" fmla="*/ 700 w 1296"/>
                <a:gd name="T17" fmla="*/ 98 h 610"/>
                <a:gd name="T18" fmla="*/ 648 w 1296"/>
                <a:gd name="T19" fmla="*/ 98 h 610"/>
                <a:gd name="T20" fmla="*/ 648 w 1296"/>
                <a:gd name="T21" fmla="*/ 98 h 610"/>
                <a:gd name="T22" fmla="*/ 596 w 1296"/>
                <a:gd name="T23" fmla="*/ 98 h 610"/>
                <a:gd name="T24" fmla="*/ 544 w 1296"/>
                <a:gd name="T25" fmla="*/ 92 h 610"/>
                <a:gd name="T26" fmla="*/ 492 w 1296"/>
                <a:gd name="T27" fmla="*/ 84 h 610"/>
                <a:gd name="T28" fmla="*/ 442 w 1296"/>
                <a:gd name="T29" fmla="*/ 74 h 610"/>
                <a:gd name="T30" fmla="*/ 394 w 1296"/>
                <a:gd name="T31" fmla="*/ 60 h 610"/>
                <a:gd name="T32" fmla="*/ 348 w 1296"/>
                <a:gd name="T33" fmla="*/ 42 h 610"/>
                <a:gd name="T34" fmla="*/ 302 w 1296"/>
                <a:gd name="T35" fmla="*/ 22 h 610"/>
                <a:gd name="T36" fmla="*/ 256 w 1296"/>
                <a:gd name="T37" fmla="*/ 0 h 610"/>
                <a:gd name="T38" fmla="*/ 0 w 1296"/>
                <a:gd name="T39" fmla="*/ 444 h 610"/>
                <a:gd name="T40" fmla="*/ 0 w 1296"/>
                <a:gd name="T41" fmla="*/ 444 h 610"/>
                <a:gd name="T42" fmla="*/ 38 w 1296"/>
                <a:gd name="T43" fmla="*/ 462 h 610"/>
                <a:gd name="T44" fmla="*/ 74 w 1296"/>
                <a:gd name="T45" fmla="*/ 482 h 610"/>
                <a:gd name="T46" fmla="*/ 112 w 1296"/>
                <a:gd name="T47" fmla="*/ 498 h 610"/>
                <a:gd name="T48" fmla="*/ 150 w 1296"/>
                <a:gd name="T49" fmla="*/ 514 h 610"/>
                <a:gd name="T50" fmla="*/ 188 w 1296"/>
                <a:gd name="T51" fmla="*/ 530 h 610"/>
                <a:gd name="T52" fmla="*/ 228 w 1296"/>
                <a:gd name="T53" fmla="*/ 542 h 610"/>
                <a:gd name="T54" fmla="*/ 268 w 1296"/>
                <a:gd name="T55" fmla="*/ 556 h 610"/>
                <a:gd name="T56" fmla="*/ 308 w 1296"/>
                <a:gd name="T57" fmla="*/ 566 h 610"/>
                <a:gd name="T58" fmla="*/ 350 w 1296"/>
                <a:gd name="T59" fmla="*/ 576 h 610"/>
                <a:gd name="T60" fmla="*/ 390 w 1296"/>
                <a:gd name="T61" fmla="*/ 586 h 610"/>
                <a:gd name="T62" fmla="*/ 432 w 1296"/>
                <a:gd name="T63" fmla="*/ 592 h 610"/>
                <a:gd name="T64" fmla="*/ 474 w 1296"/>
                <a:gd name="T65" fmla="*/ 600 h 610"/>
                <a:gd name="T66" fmla="*/ 518 w 1296"/>
                <a:gd name="T67" fmla="*/ 604 h 610"/>
                <a:gd name="T68" fmla="*/ 560 w 1296"/>
                <a:gd name="T69" fmla="*/ 608 h 610"/>
                <a:gd name="T70" fmla="*/ 604 w 1296"/>
                <a:gd name="T71" fmla="*/ 610 h 610"/>
                <a:gd name="T72" fmla="*/ 648 w 1296"/>
                <a:gd name="T73" fmla="*/ 610 h 610"/>
                <a:gd name="T74" fmla="*/ 648 w 1296"/>
                <a:gd name="T75" fmla="*/ 610 h 610"/>
                <a:gd name="T76" fmla="*/ 692 w 1296"/>
                <a:gd name="T77" fmla="*/ 610 h 610"/>
                <a:gd name="T78" fmla="*/ 736 w 1296"/>
                <a:gd name="T79" fmla="*/ 608 h 610"/>
                <a:gd name="T80" fmla="*/ 778 w 1296"/>
                <a:gd name="T81" fmla="*/ 604 h 610"/>
                <a:gd name="T82" fmla="*/ 822 w 1296"/>
                <a:gd name="T83" fmla="*/ 600 h 610"/>
                <a:gd name="T84" fmla="*/ 864 w 1296"/>
                <a:gd name="T85" fmla="*/ 592 h 610"/>
                <a:gd name="T86" fmla="*/ 906 w 1296"/>
                <a:gd name="T87" fmla="*/ 586 h 610"/>
                <a:gd name="T88" fmla="*/ 946 w 1296"/>
                <a:gd name="T89" fmla="*/ 576 h 610"/>
                <a:gd name="T90" fmla="*/ 988 w 1296"/>
                <a:gd name="T91" fmla="*/ 566 h 610"/>
                <a:gd name="T92" fmla="*/ 1028 w 1296"/>
                <a:gd name="T93" fmla="*/ 556 h 610"/>
                <a:gd name="T94" fmla="*/ 1068 w 1296"/>
                <a:gd name="T95" fmla="*/ 542 h 610"/>
                <a:gd name="T96" fmla="*/ 1108 w 1296"/>
                <a:gd name="T97" fmla="*/ 530 h 610"/>
                <a:gd name="T98" fmla="*/ 1146 w 1296"/>
                <a:gd name="T99" fmla="*/ 514 h 610"/>
                <a:gd name="T100" fmla="*/ 1184 w 1296"/>
                <a:gd name="T101" fmla="*/ 498 h 610"/>
                <a:gd name="T102" fmla="*/ 1222 w 1296"/>
                <a:gd name="T103" fmla="*/ 482 h 610"/>
                <a:gd name="T104" fmla="*/ 1258 w 1296"/>
                <a:gd name="T105" fmla="*/ 462 h 610"/>
                <a:gd name="T106" fmla="*/ 1296 w 1296"/>
                <a:gd name="T107" fmla="*/ 444 h 610"/>
                <a:gd name="T108" fmla="*/ 1040 w 1296"/>
                <a:gd name="T10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6" h="610">
                  <a:moveTo>
                    <a:pt x="1040" y="0"/>
                  </a:moveTo>
                  <a:lnTo>
                    <a:pt x="1040" y="0"/>
                  </a:lnTo>
                  <a:lnTo>
                    <a:pt x="994" y="22"/>
                  </a:lnTo>
                  <a:lnTo>
                    <a:pt x="948" y="42"/>
                  </a:lnTo>
                  <a:lnTo>
                    <a:pt x="902" y="60"/>
                  </a:lnTo>
                  <a:lnTo>
                    <a:pt x="852" y="74"/>
                  </a:lnTo>
                  <a:lnTo>
                    <a:pt x="804" y="84"/>
                  </a:lnTo>
                  <a:lnTo>
                    <a:pt x="752" y="92"/>
                  </a:lnTo>
                  <a:lnTo>
                    <a:pt x="700" y="98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596" y="98"/>
                  </a:lnTo>
                  <a:lnTo>
                    <a:pt x="544" y="92"/>
                  </a:lnTo>
                  <a:lnTo>
                    <a:pt x="492" y="84"/>
                  </a:lnTo>
                  <a:lnTo>
                    <a:pt x="442" y="74"/>
                  </a:lnTo>
                  <a:lnTo>
                    <a:pt x="394" y="60"/>
                  </a:lnTo>
                  <a:lnTo>
                    <a:pt x="348" y="42"/>
                  </a:lnTo>
                  <a:lnTo>
                    <a:pt x="302" y="22"/>
                  </a:lnTo>
                  <a:lnTo>
                    <a:pt x="256" y="0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38" y="462"/>
                  </a:lnTo>
                  <a:lnTo>
                    <a:pt x="74" y="482"/>
                  </a:lnTo>
                  <a:lnTo>
                    <a:pt x="112" y="498"/>
                  </a:lnTo>
                  <a:lnTo>
                    <a:pt x="150" y="514"/>
                  </a:lnTo>
                  <a:lnTo>
                    <a:pt x="188" y="530"/>
                  </a:lnTo>
                  <a:lnTo>
                    <a:pt x="228" y="542"/>
                  </a:lnTo>
                  <a:lnTo>
                    <a:pt x="268" y="556"/>
                  </a:lnTo>
                  <a:lnTo>
                    <a:pt x="308" y="566"/>
                  </a:lnTo>
                  <a:lnTo>
                    <a:pt x="350" y="576"/>
                  </a:lnTo>
                  <a:lnTo>
                    <a:pt x="390" y="586"/>
                  </a:lnTo>
                  <a:lnTo>
                    <a:pt x="432" y="592"/>
                  </a:lnTo>
                  <a:lnTo>
                    <a:pt x="474" y="600"/>
                  </a:lnTo>
                  <a:lnTo>
                    <a:pt x="518" y="604"/>
                  </a:lnTo>
                  <a:lnTo>
                    <a:pt x="560" y="608"/>
                  </a:lnTo>
                  <a:lnTo>
                    <a:pt x="604" y="610"/>
                  </a:lnTo>
                  <a:lnTo>
                    <a:pt x="648" y="610"/>
                  </a:lnTo>
                  <a:lnTo>
                    <a:pt x="648" y="610"/>
                  </a:lnTo>
                  <a:lnTo>
                    <a:pt x="692" y="610"/>
                  </a:lnTo>
                  <a:lnTo>
                    <a:pt x="736" y="608"/>
                  </a:lnTo>
                  <a:lnTo>
                    <a:pt x="778" y="604"/>
                  </a:lnTo>
                  <a:lnTo>
                    <a:pt x="822" y="600"/>
                  </a:lnTo>
                  <a:lnTo>
                    <a:pt x="864" y="592"/>
                  </a:lnTo>
                  <a:lnTo>
                    <a:pt x="906" y="586"/>
                  </a:lnTo>
                  <a:lnTo>
                    <a:pt x="946" y="576"/>
                  </a:lnTo>
                  <a:lnTo>
                    <a:pt x="988" y="566"/>
                  </a:lnTo>
                  <a:lnTo>
                    <a:pt x="1028" y="556"/>
                  </a:lnTo>
                  <a:lnTo>
                    <a:pt x="1068" y="542"/>
                  </a:lnTo>
                  <a:lnTo>
                    <a:pt x="1108" y="530"/>
                  </a:lnTo>
                  <a:lnTo>
                    <a:pt x="1146" y="514"/>
                  </a:lnTo>
                  <a:lnTo>
                    <a:pt x="1184" y="498"/>
                  </a:lnTo>
                  <a:lnTo>
                    <a:pt x="1222" y="482"/>
                  </a:lnTo>
                  <a:lnTo>
                    <a:pt x="1258" y="462"/>
                  </a:lnTo>
                  <a:lnTo>
                    <a:pt x="1296" y="444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4007724" y="3587560"/>
              <a:ext cx="187983" cy="184873"/>
              <a:chOff x="5032375" y="3027363"/>
              <a:chExt cx="1727200" cy="1698625"/>
            </a:xfrm>
          </p:grpSpPr>
          <p:sp>
            <p:nvSpPr>
              <p:cNvPr id="116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6808191" y="2988680"/>
            <a:ext cx="1051539" cy="1305288"/>
            <a:chOff x="5106211" y="2320675"/>
            <a:chExt cx="788757" cy="978966"/>
          </a:xfrm>
        </p:grpSpPr>
        <p:sp>
          <p:nvSpPr>
            <p:cNvPr id="122" name="Freeform 9"/>
            <p:cNvSpPr/>
            <p:nvPr/>
          </p:nvSpPr>
          <p:spPr bwMode="auto">
            <a:xfrm rot="1800000">
              <a:off x="5106211" y="2320675"/>
              <a:ext cx="788757" cy="978966"/>
            </a:xfrm>
            <a:custGeom>
              <a:avLst/>
              <a:gdLst>
                <a:gd name="T0" fmla="*/ 0 w 904"/>
                <a:gd name="T1" fmla="*/ 444 h 1122"/>
                <a:gd name="T2" fmla="*/ 0 w 904"/>
                <a:gd name="T3" fmla="*/ 444 h 1122"/>
                <a:gd name="T4" fmla="*/ 42 w 904"/>
                <a:gd name="T5" fmla="*/ 472 h 1122"/>
                <a:gd name="T6" fmla="*/ 82 w 904"/>
                <a:gd name="T7" fmla="*/ 502 h 1122"/>
                <a:gd name="T8" fmla="*/ 120 w 904"/>
                <a:gd name="T9" fmla="*/ 534 h 1122"/>
                <a:gd name="T10" fmla="*/ 156 w 904"/>
                <a:gd name="T11" fmla="*/ 568 h 1122"/>
                <a:gd name="T12" fmla="*/ 190 w 904"/>
                <a:gd name="T13" fmla="*/ 606 h 1122"/>
                <a:gd name="T14" fmla="*/ 222 w 904"/>
                <a:gd name="T15" fmla="*/ 644 h 1122"/>
                <a:gd name="T16" fmla="*/ 252 w 904"/>
                <a:gd name="T17" fmla="*/ 686 h 1122"/>
                <a:gd name="T18" fmla="*/ 278 w 904"/>
                <a:gd name="T19" fmla="*/ 728 h 1122"/>
                <a:gd name="T20" fmla="*/ 302 w 904"/>
                <a:gd name="T21" fmla="*/ 772 h 1122"/>
                <a:gd name="T22" fmla="*/ 324 w 904"/>
                <a:gd name="T23" fmla="*/ 818 h 1122"/>
                <a:gd name="T24" fmla="*/ 342 w 904"/>
                <a:gd name="T25" fmla="*/ 866 h 1122"/>
                <a:gd name="T26" fmla="*/ 358 w 904"/>
                <a:gd name="T27" fmla="*/ 914 h 1122"/>
                <a:gd name="T28" fmla="*/ 372 w 904"/>
                <a:gd name="T29" fmla="*/ 964 h 1122"/>
                <a:gd name="T30" fmla="*/ 382 w 904"/>
                <a:gd name="T31" fmla="*/ 1016 h 1122"/>
                <a:gd name="T32" fmla="*/ 388 w 904"/>
                <a:gd name="T33" fmla="*/ 1068 h 1122"/>
                <a:gd name="T34" fmla="*/ 392 w 904"/>
                <a:gd name="T35" fmla="*/ 1122 h 1122"/>
                <a:gd name="T36" fmla="*/ 904 w 904"/>
                <a:gd name="T37" fmla="*/ 1122 h 1122"/>
                <a:gd name="T38" fmla="*/ 904 w 904"/>
                <a:gd name="T39" fmla="*/ 1122 h 1122"/>
                <a:gd name="T40" fmla="*/ 902 w 904"/>
                <a:gd name="T41" fmla="*/ 1076 h 1122"/>
                <a:gd name="T42" fmla="*/ 898 w 904"/>
                <a:gd name="T43" fmla="*/ 1032 h 1122"/>
                <a:gd name="T44" fmla="*/ 894 w 904"/>
                <a:gd name="T45" fmla="*/ 990 h 1122"/>
                <a:gd name="T46" fmla="*/ 888 w 904"/>
                <a:gd name="T47" fmla="*/ 946 h 1122"/>
                <a:gd name="T48" fmla="*/ 882 w 904"/>
                <a:gd name="T49" fmla="*/ 904 h 1122"/>
                <a:gd name="T50" fmla="*/ 872 w 904"/>
                <a:gd name="T51" fmla="*/ 862 h 1122"/>
                <a:gd name="T52" fmla="*/ 864 w 904"/>
                <a:gd name="T53" fmla="*/ 820 h 1122"/>
                <a:gd name="T54" fmla="*/ 852 w 904"/>
                <a:gd name="T55" fmla="*/ 778 h 1122"/>
                <a:gd name="T56" fmla="*/ 840 w 904"/>
                <a:gd name="T57" fmla="*/ 738 h 1122"/>
                <a:gd name="T58" fmla="*/ 826 w 904"/>
                <a:gd name="T59" fmla="*/ 698 h 1122"/>
                <a:gd name="T60" fmla="*/ 812 w 904"/>
                <a:gd name="T61" fmla="*/ 658 h 1122"/>
                <a:gd name="T62" fmla="*/ 794 w 904"/>
                <a:gd name="T63" fmla="*/ 618 h 1122"/>
                <a:gd name="T64" fmla="*/ 778 w 904"/>
                <a:gd name="T65" fmla="*/ 580 h 1122"/>
                <a:gd name="T66" fmla="*/ 760 w 904"/>
                <a:gd name="T67" fmla="*/ 542 h 1122"/>
                <a:gd name="T68" fmla="*/ 740 w 904"/>
                <a:gd name="T69" fmla="*/ 506 h 1122"/>
                <a:gd name="T70" fmla="*/ 720 w 904"/>
                <a:gd name="T71" fmla="*/ 470 h 1122"/>
                <a:gd name="T72" fmla="*/ 698 w 904"/>
                <a:gd name="T73" fmla="*/ 434 h 1122"/>
                <a:gd name="T74" fmla="*/ 674 w 904"/>
                <a:gd name="T75" fmla="*/ 398 h 1122"/>
                <a:gd name="T76" fmla="*/ 650 w 904"/>
                <a:gd name="T77" fmla="*/ 364 h 1122"/>
                <a:gd name="T78" fmla="*/ 626 w 904"/>
                <a:gd name="T79" fmla="*/ 332 h 1122"/>
                <a:gd name="T80" fmla="*/ 600 w 904"/>
                <a:gd name="T81" fmla="*/ 298 h 1122"/>
                <a:gd name="T82" fmla="*/ 574 w 904"/>
                <a:gd name="T83" fmla="*/ 266 h 1122"/>
                <a:gd name="T84" fmla="*/ 546 w 904"/>
                <a:gd name="T85" fmla="*/ 236 h 1122"/>
                <a:gd name="T86" fmla="*/ 516 w 904"/>
                <a:gd name="T87" fmla="*/ 206 h 1122"/>
                <a:gd name="T88" fmla="*/ 488 w 904"/>
                <a:gd name="T89" fmla="*/ 176 h 1122"/>
                <a:gd name="T90" fmla="*/ 456 w 904"/>
                <a:gd name="T91" fmla="*/ 148 h 1122"/>
                <a:gd name="T92" fmla="*/ 426 w 904"/>
                <a:gd name="T93" fmla="*/ 122 h 1122"/>
                <a:gd name="T94" fmla="*/ 392 w 904"/>
                <a:gd name="T95" fmla="*/ 96 h 1122"/>
                <a:gd name="T96" fmla="*/ 360 w 904"/>
                <a:gd name="T97" fmla="*/ 70 h 1122"/>
                <a:gd name="T98" fmla="*/ 326 w 904"/>
                <a:gd name="T99" fmla="*/ 46 h 1122"/>
                <a:gd name="T100" fmla="*/ 292 w 904"/>
                <a:gd name="T101" fmla="*/ 22 h 1122"/>
                <a:gd name="T102" fmla="*/ 256 w 904"/>
                <a:gd name="T103" fmla="*/ 0 h 1122"/>
                <a:gd name="T104" fmla="*/ 0 w 904"/>
                <a:gd name="T105" fmla="*/ 444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4" h="1122">
                  <a:moveTo>
                    <a:pt x="0" y="444"/>
                  </a:moveTo>
                  <a:lnTo>
                    <a:pt x="0" y="444"/>
                  </a:lnTo>
                  <a:lnTo>
                    <a:pt x="42" y="472"/>
                  </a:lnTo>
                  <a:lnTo>
                    <a:pt x="82" y="502"/>
                  </a:lnTo>
                  <a:lnTo>
                    <a:pt x="120" y="534"/>
                  </a:lnTo>
                  <a:lnTo>
                    <a:pt x="156" y="568"/>
                  </a:lnTo>
                  <a:lnTo>
                    <a:pt x="190" y="606"/>
                  </a:lnTo>
                  <a:lnTo>
                    <a:pt x="222" y="644"/>
                  </a:lnTo>
                  <a:lnTo>
                    <a:pt x="252" y="686"/>
                  </a:lnTo>
                  <a:lnTo>
                    <a:pt x="278" y="728"/>
                  </a:lnTo>
                  <a:lnTo>
                    <a:pt x="302" y="772"/>
                  </a:lnTo>
                  <a:lnTo>
                    <a:pt x="324" y="818"/>
                  </a:lnTo>
                  <a:lnTo>
                    <a:pt x="342" y="866"/>
                  </a:lnTo>
                  <a:lnTo>
                    <a:pt x="358" y="914"/>
                  </a:lnTo>
                  <a:lnTo>
                    <a:pt x="372" y="964"/>
                  </a:lnTo>
                  <a:lnTo>
                    <a:pt x="382" y="1016"/>
                  </a:lnTo>
                  <a:lnTo>
                    <a:pt x="388" y="1068"/>
                  </a:lnTo>
                  <a:lnTo>
                    <a:pt x="392" y="1122"/>
                  </a:lnTo>
                  <a:lnTo>
                    <a:pt x="904" y="1122"/>
                  </a:lnTo>
                  <a:lnTo>
                    <a:pt x="904" y="1122"/>
                  </a:lnTo>
                  <a:lnTo>
                    <a:pt x="902" y="1076"/>
                  </a:lnTo>
                  <a:lnTo>
                    <a:pt x="898" y="1032"/>
                  </a:lnTo>
                  <a:lnTo>
                    <a:pt x="894" y="990"/>
                  </a:lnTo>
                  <a:lnTo>
                    <a:pt x="888" y="946"/>
                  </a:lnTo>
                  <a:lnTo>
                    <a:pt x="882" y="904"/>
                  </a:lnTo>
                  <a:lnTo>
                    <a:pt x="872" y="862"/>
                  </a:lnTo>
                  <a:lnTo>
                    <a:pt x="864" y="820"/>
                  </a:lnTo>
                  <a:lnTo>
                    <a:pt x="852" y="778"/>
                  </a:lnTo>
                  <a:lnTo>
                    <a:pt x="840" y="738"/>
                  </a:lnTo>
                  <a:lnTo>
                    <a:pt x="826" y="698"/>
                  </a:lnTo>
                  <a:lnTo>
                    <a:pt x="812" y="658"/>
                  </a:lnTo>
                  <a:lnTo>
                    <a:pt x="794" y="618"/>
                  </a:lnTo>
                  <a:lnTo>
                    <a:pt x="778" y="580"/>
                  </a:lnTo>
                  <a:lnTo>
                    <a:pt x="760" y="542"/>
                  </a:lnTo>
                  <a:lnTo>
                    <a:pt x="740" y="506"/>
                  </a:lnTo>
                  <a:lnTo>
                    <a:pt x="720" y="470"/>
                  </a:lnTo>
                  <a:lnTo>
                    <a:pt x="698" y="434"/>
                  </a:lnTo>
                  <a:lnTo>
                    <a:pt x="674" y="398"/>
                  </a:lnTo>
                  <a:lnTo>
                    <a:pt x="650" y="364"/>
                  </a:lnTo>
                  <a:lnTo>
                    <a:pt x="626" y="332"/>
                  </a:lnTo>
                  <a:lnTo>
                    <a:pt x="600" y="298"/>
                  </a:lnTo>
                  <a:lnTo>
                    <a:pt x="574" y="266"/>
                  </a:lnTo>
                  <a:lnTo>
                    <a:pt x="546" y="236"/>
                  </a:lnTo>
                  <a:lnTo>
                    <a:pt x="516" y="206"/>
                  </a:lnTo>
                  <a:lnTo>
                    <a:pt x="488" y="176"/>
                  </a:lnTo>
                  <a:lnTo>
                    <a:pt x="456" y="148"/>
                  </a:lnTo>
                  <a:lnTo>
                    <a:pt x="426" y="122"/>
                  </a:lnTo>
                  <a:lnTo>
                    <a:pt x="392" y="96"/>
                  </a:lnTo>
                  <a:lnTo>
                    <a:pt x="360" y="70"/>
                  </a:lnTo>
                  <a:lnTo>
                    <a:pt x="326" y="46"/>
                  </a:lnTo>
                  <a:lnTo>
                    <a:pt x="292" y="22"/>
                  </a:lnTo>
                  <a:lnTo>
                    <a:pt x="256" y="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5420525" y="2773910"/>
              <a:ext cx="184873" cy="184873"/>
              <a:chOff x="152400" y="414338"/>
              <a:chExt cx="1698625" cy="1698625"/>
            </a:xfrm>
          </p:grpSpPr>
          <p:sp>
            <p:nvSpPr>
              <p:cNvPr id="124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5945367" y="2315433"/>
            <a:ext cx="1507517" cy="709649"/>
            <a:chOff x="4459009" y="1815738"/>
            <a:chExt cx="1130785" cy="532237"/>
          </a:xfrm>
        </p:grpSpPr>
        <p:sp>
          <p:nvSpPr>
            <p:cNvPr id="127" name="Freeform 7"/>
            <p:cNvSpPr/>
            <p:nvPr/>
          </p:nvSpPr>
          <p:spPr bwMode="auto">
            <a:xfrm rot="1800000">
              <a:off x="4459009" y="1815738"/>
              <a:ext cx="1130785" cy="532237"/>
            </a:xfrm>
            <a:custGeom>
              <a:avLst/>
              <a:gdLst>
                <a:gd name="T0" fmla="*/ 256 w 1296"/>
                <a:gd name="T1" fmla="*/ 610 h 610"/>
                <a:gd name="T2" fmla="*/ 256 w 1296"/>
                <a:gd name="T3" fmla="*/ 610 h 610"/>
                <a:gd name="T4" fmla="*/ 302 w 1296"/>
                <a:gd name="T5" fmla="*/ 588 h 610"/>
                <a:gd name="T6" fmla="*/ 348 w 1296"/>
                <a:gd name="T7" fmla="*/ 568 h 610"/>
                <a:gd name="T8" fmla="*/ 394 w 1296"/>
                <a:gd name="T9" fmla="*/ 552 h 610"/>
                <a:gd name="T10" fmla="*/ 442 w 1296"/>
                <a:gd name="T11" fmla="*/ 538 h 610"/>
                <a:gd name="T12" fmla="*/ 492 w 1296"/>
                <a:gd name="T13" fmla="*/ 526 h 610"/>
                <a:gd name="T14" fmla="*/ 544 w 1296"/>
                <a:gd name="T15" fmla="*/ 518 h 610"/>
                <a:gd name="T16" fmla="*/ 596 w 1296"/>
                <a:gd name="T17" fmla="*/ 514 h 610"/>
                <a:gd name="T18" fmla="*/ 648 w 1296"/>
                <a:gd name="T19" fmla="*/ 512 h 610"/>
                <a:gd name="T20" fmla="*/ 648 w 1296"/>
                <a:gd name="T21" fmla="*/ 512 h 610"/>
                <a:gd name="T22" fmla="*/ 700 w 1296"/>
                <a:gd name="T23" fmla="*/ 514 h 610"/>
                <a:gd name="T24" fmla="*/ 752 w 1296"/>
                <a:gd name="T25" fmla="*/ 518 h 610"/>
                <a:gd name="T26" fmla="*/ 804 w 1296"/>
                <a:gd name="T27" fmla="*/ 526 h 610"/>
                <a:gd name="T28" fmla="*/ 852 w 1296"/>
                <a:gd name="T29" fmla="*/ 538 h 610"/>
                <a:gd name="T30" fmla="*/ 902 w 1296"/>
                <a:gd name="T31" fmla="*/ 552 h 610"/>
                <a:gd name="T32" fmla="*/ 948 w 1296"/>
                <a:gd name="T33" fmla="*/ 568 h 610"/>
                <a:gd name="T34" fmla="*/ 994 w 1296"/>
                <a:gd name="T35" fmla="*/ 588 h 610"/>
                <a:gd name="T36" fmla="*/ 1040 w 1296"/>
                <a:gd name="T37" fmla="*/ 610 h 610"/>
                <a:gd name="T38" fmla="*/ 1296 w 1296"/>
                <a:gd name="T39" fmla="*/ 168 h 610"/>
                <a:gd name="T40" fmla="*/ 1296 w 1296"/>
                <a:gd name="T41" fmla="*/ 168 h 610"/>
                <a:gd name="T42" fmla="*/ 1258 w 1296"/>
                <a:gd name="T43" fmla="*/ 148 h 610"/>
                <a:gd name="T44" fmla="*/ 1222 w 1296"/>
                <a:gd name="T45" fmla="*/ 130 h 610"/>
                <a:gd name="T46" fmla="*/ 1184 w 1296"/>
                <a:gd name="T47" fmla="*/ 112 h 610"/>
                <a:gd name="T48" fmla="*/ 1146 w 1296"/>
                <a:gd name="T49" fmla="*/ 96 h 610"/>
                <a:gd name="T50" fmla="*/ 1108 w 1296"/>
                <a:gd name="T51" fmla="*/ 82 h 610"/>
                <a:gd name="T52" fmla="*/ 1068 w 1296"/>
                <a:gd name="T53" fmla="*/ 68 h 610"/>
                <a:gd name="T54" fmla="*/ 1028 w 1296"/>
                <a:gd name="T55" fmla="*/ 56 h 610"/>
                <a:gd name="T56" fmla="*/ 988 w 1296"/>
                <a:gd name="T57" fmla="*/ 44 h 610"/>
                <a:gd name="T58" fmla="*/ 946 w 1296"/>
                <a:gd name="T59" fmla="*/ 34 h 610"/>
                <a:gd name="T60" fmla="*/ 906 w 1296"/>
                <a:gd name="T61" fmla="*/ 26 h 610"/>
                <a:gd name="T62" fmla="*/ 864 w 1296"/>
                <a:gd name="T63" fmla="*/ 18 h 610"/>
                <a:gd name="T64" fmla="*/ 822 w 1296"/>
                <a:gd name="T65" fmla="*/ 12 h 610"/>
                <a:gd name="T66" fmla="*/ 778 w 1296"/>
                <a:gd name="T67" fmla="*/ 6 h 610"/>
                <a:gd name="T68" fmla="*/ 736 w 1296"/>
                <a:gd name="T69" fmla="*/ 4 h 610"/>
                <a:gd name="T70" fmla="*/ 692 w 1296"/>
                <a:gd name="T71" fmla="*/ 2 h 610"/>
                <a:gd name="T72" fmla="*/ 648 w 1296"/>
                <a:gd name="T73" fmla="*/ 0 h 610"/>
                <a:gd name="T74" fmla="*/ 648 w 1296"/>
                <a:gd name="T75" fmla="*/ 0 h 610"/>
                <a:gd name="T76" fmla="*/ 604 w 1296"/>
                <a:gd name="T77" fmla="*/ 2 h 610"/>
                <a:gd name="T78" fmla="*/ 560 w 1296"/>
                <a:gd name="T79" fmla="*/ 4 h 610"/>
                <a:gd name="T80" fmla="*/ 518 w 1296"/>
                <a:gd name="T81" fmla="*/ 6 h 610"/>
                <a:gd name="T82" fmla="*/ 474 w 1296"/>
                <a:gd name="T83" fmla="*/ 12 h 610"/>
                <a:gd name="T84" fmla="*/ 432 w 1296"/>
                <a:gd name="T85" fmla="*/ 18 h 610"/>
                <a:gd name="T86" fmla="*/ 390 w 1296"/>
                <a:gd name="T87" fmla="*/ 26 h 610"/>
                <a:gd name="T88" fmla="*/ 350 w 1296"/>
                <a:gd name="T89" fmla="*/ 34 h 610"/>
                <a:gd name="T90" fmla="*/ 308 w 1296"/>
                <a:gd name="T91" fmla="*/ 44 h 610"/>
                <a:gd name="T92" fmla="*/ 268 w 1296"/>
                <a:gd name="T93" fmla="*/ 56 h 610"/>
                <a:gd name="T94" fmla="*/ 228 w 1296"/>
                <a:gd name="T95" fmla="*/ 68 h 610"/>
                <a:gd name="T96" fmla="*/ 188 w 1296"/>
                <a:gd name="T97" fmla="*/ 82 h 610"/>
                <a:gd name="T98" fmla="*/ 150 w 1296"/>
                <a:gd name="T99" fmla="*/ 96 h 610"/>
                <a:gd name="T100" fmla="*/ 112 w 1296"/>
                <a:gd name="T101" fmla="*/ 112 h 610"/>
                <a:gd name="T102" fmla="*/ 74 w 1296"/>
                <a:gd name="T103" fmla="*/ 130 h 610"/>
                <a:gd name="T104" fmla="*/ 38 w 1296"/>
                <a:gd name="T105" fmla="*/ 148 h 610"/>
                <a:gd name="T106" fmla="*/ 0 w 1296"/>
                <a:gd name="T107" fmla="*/ 168 h 610"/>
                <a:gd name="T108" fmla="*/ 256 w 1296"/>
                <a:gd name="T109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96" h="610">
                  <a:moveTo>
                    <a:pt x="256" y="610"/>
                  </a:moveTo>
                  <a:lnTo>
                    <a:pt x="256" y="610"/>
                  </a:lnTo>
                  <a:lnTo>
                    <a:pt x="302" y="588"/>
                  </a:lnTo>
                  <a:lnTo>
                    <a:pt x="348" y="568"/>
                  </a:lnTo>
                  <a:lnTo>
                    <a:pt x="394" y="552"/>
                  </a:lnTo>
                  <a:lnTo>
                    <a:pt x="442" y="538"/>
                  </a:lnTo>
                  <a:lnTo>
                    <a:pt x="492" y="526"/>
                  </a:lnTo>
                  <a:lnTo>
                    <a:pt x="544" y="518"/>
                  </a:lnTo>
                  <a:lnTo>
                    <a:pt x="596" y="514"/>
                  </a:lnTo>
                  <a:lnTo>
                    <a:pt x="648" y="512"/>
                  </a:lnTo>
                  <a:lnTo>
                    <a:pt x="648" y="512"/>
                  </a:lnTo>
                  <a:lnTo>
                    <a:pt x="700" y="514"/>
                  </a:lnTo>
                  <a:lnTo>
                    <a:pt x="752" y="518"/>
                  </a:lnTo>
                  <a:lnTo>
                    <a:pt x="804" y="526"/>
                  </a:lnTo>
                  <a:lnTo>
                    <a:pt x="852" y="538"/>
                  </a:lnTo>
                  <a:lnTo>
                    <a:pt x="902" y="552"/>
                  </a:lnTo>
                  <a:lnTo>
                    <a:pt x="948" y="568"/>
                  </a:lnTo>
                  <a:lnTo>
                    <a:pt x="994" y="588"/>
                  </a:lnTo>
                  <a:lnTo>
                    <a:pt x="1040" y="610"/>
                  </a:lnTo>
                  <a:lnTo>
                    <a:pt x="1296" y="168"/>
                  </a:lnTo>
                  <a:lnTo>
                    <a:pt x="1296" y="168"/>
                  </a:lnTo>
                  <a:lnTo>
                    <a:pt x="1258" y="148"/>
                  </a:lnTo>
                  <a:lnTo>
                    <a:pt x="1222" y="130"/>
                  </a:lnTo>
                  <a:lnTo>
                    <a:pt x="1184" y="112"/>
                  </a:lnTo>
                  <a:lnTo>
                    <a:pt x="1146" y="96"/>
                  </a:lnTo>
                  <a:lnTo>
                    <a:pt x="1108" y="82"/>
                  </a:lnTo>
                  <a:lnTo>
                    <a:pt x="1068" y="68"/>
                  </a:lnTo>
                  <a:lnTo>
                    <a:pt x="1028" y="56"/>
                  </a:lnTo>
                  <a:lnTo>
                    <a:pt x="988" y="44"/>
                  </a:lnTo>
                  <a:lnTo>
                    <a:pt x="946" y="34"/>
                  </a:lnTo>
                  <a:lnTo>
                    <a:pt x="906" y="26"/>
                  </a:lnTo>
                  <a:lnTo>
                    <a:pt x="864" y="18"/>
                  </a:lnTo>
                  <a:lnTo>
                    <a:pt x="822" y="12"/>
                  </a:lnTo>
                  <a:lnTo>
                    <a:pt x="778" y="6"/>
                  </a:lnTo>
                  <a:lnTo>
                    <a:pt x="736" y="4"/>
                  </a:lnTo>
                  <a:lnTo>
                    <a:pt x="692" y="2"/>
                  </a:lnTo>
                  <a:lnTo>
                    <a:pt x="648" y="0"/>
                  </a:lnTo>
                  <a:lnTo>
                    <a:pt x="648" y="0"/>
                  </a:lnTo>
                  <a:lnTo>
                    <a:pt x="604" y="2"/>
                  </a:lnTo>
                  <a:lnTo>
                    <a:pt x="560" y="4"/>
                  </a:lnTo>
                  <a:lnTo>
                    <a:pt x="518" y="6"/>
                  </a:lnTo>
                  <a:lnTo>
                    <a:pt x="474" y="12"/>
                  </a:lnTo>
                  <a:lnTo>
                    <a:pt x="432" y="18"/>
                  </a:lnTo>
                  <a:lnTo>
                    <a:pt x="390" y="26"/>
                  </a:lnTo>
                  <a:lnTo>
                    <a:pt x="350" y="34"/>
                  </a:lnTo>
                  <a:lnTo>
                    <a:pt x="308" y="44"/>
                  </a:lnTo>
                  <a:lnTo>
                    <a:pt x="268" y="56"/>
                  </a:lnTo>
                  <a:lnTo>
                    <a:pt x="228" y="68"/>
                  </a:lnTo>
                  <a:lnTo>
                    <a:pt x="188" y="82"/>
                  </a:lnTo>
                  <a:lnTo>
                    <a:pt x="150" y="96"/>
                  </a:lnTo>
                  <a:lnTo>
                    <a:pt x="112" y="112"/>
                  </a:lnTo>
                  <a:lnTo>
                    <a:pt x="74" y="130"/>
                  </a:lnTo>
                  <a:lnTo>
                    <a:pt x="38" y="148"/>
                  </a:lnTo>
                  <a:lnTo>
                    <a:pt x="0" y="168"/>
                  </a:lnTo>
                  <a:lnTo>
                    <a:pt x="256" y="6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4961556" y="1959795"/>
              <a:ext cx="145320" cy="210125"/>
              <a:chOff x="4499340" y="1835944"/>
              <a:chExt cx="145320" cy="210125"/>
            </a:xfrm>
          </p:grpSpPr>
          <p:sp>
            <p:nvSpPr>
              <p:cNvPr id="129" name="Freeform 5"/>
              <p:cNvSpPr/>
              <p:nvPr/>
            </p:nvSpPr>
            <p:spPr bwMode="auto">
              <a:xfrm>
                <a:off x="4499340" y="1835944"/>
                <a:ext cx="145320" cy="174384"/>
              </a:xfrm>
              <a:custGeom>
                <a:avLst/>
                <a:gdLst>
                  <a:gd name="T0" fmla="*/ 202 w 740"/>
                  <a:gd name="T1" fmla="*/ 818 h 888"/>
                  <a:gd name="T2" fmla="*/ 202 w 740"/>
                  <a:gd name="T3" fmla="*/ 700 h 888"/>
                  <a:gd name="T4" fmla="*/ 160 w 740"/>
                  <a:gd name="T5" fmla="*/ 674 h 888"/>
                  <a:gd name="T6" fmla="*/ 120 w 740"/>
                  <a:gd name="T7" fmla="*/ 642 h 888"/>
                  <a:gd name="T8" fmla="*/ 86 w 740"/>
                  <a:gd name="T9" fmla="*/ 606 h 888"/>
                  <a:gd name="T10" fmla="*/ 56 w 740"/>
                  <a:gd name="T11" fmla="*/ 566 h 888"/>
                  <a:gd name="T12" fmla="*/ 32 w 740"/>
                  <a:gd name="T13" fmla="*/ 522 h 888"/>
                  <a:gd name="T14" fmla="*/ 14 w 740"/>
                  <a:gd name="T15" fmla="*/ 474 h 888"/>
                  <a:gd name="T16" fmla="*/ 4 w 740"/>
                  <a:gd name="T17" fmla="*/ 424 h 888"/>
                  <a:gd name="T18" fmla="*/ 0 w 740"/>
                  <a:gd name="T19" fmla="*/ 370 h 888"/>
                  <a:gd name="T20" fmla="*/ 2 w 740"/>
                  <a:gd name="T21" fmla="*/ 332 h 888"/>
                  <a:gd name="T22" fmla="*/ 16 w 740"/>
                  <a:gd name="T23" fmla="*/ 260 h 888"/>
                  <a:gd name="T24" fmla="*/ 44 w 740"/>
                  <a:gd name="T25" fmla="*/ 194 h 888"/>
                  <a:gd name="T26" fmla="*/ 84 w 740"/>
                  <a:gd name="T27" fmla="*/ 134 h 888"/>
                  <a:gd name="T28" fmla="*/ 134 w 740"/>
                  <a:gd name="T29" fmla="*/ 84 h 888"/>
                  <a:gd name="T30" fmla="*/ 194 w 740"/>
                  <a:gd name="T31" fmla="*/ 44 h 888"/>
                  <a:gd name="T32" fmla="*/ 260 w 740"/>
                  <a:gd name="T33" fmla="*/ 16 h 888"/>
                  <a:gd name="T34" fmla="*/ 332 w 740"/>
                  <a:gd name="T35" fmla="*/ 2 h 888"/>
                  <a:gd name="T36" fmla="*/ 370 w 740"/>
                  <a:gd name="T37" fmla="*/ 0 h 888"/>
                  <a:gd name="T38" fmla="*/ 446 w 740"/>
                  <a:gd name="T39" fmla="*/ 8 h 888"/>
                  <a:gd name="T40" fmla="*/ 514 w 740"/>
                  <a:gd name="T41" fmla="*/ 28 h 888"/>
                  <a:gd name="T42" fmla="*/ 578 w 740"/>
                  <a:gd name="T43" fmla="*/ 64 h 888"/>
                  <a:gd name="T44" fmla="*/ 632 w 740"/>
                  <a:gd name="T45" fmla="*/ 108 h 888"/>
                  <a:gd name="T46" fmla="*/ 678 w 740"/>
                  <a:gd name="T47" fmla="*/ 164 h 888"/>
                  <a:gd name="T48" fmla="*/ 712 w 740"/>
                  <a:gd name="T49" fmla="*/ 226 h 888"/>
                  <a:gd name="T50" fmla="*/ 734 w 740"/>
                  <a:gd name="T51" fmla="*/ 296 h 888"/>
                  <a:gd name="T52" fmla="*/ 740 w 740"/>
                  <a:gd name="T53" fmla="*/ 370 h 888"/>
                  <a:gd name="T54" fmla="*/ 740 w 740"/>
                  <a:gd name="T55" fmla="*/ 398 h 888"/>
                  <a:gd name="T56" fmla="*/ 732 w 740"/>
                  <a:gd name="T57" fmla="*/ 450 h 888"/>
                  <a:gd name="T58" fmla="*/ 718 w 740"/>
                  <a:gd name="T59" fmla="*/ 498 h 888"/>
                  <a:gd name="T60" fmla="*/ 696 w 740"/>
                  <a:gd name="T61" fmla="*/ 546 h 888"/>
                  <a:gd name="T62" fmla="*/ 670 w 740"/>
                  <a:gd name="T63" fmla="*/ 588 h 888"/>
                  <a:gd name="T64" fmla="*/ 638 w 740"/>
                  <a:gd name="T65" fmla="*/ 626 h 888"/>
                  <a:gd name="T66" fmla="*/ 600 w 740"/>
                  <a:gd name="T67" fmla="*/ 660 h 888"/>
                  <a:gd name="T68" fmla="*/ 558 w 740"/>
                  <a:gd name="T69" fmla="*/ 690 h 888"/>
                  <a:gd name="T70" fmla="*/ 536 w 740"/>
                  <a:gd name="T71" fmla="*/ 786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0" h="888">
                    <a:moveTo>
                      <a:pt x="518" y="888"/>
                    </a:moveTo>
                    <a:lnTo>
                      <a:pt x="202" y="818"/>
                    </a:lnTo>
                    <a:lnTo>
                      <a:pt x="202" y="700"/>
                    </a:lnTo>
                    <a:lnTo>
                      <a:pt x="202" y="700"/>
                    </a:lnTo>
                    <a:lnTo>
                      <a:pt x="180" y="688"/>
                    </a:lnTo>
                    <a:lnTo>
                      <a:pt x="160" y="674"/>
                    </a:lnTo>
                    <a:lnTo>
                      <a:pt x="140" y="660"/>
                    </a:lnTo>
                    <a:lnTo>
                      <a:pt x="120" y="642"/>
                    </a:lnTo>
                    <a:lnTo>
                      <a:pt x="102" y="626"/>
                    </a:lnTo>
                    <a:lnTo>
                      <a:pt x="86" y="606"/>
                    </a:lnTo>
                    <a:lnTo>
                      <a:pt x="70" y="586"/>
                    </a:lnTo>
                    <a:lnTo>
                      <a:pt x="56" y="566"/>
                    </a:lnTo>
                    <a:lnTo>
                      <a:pt x="44" y="544"/>
                    </a:lnTo>
                    <a:lnTo>
                      <a:pt x="32" y="522"/>
                    </a:lnTo>
                    <a:lnTo>
                      <a:pt x="22" y="498"/>
                    </a:lnTo>
                    <a:lnTo>
                      <a:pt x="14" y="474"/>
                    </a:lnTo>
                    <a:lnTo>
                      <a:pt x="8" y="448"/>
                    </a:lnTo>
                    <a:lnTo>
                      <a:pt x="4" y="424"/>
                    </a:lnTo>
                    <a:lnTo>
                      <a:pt x="2" y="396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2" y="332"/>
                    </a:lnTo>
                    <a:lnTo>
                      <a:pt x="8" y="296"/>
                    </a:lnTo>
                    <a:lnTo>
                      <a:pt x="16" y="260"/>
                    </a:lnTo>
                    <a:lnTo>
                      <a:pt x="30" y="226"/>
                    </a:lnTo>
                    <a:lnTo>
                      <a:pt x="44" y="194"/>
                    </a:lnTo>
                    <a:lnTo>
                      <a:pt x="64" y="164"/>
                    </a:lnTo>
                    <a:lnTo>
                      <a:pt x="84" y="134"/>
                    </a:lnTo>
                    <a:lnTo>
                      <a:pt x="108" y="108"/>
                    </a:lnTo>
                    <a:lnTo>
                      <a:pt x="134" y="84"/>
                    </a:lnTo>
                    <a:lnTo>
                      <a:pt x="164" y="64"/>
                    </a:lnTo>
                    <a:lnTo>
                      <a:pt x="194" y="44"/>
                    </a:lnTo>
                    <a:lnTo>
                      <a:pt x="226" y="28"/>
                    </a:lnTo>
                    <a:lnTo>
                      <a:pt x="260" y="16"/>
                    </a:lnTo>
                    <a:lnTo>
                      <a:pt x="296" y="8"/>
                    </a:lnTo>
                    <a:lnTo>
                      <a:pt x="332" y="2"/>
                    </a:lnTo>
                    <a:lnTo>
                      <a:pt x="370" y="0"/>
                    </a:lnTo>
                    <a:lnTo>
                      <a:pt x="370" y="0"/>
                    </a:lnTo>
                    <a:lnTo>
                      <a:pt x="408" y="2"/>
                    </a:lnTo>
                    <a:lnTo>
                      <a:pt x="446" y="8"/>
                    </a:lnTo>
                    <a:lnTo>
                      <a:pt x="480" y="16"/>
                    </a:lnTo>
                    <a:lnTo>
                      <a:pt x="514" y="28"/>
                    </a:lnTo>
                    <a:lnTo>
                      <a:pt x="546" y="44"/>
                    </a:lnTo>
                    <a:lnTo>
                      <a:pt x="578" y="64"/>
                    </a:lnTo>
                    <a:lnTo>
                      <a:pt x="606" y="84"/>
                    </a:lnTo>
                    <a:lnTo>
                      <a:pt x="632" y="108"/>
                    </a:lnTo>
                    <a:lnTo>
                      <a:pt x="656" y="134"/>
                    </a:lnTo>
                    <a:lnTo>
                      <a:pt x="678" y="164"/>
                    </a:lnTo>
                    <a:lnTo>
                      <a:pt x="696" y="194"/>
                    </a:lnTo>
                    <a:lnTo>
                      <a:pt x="712" y="226"/>
                    </a:lnTo>
                    <a:lnTo>
                      <a:pt x="724" y="260"/>
                    </a:lnTo>
                    <a:lnTo>
                      <a:pt x="734" y="296"/>
                    </a:lnTo>
                    <a:lnTo>
                      <a:pt x="738" y="332"/>
                    </a:lnTo>
                    <a:lnTo>
                      <a:pt x="740" y="370"/>
                    </a:lnTo>
                    <a:lnTo>
                      <a:pt x="740" y="370"/>
                    </a:lnTo>
                    <a:lnTo>
                      <a:pt x="740" y="398"/>
                    </a:lnTo>
                    <a:lnTo>
                      <a:pt x="736" y="424"/>
                    </a:lnTo>
                    <a:lnTo>
                      <a:pt x="732" y="450"/>
                    </a:lnTo>
                    <a:lnTo>
                      <a:pt x="726" y="474"/>
                    </a:lnTo>
                    <a:lnTo>
                      <a:pt x="718" y="498"/>
                    </a:lnTo>
                    <a:lnTo>
                      <a:pt x="708" y="522"/>
                    </a:lnTo>
                    <a:lnTo>
                      <a:pt x="696" y="546"/>
                    </a:lnTo>
                    <a:lnTo>
                      <a:pt x="684" y="568"/>
                    </a:lnTo>
                    <a:lnTo>
                      <a:pt x="670" y="588"/>
                    </a:lnTo>
                    <a:lnTo>
                      <a:pt x="654" y="608"/>
                    </a:lnTo>
                    <a:lnTo>
                      <a:pt x="638" y="626"/>
                    </a:lnTo>
                    <a:lnTo>
                      <a:pt x="620" y="644"/>
                    </a:lnTo>
                    <a:lnTo>
                      <a:pt x="600" y="660"/>
                    </a:lnTo>
                    <a:lnTo>
                      <a:pt x="580" y="676"/>
                    </a:lnTo>
                    <a:lnTo>
                      <a:pt x="558" y="690"/>
                    </a:lnTo>
                    <a:lnTo>
                      <a:pt x="536" y="702"/>
                    </a:lnTo>
                    <a:lnTo>
                      <a:pt x="536" y="786"/>
                    </a:lnTo>
                    <a:lnTo>
                      <a:pt x="350" y="74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Line 6"/>
              <p:cNvSpPr>
                <a:spLocks noChangeShapeType="1"/>
              </p:cNvSpPr>
              <p:nvPr/>
            </p:nvSpPr>
            <p:spPr bwMode="auto">
              <a:xfrm flipH="1" flipV="1">
                <a:off x="4539008" y="2015041"/>
                <a:ext cx="62056" cy="13746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Line 7"/>
              <p:cNvSpPr>
                <a:spLocks noChangeShapeType="1"/>
              </p:cNvSpPr>
              <p:nvPr/>
            </p:nvSpPr>
            <p:spPr bwMode="auto">
              <a:xfrm flipH="1" flipV="1">
                <a:off x="4544114" y="2034679"/>
                <a:ext cx="51844" cy="1139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32" name="组合 131"/>
          <p:cNvGrpSpPr/>
          <p:nvPr/>
        </p:nvGrpSpPr>
        <p:grpSpPr>
          <a:xfrm>
            <a:off x="5933038" y="2670149"/>
            <a:ext cx="325926" cy="2089765"/>
            <a:chOff x="4449762" y="2081776"/>
            <a:chExt cx="244476" cy="1567324"/>
          </a:xfrm>
        </p:grpSpPr>
        <p:grpSp>
          <p:nvGrpSpPr>
            <p:cNvPr id="133" name="组合 132"/>
            <p:cNvGrpSpPr/>
            <p:nvPr/>
          </p:nvGrpSpPr>
          <p:grpSpPr>
            <a:xfrm>
              <a:off x="4503872" y="2081776"/>
              <a:ext cx="136256" cy="1567324"/>
              <a:chOff x="4503872" y="2081776"/>
              <a:chExt cx="136256" cy="1567324"/>
            </a:xfrm>
          </p:grpSpPr>
          <p:sp>
            <p:nvSpPr>
              <p:cNvPr id="135" name="等腰三角形 21"/>
              <p:cNvSpPr/>
              <p:nvPr/>
            </p:nvSpPr>
            <p:spPr>
              <a:xfrm>
                <a:off x="4503872" y="2081776"/>
                <a:ext cx="136256" cy="772319"/>
              </a:xfrm>
              <a:custGeom>
                <a:avLst/>
                <a:gdLst>
                  <a:gd name="connsiteX0" fmla="*/ 0 w 133350"/>
                  <a:gd name="connsiteY0" fmla="*/ 780032 h 780032"/>
                  <a:gd name="connsiteX1" fmla="*/ 66675 w 133350"/>
                  <a:gd name="connsiteY1" fmla="*/ 0 h 780032"/>
                  <a:gd name="connsiteX2" fmla="*/ 133350 w 133350"/>
                  <a:gd name="connsiteY2" fmla="*/ 780032 h 780032"/>
                  <a:gd name="connsiteX3" fmla="*/ 0 w 133350"/>
                  <a:gd name="connsiteY3" fmla="*/ 780032 h 780032"/>
                  <a:gd name="connsiteX0-1" fmla="*/ 1453 w 136256"/>
                  <a:gd name="connsiteY0-2" fmla="*/ 780032 h 780032"/>
                  <a:gd name="connsiteX1-3" fmla="*/ 68128 w 136256"/>
                  <a:gd name="connsiteY1-4" fmla="*/ 0 h 780032"/>
                  <a:gd name="connsiteX2-5" fmla="*/ 134803 w 136256"/>
                  <a:gd name="connsiteY2-6" fmla="*/ 780032 h 780032"/>
                  <a:gd name="connsiteX3-7" fmla="*/ 1453 w 136256"/>
                  <a:gd name="connsiteY3-8" fmla="*/ 780032 h 780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6256" h="780032">
                    <a:moveTo>
                      <a:pt x="1453" y="780032"/>
                    </a:moveTo>
                    <a:cubicBezTo>
                      <a:pt x="-9659" y="650027"/>
                      <a:pt x="45903" y="0"/>
                      <a:pt x="68128" y="0"/>
                    </a:cubicBezTo>
                    <a:cubicBezTo>
                      <a:pt x="90353" y="0"/>
                      <a:pt x="145915" y="650027"/>
                      <a:pt x="134803" y="780032"/>
                    </a:cubicBezTo>
                    <a:lnTo>
                      <a:pt x="1453" y="78003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等腰三角形 21"/>
              <p:cNvSpPr/>
              <p:nvPr/>
            </p:nvSpPr>
            <p:spPr>
              <a:xfrm rot="10800000">
                <a:off x="4503872" y="2876781"/>
                <a:ext cx="136256" cy="772319"/>
              </a:xfrm>
              <a:custGeom>
                <a:avLst/>
                <a:gdLst>
                  <a:gd name="connsiteX0" fmla="*/ 0 w 133350"/>
                  <a:gd name="connsiteY0" fmla="*/ 780032 h 780032"/>
                  <a:gd name="connsiteX1" fmla="*/ 66675 w 133350"/>
                  <a:gd name="connsiteY1" fmla="*/ 0 h 780032"/>
                  <a:gd name="connsiteX2" fmla="*/ 133350 w 133350"/>
                  <a:gd name="connsiteY2" fmla="*/ 780032 h 780032"/>
                  <a:gd name="connsiteX3" fmla="*/ 0 w 133350"/>
                  <a:gd name="connsiteY3" fmla="*/ 780032 h 780032"/>
                  <a:gd name="connsiteX0-1" fmla="*/ 1453 w 136256"/>
                  <a:gd name="connsiteY0-2" fmla="*/ 780032 h 780032"/>
                  <a:gd name="connsiteX1-3" fmla="*/ 68128 w 136256"/>
                  <a:gd name="connsiteY1-4" fmla="*/ 0 h 780032"/>
                  <a:gd name="connsiteX2-5" fmla="*/ 134803 w 136256"/>
                  <a:gd name="connsiteY2-6" fmla="*/ 780032 h 780032"/>
                  <a:gd name="connsiteX3-7" fmla="*/ 1453 w 136256"/>
                  <a:gd name="connsiteY3-8" fmla="*/ 780032 h 78003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36256" h="780032">
                    <a:moveTo>
                      <a:pt x="1453" y="780032"/>
                    </a:moveTo>
                    <a:cubicBezTo>
                      <a:pt x="-9659" y="650027"/>
                      <a:pt x="45903" y="0"/>
                      <a:pt x="68128" y="0"/>
                    </a:cubicBezTo>
                    <a:cubicBezTo>
                      <a:pt x="90353" y="0"/>
                      <a:pt x="145915" y="650027"/>
                      <a:pt x="134803" y="780032"/>
                    </a:cubicBezTo>
                    <a:lnTo>
                      <a:pt x="1453" y="780032"/>
                    </a:lnTo>
                    <a:close/>
                  </a:path>
                </a:pathLst>
              </a:cu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椭圆 133"/>
            <p:cNvSpPr/>
            <p:nvPr/>
          </p:nvSpPr>
          <p:spPr>
            <a:xfrm>
              <a:off x="4449762" y="2743201"/>
              <a:ext cx="244476" cy="24447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7" name="内容占位符 2"/>
          <p:cNvSpPr txBox="1"/>
          <p:nvPr/>
        </p:nvSpPr>
        <p:spPr>
          <a:xfrm>
            <a:off x="8384276" y="2910367"/>
            <a:ext cx="3256221" cy="1165225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3"/>
                </a:solidFill>
              </a:rPr>
              <a:t>在此输入您的文字标题</a:t>
            </a:r>
            <a:endParaRPr lang="en-US" altLang="zh-CN" sz="1300" dirty="0">
              <a:solidFill>
                <a:schemeClr val="accent3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138" name="内容占位符 2"/>
          <p:cNvSpPr txBox="1"/>
          <p:nvPr/>
        </p:nvSpPr>
        <p:spPr>
          <a:xfrm>
            <a:off x="8376922" y="4490936"/>
            <a:ext cx="3263575" cy="1152000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5"/>
                </a:solidFill>
              </a:rPr>
              <a:t>在此输入您的文字标题</a:t>
            </a:r>
            <a:endParaRPr lang="en-US" altLang="zh-CN" sz="1300" dirty="0">
              <a:solidFill>
                <a:schemeClr val="accent5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139" name="内容占位符 2"/>
          <p:cNvSpPr txBox="1"/>
          <p:nvPr/>
        </p:nvSpPr>
        <p:spPr>
          <a:xfrm>
            <a:off x="8376922" y="1329799"/>
            <a:ext cx="3263575" cy="1152000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2"/>
                </a:solidFill>
              </a:rPr>
              <a:t>在此输入您的文字标题</a:t>
            </a:r>
            <a:endParaRPr lang="en-US" altLang="zh-CN" sz="1300" dirty="0">
              <a:solidFill>
                <a:schemeClr val="accent2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140" name="内容占位符 2"/>
          <p:cNvSpPr txBox="1"/>
          <p:nvPr/>
        </p:nvSpPr>
        <p:spPr>
          <a:xfrm>
            <a:off x="537216" y="2910367"/>
            <a:ext cx="3263575" cy="1152000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6"/>
                </a:solidFill>
              </a:rPr>
              <a:t>在此输入您的文字标题</a:t>
            </a:r>
            <a:endParaRPr lang="en-US" altLang="zh-CN" sz="1300" dirty="0">
              <a:solidFill>
                <a:schemeClr val="accent6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141" name="内容占位符 2"/>
          <p:cNvSpPr txBox="1"/>
          <p:nvPr/>
        </p:nvSpPr>
        <p:spPr>
          <a:xfrm>
            <a:off x="537217" y="4490936"/>
            <a:ext cx="3263575" cy="1152000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1"/>
                </a:solidFill>
              </a:rPr>
              <a:t>在此输入您的文字标题</a:t>
            </a:r>
            <a:endParaRPr lang="en-US" altLang="zh-CN" sz="1300" dirty="0">
              <a:solidFill>
                <a:schemeClr val="accent1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142" name="内容占位符 2"/>
          <p:cNvSpPr txBox="1"/>
          <p:nvPr/>
        </p:nvSpPr>
        <p:spPr>
          <a:xfrm>
            <a:off x="537217" y="1329799"/>
            <a:ext cx="3263575" cy="1152000"/>
          </a:xfrm>
          <a:prstGeom prst="rect">
            <a:avLst/>
          </a:prstGeom>
        </p:spPr>
        <p:txBody>
          <a:bodyPr vert="horz" lIns="121908" tIns="60954" rIns="121908" bIns="60954" rtlCol="0" anchor="t">
            <a:normAutofit fontScale="92500"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4"/>
                </a:solidFill>
              </a:rPr>
              <a:t>在此输入您的文字标题</a:t>
            </a:r>
            <a:endParaRPr lang="en-US" altLang="zh-CN" sz="1300" dirty="0">
              <a:solidFill>
                <a:schemeClr val="accent4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7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>
            <a:spLocks noChangeArrowheads="1"/>
          </p:cNvSpPr>
          <p:nvPr/>
        </p:nvSpPr>
        <p:spPr bwMode="auto">
          <a:xfrm>
            <a:off x="3738123" y="3299784"/>
            <a:ext cx="35702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zh-CN" altLang="en-US" sz="66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教学过程</a:t>
            </a:r>
            <a:endParaRPr lang="zh-CN" altLang="en-US" sz="6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3348693" y="2774079"/>
            <a:ext cx="3853399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 ADD THE TITLE HEER</a:t>
            </a:r>
            <a:endParaRPr lang="zh-CN" altLang="en-US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直接连接符 11"/>
          <p:cNvSpPr>
            <a:spLocks noChangeShapeType="1"/>
          </p:cNvSpPr>
          <p:nvPr/>
        </p:nvSpPr>
        <p:spPr bwMode="auto">
          <a:xfrm>
            <a:off x="2988737" y="3298765"/>
            <a:ext cx="4175497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7221500" y="2336504"/>
            <a:ext cx="2760700" cy="2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5795" dirty="0" smtClean="0">
                <a:ln>
                  <a:solidFill>
                    <a:schemeClr val="bg1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5795" b="1" dirty="0">
              <a:ln>
                <a:solidFill>
                  <a:schemeClr val="bg1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组合 82"/>
          <p:cNvGrpSpPr/>
          <p:nvPr/>
        </p:nvGrpSpPr>
        <p:grpSpPr>
          <a:xfrm>
            <a:off x="3653726" y="3299037"/>
            <a:ext cx="1134320" cy="1467179"/>
            <a:chOff x="2051050" y="2136776"/>
            <a:chExt cx="1109663" cy="1435100"/>
          </a:xfrm>
        </p:grpSpPr>
        <p:sp>
          <p:nvSpPr>
            <p:cNvPr id="84" name="Freeform 5"/>
            <p:cNvSpPr/>
            <p:nvPr/>
          </p:nvSpPr>
          <p:spPr bwMode="auto">
            <a:xfrm>
              <a:off x="2051050" y="2136776"/>
              <a:ext cx="1000125" cy="717550"/>
            </a:xfrm>
            <a:custGeom>
              <a:avLst/>
              <a:gdLst>
                <a:gd name="T0" fmla="*/ 458 w 630"/>
                <a:gd name="T1" fmla="*/ 452 h 452"/>
                <a:gd name="T2" fmla="*/ 0 w 630"/>
                <a:gd name="T3" fmla="*/ 452 h 452"/>
                <a:gd name="T4" fmla="*/ 274 w 630"/>
                <a:gd name="T5" fmla="*/ 0 h 452"/>
                <a:gd name="T6" fmla="*/ 630 w 630"/>
                <a:gd name="T7" fmla="*/ 0 h 452"/>
                <a:gd name="T8" fmla="*/ 458 w 630"/>
                <a:gd name="T9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52">
                  <a:moveTo>
                    <a:pt x="458" y="452"/>
                  </a:moveTo>
                  <a:lnTo>
                    <a:pt x="0" y="452"/>
                  </a:lnTo>
                  <a:lnTo>
                    <a:pt x="274" y="0"/>
                  </a:lnTo>
                  <a:lnTo>
                    <a:pt x="630" y="0"/>
                  </a:lnTo>
                  <a:lnTo>
                    <a:pt x="458" y="4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6"/>
            <p:cNvSpPr/>
            <p:nvPr/>
          </p:nvSpPr>
          <p:spPr bwMode="auto">
            <a:xfrm>
              <a:off x="2051050" y="2854326"/>
              <a:ext cx="1000125" cy="717550"/>
            </a:xfrm>
            <a:custGeom>
              <a:avLst/>
              <a:gdLst>
                <a:gd name="T0" fmla="*/ 458 w 630"/>
                <a:gd name="T1" fmla="*/ 0 h 452"/>
                <a:gd name="T2" fmla="*/ 0 w 630"/>
                <a:gd name="T3" fmla="*/ 0 h 452"/>
                <a:gd name="T4" fmla="*/ 274 w 630"/>
                <a:gd name="T5" fmla="*/ 452 h 452"/>
                <a:gd name="T6" fmla="*/ 630 w 630"/>
                <a:gd name="T7" fmla="*/ 452 h 452"/>
                <a:gd name="T8" fmla="*/ 458 w 63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52">
                  <a:moveTo>
                    <a:pt x="458" y="0"/>
                  </a:moveTo>
                  <a:lnTo>
                    <a:pt x="0" y="0"/>
                  </a:lnTo>
                  <a:lnTo>
                    <a:pt x="274" y="452"/>
                  </a:lnTo>
                  <a:lnTo>
                    <a:pt x="630" y="452"/>
                  </a:lnTo>
                  <a:lnTo>
                    <a:pt x="4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"/>
            <p:cNvSpPr/>
            <p:nvPr/>
          </p:nvSpPr>
          <p:spPr bwMode="auto">
            <a:xfrm>
              <a:off x="2774950" y="2136776"/>
              <a:ext cx="385763" cy="1435100"/>
            </a:xfrm>
            <a:custGeom>
              <a:avLst/>
              <a:gdLst>
                <a:gd name="T0" fmla="*/ 243 w 243"/>
                <a:gd name="T1" fmla="*/ 452 h 904"/>
                <a:gd name="T2" fmla="*/ 172 w 243"/>
                <a:gd name="T3" fmla="*/ 904 h 904"/>
                <a:gd name="T4" fmla="*/ 0 w 243"/>
                <a:gd name="T5" fmla="*/ 452 h 904"/>
                <a:gd name="T6" fmla="*/ 172 w 243"/>
                <a:gd name="T7" fmla="*/ 0 h 904"/>
                <a:gd name="T8" fmla="*/ 243 w 243"/>
                <a:gd name="T9" fmla="*/ 45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904">
                  <a:moveTo>
                    <a:pt x="243" y="452"/>
                  </a:moveTo>
                  <a:lnTo>
                    <a:pt x="172" y="904"/>
                  </a:lnTo>
                  <a:lnTo>
                    <a:pt x="0" y="452"/>
                  </a:lnTo>
                  <a:lnTo>
                    <a:pt x="172" y="0"/>
                  </a:lnTo>
                  <a:lnTo>
                    <a:pt x="243" y="452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0">
                  <a:schemeClr val="accent2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2075345" y="2847652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圆角矩形 87"/>
            <p:cNvSpPr/>
            <p:nvPr/>
          </p:nvSpPr>
          <p:spPr>
            <a:xfrm rot="6646667">
              <a:off x="2589257" y="2486653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7403958" y="3299037"/>
            <a:ext cx="1134319" cy="1467179"/>
            <a:chOff x="5719763" y="2136776"/>
            <a:chExt cx="1109662" cy="1435100"/>
          </a:xfrm>
        </p:grpSpPr>
        <p:sp>
          <p:nvSpPr>
            <p:cNvPr id="90" name="Freeform 11"/>
            <p:cNvSpPr/>
            <p:nvPr/>
          </p:nvSpPr>
          <p:spPr bwMode="auto">
            <a:xfrm>
              <a:off x="5829300" y="2136776"/>
              <a:ext cx="1000125" cy="717550"/>
            </a:xfrm>
            <a:custGeom>
              <a:avLst/>
              <a:gdLst>
                <a:gd name="T0" fmla="*/ 172 w 630"/>
                <a:gd name="T1" fmla="*/ 452 h 452"/>
                <a:gd name="T2" fmla="*/ 630 w 630"/>
                <a:gd name="T3" fmla="*/ 452 h 452"/>
                <a:gd name="T4" fmla="*/ 357 w 630"/>
                <a:gd name="T5" fmla="*/ 0 h 452"/>
                <a:gd name="T6" fmla="*/ 0 w 630"/>
                <a:gd name="T7" fmla="*/ 0 h 452"/>
                <a:gd name="T8" fmla="*/ 172 w 630"/>
                <a:gd name="T9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52">
                  <a:moveTo>
                    <a:pt x="172" y="452"/>
                  </a:moveTo>
                  <a:lnTo>
                    <a:pt x="630" y="452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172" y="4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5829300" y="2854326"/>
              <a:ext cx="1000125" cy="717550"/>
            </a:xfrm>
            <a:custGeom>
              <a:avLst/>
              <a:gdLst>
                <a:gd name="T0" fmla="*/ 172 w 630"/>
                <a:gd name="T1" fmla="*/ 0 h 452"/>
                <a:gd name="T2" fmla="*/ 630 w 630"/>
                <a:gd name="T3" fmla="*/ 0 h 452"/>
                <a:gd name="T4" fmla="*/ 357 w 630"/>
                <a:gd name="T5" fmla="*/ 452 h 452"/>
                <a:gd name="T6" fmla="*/ 0 w 630"/>
                <a:gd name="T7" fmla="*/ 452 h 452"/>
                <a:gd name="T8" fmla="*/ 172 w 630"/>
                <a:gd name="T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52">
                  <a:moveTo>
                    <a:pt x="172" y="0"/>
                  </a:moveTo>
                  <a:lnTo>
                    <a:pt x="630" y="0"/>
                  </a:lnTo>
                  <a:lnTo>
                    <a:pt x="357" y="452"/>
                  </a:lnTo>
                  <a:lnTo>
                    <a:pt x="0" y="452"/>
                  </a:lnTo>
                  <a:lnTo>
                    <a:pt x="17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3"/>
            <p:cNvSpPr/>
            <p:nvPr/>
          </p:nvSpPr>
          <p:spPr bwMode="auto">
            <a:xfrm>
              <a:off x="5719763" y="2136776"/>
              <a:ext cx="385763" cy="1435100"/>
            </a:xfrm>
            <a:custGeom>
              <a:avLst/>
              <a:gdLst>
                <a:gd name="T0" fmla="*/ 0 w 243"/>
                <a:gd name="T1" fmla="*/ 452 h 904"/>
                <a:gd name="T2" fmla="*/ 71 w 243"/>
                <a:gd name="T3" fmla="*/ 904 h 904"/>
                <a:gd name="T4" fmla="*/ 243 w 243"/>
                <a:gd name="T5" fmla="*/ 452 h 904"/>
                <a:gd name="T6" fmla="*/ 71 w 243"/>
                <a:gd name="T7" fmla="*/ 0 h 904"/>
                <a:gd name="T8" fmla="*/ 0 w 243"/>
                <a:gd name="T9" fmla="*/ 45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904">
                  <a:moveTo>
                    <a:pt x="0" y="452"/>
                  </a:moveTo>
                  <a:lnTo>
                    <a:pt x="71" y="904"/>
                  </a:lnTo>
                  <a:lnTo>
                    <a:pt x="243" y="452"/>
                  </a:lnTo>
                  <a:lnTo>
                    <a:pt x="71" y="0"/>
                  </a:lnTo>
                  <a:lnTo>
                    <a:pt x="0" y="452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lumMod val="75000"/>
                  </a:schemeClr>
                </a:gs>
                <a:gs pos="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6144425" y="2847652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圆角矩形 93"/>
            <p:cNvSpPr/>
            <p:nvPr/>
          </p:nvSpPr>
          <p:spPr>
            <a:xfrm rot="14953333" flipH="1">
              <a:off x="5642261" y="2486654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637127" y="2875438"/>
            <a:ext cx="1134320" cy="2314377"/>
            <a:chOff x="3013075" y="1722438"/>
            <a:chExt cx="1109663" cy="2263776"/>
          </a:xfrm>
        </p:grpSpPr>
        <p:sp>
          <p:nvSpPr>
            <p:cNvPr id="96" name="Freeform 8"/>
            <p:cNvSpPr/>
            <p:nvPr/>
          </p:nvSpPr>
          <p:spPr bwMode="auto">
            <a:xfrm>
              <a:off x="3013075" y="1722438"/>
              <a:ext cx="887413" cy="1131888"/>
            </a:xfrm>
            <a:custGeom>
              <a:avLst/>
              <a:gdLst>
                <a:gd name="T0" fmla="*/ 458 w 559"/>
                <a:gd name="T1" fmla="*/ 713 h 713"/>
                <a:gd name="T2" fmla="*/ 0 w 559"/>
                <a:gd name="T3" fmla="*/ 713 h 713"/>
                <a:gd name="T4" fmla="*/ 203 w 559"/>
                <a:gd name="T5" fmla="*/ 0 h 713"/>
                <a:gd name="T6" fmla="*/ 559 w 559"/>
                <a:gd name="T7" fmla="*/ 0 h 713"/>
                <a:gd name="T8" fmla="*/ 458 w 55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713">
                  <a:moveTo>
                    <a:pt x="458" y="713"/>
                  </a:moveTo>
                  <a:lnTo>
                    <a:pt x="0" y="713"/>
                  </a:lnTo>
                  <a:lnTo>
                    <a:pt x="203" y="0"/>
                  </a:lnTo>
                  <a:lnTo>
                    <a:pt x="559" y="0"/>
                  </a:lnTo>
                  <a:lnTo>
                    <a:pt x="458" y="7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3013075" y="2854326"/>
              <a:ext cx="887413" cy="1131888"/>
            </a:xfrm>
            <a:custGeom>
              <a:avLst/>
              <a:gdLst>
                <a:gd name="T0" fmla="*/ 458 w 559"/>
                <a:gd name="T1" fmla="*/ 0 h 713"/>
                <a:gd name="T2" fmla="*/ 0 w 559"/>
                <a:gd name="T3" fmla="*/ 0 h 713"/>
                <a:gd name="T4" fmla="*/ 203 w 559"/>
                <a:gd name="T5" fmla="*/ 713 h 713"/>
                <a:gd name="T6" fmla="*/ 559 w 559"/>
                <a:gd name="T7" fmla="*/ 713 h 713"/>
                <a:gd name="T8" fmla="*/ 458 w 559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713">
                  <a:moveTo>
                    <a:pt x="458" y="0"/>
                  </a:moveTo>
                  <a:lnTo>
                    <a:pt x="0" y="0"/>
                  </a:lnTo>
                  <a:lnTo>
                    <a:pt x="203" y="713"/>
                  </a:lnTo>
                  <a:lnTo>
                    <a:pt x="559" y="713"/>
                  </a:lnTo>
                  <a:lnTo>
                    <a:pt x="4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3736975" y="1722438"/>
              <a:ext cx="385763" cy="2263775"/>
            </a:xfrm>
            <a:custGeom>
              <a:avLst/>
              <a:gdLst>
                <a:gd name="T0" fmla="*/ 243 w 243"/>
                <a:gd name="T1" fmla="*/ 713 h 1426"/>
                <a:gd name="T2" fmla="*/ 101 w 243"/>
                <a:gd name="T3" fmla="*/ 1426 h 1426"/>
                <a:gd name="T4" fmla="*/ 0 w 243"/>
                <a:gd name="T5" fmla="*/ 713 h 1426"/>
                <a:gd name="T6" fmla="*/ 101 w 243"/>
                <a:gd name="T7" fmla="*/ 0 h 1426"/>
                <a:gd name="T8" fmla="*/ 243 w 243"/>
                <a:gd name="T9" fmla="*/ 713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26">
                  <a:moveTo>
                    <a:pt x="243" y="713"/>
                  </a:moveTo>
                  <a:lnTo>
                    <a:pt x="101" y="1426"/>
                  </a:lnTo>
                  <a:lnTo>
                    <a:pt x="0" y="713"/>
                  </a:lnTo>
                  <a:lnTo>
                    <a:pt x="101" y="0"/>
                  </a:lnTo>
                  <a:lnTo>
                    <a:pt x="243" y="7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圆角矩形 142"/>
            <p:cNvSpPr/>
            <p:nvPr/>
          </p:nvSpPr>
          <p:spPr>
            <a:xfrm>
              <a:off x="3038005" y="2850827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圆角矩形 143"/>
            <p:cNvSpPr/>
            <p:nvPr/>
          </p:nvSpPr>
          <p:spPr>
            <a:xfrm rot="5874219">
              <a:off x="3348789" y="2285863"/>
              <a:ext cx="936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6422178" y="2875438"/>
            <a:ext cx="1132698" cy="2314377"/>
            <a:chOff x="4759325" y="1722438"/>
            <a:chExt cx="1108076" cy="2263776"/>
          </a:xfrm>
        </p:grpSpPr>
        <p:sp>
          <p:nvSpPr>
            <p:cNvPr id="146" name="Freeform 14"/>
            <p:cNvSpPr/>
            <p:nvPr/>
          </p:nvSpPr>
          <p:spPr bwMode="auto">
            <a:xfrm>
              <a:off x="4979988" y="1722438"/>
              <a:ext cx="887413" cy="1131888"/>
            </a:xfrm>
            <a:custGeom>
              <a:avLst/>
              <a:gdLst>
                <a:gd name="T0" fmla="*/ 102 w 559"/>
                <a:gd name="T1" fmla="*/ 713 h 713"/>
                <a:gd name="T2" fmla="*/ 559 w 559"/>
                <a:gd name="T3" fmla="*/ 713 h 713"/>
                <a:gd name="T4" fmla="*/ 357 w 559"/>
                <a:gd name="T5" fmla="*/ 0 h 713"/>
                <a:gd name="T6" fmla="*/ 0 w 559"/>
                <a:gd name="T7" fmla="*/ 0 h 713"/>
                <a:gd name="T8" fmla="*/ 102 w 55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713">
                  <a:moveTo>
                    <a:pt x="102" y="713"/>
                  </a:moveTo>
                  <a:lnTo>
                    <a:pt x="559" y="713"/>
                  </a:lnTo>
                  <a:lnTo>
                    <a:pt x="357" y="0"/>
                  </a:lnTo>
                  <a:lnTo>
                    <a:pt x="0" y="0"/>
                  </a:lnTo>
                  <a:lnTo>
                    <a:pt x="102" y="7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5"/>
            <p:cNvSpPr/>
            <p:nvPr/>
          </p:nvSpPr>
          <p:spPr bwMode="auto">
            <a:xfrm>
              <a:off x="4979988" y="2854326"/>
              <a:ext cx="887413" cy="1131888"/>
            </a:xfrm>
            <a:custGeom>
              <a:avLst/>
              <a:gdLst>
                <a:gd name="T0" fmla="*/ 102 w 559"/>
                <a:gd name="T1" fmla="*/ 0 h 713"/>
                <a:gd name="T2" fmla="*/ 559 w 559"/>
                <a:gd name="T3" fmla="*/ 0 h 713"/>
                <a:gd name="T4" fmla="*/ 357 w 559"/>
                <a:gd name="T5" fmla="*/ 713 h 713"/>
                <a:gd name="T6" fmla="*/ 0 w 559"/>
                <a:gd name="T7" fmla="*/ 713 h 713"/>
                <a:gd name="T8" fmla="*/ 102 w 559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713">
                  <a:moveTo>
                    <a:pt x="102" y="0"/>
                  </a:moveTo>
                  <a:lnTo>
                    <a:pt x="559" y="0"/>
                  </a:lnTo>
                  <a:lnTo>
                    <a:pt x="357" y="713"/>
                  </a:lnTo>
                  <a:lnTo>
                    <a:pt x="0" y="713"/>
                  </a:lnTo>
                  <a:lnTo>
                    <a:pt x="10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6"/>
            <p:cNvSpPr/>
            <p:nvPr/>
          </p:nvSpPr>
          <p:spPr bwMode="auto">
            <a:xfrm>
              <a:off x="4759325" y="1722438"/>
              <a:ext cx="385763" cy="2263775"/>
            </a:xfrm>
            <a:custGeom>
              <a:avLst/>
              <a:gdLst>
                <a:gd name="T0" fmla="*/ 0 w 243"/>
                <a:gd name="T1" fmla="*/ 713 h 1426"/>
                <a:gd name="T2" fmla="*/ 141 w 243"/>
                <a:gd name="T3" fmla="*/ 1426 h 1426"/>
                <a:gd name="T4" fmla="*/ 243 w 243"/>
                <a:gd name="T5" fmla="*/ 713 h 1426"/>
                <a:gd name="T6" fmla="*/ 141 w 243"/>
                <a:gd name="T7" fmla="*/ 0 h 1426"/>
                <a:gd name="T8" fmla="*/ 0 w 243"/>
                <a:gd name="T9" fmla="*/ 713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426">
                  <a:moveTo>
                    <a:pt x="0" y="713"/>
                  </a:moveTo>
                  <a:lnTo>
                    <a:pt x="141" y="1426"/>
                  </a:lnTo>
                  <a:lnTo>
                    <a:pt x="243" y="713"/>
                  </a:lnTo>
                  <a:lnTo>
                    <a:pt x="141" y="0"/>
                  </a:lnTo>
                  <a:lnTo>
                    <a:pt x="0" y="7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4">
                    <a:lumMod val="75000"/>
                  </a:schemeClr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>
              <a:off x="5179225" y="2850827"/>
              <a:ext cx="648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圆角矩形 149"/>
            <p:cNvSpPr/>
            <p:nvPr/>
          </p:nvSpPr>
          <p:spPr>
            <a:xfrm rot="15725781" flipH="1">
              <a:off x="4597566" y="2285863"/>
              <a:ext cx="936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5602679" y="2443724"/>
            <a:ext cx="988270" cy="3177805"/>
            <a:chOff x="3957638" y="1300163"/>
            <a:chExt cx="966788" cy="3108326"/>
          </a:xfrm>
        </p:grpSpPr>
        <p:sp>
          <p:nvSpPr>
            <p:cNvPr id="152" name="Freeform 17"/>
            <p:cNvSpPr/>
            <p:nvPr/>
          </p:nvSpPr>
          <p:spPr bwMode="auto">
            <a:xfrm>
              <a:off x="3957638" y="1300163"/>
              <a:ext cx="966788" cy="1554163"/>
            </a:xfrm>
            <a:custGeom>
              <a:avLst/>
              <a:gdLst>
                <a:gd name="T0" fmla="*/ 609 w 609"/>
                <a:gd name="T1" fmla="*/ 979 h 979"/>
                <a:gd name="T2" fmla="*/ 0 w 609"/>
                <a:gd name="T3" fmla="*/ 979 h 979"/>
                <a:gd name="T4" fmla="*/ 100 w 609"/>
                <a:gd name="T5" fmla="*/ 0 h 979"/>
                <a:gd name="T6" fmla="*/ 508 w 609"/>
                <a:gd name="T7" fmla="*/ 0 h 979"/>
                <a:gd name="T8" fmla="*/ 609 w 609"/>
                <a:gd name="T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979">
                  <a:moveTo>
                    <a:pt x="609" y="979"/>
                  </a:moveTo>
                  <a:lnTo>
                    <a:pt x="0" y="979"/>
                  </a:lnTo>
                  <a:lnTo>
                    <a:pt x="100" y="0"/>
                  </a:lnTo>
                  <a:lnTo>
                    <a:pt x="508" y="0"/>
                  </a:lnTo>
                  <a:lnTo>
                    <a:pt x="609" y="9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8"/>
            <p:cNvSpPr/>
            <p:nvPr/>
          </p:nvSpPr>
          <p:spPr bwMode="auto">
            <a:xfrm>
              <a:off x="3957638" y="2854326"/>
              <a:ext cx="966788" cy="1554163"/>
            </a:xfrm>
            <a:custGeom>
              <a:avLst/>
              <a:gdLst>
                <a:gd name="T0" fmla="*/ 609 w 609"/>
                <a:gd name="T1" fmla="*/ 0 h 979"/>
                <a:gd name="T2" fmla="*/ 0 w 609"/>
                <a:gd name="T3" fmla="*/ 0 h 979"/>
                <a:gd name="T4" fmla="*/ 100 w 609"/>
                <a:gd name="T5" fmla="*/ 979 h 979"/>
                <a:gd name="T6" fmla="*/ 508 w 609"/>
                <a:gd name="T7" fmla="*/ 979 h 979"/>
                <a:gd name="T8" fmla="*/ 609 w 609"/>
                <a:gd name="T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979">
                  <a:moveTo>
                    <a:pt x="609" y="0"/>
                  </a:moveTo>
                  <a:lnTo>
                    <a:pt x="0" y="0"/>
                  </a:lnTo>
                  <a:lnTo>
                    <a:pt x="100" y="979"/>
                  </a:lnTo>
                  <a:lnTo>
                    <a:pt x="508" y="979"/>
                  </a:lnTo>
                  <a:lnTo>
                    <a:pt x="60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圆角矩形 153"/>
            <p:cNvSpPr/>
            <p:nvPr/>
          </p:nvSpPr>
          <p:spPr>
            <a:xfrm>
              <a:off x="4026700" y="2850827"/>
              <a:ext cx="792000" cy="108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5" name="矩形 154"/>
          <p:cNvSpPr/>
          <p:nvPr/>
        </p:nvSpPr>
        <p:spPr>
          <a:xfrm>
            <a:off x="579357" y="4640046"/>
            <a:ext cx="2889596" cy="125984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在此输入您的文字，在此输入您的文字，在此输入您的文字在此输入您的文字，在此输入您的文字更多模板亮亮图文旗舰店：https://liangliangtuwen.tmall.com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579357" y="1826873"/>
            <a:ext cx="2889596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8723051" y="4640046"/>
            <a:ext cx="2889596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8716941" y="1826873"/>
            <a:ext cx="2889596" cy="104335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4085722" y="1182635"/>
            <a:ext cx="3978525" cy="816633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  <a:endParaRPr lang="en-US" altLang="zh-CN" sz="13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在此输入您的文字，在此输入您的文字，在此输入您的文字在此输入您的文字，在此输入您的文字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0" name="直接连接符 159"/>
          <p:cNvCxnSpPr/>
          <p:nvPr/>
        </p:nvCxnSpPr>
        <p:spPr>
          <a:xfrm flipH="1">
            <a:off x="6074837" y="2024668"/>
            <a:ext cx="147" cy="35398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7416647" y="5186239"/>
            <a:ext cx="1306645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V="1">
            <a:off x="3477416" y="5189817"/>
            <a:ext cx="131063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肘形连接符 162"/>
          <p:cNvCxnSpPr/>
          <p:nvPr/>
        </p:nvCxnSpPr>
        <p:spPr>
          <a:xfrm flipH="1" flipV="1">
            <a:off x="2037128" y="2856897"/>
            <a:ext cx="1502420" cy="1175728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肘形连接符 163"/>
          <p:cNvCxnSpPr/>
          <p:nvPr/>
        </p:nvCxnSpPr>
        <p:spPr>
          <a:xfrm flipV="1">
            <a:off x="8650247" y="2856897"/>
            <a:ext cx="1511493" cy="1175728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3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/>
      <p:bldP spid="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内容占位符 2"/>
          <p:cNvSpPr txBox="1"/>
          <p:nvPr/>
        </p:nvSpPr>
        <p:spPr>
          <a:xfrm>
            <a:off x="523698" y="2115541"/>
            <a:ext cx="2722955" cy="1173461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/>
              <a:t>在此输入您的文字标题</a:t>
            </a:r>
            <a:endParaRPr lang="en-US" altLang="zh-CN" sz="1300" dirty="0"/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43" name="内容占位符 2"/>
          <p:cNvSpPr txBox="1"/>
          <p:nvPr/>
        </p:nvSpPr>
        <p:spPr>
          <a:xfrm>
            <a:off x="523698" y="4103479"/>
            <a:ext cx="2722955" cy="1173461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/>
              <a:t>在此输入您的文字标题</a:t>
            </a:r>
            <a:endParaRPr lang="en-US" altLang="zh-CN" sz="1300" dirty="0"/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44" name="内容占位符 2"/>
          <p:cNvSpPr txBox="1"/>
          <p:nvPr/>
        </p:nvSpPr>
        <p:spPr>
          <a:xfrm>
            <a:off x="8868891" y="2115541"/>
            <a:ext cx="2722955" cy="1173461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/>
              <a:t>在此输入您的文字标题</a:t>
            </a:r>
            <a:endParaRPr lang="en-US" altLang="zh-CN" sz="13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45" name="内容占位符 2"/>
          <p:cNvSpPr txBox="1"/>
          <p:nvPr/>
        </p:nvSpPr>
        <p:spPr>
          <a:xfrm>
            <a:off x="8868891" y="4103479"/>
            <a:ext cx="2722955" cy="1173461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/>
              <a:t>在此输入您的文字标题</a:t>
            </a:r>
            <a:endParaRPr lang="en-US" altLang="zh-CN" sz="13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在此输入您的图表说明文字，在此输入您的图表说明文字，在此输入您的图表说明文字，在此输入您的图表说明文字</a:t>
            </a:r>
            <a:endParaRPr lang="zh-CN" altLang="en-US" sz="1100" dirty="0"/>
          </a:p>
        </p:txBody>
      </p:sp>
      <p:grpSp>
        <p:nvGrpSpPr>
          <p:cNvPr id="46" name="组合 45"/>
          <p:cNvGrpSpPr/>
          <p:nvPr/>
        </p:nvGrpSpPr>
        <p:grpSpPr>
          <a:xfrm>
            <a:off x="6223086" y="3049366"/>
            <a:ext cx="1698332" cy="1698553"/>
            <a:chOff x="4667326" y="2215540"/>
            <a:chExt cx="1273915" cy="1273915"/>
          </a:xfrm>
        </p:grpSpPr>
        <p:sp>
          <p:nvSpPr>
            <p:cNvPr id="47" name="Freeform 6"/>
            <p:cNvSpPr/>
            <p:nvPr/>
          </p:nvSpPr>
          <p:spPr bwMode="auto">
            <a:xfrm rot="8100000">
              <a:off x="4667326" y="2215540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5164400" y="2669303"/>
              <a:ext cx="279766" cy="293454"/>
              <a:chOff x="2847975" y="6135688"/>
              <a:chExt cx="811213" cy="850900"/>
            </a:xfrm>
            <a:noFill/>
          </p:grpSpPr>
          <p:sp>
            <p:nvSpPr>
              <p:cNvPr id="49" name="Freeform 8"/>
              <p:cNvSpPr/>
              <p:nvPr/>
            </p:nvSpPr>
            <p:spPr bwMode="auto">
              <a:xfrm>
                <a:off x="2847975" y="6135688"/>
                <a:ext cx="811213" cy="463550"/>
              </a:xfrm>
              <a:custGeom>
                <a:avLst/>
                <a:gdLst>
                  <a:gd name="T0" fmla="*/ 245 w 511"/>
                  <a:gd name="T1" fmla="*/ 2 h 292"/>
                  <a:gd name="T2" fmla="*/ 10 w 511"/>
                  <a:gd name="T3" fmla="*/ 129 h 292"/>
                  <a:gd name="T4" fmla="*/ 10 w 511"/>
                  <a:gd name="T5" fmla="*/ 129 h 292"/>
                  <a:gd name="T6" fmla="*/ 6 w 511"/>
                  <a:gd name="T7" fmla="*/ 132 h 292"/>
                  <a:gd name="T8" fmla="*/ 2 w 511"/>
                  <a:gd name="T9" fmla="*/ 136 h 292"/>
                  <a:gd name="T10" fmla="*/ 0 w 511"/>
                  <a:gd name="T11" fmla="*/ 141 h 292"/>
                  <a:gd name="T12" fmla="*/ 0 w 511"/>
                  <a:gd name="T13" fmla="*/ 146 h 292"/>
                  <a:gd name="T14" fmla="*/ 0 w 511"/>
                  <a:gd name="T15" fmla="*/ 151 h 292"/>
                  <a:gd name="T16" fmla="*/ 2 w 511"/>
                  <a:gd name="T17" fmla="*/ 155 h 292"/>
                  <a:gd name="T18" fmla="*/ 6 w 511"/>
                  <a:gd name="T19" fmla="*/ 159 h 292"/>
                  <a:gd name="T20" fmla="*/ 10 w 511"/>
                  <a:gd name="T21" fmla="*/ 163 h 292"/>
                  <a:gd name="T22" fmla="*/ 245 w 511"/>
                  <a:gd name="T23" fmla="*/ 289 h 292"/>
                  <a:gd name="T24" fmla="*/ 245 w 511"/>
                  <a:gd name="T25" fmla="*/ 289 h 292"/>
                  <a:gd name="T26" fmla="*/ 250 w 511"/>
                  <a:gd name="T27" fmla="*/ 291 h 292"/>
                  <a:gd name="T28" fmla="*/ 256 w 511"/>
                  <a:gd name="T29" fmla="*/ 292 h 292"/>
                  <a:gd name="T30" fmla="*/ 261 w 511"/>
                  <a:gd name="T31" fmla="*/ 291 h 292"/>
                  <a:gd name="T32" fmla="*/ 267 w 511"/>
                  <a:gd name="T33" fmla="*/ 289 h 292"/>
                  <a:gd name="T34" fmla="*/ 500 w 511"/>
                  <a:gd name="T35" fmla="*/ 163 h 292"/>
                  <a:gd name="T36" fmla="*/ 500 w 511"/>
                  <a:gd name="T37" fmla="*/ 163 h 292"/>
                  <a:gd name="T38" fmla="*/ 505 w 511"/>
                  <a:gd name="T39" fmla="*/ 159 h 292"/>
                  <a:gd name="T40" fmla="*/ 508 w 511"/>
                  <a:gd name="T41" fmla="*/ 155 h 292"/>
                  <a:gd name="T42" fmla="*/ 510 w 511"/>
                  <a:gd name="T43" fmla="*/ 151 h 292"/>
                  <a:gd name="T44" fmla="*/ 511 w 511"/>
                  <a:gd name="T45" fmla="*/ 146 h 292"/>
                  <a:gd name="T46" fmla="*/ 510 w 511"/>
                  <a:gd name="T47" fmla="*/ 141 h 292"/>
                  <a:gd name="T48" fmla="*/ 508 w 511"/>
                  <a:gd name="T49" fmla="*/ 136 h 292"/>
                  <a:gd name="T50" fmla="*/ 505 w 511"/>
                  <a:gd name="T51" fmla="*/ 132 h 292"/>
                  <a:gd name="T52" fmla="*/ 500 w 511"/>
                  <a:gd name="T53" fmla="*/ 129 h 292"/>
                  <a:gd name="T54" fmla="*/ 267 w 511"/>
                  <a:gd name="T55" fmla="*/ 2 h 292"/>
                  <a:gd name="T56" fmla="*/ 267 w 511"/>
                  <a:gd name="T57" fmla="*/ 2 h 292"/>
                  <a:gd name="T58" fmla="*/ 261 w 511"/>
                  <a:gd name="T59" fmla="*/ 0 h 292"/>
                  <a:gd name="T60" fmla="*/ 256 w 511"/>
                  <a:gd name="T61" fmla="*/ 0 h 292"/>
                  <a:gd name="T62" fmla="*/ 250 w 511"/>
                  <a:gd name="T63" fmla="*/ 0 h 292"/>
                  <a:gd name="T64" fmla="*/ 245 w 511"/>
                  <a:gd name="T65" fmla="*/ 2 h 292"/>
                  <a:gd name="T66" fmla="*/ 245 w 511"/>
                  <a:gd name="T67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292">
                    <a:moveTo>
                      <a:pt x="245" y="2"/>
                    </a:moveTo>
                    <a:lnTo>
                      <a:pt x="10" y="129"/>
                    </a:lnTo>
                    <a:lnTo>
                      <a:pt x="10" y="129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2" y="155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245" y="289"/>
                    </a:lnTo>
                    <a:lnTo>
                      <a:pt x="245" y="289"/>
                    </a:lnTo>
                    <a:lnTo>
                      <a:pt x="250" y="291"/>
                    </a:lnTo>
                    <a:lnTo>
                      <a:pt x="256" y="292"/>
                    </a:lnTo>
                    <a:lnTo>
                      <a:pt x="261" y="291"/>
                    </a:lnTo>
                    <a:lnTo>
                      <a:pt x="267" y="289"/>
                    </a:lnTo>
                    <a:lnTo>
                      <a:pt x="500" y="163"/>
                    </a:lnTo>
                    <a:lnTo>
                      <a:pt x="500" y="163"/>
                    </a:lnTo>
                    <a:lnTo>
                      <a:pt x="505" y="159"/>
                    </a:lnTo>
                    <a:lnTo>
                      <a:pt x="508" y="155"/>
                    </a:lnTo>
                    <a:lnTo>
                      <a:pt x="510" y="151"/>
                    </a:lnTo>
                    <a:lnTo>
                      <a:pt x="511" y="146"/>
                    </a:lnTo>
                    <a:lnTo>
                      <a:pt x="510" y="141"/>
                    </a:lnTo>
                    <a:lnTo>
                      <a:pt x="508" y="136"/>
                    </a:lnTo>
                    <a:lnTo>
                      <a:pt x="505" y="132"/>
                    </a:lnTo>
                    <a:lnTo>
                      <a:pt x="500" y="129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0" y="0"/>
                    </a:lnTo>
                    <a:lnTo>
                      <a:pt x="245" y="2"/>
                    </a:lnTo>
                    <a:lnTo>
                      <a:pt x="245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9"/>
              <p:cNvSpPr/>
              <p:nvPr/>
            </p:nvSpPr>
            <p:spPr bwMode="auto">
              <a:xfrm>
                <a:off x="2847975" y="6505575"/>
                <a:ext cx="811213" cy="295275"/>
              </a:xfrm>
              <a:custGeom>
                <a:avLst/>
                <a:gdLst>
                  <a:gd name="T0" fmla="*/ 51 w 511"/>
                  <a:gd name="T1" fmla="*/ 0 h 186"/>
                  <a:gd name="T2" fmla="*/ 10 w 511"/>
                  <a:gd name="T3" fmla="*/ 22 h 186"/>
                  <a:gd name="T4" fmla="*/ 10 w 511"/>
                  <a:gd name="T5" fmla="*/ 22 h 186"/>
                  <a:gd name="T6" fmla="*/ 6 w 511"/>
                  <a:gd name="T7" fmla="*/ 25 h 186"/>
                  <a:gd name="T8" fmla="*/ 2 w 511"/>
                  <a:gd name="T9" fmla="*/ 30 h 186"/>
                  <a:gd name="T10" fmla="*/ 0 w 511"/>
                  <a:gd name="T11" fmla="*/ 34 h 186"/>
                  <a:gd name="T12" fmla="*/ 0 w 511"/>
                  <a:gd name="T13" fmla="*/ 39 h 186"/>
                  <a:gd name="T14" fmla="*/ 0 w 511"/>
                  <a:gd name="T15" fmla="*/ 44 h 186"/>
                  <a:gd name="T16" fmla="*/ 2 w 511"/>
                  <a:gd name="T17" fmla="*/ 49 h 186"/>
                  <a:gd name="T18" fmla="*/ 6 w 511"/>
                  <a:gd name="T19" fmla="*/ 53 h 186"/>
                  <a:gd name="T20" fmla="*/ 10 w 511"/>
                  <a:gd name="T21" fmla="*/ 56 h 186"/>
                  <a:gd name="T22" fmla="*/ 245 w 511"/>
                  <a:gd name="T23" fmla="*/ 183 h 186"/>
                  <a:gd name="T24" fmla="*/ 245 w 511"/>
                  <a:gd name="T25" fmla="*/ 183 h 186"/>
                  <a:gd name="T26" fmla="*/ 250 w 511"/>
                  <a:gd name="T27" fmla="*/ 185 h 186"/>
                  <a:gd name="T28" fmla="*/ 256 w 511"/>
                  <a:gd name="T29" fmla="*/ 186 h 186"/>
                  <a:gd name="T30" fmla="*/ 261 w 511"/>
                  <a:gd name="T31" fmla="*/ 185 h 186"/>
                  <a:gd name="T32" fmla="*/ 267 w 511"/>
                  <a:gd name="T33" fmla="*/ 183 h 186"/>
                  <a:gd name="T34" fmla="*/ 500 w 511"/>
                  <a:gd name="T35" fmla="*/ 56 h 186"/>
                  <a:gd name="T36" fmla="*/ 500 w 511"/>
                  <a:gd name="T37" fmla="*/ 56 h 186"/>
                  <a:gd name="T38" fmla="*/ 505 w 511"/>
                  <a:gd name="T39" fmla="*/ 53 h 186"/>
                  <a:gd name="T40" fmla="*/ 508 w 511"/>
                  <a:gd name="T41" fmla="*/ 49 h 186"/>
                  <a:gd name="T42" fmla="*/ 510 w 511"/>
                  <a:gd name="T43" fmla="*/ 44 h 186"/>
                  <a:gd name="T44" fmla="*/ 511 w 511"/>
                  <a:gd name="T45" fmla="*/ 39 h 186"/>
                  <a:gd name="T46" fmla="*/ 510 w 511"/>
                  <a:gd name="T47" fmla="*/ 34 h 186"/>
                  <a:gd name="T48" fmla="*/ 508 w 511"/>
                  <a:gd name="T49" fmla="*/ 30 h 186"/>
                  <a:gd name="T50" fmla="*/ 505 w 511"/>
                  <a:gd name="T51" fmla="*/ 25 h 186"/>
                  <a:gd name="T52" fmla="*/ 500 w 511"/>
                  <a:gd name="T53" fmla="*/ 22 h 186"/>
                  <a:gd name="T54" fmla="*/ 459 w 511"/>
                  <a:gd name="T5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6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245" y="183"/>
                    </a:lnTo>
                    <a:lnTo>
                      <a:pt x="245" y="183"/>
                    </a:lnTo>
                    <a:lnTo>
                      <a:pt x="250" y="185"/>
                    </a:lnTo>
                    <a:lnTo>
                      <a:pt x="256" y="186"/>
                    </a:lnTo>
                    <a:lnTo>
                      <a:pt x="261" y="185"/>
                    </a:lnTo>
                    <a:lnTo>
                      <a:pt x="267" y="183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3"/>
                    </a:lnTo>
                    <a:lnTo>
                      <a:pt x="508" y="49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30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0"/>
              <p:cNvSpPr/>
              <p:nvPr/>
            </p:nvSpPr>
            <p:spPr bwMode="auto">
              <a:xfrm>
                <a:off x="2847975" y="6692900"/>
                <a:ext cx="811213" cy="293688"/>
              </a:xfrm>
              <a:custGeom>
                <a:avLst/>
                <a:gdLst>
                  <a:gd name="T0" fmla="*/ 51 w 511"/>
                  <a:gd name="T1" fmla="*/ 0 h 185"/>
                  <a:gd name="T2" fmla="*/ 10 w 511"/>
                  <a:gd name="T3" fmla="*/ 22 h 185"/>
                  <a:gd name="T4" fmla="*/ 10 w 511"/>
                  <a:gd name="T5" fmla="*/ 22 h 185"/>
                  <a:gd name="T6" fmla="*/ 6 w 511"/>
                  <a:gd name="T7" fmla="*/ 25 h 185"/>
                  <a:gd name="T8" fmla="*/ 2 w 511"/>
                  <a:gd name="T9" fmla="*/ 29 h 185"/>
                  <a:gd name="T10" fmla="*/ 0 w 511"/>
                  <a:gd name="T11" fmla="*/ 34 h 185"/>
                  <a:gd name="T12" fmla="*/ 0 w 511"/>
                  <a:gd name="T13" fmla="*/ 39 h 185"/>
                  <a:gd name="T14" fmla="*/ 0 w 511"/>
                  <a:gd name="T15" fmla="*/ 44 h 185"/>
                  <a:gd name="T16" fmla="*/ 2 w 511"/>
                  <a:gd name="T17" fmla="*/ 48 h 185"/>
                  <a:gd name="T18" fmla="*/ 6 w 511"/>
                  <a:gd name="T19" fmla="*/ 52 h 185"/>
                  <a:gd name="T20" fmla="*/ 10 w 511"/>
                  <a:gd name="T21" fmla="*/ 56 h 185"/>
                  <a:gd name="T22" fmla="*/ 245 w 511"/>
                  <a:gd name="T23" fmla="*/ 182 h 185"/>
                  <a:gd name="T24" fmla="*/ 245 w 511"/>
                  <a:gd name="T25" fmla="*/ 182 h 185"/>
                  <a:gd name="T26" fmla="*/ 250 w 511"/>
                  <a:gd name="T27" fmla="*/ 184 h 185"/>
                  <a:gd name="T28" fmla="*/ 256 w 511"/>
                  <a:gd name="T29" fmla="*/ 185 h 185"/>
                  <a:gd name="T30" fmla="*/ 261 w 511"/>
                  <a:gd name="T31" fmla="*/ 184 h 185"/>
                  <a:gd name="T32" fmla="*/ 267 w 511"/>
                  <a:gd name="T33" fmla="*/ 182 h 185"/>
                  <a:gd name="T34" fmla="*/ 500 w 511"/>
                  <a:gd name="T35" fmla="*/ 56 h 185"/>
                  <a:gd name="T36" fmla="*/ 500 w 511"/>
                  <a:gd name="T37" fmla="*/ 56 h 185"/>
                  <a:gd name="T38" fmla="*/ 505 w 511"/>
                  <a:gd name="T39" fmla="*/ 52 h 185"/>
                  <a:gd name="T40" fmla="*/ 508 w 511"/>
                  <a:gd name="T41" fmla="*/ 48 h 185"/>
                  <a:gd name="T42" fmla="*/ 510 w 511"/>
                  <a:gd name="T43" fmla="*/ 44 h 185"/>
                  <a:gd name="T44" fmla="*/ 511 w 511"/>
                  <a:gd name="T45" fmla="*/ 39 h 185"/>
                  <a:gd name="T46" fmla="*/ 510 w 511"/>
                  <a:gd name="T47" fmla="*/ 34 h 185"/>
                  <a:gd name="T48" fmla="*/ 508 w 511"/>
                  <a:gd name="T49" fmla="*/ 29 h 185"/>
                  <a:gd name="T50" fmla="*/ 505 w 511"/>
                  <a:gd name="T51" fmla="*/ 25 h 185"/>
                  <a:gd name="T52" fmla="*/ 500 w 511"/>
                  <a:gd name="T53" fmla="*/ 22 h 185"/>
                  <a:gd name="T54" fmla="*/ 459 w 511"/>
                  <a:gd name="T5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5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50" y="184"/>
                    </a:lnTo>
                    <a:lnTo>
                      <a:pt x="256" y="185"/>
                    </a:lnTo>
                    <a:lnTo>
                      <a:pt x="261" y="184"/>
                    </a:lnTo>
                    <a:lnTo>
                      <a:pt x="267" y="182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2"/>
                    </a:lnTo>
                    <a:lnTo>
                      <a:pt x="508" y="48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29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246837" y="4023038"/>
            <a:ext cx="1698332" cy="1698553"/>
            <a:chOff x="3935044" y="2945794"/>
            <a:chExt cx="1273915" cy="1273915"/>
          </a:xfrm>
        </p:grpSpPr>
        <p:sp>
          <p:nvSpPr>
            <p:cNvPr id="53" name="Freeform 6"/>
            <p:cNvSpPr/>
            <p:nvPr/>
          </p:nvSpPr>
          <p:spPr bwMode="auto">
            <a:xfrm rot="8100000">
              <a:off x="3935044" y="2945794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470441" y="3399268"/>
              <a:ext cx="203120" cy="293454"/>
              <a:chOff x="6689725" y="4826000"/>
              <a:chExt cx="588963" cy="850901"/>
            </a:xfrm>
            <a:noFill/>
          </p:grpSpPr>
          <p:sp>
            <p:nvSpPr>
              <p:cNvPr id="55" name="Freeform 5"/>
              <p:cNvSpPr/>
              <p:nvPr/>
            </p:nvSpPr>
            <p:spPr bwMode="auto">
              <a:xfrm>
                <a:off x="6689725" y="4826000"/>
                <a:ext cx="588963" cy="706438"/>
              </a:xfrm>
              <a:custGeom>
                <a:avLst/>
                <a:gdLst>
                  <a:gd name="T0" fmla="*/ 101 w 371"/>
                  <a:gd name="T1" fmla="*/ 410 h 445"/>
                  <a:gd name="T2" fmla="*/ 101 w 371"/>
                  <a:gd name="T3" fmla="*/ 351 h 445"/>
                  <a:gd name="T4" fmla="*/ 80 w 371"/>
                  <a:gd name="T5" fmla="*/ 338 h 445"/>
                  <a:gd name="T6" fmla="*/ 60 w 371"/>
                  <a:gd name="T7" fmla="*/ 322 h 445"/>
                  <a:gd name="T8" fmla="*/ 43 w 371"/>
                  <a:gd name="T9" fmla="*/ 304 h 445"/>
                  <a:gd name="T10" fmla="*/ 28 w 371"/>
                  <a:gd name="T11" fmla="*/ 284 h 445"/>
                  <a:gd name="T12" fmla="*/ 16 w 371"/>
                  <a:gd name="T13" fmla="*/ 262 h 445"/>
                  <a:gd name="T14" fmla="*/ 7 w 371"/>
                  <a:gd name="T15" fmla="*/ 238 h 445"/>
                  <a:gd name="T16" fmla="*/ 2 w 371"/>
                  <a:gd name="T17" fmla="*/ 212 h 445"/>
                  <a:gd name="T18" fmla="*/ 0 w 371"/>
                  <a:gd name="T19" fmla="*/ 185 h 445"/>
                  <a:gd name="T20" fmla="*/ 1 w 371"/>
                  <a:gd name="T21" fmla="*/ 166 h 445"/>
                  <a:gd name="T22" fmla="*/ 8 w 371"/>
                  <a:gd name="T23" fmla="*/ 130 h 445"/>
                  <a:gd name="T24" fmla="*/ 22 w 371"/>
                  <a:gd name="T25" fmla="*/ 97 h 445"/>
                  <a:gd name="T26" fmla="*/ 42 w 371"/>
                  <a:gd name="T27" fmla="*/ 67 h 445"/>
                  <a:gd name="T28" fmla="*/ 67 w 371"/>
                  <a:gd name="T29" fmla="*/ 42 h 445"/>
                  <a:gd name="T30" fmla="*/ 97 w 371"/>
                  <a:gd name="T31" fmla="*/ 22 h 445"/>
                  <a:gd name="T32" fmla="*/ 130 w 371"/>
                  <a:gd name="T33" fmla="*/ 8 h 445"/>
                  <a:gd name="T34" fmla="*/ 166 w 371"/>
                  <a:gd name="T35" fmla="*/ 1 h 445"/>
                  <a:gd name="T36" fmla="*/ 186 w 371"/>
                  <a:gd name="T37" fmla="*/ 0 h 445"/>
                  <a:gd name="T38" fmla="*/ 224 w 371"/>
                  <a:gd name="T39" fmla="*/ 4 h 445"/>
                  <a:gd name="T40" fmla="*/ 258 w 371"/>
                  <a:gd name="T41" fmla="*/ 14 h 445"/>
                  <a:gd name="T42" fmla="*/ 290 w 371"/>
                  <a:gd name="T43" fmla="*/ 32 h 445"/>
                  <a:gd name="T44" fmla="*/ 317 w 371"/>
                  <a:gd name="T45" fmla="*/ 54 h 445"/>
                  <a:gd name="T46" fmla="*/ 340 w 371"/>
                  <a:gd name="T47" fmla="*/ 82 h 445"/>
                  <a:gd name="T48" fmla="*/ 357 w 371"/>
                  <a:gd name="T49" fmla="*/ 113 h 445"/>
                  <a:gd name="T50" fmla="*/ 368 w 371"/>
                  <a:gd name="T51" fmla="*/ 148 h 445"/>
                  <a:gd name="T52" fmla="*/ 371 w 371"/>
                  <a:gd name="T53" fmla="*/ 185 h 445"/>
                  <a:gd name="T54" fmla="*/ 371 w 371"/>
                  <a:gd name="T55" fmla="*/ 199 h 445"/>
                  <a:gd name="T56" fmla="*/ 367 w 371"/>
                  <a:gd name="T57" fmla="*/ 225 h 445"/>
                  <a:gd name="T58" fmla="*/ 360 w 371"/>
                  <a:gd name="T59" fmla="*/ 250 h 445"/>
                  <a:gd name="T60" fmla="*/ 349 w 371"/>
                  <a:gd name="T61" fmla="*/ 274 h 445"/>
                  <a:gd name="T62" fmla="*/ 336 w 371"/>
                  <a:gd name="T63" fmla="*/ 295 h 445"/>
                  <a:gd name="T64" fmla="*/ 320 w 371"/>
                  <a:gd name="T65" fmla="*/ 314 h 445"/>
                  <a:gd name="T66" fmla="*/ 301 w 371"/>
                  <a:gd name="T67" fmla="*/ 331 h 445"/>
                  <a:gd name="T68" fmla="*/ 280 w 371"/>
                  <a:gd name="T69" fmla="*/ 346 h 445"/>
                  <a:gd name="T70" fmla="*/ 269 w 371"/>
                  <a:gd name="T71" fmla="*/ 39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1" h="445">
                    <a:moveTo>
                      <a:pt x="260" y="445"/>
                    </a:moveTo>
                    <a:lnTo>
                      <a:pt x="101" y="410"/>
                    </a:lnTo>
                    <a:lnTo>
                      <a:pt x="101" y="351"/>
                    </a:lnTo>
                    <a:lnTo>
                      <a:pt x="101" y="351"/>
                    </a:lnTo>
                    <a:lnTo>
                      <a:pt x="90" y="345"/>
                    </a:lnTo>
                    <a:lnTo>
                      <a:pt x="80" y="338"/>
                    </a:lnTo>
                    <a:lnTo>
                      <a:pt x="70" y="331"/>
                    </a:lnTo>
                    <a:lnTo>
                      <a:pt x="60" y="322"/>
                    </a:lnTo>
                    <a:lnTo>
                      <a:pt x="51" y="314"/>
                    </a:lnTo>
                    <a:lnTo>
                      <a:pt x="43" y="304"/>
                    </a:lnTo>
                    <a:lnTo>
                      <a:pt x="35" y="294"/>
                    </a:lnTo>
                    <a:lnTo>
                      <a:pt x="28" y="284"/>
                    </a:lnTo>
                    <a:lnTo>
                      <a:pt x="22" y="273"/>
                    </a:lnTo>
                    <a:lnTo>
                      <a:pt x="16" y="262"/>
                    </a:lnTo>
                    <a:lnTo>
                      <a:pt x="11" y="250"/>
                    </a:lnTo>
                    <a:lnTo>
                      <a:pt x="7" y="238"/>
                    </a:lnTo>
                    <a:lnTo>
                      <a:pt x="4" y="224"/>
                    </a:lnTo>
                    <a:lnTo>
                      <a:pt x="2" y="212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1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5" y="113"/>
                    </a:lnTo>
                    <a:lnTo>
                      <a:pt x="22" y="97"/>
                    </a:lnTo>
                    <a:lnTo>
                      <a:pt x="32" y="82"/>
                    </a:lnTo>
                    <a:lnTo>
                      <a:pt x="42" y="67"/>
                    </a:lnTo>
                    <a:lnTo>
                      <a:pt x="54" y="54"/>
                    </a:lnTo>
                    <a:lnTo>
                      <a:pt x="67" y="42"/>
                    </a:lnTo>
                    <a:lnTo>
                      <a:pt x="82" y="32"/>
                    </a:lnTo>
                    <a:lnTo>
                      <a:pt x="97" y="22"/>
                    </a:lnTo>
                    <a:lnTo>
                      <a:pt x="113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5" y="1"/>
                    </a:lnTo>
                    <a:lnTo>
                      <a:pt x="224" y="4"/>
                    </a:lnTo>
                    <a:lnTo>
                      <a:pt x="241" y="8"/>
                    </a:lnTo>
                    <a:lnTo>
                      <a:pt x="258" y="14"/>
                    </a:lnTo>
                    <a:lnTo>
                      <a:pt x="274" y="22"/>
                    </a:lnTo>
                    <a:lnTo>
                      <a:pt x="290" y="32"/>
                    </a:lnTo>
                    <a:lnTo>
                      <a:pt x="304" y="42"/>
                    </a:lnTo>
                    <a:lnTo>
                      <a:pt x="317" y="54"/>
                    </a:lnTo>
                    <a:lnTo>
                      <a:pt x="329" y="67"/>
                    </a:lnTo>
                    <a:lnTo>
                      <a:pt x="340" y="82"/>
                    </a:lnTo>
                    <a:lnTo>
                      <a:pt x="349" y="97"/>
                    </a:lnTo>
                    <a:lnTo>
                      <a:pt x="357" y="113"/>
                    </a:lnTo>
                    <a:lnTo>
                      <a:pt x="363" y="130"/>
                    </a:lnTo>
                    <a:lnTo>
                      <a:pt x="368" y="148"/>
                    </a:lnTo>
                    <a:lnTo>
                      <a:pt x="370" y="166"/>
                    </a:lnTo>
                    <a:lnTo>
                      <a:pt x="371" y="185"/>
                    </a:lnTo>
                    <a:lnTo>
                      <a:pt x="371" y="185"/>
                    </a:lnTo>
                    <a:lnTo>
                      <a:pt x="371" y="199"/>
                    </a:lnTo>
                    <a:lnTo>
                      <a:pt x="369" y="212"/>
                    </a:lnTo>
                    <a:lnTo>
                      <a:pt x="367" y="225"/>
                    </a:lnTo>
                    <a:lnTo>
                      <a:pt x="364" y="238"/>
                    </a:lnTo>
                    <a:lnTo>
                      <a:pt x="360" y="250"/>
                    </a:lnTo>
                    <a:lnTo>
                      <a:pt x="355" y="262"/>
                    </a:lnTo>
                    <a:lnTo>
                      <a:pt x="349" y="274"/>
                    </a:lnTo>
                    <a:lnTo>
                      <a:pt x="343" y="285"/>
                    </a:lnTo>
                    <a:lnTo>
                      <a:pt x="336" y="295"/>
                    </a:lnTo>
                    <a:lnTo>
                      <a:pt x="328" y="305"/>
                    </a:lnTo>
                    <a:lnTo>
                      <a:pt x="320" y="314"/>
                    </a:lnTo>
                    <a:lnTo>
                      <a:pt x="311" y="323"/>
                    </a:lnTo>
                    <a:lnTo>
                      <a:pt x="301" y="331"/>
                    </a:lnTo>
                    <a:lnTo>
                      <a:pt x="291" y="339"/>
                    </a:lnTo>
                    <a:lnTo>
                      <a:pt x="280" y="346"/>
                    </a:lnTo>
                    <a:lnTo>
                      <a:pt x="269" y="352"/>
                    </a:lnTo>
                    <a:lnTo>
                      <a:pt x="269" y="394"/>
                    </a:lnTo>
                    <a:lnTo>
                      <a:pt x="176" y="37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6"/>
              <p:cNvSpPr>
                <a:spLocks noChangeShapeType="1"/>
              </p:cNvSpPr>
              <p:nvPr/>
            </p:nvSpPr>
            <p:spPr bwMode="auto">
              <a:xfrm flipH="1" flipV="1">
                <a:off x="6850063" y="5551488"/>
                <a:ext cx="252413" cy="555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Line 7"/>
              <p:cNvSpPr>
                <a:spLocks noChangeShapeType="1"/>
              </p:cNvSpPr>
              <p:nvPr/>
            </p:nvSpPr>
            <p:spPr bwMode="auto">
              <a:xfrm flipH="1" flipV="1">
                <a:off x="6870700" y="5630863"/>
                <a:ext cx="211138" cy="46038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8336113" y="4250725"/>
            <a:ext cx="577352" cy="577427"/>
            <a:chOff x="5533156" y="2710411"/>
            <a:chExt cx="303402" cy="303402"/>
          </a:xfrm>
        </p:grpSpPr>
        <p:sp>
          <p:nvSpPr>
            <p:cNvPr id="59" name="椭圆 58"/>
            <p:cNvSpPr/>
            <p:nvPr/>
          </p:nvSpPr>
          <p:spPr>
            <a:xfrm>
              <a:off x="5533156" y="2710411"/>
              <a:ext cx="303402" cy="303402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5632494" y="2786461"/>
              <a:ext cx="104727" cy="151304"/>
              <a:chOff x="6689725" y="4826000"/>
              <a:chExt cx="588963" cy="850901"/>
            </a:xfrm>
            <a:noFill/>
          </p:grpSpPr>
          <p:sp>
            <p:nvSpPr>
              <p:cNvPr id="61" name="Freeform 5"/>
              <p:cNvSpPr/>
              <p:nvPr/>
            </p:nvSpPr>
            <p:spPr bwMode="auto">
              <a:xfrm>
                <a:off x="6689725" y="4826000"/>
                <a:ext cx="588963" cy="706438"/>
              </a:xfrm>
              <a:custGeom>
                <a:avLst/>
                <a:gdLst>
                  <a:gd name="T0" fmla="*/ 101 w 371"/>
                  <a:gd name="T1" fmla="*/ 410 h 445"/>
                  <a:gd name="T2" fmla="*/ 101 w 371"/>
                  <a:gd name="T3" fmla="*/ 351 h 445"/>
                  <a:gd name="T4" fmla="*/ 80 w 371"/>
                  <a:gd name="T5" fmla="*/ 338 h 445"/>
                  <a:gd name="T6" fmla="*/ 60 w 371"/>
                  <a:gd name="T7" fmla="*/ 322 h 445"/>
                  <a:gd name="T8" fmla="*/ 43 w 371"/>
                  <a:gd name="T9" fmla="*/ 304 h 445"/>
                  <a:gd name="T10" fmla="*/ 28 w 371"/>
                  <a:gd name="T11" fmla="*/ 284 h 445"/>
                  <a:gd name="T12" fmla="*/ 16 w 371"/>
                  <a:gd name="T13" fmla="*/ 262 h 445"/>
                  <a:gd name="T14" fmla="*/ 7 w 371"/>
                  <a:gd name="T15" fmla="*/ 238 h 445"/>
                  <a:gd name="T16" fmla="*/ 2 w 371"/>
                  <a:gd name="T17" fmla="*/ 212 h 445"/>
                  <a:gd name="T18" fmla="*/ 0 w 371"/>
                  <a:gd name="T19" fmla="*/ 185 h 445"/>
                  <a:gd name="T20" fmla="*/ 1 w 371"/>
                  <a:gd name="T21" fmla="*/ 166 h 445"/>
                  <a:gd name="T22" fmla="*/ 8 w 371"/>
                  <a:gd name="T23" fmla="*/ 130 h 445"/>
                  <a:gd name="T24" fmla="*/ 22 w 371"/>
                  <a:gd name="T25" fmla="*/ 97 h 445"/>
                  <a:gd name="T26" fmla="*/ 42 w 371"/>
                  <a:gd name="T27" fmla="*/ 67 h 445"/>
                  <a:gd name="T28" fmla="*/ 67 w 371"/>
                  <a:gd name="T29" fmla="*/ 42 h 445"/>
                  <a:gd name="T30" fmla="*/ 97 w 371"/>
                  <a:gd name="T31" fmla="*/ 22 h 445"/>
                  <a:gd name="T32" fmla="*/ 130 w 371"/>
                  <a:gd name="T33" fmla="*/ 8 h 445"/>
                  <a:gd name="T34" fmla="*/ 166 w 371"/>
                  <a:gd name="T35" fmla="*/ 1 h 445"/>
                  <a:gd name="T36" fmla="*/ 186 w 371"/>
                  <a:gd name="T37" fmla="*/ 0 h 445"/>
                  <a:gd name="T38" fmla="*/ 224 w 371"/>
                  <a:gd name="T39" fmla="*/ 4 h 445"/>
                  <a:gd name="T40" fmla="*/ 258 w 371"/>
                  <a:gd name="T41" fmla="*/ 14 h 445"/>
                  <a:gd name="T42" fmla="*/ 290 w 371"/>
                  <a:gd name="T43" fmla="*/ 32 h 445"/>
                  <a:gd name="T44" fmla="*/ 317 w 371"/>
                  <a:gd name="T45" fmla="*/ 54 h 445"/>
                  <a:gd name="T46" fmla="*/ 340 w 371"/>
                  <a:gd name="T47" fmla="*/ 82 h 445"/>
                  <a:gd name="T48" fmla="*/ 357 w 371"/>
                  <a:gd name="T49" fmla="*/ 113 h 445"/>
                  <a:gd name="T50" fmla="*/ 368 w 371"/>
                  <a:gd name="T51" fmla="*/ 148 h 445"/>
                  <a:gd name="T52" fmla="*/ 371 w 371"/>
                  <a:gd name="T53" fmla="*/ 185 h 445"/>
                  <a:gd name="T54" fmla="*/ 371 w 371"/>
                  <a:gd name="T55" fmla="*/ 199 h 445"/>
                  <a:gd name="T56" fmla="*/ 367 w 371"/>
                  <a:gd name="T57" fmla="*/ 225 h 445"/>
                  <a:gd name="T58" fmla="*/ 360 w 371"/>
                  <a:gd name="T59" fmla="*/ 250 h 445"/>
                  <a:gd name="T60" fmla="*/ 349 w 371"/>
                  <a:gd name="T61" fmla="*/ 274 h 445"/>
                  <a:gd name="T62" fmla="*/ 336 w 371"/>
                  <a:gd name="T63" fmla="*/ 295 h 445"/>
                  <a:gd name="T64" fmla="*/ 320 w 371"/>
                  <a:gd name="T65" fmla="*/ 314 h 445"/>
                  <a:gd name="T66" fmla="*/ 301 w 371"/>
                  <a:gd name="T67" fmla="*/ 331 h 445"/>
                  <a:gd name="T68" fmla="*/ 280 w 371"/>
                  <a:gd name="T69" fmla="*/ 346 h 445"/>
                  <a:gd name="T70" fmla="*/ 269 w 371"/>
                  <a:gd name="T71" fmla="*/ 39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1" h="445">
                    <a:moveTo>
                      <a:pt x="260" y="445"/>
                    </a:moveTo>
                    <a:lnTo>
                      <a:pt x="101" y="410"/>
                    </a:lnTo>
                    <a:lnTo>
                      <a:pt x="101" y="351"/>
                    </a:lnTo>
                    <a:lnTo>
                      <a:pt x="101" y="351"/>
                    </a:lnTo>
                    <a:lnTo>
                      <a:pt x="90" y="345"/>
                    </a:lnTo>
                    <a:lnTo>
                      <a:pt x="80" y="338"/>
                    </a:lnTo>
                    <a:lnTo>
                      <a:pt x="70" y="331"/>
                    </a:lnTo>
                    <a:lnTo>
                      <a:pt x="60" y="322"/>
                    </a:lnTo>
                    <a:lnTo>
                      <a:pt x="51" y="314"/>
                    </a:lnTo>
                    <a:lnTo>
                      <a:pt x="43" y="304"/>
                    </a:lnTo>
                    <a:lnTo>
                      <a:pt x="35" y="294"/>
                    </a:lnTo>
                    <a:lnTo>
                      <a:pt x="28" y="284"/>
                    </a:lnTo>
                    <a:lnTo>
                      <a:pt x="22" y="273"/>
                    </a:lnTo>
                    <a:lnTo>
                      <a:pt x="16" y="262"/>
                    </a:lnTo>
                    <a:lnTo>
                      <a:pt x="11" y="250"/>
                    </a:lnTo>
                    <a:lnTo>
                      <a:pt x="7" y="238"/>
                    </a:lnTo>
                    <a:lnTo>
                      <a:pt x="4" y="224"/>
                    </a:lnTo>
                    <a:lnTo>
                      <a:pt x="2" y="212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1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5" y="113"/>
                    </a:lnTo>
                    <a:lnTo>
                      <a:pt x="22" y="97"/>
                    </a:lnTo>
                    <a:lnTo>
                      <a:pt x="32" y="82"/>
                    </a:lnTo>
                    <a:lnTo>
                      <a:pt x="42" y="67"/>
                    </a:lnTo>
                    <a:lnTo>
                      <a:pt x="54" y="54"/>
                    </a:lnTo>
                    <a:lnTo>
                      <a:pt x="67" y="42"/>
                    </a:lnTo>
                    <a:lnTo>
                      <a:pt x="82" y="32"/>
                    </a:lnTo>
                    <a:lnTo>
                      <a:pt x="97" y="22"/>
                    </a:lnTo>
                    <a:lnTo>
                      <a:pt x="113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5" y="1"/>
                    </a:lnTo>
                    <a:lnTo>
                      <a:pt x="224" y="4"/>
                    </a:lnTo>
                    <a:lnTo>
                      <a:pt x="241" y="8"/>
                    </a:lnTo>
                    <a:lnTo>
                      <a:pt x="258" y="14"/>
                    </a:lnTo>
                    <a:lnTo>
                      <a:pt x="274" y="22"/>
                    </a:lnTo>
                    <a:lnTo>
                      <a:pt x="290" y="32"/>
                    </a:lnTo>
                    <a:lnTo>
                      <a:pt x="304" y="42"/>
                    </a:lnTo>
                    <a:lnTo>
                      <a:pt x="317" y="54"/>
                    </a:lnTo>
                    <a:lnTo>
                      <a:pt x="329" y="67"/>
                    </a:lnTo>
                    <a:lnTo>
                      <a:pt x="340" y="82"/>
                    </a:lnTo>
                    <a:lnTo>
                      <a:pt x="349" y="97"/>
                    </a:lnTo>
                    <a:lnTo>
                      <a:pt x="357" y="113"/>
                    </a:lnTo>
                    <a:lnTo>
                      <a:pt x="363" y="130"/>
                    </a:lnTo>
                    <a:lnTo>
                      <a:pt x="368" y="148"/>
                    </a:lnTo>
                    <a:lnTo>
                      <a:pt x="370" y="166"/>
                    </a:lnTo>
                    <a:lnTo>
                      <a:pt x="371" y="185"/>
                    </a:lnTo>
                    <a:lnTo>
                      <a:pt x="371" y="185"/>
                    </a:lnTo>
                    <a:lnTo>
                      <a:pt x="371" y="199"/>
                    </a:lnTo>
                    <a:lnTo>
                      <a:pt x="369" y="212"/>
                    </a:lnTo>
                    <a:lnTo>
                      <a:pt x="367" y="225"/>
                    </a:lnTo>
                    <a:lnTo>
                      <a:pt x="364" y="238"/>
                    </a:lnTo>
                    <a:lnTo>
                      <a:pt x="360" y="250"/>
                    </a:lnTo>
                    <a:lnTo>
                      <a:pt x="355" y="262"/>
                    </a:lnTo>
                    <a:lnTo>
                      <a:pt x="349" y="274"/>
                    </a:lnTo>
                    <a:lnTo>
                      <a:pt x="343" y="285"/>
                    </a:lnTo>
                    <a:lnTo>
                      <a:pt x="336" y="295"/>
                    </a:lnTo>
                    <a:lnTo>
                      <a:pt x="328" y="305"/>
                    </a:lnTo>
                    <a:lnTo>
                      <a:pt x="320" y="314"/>
                    </a:lnTo>
                    <a:lnTo>
                      <a:pt x="311" y="323"/>
                    </a:lnTo>
                    <a:lnTo>
                      <a:pt x="301" y="331"/>
                    </a:lnTo>
                    <a:lnTo>
                      <a:pt x="291" y="339"/>
                    </a:lnTo>
                    <a:lnTo>
                      <a:pt x="280" y="346"/>
                    </a:lnTo>
                    <a:lnTo>
                      <a:pt x="269" y="352"/>
                    </a:lnTo>
                    <a:lnTo>
                      <a:pt x="269" y="394"/>
                    </a:lnTo>
                    <a:lnTo>
                      <a:pt x="176" y="37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Line 6"/>
              <p:cNvSpPr>
                <a:spLocks noChangeShapeType="1"/>
              </p:cNvSpPr>
              <p:nvPr/>
            </p:nvSpPr>
            <p:spPr bwMode="auto">
              <a:xfrm flipH="1" flipV="1">
                <a:off x="6850063" y="5551488"/>
                <a:ext cx="252413" cy="555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Line 7"/>
              <p:cNvSpPr>
                <a:spLocks noChangeShapeType="1"/>
              </p:cNvSpPr>
              <p:nvPr/>
            </p:nvSpPr>
            <p:spPr bwMode="auto">
              <a:xfrm flipH="1" flipV="1">
                <a:off x="6870700" y="5630863"/>
                <a:ext cx="211138" cy="46038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199084" y="2249705"/>
            <a:ext cx="577352" cy="577427"/>
            <a:chOff x="2616863" y="1351983"/>
            <a:chExt cx="303402" cy="303402"/>
          </a:xfrm>
        </p:grpSpPr>
        <p:sp>
          <p:nvSpPr>
            <p:cNvPr id="65" name="椭圆 64"/>
            <p:cNvSpPr/>
            <p:nvPr/>
          </p:nvSpPr>
          <p:spPr>
            <a:xfrm>
              <a:off x="2616863" y="1351983"/>
              <a:ext cx="303402" cy="30340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2692771" y="1428033"/>
              <a:ext cx="151586" cy="151304"/>
              <a:chOff x="4064000" y="6135688"/>
              <a:chExt cx="852488" cy="850900"/>
            </a:xfrm>
            <a:noFill/>
          </p:grpSpPr>
          <p:sp>
            <p:nvSpPr>
              <p:cNvPr id="67" name="Freeform 11"/>
              <p:cNvSpPr/>
              <p:nvPr/>
            </p:nvSpPr>
            <p:spPr bwMode="auto">
              <a:xfrm>
                <a:off x="4064000" y="6135688"/>
                <a:ext cx="852488" cy="850900"/>
              </a:xfrm>
              <a:custGeom>
                <a:avLst/>
                <a:gdLst>
                  <a:gd name="T0" fmla="*/ 529 w 537"/>
                  <a:gd name="T1" fmla="*/ 80 h 536"/>
                  <a:gd name="T2" fmla="*/ 456 w 537"/>
                  <a:gd name="T3" fmla="*/ 7 h 536"/>
                  <a:gd name="T4" fmla="*/ 456 w 537"/>
                  <a:gd name="T5" fmla="*/ 7 h 536"/>
                  <a:gd name="T6" fmla="*/ 452 w 537"/>
                  <a:gd name="T7" fmla="*/ 3 h 536"/>
                  <a:gd name="T8" fmla="*/ 447 w 537"/>
                  <a:gd name="T9" fmla="*/ 1 h 536"/>
                  <a:gd name="T10" fmla="*/ 442 w 537"/>
                  <a:gd name="T11" fmla="*/ 0 h 536"/>
                  <a:gd name="T12" fmla="*/ 437 w 537"/>
                  <a:gd name="T13" fmla="*/ 0 h 536"/>
                  <a:gd name="T14" fmla="*/ 432 w 537"/>
                  <a:gd name="T15" fmla="*/ 0 h 536"/>
                  <a:gd name="T16" fmla="*/ 427 w 537"/>
                  <a:gd name="T17" fmla="*/ 2 h 536"/>
                  <a:gd name="T18" fmla="*/ 422 w 537"/>
                  <a:gd name="T19" fmla="*/ 5 h 536"/>
                  <a:gd name="T20" fmla="*/ 417 w 537"/>
                  <a:gd name="T21" fmla="*/ 8 h 536"/>
                  <a:gd name="T22" fmla="*/ 367 w 537"/>
                  <a:gd name="T23" fmla="*/ 59 h 536"/>
                  <a:gd name="T24" fmla="*/ 43 w 537"/>
                  <a:gd name="T25" fmla="*/ 383 h 536"/>
                  <a:gd name="T26" fmla="*/ 0 w 537"/>
                  <a:gd name="T27" fmla="*/ 536 h 536"/>
                  <a:gd name="T28" fmla="*/ 153 w 537"/>
                  <a:gd name="T29" fmla="*/ 494 h 536"/>
                  <a:gd name="T30" fmla="*/ 478 w 537"/>
                  <a:gd name="T31" fmla="*/ 169 h 536"/>
                  <a:gd name="T32" fmla="*/ 528 w 537"/>
                  <a:gd name="T33" fmla="*/ 119 h 536"/>
                  <a:gd name="T34" fmla="*/ 528 w 537"/>
                  <a:gd name="T35" fmla="*/ 119 h 536"/>
                  <a:gd name="T36" fmla="*/ 531 w 537"/>
                  <a:gd name="T37" fmla="*/ 115 h 536"/>
                  <a:gd name="T38" fmla="*/ 534 w 537"/>
                  <a:gd name="T39" fmla="*/ 110 h 536"/>
                  <a:gd name="T40" fmla="*/ 536 w 537"/>
                  <a:gd name="T41" fmla="*/ 105 h 536"/>
                  <a:gd name="T42" fmla="*/ 537 w 537"/>
                  <a:gd name="T43" fmla="*/ 99 h 536"/>
                  <a:gd name="T44" fmla="*/ 536 w 537"/>
                  <a:gd name="T45" fmla="*/ 94 h 536"/>
                  <a:gd name="T46" fmla="*/ 535 w 537"/>
                  <a:gd name="T47" fmla="*/ 89 h 536"/>
                  <a:gd name="T48" fmla="*/ 533 w 537"/>
                  <a:gd name="T49" fmla="*/ 85 h 536"/>
                  <a:gd name="T50" fmla="*/ 529 w 537"/>
                  <a:gd name="T51" fmla="*/ 80 h 536"/>
                  <a:gd name="T52" fmla="*/ 529 w 537"/>
                  <a:gd name="T53" fmla="*/ 8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7" h="536">
                    <a:moveTo>
                      <a:pt x="529" y="80"/>
                    </a:moveTo>
                    <a:lnTo>
                      <a:pt x="456" y="7"/>
                    </a:lnTo>
                    <a:lnTo>
                      <a:pt x="456" y="7"/>
                    </a:lnTo>
                    <a:lnTo>
                      <a:pt x="452" y="3"/>
                    </a:lnTo>
                    <a:lnTo>
                      <a:pt x="447" y="1"/>
                    </a:lnTo>
                    <a:lnTo>
                      <a:pt x="442" y="0"/>
                    </a:lnTo>
                    <a:lnTo>
                      <a:pt x="437" y="0"/>
                    </a:lnTo>
                    <a:lnTo>
                      <a:pt x="432" y="0"/>
                    </a:lnTo>
                    <a:lnTo>
                      <a:pt x="427" y="2"/>
                    </a:lnTo>
                    <a:lnTo>
                      <a:pt x="422" y="5"/>
                    </a:lnTo>
                    <a:lnTo>
                      <a:pt x="417" y="8"/>
                    </a:lnTo>
                    <a:lnTo>
                      <a:pt x="367" y="59"/>
                    </a:lnTo>
                    <a:lnTo>
                      <a:pt x="43" y="383"/>
                    </a:lnTo>
                    <a:lnTo>
                      <a:pt x="0" y="536"/>
                    </a:lnTo>
                    <a:lnTo>
                      <a:pt x="153" y="494"/>
                    </a:lnTo>
                    <a:lnTo>
                      <a:pt x="478" y="16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5"/>
                    </a:lnTo>
                    <a:lnTo>
                      <a:pt x="534" y="110"/>
                    </a:lnTo>
                    <a:lnTo>
                      <a:pt x="536" y="105"/>
                    </a:lnTo>
                    <a:lnTo>
                      <a:pt x="537" y="99"/>
                    </a:lnTo>
                    <a:lnTo>
                      <a:pt x="536" y="94"/>
                    </a:lnTo>
                    <a:lnTo>
                      <a:pt x="535" y="89"/>
                    </a:lnTo>
                    <a:lnTo>
                      <a:pt x="533" y="85"/>
                    </a:lnTo>
                    <a:lnTo>
                      <a:pt x="529" y="80"/>
                    </a:lnTo>
                    <a:lnTo>
                      <a:pt x="529" y="8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4646613" y="6229350"/>
                <a:ext cx="176213" cy="17462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 flipH="1">
                <a:off x="4210050" y="6272213"/>
                <a:ext cx="479425" cy="48101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flipH="1">
                <a:off x="4297363" y="6361113"/>
                <a:ext cx="481013" cy="47942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5"/>
              <p:cNvSpPr/>
              <p:nvPr/>
            </p:nvSpPr>
            <p:spPr bwMode="auto">
              <a:xfrm>
                <a:off x="4132263" y="6743700"/>
                <a:ext cx="174625" cy="176213"/>
              </a:xfrm>
              <a:custGeom>
                <a:avLst/>
                <a:gdLst>
                  <a:gd name="T0" fmla="*/ 0 w 110"/>
                  <a:gd name="T1" fmla="*/ 0 h 111"/>
                  <a:gd name="T2" fmla="*/ 49 w 110"/>
                  <a:gd name="T3" fmla="*/ 6 h 111"/>
                  <a:gd name="T4" fmla="*/ 55 w 110"/>
                  <a:gd name="T5" fmla="*/ 55 h 111"/>
                  <a:gd name="T6" fmla="*/ 104 w 110"/>
                  <a:gd name="T7" fmla="*/ 61 h 111"/>
                  <a:gd name="T8" fmla="*/ 110 w 11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0"/>
                    </a:moveTo>
                    <a:lnTo>
                      <a:pt x="49" y="6"/>
                    </a:lnTo>
                    <a:lnTo>
                      <a:pt x="55" y="55"/>
                    </a:lnTo>
                    <a:lnTo>
                      <a:pt x="104" y="61"/>
                    </a:lnTo>
                    <a:lnTo>
                      <a:pt x="110" y="1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Line 16"/>
              <p:cNvSpPr>
                <a:spLocks noChangeShapeType="1"/>
              </p:cNvSpPr>
              <p:nvPr/>
            </p:nvSpPr>
            <p:spPr bwMode="auto">
              <a:xfrm flipV="1">
                <a:off x="4149725" y="6269038"/>
                <a:ext cx="117475" cy="1190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Line 17"/>
              <p:cNvSpPr>
                <a:spLocks noChangeShapeType="1"/>
              </p:cNvSpPr>
              <p:nvPr/>
            </p:nvSpPr>
            <p:spPr bwMode="auto">
              <a:xfrm flipV="1">
                <a:off x="4214813" y="6370638"/>
                <a:ext cx="82550" cy="8255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Line 18"/>
              <p:cNvSpPr>
                <a:spLocks noChangeShapeType="1"/>
              </p:cNvSpPr>
              <p:nvPr/>
            </p:nvSpPr>
            <p:spPr bwMode="auto">
              <a:xfrm flipV="1">
                <a:off x="4662488" y="6783388"/>
                <a:ext cx="119063" cy="1190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19"/>
              <p:cNvSpPr>
                <a:spLocks noChangeShapeType="1"/>
              </p:cNvSpPr>
              <p:nvPr/>
            </p:nvSpPr>
            <p:spPr bwMode="auto">
              <a:xfrm flipV="1">
                <a:off x="4597400" y="6753225"/>
                <a:ext cx="82550" cy="8255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20"/>
              <p:cNvSpPr/>
              <p:nvPr/>
            </p:nvSpPr>
            <p:spPr bwMode="auto">
              <a:xfrm>
                <a:off x="4084638" y="6157913"/>
                <a:ext cx="369888" cy="368300"/>
              </a:xfrm>
              <a:custGeom>
                <a:avLst/>
                <a:gdLst>
                  <a:gd name="T0" fmla="*/ 233 w 233"/>
                  <a:gd name="T1" fmla="*/ 128 h 232"/>
                  <a:gd name="T2" fmla="*/ 111 w 233"/>
                  <a:gd name="T3" fmla="*/ 7 h 232"/>
                  <a:gd name="T4" fmla="*/ 111 w 233"/>
                  <a:gd name="T5" fmla="*/ 7 h 232"/>
                  <a:gd name="T6" fmla="*/ 107 w 233"/>
                  <a:gd name="T7" fmla="*/ 4 h 232"/>
                  <a:gd name="T8" fmla="*/ 103 w 233"/>
                  <a:gd name="T9" fmla="*/ 2 h 232"/>
                  <a:gd name="T10" fmla="*/ 98 w 233"/>
                  <a:gd name="T11" fmla="*/ 0 h 232"/>
                  <a:gd name="T12" fmla="*/ 94 w 233"/>
                  <a:gd name="T13" fmla="*/ 0 h 232"/>
                  <a:gd name="T14" fmla="*/ 89 w 233"/>
                  <a:gd name="T15" fmla="*/ 0 h 232"/>
                  <a:gd name="T16" fmla="*/ 84 w 233"/>
                  <a:gd name="T17" fmla="*/ 2 h 232"/>
                  <a:gd name="T18" fmla="*/ 80 w 233"/>
                  <a:gd name="T19" fmla="*/ 4 h 232"/>
                  <a:gd name="T20" fmla="*/ 76 w 233"/>
                  <a:gd name="T21" fmla="*/ 7 h 232"/>
                  <a:gd name="T22" fmla="*/ 7 w 233"/>
                  <a:gd name="T23" fmla="*/ 77 h 232"/>
                  <a:gd name="T24" fmla="*/ 7 w 233"/>
                  <a:gd name="T25" fmla="*/ 77 h 232"/>
                  <a:gd name="T26" fmla="*/ 4 w 233"/>
                  <a:gd name="T27" fmla="*/ 80 h 232"/>
                  <a:gd name="T28" fmla="*/ 2 w 233"/>
                  <a:gd name="T29" fmla="*/ 85 h 232"/>
                  <a:gd name="T30" fmla="*/ 0 w 233"/>
                  <a:gd name="T31" fmla="*/ 89 h 232"/>
                  <a:gd name="T32" fmla="*/ 0 w 233"/>
                  <a:gd name="T33" fmla="*/ 94 h 232"/>
                  <a:gd name="T34" fmla="*/ 0 w 233"/>
                  <a:gd name="T35" fmla="*/ 99 h 232"/>
                  <a:gd name="T36" fmla="*/ 2 w 233"/>
                  <a:gd name="T37" fmla="*/ 103 h 232"/>
                  <a:gd name="T38" fmla="*/ 4 w 233"/>
                  <a:gd name="T39" fmla="*/ 107 h 232"/>
                  <a:gd name="T40" fmla="*/ 7 w 233"/>
                  <a:gd name="T41" fmla="*/ 111 h 232"/>
                  <a:gd name="T42" fmla="*/ 128 w 233"/>
                  <a:gd name="T4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232">
                    <a:moveTo>
                      <a:pt x="233" y="128"/>
                    </a:moveTo>
                    <a:lnTo>
                      <a:pt x="111" y="7"/>
                    </a:lnTo>
                    <a:lnTo>
                      <a:pt x="111" y="7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4" y="80"/>
                    </a:lnTo>
                    <a:lnTo>
                      <a:pt x="2" y="85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7" y="111"/>
                    </a:lnTo>
                    <a:lnTo>
                      <a:pt x="128" y="23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1"/>
              <p:cNvSpPr/>
              <p:nvPr/>
            </p:nvSpPr>
            <p:spPr bwMode="auto">
              <a:xfrm>
                <a:off x="4524375" y="6596063"/>
                <a:ext cx="368300" cy="369888"/>
              </a:xfrm>
              <a:custGeom>
                <a:avLst/>
                <a:gdLst>
                  <a:gd name="T0" fmla="*/ 0 w 232"/>
                  <a:gd name="T1" fmla="*/ 106 h 233"/>
                  <a:gd name="T2" fmla="*/ 121 w 232"/>
                  <a:gd name="T3" fmla="*/ 226 h 233"/>
                  <a:gd name="T4" fmla="*/ 121 w 232"/>
                  <a:gd name="T5" fmla="*/ 226 h 233"/>
                  <a:gd name="T6" fmla="*/ 125 w 232"/>
                  <a:gd name="T7" fmla="*/ 229 h 233"/>
                  <a:gd name="T8" fmla="*/ 129 w 232"/>
                  <a:gd name="T9" fmla="*/ 232 h 233"/>
                  <a:gd name="T10" fmla="*/ 134 w 232"/>
                  <a:gd name="T11" fmla="*/ 233 h 233"/>
                  <a:gd name="T12" fmla="*/ 138 w 232"/>
                  <a:gd name="T13" fmla="*/ 233 h 233"/>
                  <a:gd name="T14" fmla="*/ 143 w 232"/>
                  <a:gd name="T15" fmla="*/ 233 h 233"/>
                  <a:gd name="T16" fmla="*/ 148 w 232"/>
                  <a:gd name="T17" fmla="*/ 232 h 233"/>
                  <a:gd name="T18" fmla="*/ 152 w 232"/>
                  <a:gd name="T19" fmla="*/ 229 h 233"/>
                  <a:gd name="T20" fmla="*/ 156 w 232"/>
                  <a:gd name="T21" fmla="*/ 226 h 233"/>
                  <a:gd name="T22" fmla="*/ 225 w 232"/>
                  <a:gd name="T23" fmla="*/ 157 h 233"/>
                  <a:gd name="T24" fmla="*/ 225 w 232"/>
                  <a:gd name="T25" fmla="*/ 157 h 233"/>
                  <a:gd name="T26" fmla="*/ 228 w 232"/>
                  <a:gd name="T27" fmla="*/ 153 h 233"/>
                  <a:gd name="T28" fmla="*/ 230 w 232"/>
                  <a:gd name="T29" fmla="*/ 149 h 233"/>
                  <a:gd name="T30" fmla="*/ 232 w 232"/>
                  <a:gd name="T31" fmla="*/ 144 h 233"/>
                  <a:gd name="T32" fmla="*/ 232 w 232"/>
                  <a:gd name="T33" fmla="*/ 140 h 233"/>
                  <a:gd name="T34" fmla="*/ 232 w 232"/>
                  <a:gd name="T35" fmla="*/ 135 h 233"/>
                  <a:gd name="T36" fmla="*/ 230 w 232"/>
                  <a:gd name="T37" fmla="*/ 130 h 233"/>
                  <a:gd name="T38" fmla="*/ 228 w 232"/>
                  <a:gd name="T39" fmla="*/ 126 h 233"/>
                  <a:gd name="T40" fmla="*/ 225 w 232"/>
                  <a:gd name="T41" fmla="*/ 122 h 233"/>
                  <a:gd name="T42" fmla="*/ 104 w 232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233">
                    <a:moveTo>
                      <a:pt x="0" y="106"/>
                    </a:moveTo>
                    <a:lnTo>
                      <a:pt x="121" y="226"/>
                    </a:lnTo>
                    <a:lnTo>
                      <a:pt x="121" y="226"/>
                    </a:lnTo>
                    <a:lnTo>
                      <a:pt x="125" y="229"/>
                    </a:lnTo>
                    <a:lnTo>
                      <a:pt x="129" y="232"/>
                    </a:lnTo>
                    <a:lnTo>
                      <a:pt x="134" y="233"/>
                    </a:lnTo>
                    <a:lnTo>
                      <a:pt x="138" y="233"/>
                    </a:lnTo>
                    <a:lnTo>
                      <a:pt x="143" y="233"/>
                    </a:lnTo>
                    <a:lnTo>
                      <a:pt x="148" y="232"/>
                    </a:lnTo>
                    <a:lnTo>
                      <a:pt x="152" y="229"/>
                    </a:lnTo>
                    <a:lnTo>
                      <a:pt x="156" y="226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8" y="153"/>
                    </a:lnTo>
                    <a:lnTo>
                      <a:pt x="230" y="149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6"/>
                    </a:lnTo>
                    <a:lnTo>
                      <a:pt x="225" y="122"/>
                    </a:lnTo>
                    <a:lnTo>
                      <a:pt x="104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199084" y="4250725"/>
            <a:ext cx="577352" cy="577427"/>
            <a:chOff x="6231683" y="1351983"/>
            <a:chExt cx="303402" cy="303402"/>
          </a:xfrm>
        </p:grpSpPr>
        <p:sp>
          <p:nvSpPr>
            <p:cNvPr id="79" name="椭圆 78"/>
            <p:cNvSpPr/>
            <p:nvPr/>
          </p:nvSpPr>
          <p:spPr>
            <a:xfrm>
              <a:off x="6231683" y="1351983"/>
              <a:ext cx="303402" cy="303402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306462" y="1428033"/>
              <a:ext cx="153845" cy="151304"/>
              <a:chOff x="5294313" y="6135688"/>
              <a:chExt cx="865188" cy="850900"/>
            </a:xfrm>
            <a:noFill/>
          </p:grpSpPr>
          <p:sp>
            <p:nvSpPr>
              <p:cNvPr id="81" name="Freeform 28"/>
              <p:cNvSpPr/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29"/>
              <p:cNvSpPr/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32"/>
              <p:cNvSpPr/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8336113" y="2249705"/>
            <a:ext cx="577352" cy="577427"/>
            <a:chOff x="3302457" y="2710411"/>
            <a:chExt cx="303402" cy="303402"/>
          </a:xfrm>
        </p:grpSpPr>
        <p:sp>
          <p:nvSpPr>
            <p:cNvPr id="103" name="椭圆 102"/>
            <p:cNvSpPr/>
            <p:nvPr/>
          </p:nvSpPr>
          <p:spPr>
            <a:xfrm>
              <a:off x="3302457" y="2710411"/>
              <a:ext cx="303402" cy="303402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3382034" y="2786461"/>
              <a:ext cx="144246" cy="151304"/>
              <a:chOff x="2847975" y="6135688"/>
              <a:chExt cx="811213" cy="850900"/>
            </a:xfrm>
            <a:noFill/>
          </p:grpSpPr>
          <p:sp>
            <p:nvSpPr>
              <p:cNvPr id="105" name="Freeform 8"/>
              <p:cNvSpPr/>
              <p:nvPr/>
            </p:nvSpPr>
            <p:spPr bwMode="auto">
              <a:xfrm>
                <a:off x="2847975" y="6135688"/>
                <a:ext cx="811213" cy="463550"/>
              </a:xfrm>
              <a:custGeom>
                <a:avLst/>
                <a:gdLst>
                  <a:gd name="T0" fmla="*/ 245 w 511"/>
                  <a:gd name="T1" fmla="*/ 2 h 292"/>
                  <a:gd name="T2" fmla="*/ 10 w 511"/>
                  <a:gd name="T3" fmla="*/ 129 h 292"/>
                  <a:gd name="T4" fmla="*/ 10 w 511"/>
                  <a:gd name="T5" fmla="*/ 129 h 292"/>
                  <a:gd name="T6" fmla="*/ 6 w 511"/>
                  <a:gd name="T7" fmla="*/ 132 h 292"/>
                  <a:gd name="T8" fmla="*/ 2 w 511"/>
                  <a:gd name="T9" fmla="*/ 136 h 292"/>
                  <a:gd name="T10" fmla="*/ 0 w 511"/>
                  <a:gd name="T11" fmla="*/ 141 h 292"/>
                  <a:gd name="T12" fmla="*/ 0 w 511"/>
                  <a:gd name="T13" fmla="*/ 146 h 292"/>
                  <a:gd name="T14" fmla="*/ 0 w 511"/>
                  <a:gd name="T15" fmla="*/ 151 h 292"/>
                  <a:gd name="T16" fmla="*/ 2 w 511"/>
                  <a:gd name="T17" fmla="*/ 155 h 292"/>
                  <a:gd name="T18" fmla="*/ 6 w 511"/>
                  <a:gd name="T19" fmla="*/ 159 h 292"/>
                  <a:gd name="T20" fmla="*/ 10 w 511"/>
                  <a:gd name="T21" fmla="*/ 163 h 292"/>
                  <a:gd name="T22" fmla="*/ 245 w 511"/>
                  <a:gd name="T23" fmla="*/ 289 h 292"/>
                  <a:gd name="T24" fmla="*/ 245 w 511"/>
                  <a:gd name="T25" fmla="*/ 289 h 292"/>
                  <a:gd name="T26" fmla="*/ 250 w 511"/>
                  <a:gd name="T27" fmla="*/ 291 h 292"/>
                  <a:gd name="T28" fmla="*/ 256 w 511"/>
                  <a:gd name="T29" fmla="*/ 292 h 292"/>
                  <a:gd name="T30" fmla="*/ 261 w 511"/>
                  <a:gd name="T31" fmla="*/ 291 h 292"/>
                  <a:gd name="T32" fmla="*/ 267 w 511"/>
                  <a:gd name="T33" fmla="*/ 289 h 292"/>
                  <a:gd name="T34" fmla="*/ 500 w 511"/>
                  <a:gd name="T35" fmla="*/ 163 h 292"/>
                  <a:gd name="T36" fmla="*/ 500 w 511"/>
                  <a:gd name="T37" fmla="*/ 163 h 292"/>
                  <a:gd name="T38" fmla="*/ 505 w 511"/>
                  <a:gd name="T39" fmla="*/ 159 h 292"/>
                  <a:gd name="T40" fmla="*/ 508 w 511"/>
                  <a:gd name="T41" fmla="*/ 155 h 292"/>
                  <a:gd name="T42" fmla="*/ 510 w 511"/>
                  <a:gd name="T43" fmla="*/ 151 h 292"/>
                  <a:gd name="T44" fmla="*/ 511 w 511"/>
                  <a:gd name="T45" fmla="*/ 146 h 292"/>
                  <a:gd name="T46" fmla="*/ 510 w 511"/>
                  <a:gd name="T47" fmla="*/ 141 h 292"/>
                  <a:gd name="T48" fmla="*/ 508 w 511"/>
                  <a:gd name="T49" fmla="*/ 136 h 292"/>
                  <a:gd name="T50" fmla="*/ 505 w 511"/>
                  <a:gd name="T51" fmla="*/ 132 h 292"/>
                  <a:gd name="T52" fmla="*/ 500 w 511"/>
                  <a:gd name="T53" fmla="*/ 129 h 292"/>
                  <a:gd name="T54" fmla="*/ 267 w 511"/>
                  <a:gd name="T55" fmla="*/ 2 h 292"/>
                  <a:gd name="T56" fmla="*/ 267 w 511"/>
                  <a:gd name="T57" fmla="*/ 2 h 292"/>
                  <a:gd name="T58" fmla="*/ 261 w 511"/>
                  <a:gd name="T59" fmla="*/ 0 h 292"/>
                  <a:gd name="T60" fmla="*/ 256 w 511"/>
                  <a:gd name="T61" fmla="*/ 0 h 292"/>
                  <a:gd name="T62" fmla="*/ 250 w 511"/>
                  <a:gd name="T63" fmla="*/ 0 h 292"/>
                  <a:gd name="T64" fmla="*/ 245 w 511"/>
                  <a:gd name="T65" fmla="*/ 2 h 292"/>
                  <a:gd name="T66" fmla="*/ 245 w 511"/>
                  <a:gd name="T67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292">
                    <a:moveTo>
                      <a:pt x="245" y="2"/>
                    </a:moveTo>
                    <a:lnTo>
                      <a:pt x="10" y="129"/>
                    </a:lnTo>
                    <a:lnTo>
                      <a:pt x="10" y="129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2" y="155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245" y="289"/>
                    </a:lnTo>
                    <a:lnTo>
                      <a:pt x="245" y="289"/>
                    </a:lnTo>
                    <a:lnTo>
                      <a:pt x="250" y="291"/>
                    </a:lnTo>
                    <a:lnTo>
                      <a:pt x="256" y="292"/>
                    </a:lnTo>
                    <a:lnTo>
                      <a:pt x="261" y="291"/>
                    </a:lnTo>
                    <a:lnTo>
                      <a:pt x="267" y="289"/>
                    </a:lnTo>
                    <a:lnTo>
                      <a:pt x="500" y="163"/>
                    </a:lnTo>
                    <a:lnTo>
                      <a:pt x="500" y="163"/>
                    </a:lnTo>
                    <a:lnTo>
                      <a:pt x="505" y="159"/>
                    </a:lnTo>
                    <a:lnTo>
                      <a:pt x="508" y="155"/>
                    </a:lnTo>
                    <a:lnTo>
                      <a:pt x="510" y="151"/>
                    </a:lnTo>
                    <a:lnTo>
                      <a:pt x="511" y="146"/>
                    </a:lnTo>
                    <a:lnTo>
                      <a:pt x="510" y="141"/>
                    </a:lnTo>
                    <a:lnTo>
                      <a:pt x="508" y="136"/>
                    </a:lnTo>
                    <a:lnTo>
                      <a:pt x="505" y="132"/>
                    </a:lnTo>
                    <a:lnTo>
                      <a:pt x="500" y="129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0" y="0"/>
                    </a:lnTo>
                    <a:lnTo>
                      <a:pt x="245" y="2"/>
                    </a:lnTo>
                    <a:lnTo>
                      <a:pt x="245" y="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9"/>
              <p:cNvSpPr/>
              <p:nvPr/>
            </p:nvSpPr>
            <p:spPr bwMode="auto">
              <a:xfrm>
                <a:off x="2847975" y="6505575"/>
                <a:ext cx="811213" cy="295275"/>
              </a:xfrm>
              <a:custGeom>
                <a:avLst/>
                <a:gdLst>
                  <a:gd name="T0" fmla="*/ 51 w 511"/>
                  <a:gd name="T1" fmla="*/ 0 h 186"/>
                  <a:gd name="T2" fmla="*/ 10 w 511"/>
                  <a:gd name="T3" fmla="*/ 22 h 186"/>
                  <a:gd name="T4" fmla="*/ 10 w 511"/>
                  <a:gd name="T5" fmla="*/ 22 h 186"/>
                  <a:gd name="T6" fmla="*/ 6 w 511"/>
                  <a:gd name="T7" fmla="*/ 25 h 186"/>
                  <a:gd name="T8" fmla="*/ 2 w 511"/>
                  <a:gd name="T9" fmla="*/ 30 h 186"/>
                  <a:gd name="T10" fmla="*/ 0 w 511"/>
                  <a:gd name="T11" fmla="*/ 34 h 186"/>
                  <a:gd name="T12" fmla="*/ 0 w 511"/>
                  <a:gd name="T13" fmla="*/ 39 h 186"/>
                  <a:gd name="T14" fmla="*/ 0 w 511"/>
                  <a:gd name="T15" fmla="*/ 44 h 186"/>
                  <a:gd name="T16" fmla="*/ 2 w 511"/>
                  <a:gd name="T17" fmla="*/ 49 h 186"/>
                  <a:gd name="T18" fmla="*/ 6 w 511"/>
                  <a:gd name="T19" fmla="*/ 53 h 186"/>
                  <a:gd name="T20" fmla="*/ 10 w 511"/>
                  <a:gd name="T21" fmla="*/ 56 h 186"/>
                  <a:gd name="T22" fmla="*/ 245 w 511"/>
                  <a:gd name="T23" fmla="*/ 183 h 186"/>
                  <a:gd name="T24" fmla="*/ 245 w 511"/>
                  <a:gd name="T25" fmla="*/ 183 h 186"/>
                  <a:gd name="T26" fmla="*/ 250 w 511"/>
                  <a:gd name="T27" fmla="*/ 185 h 186"/>
                  <a:gd name="T28" fmla="*/ 256 w 511"/>
                  <a:gd name="T29" fmla="*/ 186 h 186"/>
                  <a:gd name="T30" fmla="*/ 261 w 511"/>
                  <a:gd name="T31" fmla="*/ 185 h 186"/>
                  <a:gd name="T32" fmla="*/ 267 w 511"/>
                  <a:gd name="T33" fmla="*/ 183 h 186"/>
                  <a:gd name="T34" fmla="*/ 500 w 511"/>
                  <a:gd name="T35" fmla="*/ 56 h 186"/>
                  <a:gd name="T36" fmla="*/ 500 w 511"/>
                  <a:gd name="T37" fmla="*/ 56 h 186"/>
                  <a:gd name="T38" fmla="*/ 505 w 511"/>
                  <a:gd name="T39" fmla="*/ 53 h 186"/>
                  <a:gd name="T40" fmla="*/ 508 w 511"/>
                  <a:gd name="T41" fmla="*/ 49 h 186"/>
                  <a:gd name="T42" fmla="*/ 510 w 511"/>
                  <a:gd name="T43" fmla="*/ 44 h 186"/>
                  <a:gd name="T44" fmla="*/ 511 w 511"/>
                  <a:gd name="T45" fmla="*/ 39 h 186"/>
                  <a:gd name="T46" fmla="*/ 510 w 511"/>
                  <a:gd name="T47" fmla="*/ 34 h 186"/>
                  <a:gd name="T48" fmla="*/ 508 w 511"/>
                  <a:gd name="T49" fmla="*/ 30 h 186"/>
                  <a:gd name="T50" fmla="*/ 505 w 511"/>
                  <a:gd name="T51" fmla="*/ 25 h 186"/>
                  <a:gd name="T52" fmla="*/ 500 w 511"/>
                  <a:gd name="T53" fmla="*/ 22 h 186"/>
                  <a:gd name="T54" fmla="*/ 459 w 511"/>
                  <a:gd name="T5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6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245" y="183"/>
                    </a:lnTo>
                    <a:lnTo>
                      <a:pt x="245" y="183"/>
                    </a:lnTo>
                    <a:lnTo>
                      <a:pt x="250" y="185"/>
                    </a:lnTo>
                    <a:lnTo>
                      <a:pt x="256" y="186"/>
                    </a:lnTo>
                    <a:lnTo>
                      <a:pt x="261" y="185"/>
                    </a:lnTo>
                    <a:lnTo>
                      <a:pt x="267" y="183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3"/>
                    </a:lnTo>
                    <a:lnTo>
                      <a:pt x="508" y="49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30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0"/>
              <p:cNvSpPr/>
              <p:nvPr/>
            </p:nvSpPr>
            <p:spPr bwMode="auto">
              <a:xfrm>
                <a:off x="2847975" y="6692900"/>
                <a:ext cx="811213" cy="293688"/>
              </a:xfrm>
              <a:custGeom>
                <a:avLst/>
                <a:gdLst>
                  <a:gd name="T0" fmla="*/ 51 w 511"/>
                  <a:gd name="T1" fmla="*/ 0 h 185"/>
                  <a:gd name="T2" fmla="*/ 10 w 511"/>
                  <a:gd name="T3" fmla="*/ 22 h 185"/>
                  <a:gd name="T4" fmla="*/ 10 w 511"/>
                  <a:gd name="T5" fmla="*/ 22 h 185"/>
                  <a:gd name="T6" fmla="*/ 6 w 511"/>
                  <a:gd name="T7" fmla="*/ 25 h 185"/>
                  <a:gd name="T8" fmla="*/ 2 w 511"/>
                  <a:gd name="T9" fmla="*/ 29 h 185"/>
                  <a:gd name="T10" fmla="*/ 0 w 511"/>
                  <a:gd name="T11" fmla="*/ 34 h 185"/>
                  <a:gd name="T12" fmla="*/ 0 w 511"/>
                  <a:gd name="T13" fmla="*/ 39 h 185"/>
                  <a:gd name="T14" fmla="*/ 0 w 511"/>
                  <a:gd name="T15" fmla="*/ 44 h 185"/>
                  <a:gd name="T16" fmla="*/ 2 w 511"/>
                  <a:gd name="T17" fmla="*/ 48 h 185"/>
                  <a:gd name="T18" fmla="*/ 6 w 511"/>
                  <a:gd name="T19" fmla="*/ 52 h 185"/>
                  <a:gd name="T20" fmla="*/ 10 w 511"/>
                  <a:gd name="T21" fmla="*/ 56 h 185"/>
                  <a:gd name="T22" fmla="*/ 245 w 511"/>
                  <a:gd name="T23" fmla="*/ 182 h 185"/>
                  <a:gd name="T24" fmla="*/ 245 w 511"/>
                  <a:gd name="T25" fmla="*/ 182 h 185"/>
                  <a:gd name="T26" fmla="*/ 250 w 511"/>
                  <a:gd name="T27" fmla="*/ 184 h 185"/>
                  <a:gd name="T28" fmla="*/ 256 w 511"/>
                  <a:gd name="T29" fmla="*/ 185 h 185"/>
                  <a:gd name="T30" fmla="*/ 261 w 511"/>
                  <a:gd name="T31" fmla="*/ 184 h 185"/>
                  <a:gd name="T32" fmla="*/ 267 w 511"/>
                  <a:gd name="T33" fmla="*/ 182 h 185"/>
                  <a:gd name="T34" fmla="*/ 500 w 511"/>
                  <a:gd name="T35" fmla="*/ 56 h 185"/>
                  <a:gd name="T36" fmla="*/ 500 w 511"/>
                  <a:gd name="T37" fmla="*/ 56 h 185"/>
                  <a:gd name="T38" fmla="*/ 505 w 511"/>
                  <a:gd name="T39" fmla="*/ 52 h 185"/>
                  <a:gd name="T40" fmla="*/ 508 w 511"/>
                  <a:gd name="T41" fmla="*/ 48 h 185"/>
                  <a:gd name="T42" fmla="*/ 510 w 511"/>
                  <a:gd name="T43" fmla="*/ 44 h 185"/>
                  <a:gd name="T44" fmla="*/ 511 w 511"/>
                  <a:gd name="T45" fmla="*/ 39 h 185"/>
                  <a:gd name="T46" fmla="*/ 510 w 511"/>
                  <a:gd name="T47" fmla="*/ 34 h 185"/>
                  <a:gd name="T48" fmla="*/ 508 w 511"/>
                  <a:gd name="T49" fmla="*/ 29 h 185"/>
                  <a:gd name="T50" fmla="*/ 505 w 511"/>
                  <a:gd name="T51" fmla="*/ 25 h 185"/>
                  <a:gd name="T52" fmla="*/ 500 w 511"/>
                  <a:gd name="T53" fmla="*/ 22 h 185"/>
                  <a:gd name="T54" fmla="*/ 459 w 511"/>
                  <a:gd name="T5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5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50" y="184"/>
                    </a:lnTo>
                    <a:lnTo>
                      <a:pt x="256" y="185"/>
                    </a:lnTo>
                    <a:lnTo>
                      <a:pt x="261" y="184"/>
                    </a:lnTo>
                    <a:lnTo>
                      <a:pt x="267" y="182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2"/>
                    </a:lnTo>
                    <a:lnTo>
                      <a:pt x="508" y="48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29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8" name="组合 107"/>
          <p:cNvGrpSpPr/>
          <p:nvPr/>
        </p:nvGrpSpPr>
        <p:grpSpPr>
          <a:xfrm>
            <a:off x="5246837" y="2070285"/>
            <a:ext cx="1698332" cy="1698553"/>
            <a:chOff x="3935044" y="1481229"/>
            <a:chExt cx="1273915" cy="1273915"/>
          </a:xfrm>
        </p:grpSpPr>
        <p:sp>
          <p:nvSpPr>
            <p:cNvPr id="109" name="Freeform 6"/>
            <p:cNvSpPr/>
            <p:nvPr/>
          </p:nvSpPr>
          <p:spPr bwMode="auto">
            <a:xfrm rot="8100000">
              <a:off x="3935044" y="1481229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10" name="组合 109"/>
            <p:cNvGrpSpPr/>
            <p:nvPr/>
          </p:nvGrpSpPr>
          <p:grpSpPr>
            <a:xfrm>
              <a:off x="4425000" y="1980933"/>
              <a:ext cx="294002" cy="293454"/>
              <a:chOff x="4064000" y="6135688"/>
              <a:chExt cx="852488" cy="850900"/>
            </a:xfrm>
            <a:noFill/>
          </p:grpSpPr>
          <p:sp>
            <p:nvSpPr>
              <p:cNvPr id="111" name="Freeform 11"/>
              <p:cNvSpPr/>
              <p:nvPr/>
            </p:nvSpPr>
            <p:spPr bwMode="auto">
              <a:xfrm>
                <a:off x="4064000" y="6135688"/>
                <a:ext cx="852488" cy="850900"/>
              </a:xfrm>
              <a:custGeom>
                <a:avLst/>
                <a:gdLst>
                  <a:gd name="T0" fmla="*/ 529 w 537"/>
                  <a:gd name="T1" fmla="*/ 80 h 536"/>
                  <a:gd name="T2" fmla="*/ 456 w 537"/>
                  <a:gd name="T3" fmla="*/ 7 h 536"/>
                  <a:gd name="T4" fmla="*/ 456 w 537"/>
                  <a:gd name="T5" fmla="*/ 7 h 536"/>
                  <a:gd name="T6" fmla="*/ 452 w 537"/>
                  <a:gd name="T7" fmla="*/ 3 h 536"/>
                  <a:gd name="T8" fmla="*/ 447 w 537"/>
                  <a:gd name="T9" fmla="*/ 1 h 536"/>
                  <a:gd name="T10" fmla="*/ 442 w 537"/>
                  <a:gd name="T11" fmla="*/ 0 h 536"/>
                  <a:gd name="T12" fmla="*/ 437 w 537"/>
                  <a:gd name="T13" fmla="*/ 0 h 536"/>
                  <a:gd name="T14" fmla="*/ 432 w 537"/>
                  <a:gd name="T15" fmla="*/ 0 h 536"/>
                  <a:gd name="T16" fmla="*/ 427 w 537"/>
                  <a:gd name="T17" fmla="*/ 2 h 536"/>
                  <a:gd name="T18" fmla="*/ 422 w 537"/>
                  <a:gd name="T19" fmla="*/ 5 h 536"/>
                  <a:gd name="T20" fmla="*/ 417 w 537"/>
                  <a:gd name="T21" fmla="*/ 8 h 536"/>
                  <a:gd name="T22" fmla="*/ 367 w 537"/>
                  <a:gd name="T23" fmla="*/ 59 h 536"/>
                  <a:gd name="T24" fmla="*/ 43 w 537"/>
                  <a:gd name="T25" fmla="*/ 383 h 536"/>
                  <a:gd name="T26" fmla="*/ 0 w 537"/>
                  <a:gd name="T27" fmla="*/ 536 h 536"/>
                  <a:gd name="T28" fmla="*/ 153 w 537"/>
                  <a:gd name="T29" fmla="*/ 494 h 536"/>
                  <a:gd name="T30" fmla="*/ 478 w 537"/>
                  <a:gd name="T31" fmla="*/ 169 h 536"/>
                  <a:gd name="T32" fmla="*/ 528 w 537"/>
                  <a:gd name="T33" fmla="*/ 119 h 536"/>
                  <a:gd name="T34" fmla="*/ 528 w 537"/>
                  <a:gd name="T35" fmla="*/ 119 h 536"/>
                  <a:gd name="T36" fmla="*/ 531 w 537"/>
                  <a:gd name="T37" fmla="*/ 115 h 536"/>
                  <a:gd name="T38" fmla="*/ 534 w 537"/>
                  <a:gd name="T39" fmla="*/ 110 h 536"/>
                  <a:gd name="T40" fmla="*/ 536 w 537"/>
                  <a:gd name="T41" fmla="*/ 105 h 536"/>
                  <a:gd name="T42" fmla="*/ 537 w 537"/>
                  <a:gd name="T43" fmla="*/ 99 h 536"/>
                  <a:gd name="T44" fmla="*/ 536 w 537"/>
                  <a:gd name="T45" fmla="*/ 94 h 536"/>
                  <a:gd name="T46" fmla="*/ 535 w 537"/>
                  <a:gd name="T47" fmla="*/ 89 h 536"/>
                  <a:gd name="T48" fmla="*/ 533 w 537"/>
                  <a:gd name="T49" fmla="*/ 85 h 536"/>
                  <a:gd name="T50" fmla="*/ 529 w 537"/>
                  <a:gd name="T51" fmla="*/ 80 h 536"/>
                  <a:gd name="T52" fmla="*/ 529 w 537"/>
                  <a:gd name="T53" fmla="*/ 8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7" h="536">
                    <a:moveTo>
                      <a:pt x="529" y="80"/>
                    </a:moveTo>
                    <a:lnTo>
                      <a:pt x="456" y="7"/>
                    </a:lnTo>
                    <a:lnTo>
                      <a:pt x="456" y="7"/>
                    </a:lnTo>
                    <a:lnTo>
                      <a:pt x="452" y="3"/>
                    </a:lnTo>
                    <a:lnTo>
                      <a:pt x="447" y="1"/>
                    </a:lnTo>
                    <a:lnTo>
                      <a:pt x="442" y="0"/>
                    </a:lnTo>
                    <a:lnTo>
                      <a:pt x="437" y="0"/>
                    </a:lnTo>
                    <a:lnTo>
                      <a:pt x="432" y="0"/>
                    </a:lnTo>
                    <a:lnTo>
                      <a:pt x="427" y="2"/>
                    </a:lnTo>
                    <a:lnTo>
                      <a:pt x="422" y="5"/>
                    </a:lnTo>
                    <a:lnTo>
                      <a:pt x="417" y="8"/>
                    </a:lnTo>
                    <a:lnTo>
                      <a:pt x="367" y="59"/>
                    </a:lnTo>
                    <a:lnTo>
                      <a:pt x="43" y="383"/>
                    </a:lnTo>
                    <a:lnTo>
                      <a:pt x="0" y="536"/>
                    </a:lnTo>
                    <a:lnTo>
                      <a:pt x="153" y="494"/>
                    </a:lnTo>
                    <a:lnTo>
                      <a:pt x="478" y="16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5"/>
                    </a:lnTo>
                    <a:lnTo>
                      <a:pt x="534" y="110"/>
                    </a:lnTo>
                    <a:lnTo>
                      <a:pt x="536" y="105"/>
                    </a:lnTo>
                    <a:lnTo>
                      <a:pt x="537" y="99"/>
                    </a:lnTo>
                    <a:lnTo>
                      <a:pt x="536" y="94"/>
                    </a:lnTo>
                    <a:lnTo>
                      <a:pt x="535" y="89"/>
                    </a:lnTo>
                    <a:lnTo>
                      <a:pt x="533" y="85"/>
                    </a:lnTo>
                    <a:lnTo>
                      <a:pt x="529" y="80"/>
                    </a:lnTo>
                    <a:lnTo>
                      <a:pt x="529" y="8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Line 12"/>
              <p:cNvSpPr>
                <a:spLocks noChangeShapeType="1"/>
              </p:cNvSpPr>
              <p:nvPr/>
            </p:nvSpPr>
            <p:spPr bwMode="auto">
              <a:xfrm>
                <a:off x="4646613" y="6229350"/>
                <a:ext cx="176213" cy="17462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Line 13"/>
              <p:cNvSpPr>
                <a:spLocks noChangeShapeType="1"/>
              </p:cNvSpPr>
              <p:nvPr/>
            </p:nvSpPr>
            <p:spPr bwMode="auto">
              <a:xfrm flipH="1">
                <a:off x="4210050" y="6272213"/>
                <a:ext cx="479425" cy="48101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 flipH="1">
                <a:off x="4297363" y="6361113"/>
                <a:ext cx="481013" cy="47942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5"/>
              <p:cNvSpPr/>
              <p:nvPr/>
            </p:nvSpPr>
            <p:spPr bwMode="auto">
              <a:xfrm>
                <a:off x="4132263" y="6743700"/>
                <a:ext cx="174625" cy="176213"/>
              </a:xfrm>
              <a:custGeom>
                <a:avLst/>
                <a:gdLst>
                  <a:gd name="T0" fmla="*/ 0 w 110"/>
                  <a:gd name="T1" fmla="*/ 0 h 111"/>
                  <a:gd name="T2" fmla="*/ 49 w 110"/>
                  <a:gd name="T3" fmla="*/ 6 h 111"/>
                  <a:gd name="T4" fmla="*/ 55 w 110"/>
                  <a:gd name="T5" fmla="*/ 55 h 111"/>
                  <a:gd name="T6" fmla="*/ 104 w 110"/>
                  <a:gd name="T7" fmla="*/ 61 h 111"/>
                  <a:gd name="T8" fmla="*/ 110 w 11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0"/>
                    </a:moveTo>
                    <a:lnTo>
                      <a:pt x="49" y="6"/>
                    </a:lnTo>
                    <a:lnTo>
                      <a:pt x="55" y="55"/>
                    </a:lnTo>
                    <a:lnTo>
                      <a:pt x="104" y="61"/>
                    </a:lnTo>
                    <a:lnTo>
                      <a:pt x="110" y="1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Line 16"/>
              <p:cNvSpPr>
                <a:spLocks noChangeShapeType="1"/>
              </p:cNvSpPr>
              <p:nvPr/>
            </p:nvSpPr>
            <p:spPr bwMode="auto">
              <a:xfrm flipV="1">
                <a:off x="4149725" y="6269038"/>
                <a:ext cx="117475" cy="1190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Line 17"/>
              <p:cNvSpPr>
                <a:spLocks noChangeShapeType="1"/>
              </p:cNvSpPr>
              <p:nvPr/>
            </p:nvSpPr>
            <p:spPr bwMode="auto">
              <a:xfrm flipV="1">
                <a:off x="4214813" y="6370638"/>
                <a:ext cx="82550" cy="8255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Line 18"/>
              <p:cNvSpPr>
                <a:spLocks noChangeShapeType="1"/>
              </p:cNvSpPr>
              <p:nvPr/>
            </p:nvSpPr>
            <p:spPr bwMode="auto">
              <a:xfrm flipV="1">
                <a:off x="4662488" y="6783388"/>
                <a:ext cx="119063" cy="119063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Line 19"/>
              <p:cNvSpPr>
                <a:spLocks noChangeShapeType="1"/>
              </p:cNvSpPr>
              <p:nvPr/>
            </p:nvSpPr>
            <p:spPr bwMode="auto">
              <a:xfrm flipV="1">
                <a:off x="4597400" y="6753225"/>
                <a:ext cx="82550" cy="8255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20"/>
              <p:cNvSpPr/>
              <p:nvPr/>
            </p:nvSpPr>
            <p:spPr bwMode="auto">
              <a:xfrm>
                <a:off x="4084638" y="6157913"/>
                <a:ext cx="369888" cy="368300"/>
              </a:xfrm>
              <a:custGeom>
                <a:avLst/>
                <a:gdLst>
                  <a:gd name="T0" fmla="*/ 233 w 233"/>
                  <a:gd name="T1" fmla="*/ 128 h 232"/>
                  <a:gd name="T2" fmla="*/ 111 w 233"/>
                  <a:gd name="T3" fmla="*/ 7 h 232"/>
                  <a:gd name="T4" fmla="*/ 111 w 233"/>
                  <a:gd name="T5" fmla="*/ 7 h 232"/>
                  <a:gd name="T6" fmla="*/ 107 w 233"/>
                  <a:gd name="T7" fmla="*/ 4 h 232"/>
                  <a:gd name="T8" fmla="*/ 103 w 233"/>
                  <a:gd name="T9" fmla="*/ 2 h 232"/>
                  <a:gd name="T10" fmla="*/ 98 w 233"/>
                  <a:gd name="T11" fmla="*/ 0 h 232"/>
                  <a:gd name="T12" fmla="*/ 94 w 233"/>
                  <a:gd name="T13" fmla="*/ 0 h 232"/>
                  <a:gd name="T14" fmla="*/ 89 w 233"/>
                  <a:gd name="T15" fmla="*/ 0 h 232"/>
                  <a:gd name="T16" fmla="*/ 84 w 233"/>
                  <a:gd name="T17" fmla="*/ 2 h 232"/>
                  <a:gd name="T18" fmla="*/ 80 w 233"/>
                  <a:gd name="T19" fmla="*/ 4 h 232"/>
                  <a:gd name="T20" fmla="*/ 76 w 233"/>
                  <a:gd name="T21" fmla="*/ 7 h 232"/>
                  <a:gd name="T22" fmla="*/ 7 w 233"/>
                  <a:gd name="T23" fmla="*/ 77 h 232"/>
                  <a:gd name="T24" fmla="*/ 7 w 233"/>
                  <a:gd name="T25" fmla="*/ 77 h 232"/>
                  <a:gd name="T26" fmla="*/ 4 w 233"/>
                  <a:gd name="T27" fmla="*/ 80 h 232"/>
                  <a:gd name="T28" fmla="*/ 2 w 233"/>
                  <a:gd name="T29" fmla="*/ 85 h 232"/>
                  <a:gd name="T30" fmla="*/ 0 w 233"/>
                  <a:gd name="T31" fmla="*/ 89 h 232"/>
                  <a:gd name="T32" fmla="*/ 0 w 233"/>
                  <a:gd name="T33" fmla="*/ 94 h 232"/>
                  <a:gd name="T34" fmla="*/ 0 w 233"/>
                  <a:gd name="T35" fmla="*/ 99 h 232"/>
                  <a:gd name="T36" fmla="*/ 2 w 233"/>
                  <a:gd name="T37" fmla="*/ 103 h 232"/>
                  <a:gd name="T38" fmla="*/ 4 w 233"/>
                  <a:gd name="T39" fmla="*/ 107 h 232"/>
                  <a:gd name="T40" fmla="*/ 7 w 233"/>
                  <a:gd name="T41" fmla="*/ 111 h 232"/>
                  <a:gd name="T42" fmla="*/ 128 w 233"/>
                  <a:gd name="T4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232">
                    <a:moveTo>
                      <a:pt x="233" y="128"/>
                    </a:moveTo>
                    <a:lnTo>
                      <a:pt x="111" y="7"/>
                    </a:lnTo>
                    <a:lnTo>
                      <a:pt x="111" y="7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4" y="80"/>
                    </a:lnTo>
                    <a:lnTo>
                      <a:pt x="2" y="85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7" y="111"/>
                    </a:lnTo>
                    <a:lnTo>
                      <a:pt x="128" y="23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21"/>
              <p:cNvSpPr/>
              <p:nvPr/>
            </p:nvSpPr>
            <p:spPr bwMode="auto">
              <a:xfrm>
                <a:off x="4524375" y="6596063"/>
                <a:ext cx="368300" cy="369888"/>
              </a:xfrm>
              <a:custGeom>
                <a:avLst/>
                <a:gdLst>
                  <a:gd name="T0" fmla="*/ 0 w 232"/>
                  <a:gd name="T1" fmla="*/ 106 h 233"/>
                  <a:gd name="T2" fmla="*/ 121 w 232"/>
                  <a:gd name="T3" fmla="*/ 226 h 233"/>
                  <a:gd name="T4" fmla="*/ 121 w 232"/>
                  <a:gd name="T5" fmla="*/ 226 h 233"/>
                  <a:gd name="T6" fmla="*/ 125 w 232"/>
                  <a:gd name="T7" fmla="*/ 229 h 233"/>
                  <a:gd name="T8" fmla="*/ 129 w 232"/>
                  <a:gd name="T9" fmla="*/ 232 h 233"/>
                  <a:gd name="T10" fmla="*/ 134 w 232"/>
                  <a:gd name="T11" fmla="*/ 233 h 233"/>
                  <a:gd name="T12" fmla="*/ 138 w 232"/>
                  <a:gd name="T13" fmla="*/ 233 h 233"/>
                  <a:gd name="T14" fmla="*/ 143 w 232"/>
                  <a:gd name="T15" fmla="*/ 233 h 233"/>
                  <a:gd name="T16" fmla="*/ 148 w 232"/>
                  <a:gd name="T17" fmla="*/ 232 h 233"/>
                  <a:gd name="T18" fmla="*/ 152 w 232"/>
                  <a:gd name="T19" fmla="*/ 229 h 233"/>
                  <a:gd name="T20" fmla="*/ 156 w 232"/>
                  <a:gd name="T21" fmla="*/ 226 h 233"/>
                  <a:gd name="T22" fmla="*/ 225 w 232"/>
                  <a:gd name="T23" fmla="*/ 157 h 233"/>
                  <a:gd name="T24" fmla="*/ 225 w 232"/>
                  <a:gd name="T25" fmla="*/ 157 h 233"/>
                  <a:gd name="T26" fmla="*/ 228 w 232"/>
                  <a:gd name="T27" fmla="*/ 153 h 233"/>
                  <a:gd name="T28" fmla="*/ 230 w 232"/>
                  <a:gd name="T29" fmla="*/ 149 h 233"/>
                  <a:gd name="T30" fmla="*/ 232 w 232"/>
                  <a:gd name="T31" fmla="*/ 144 h 233"/>
                  <a:gd name="T32" fmla="*/ 232 w 232"/>
                  <a:gd name="T33" fmla="*/ 140 h 233"/>
                  <a:gd name="T34" fmla="*/ 232 w 232"/>
                  <a:gd name="T35" fmla="*/ 135 h 233"/>
                  <a:gd name="T36" fmla="*/ 230 w 232"/>
                  <a:gd name="T37" fmla="*/ 130 h 233"/>
                  <a:gd name="T38" fmla="*/ 228 w 232"/>
                  <a:gd name="T39" fmla="*/ 126 h 233"/>
                  <a:gd name="T40" fmla="*/ 225 w 232"/>
                  <a:gd name="T41" fmla="*/ 122 h 233"/>
                  <a:gd name="T42" fmla="*/ 104 w 232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233">
                    <a:moveTo>
                      <a:pt x="0" y="106"/>
                    </a:moveTo>
                    <a:lnTo>
                      <a:pt x="121" y="226"/>
                    </a:lnTo>
                    <a:lnTo>
                      <a:pt x="121" y="226"/>
                    </a:lnTo>
                    <a:lnTo>
                      <a:pt x="125" y="229"/>
                    </a:lnTo>
                    <a:lnTo>
                      <a:pt x="129" y="232"/>
                    </a:lnTo>
                    <a:lnTo>
                      <a:pt x="134" y="233"/>
                    </a:lnTo>
                    <a:lnTo>
                      <a:pt x="138" y="233"/>
                    </a:lnTo>
                    <a:lnTo>
                      <a:pt x="143" y="233"/>
                    </a:lnTo>
                    <a:lnTo>
                      <a:pt x="148" y="232"/>
                    </a:lnTo>
                    <a:lnTo>
                      <a:pt x="152" y="229"/>
                    </a:lnTo>
                    <a:lnTo>
                      <a:pt x="156" y="226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8" y="153"/>
                    </a:lnTo>
                    <a:lnTo>
                      <a:pt x="230" y="149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6"/>
                    </a:lnTo>
                    <a:lnTo>
                      <a:pt x="225" y="122"/>
                    </a:lnTo>
                    <a:lnTo>
                      <a:pt x="104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>
            <a:off x="4270587" y="3043957"/>
            <a:ext cx="1698332" cy="1698553"/>
            <a:chOff x="3202761" y="2211483"/>
            <a:chExt cx="1273915" cy="1273915"/>
          </a:xfrm>
        </p:grpSpPr>
        <p:sp>
          <p:nvSpPr>
            <p:cNvPr id="123" name="Freeform 6"/>
            <p:cNvSpPr/>
            <p:nvPr/>
          </p:nvSpPr>
          <p:spPr bwMode="auto">
            <a:xfrm rot="8100000">
              <a:off x="3202761" y="2211483"/>
              <a:ext cx="1273915" cy="1273915"/>
            </a:xfrm>
            <a:custGeom>
              <a:avLst/>
              <a:gdLst>
                <a:gd name="T0" fmla="*/ 2320 w 2584"/>
                <a:gd name="T1" fmla="*/ 1424 h 2584"/>
                <a:gd name="T2" fmla="*/ 2184 w 2584"/>
                <a:gd name="T3" fmla="*/ 1476 h 2584"/>
                <a:gd name="T4" fmla="*/ 2106 w 2584"/>
                <a:gd name="T5" fmla="*/ 1468 h 2584"/>
                <a:gd name="T6" fmla="*/ 2036 w 2584"/>
                <a:gd name="T7" fmla="*/ 1414 h 2584"/>
                <a:gd name="T8" fmla="*/ 2008 w 2584"/>
                <a:gd name="T9" fmla="*/ 1316 h 2584"/>
                <a:gd name="T10" fmla="*/ 1234 w 2584"/>
                <a:gd name="T11" fmla="*/ 568 h 2584"/>
                <a:gd name="T12" fmla="*/ 1158 w 2584"/>
                <a:gd name="T13" fmla="*/ 516 h 2584"/>
                <a:gd name="T14" fmla="*/ 1128 w 2584"/>
                <a:gd name="T15" fmla="*/ 436 h 2584"/>
                <a:gd name="T16" fmla="*/ 1150 w 2584"/>
                <a:gd name="T17" fmla="*/ 332 h 2584"/>
                <a:gd name="T18" fmla="*/ 1198 w 2584"/>
                <a:gd name="T19" fmla="*/ 206 h 2584"/>
                <a:gd name="T20" fmla="*/ 1184 w 2584"/>
                <a:gd name="T21" fmla="*/ 114 h 2584"/>
                <a:gd name="T22" fmla="*/ 1118 w 2584"/>
                <a:gd name="T23" fmla="*/ 32 h 2584"/>
                <a:gd name="T24" fmla="*/ 1014 w 2584"/>
                <a:gd name="T25" fmla="*/ 0 h 2584"/>
                <a:gd name="T26" fmla="*/ 926 w 2584"/>
                <a:gd name="T27" fmla="*/ 22 h 2584"/>
                <a:gd name="T28" fmla="*/ 852 w 2584"/>
                <a:gd name="T29" fmla="*/ 98 h 2584"/>
                <a:gd name="T30" fmla="*/ 830 w 2584"/>
                <a:gd name="T31" fmla="*/ 186 h 2584"/>
                <a:gd name="T32" fmla="*/ 862 w 2584"/>
                <a:gd name="T33" fmla="*/ 292 h 2584"/>
                <a:gd name="T34" fmla="*/ 902 w 2584"/>
                <a:gd name="T35" fmla="*/ 422 h 2584"/>
                <a:gd name="T36" fmla="*/ 878 w 2584"/>
                <a:gd name="T37" fmla="*/ 504 h 2584"/>
                <a:gd name="T38" fmla="*/ 810 w 2584"/>
                <a:gd name="T39" fmla="*/ 562 h 2584"/>
                <a:gd name="T40" fmla="*/ 0 w 2584"/>
                <a:gd name="T41" fmla="*/ 1314 h 2584"/>
                <a:gd name="T42" fmla="*/ 26 w 2584"/>
                <a:gd name="T43" fmla="*/ 1368 h 2584"/>
                <a:gd name="T44" fmla="*/ 70 w 2584"/>
                <a:gd name="T45" fmla="*/ 1370 h 2584"/>
                <a:gd name="T46" fmla="*/ 192 w 2584"/>
                <a:gd name="T47" fmla="*/ 1318 h 2584"/>
                <a:gd name="T48" fmla="*/ 346 w 2584"/>
                <a:gd name="T49" fmla="*/ 1308 h 2584"/>
                <a:gd name="T50" fmla="*/ 490 w 2584"/>
                <a:gd name="T51" fmla="*/ 1386 h 2584"/>
                <a:gd name="T52" fmla="*/ 570 w 2584"/>
                <a:gd name="T53" fmla="*/ 1532 h 2584"/>
                <a:gd name="T54" fmla="*/ 562 w 2584"/>
                <a:gd name="T55" fmla="*/ 1676 h 2584"/>
                <a:gd name="T56" fmla="*/ 470 w 2584"/>
                <a:gd name="T57" fmla="*/ 1812 h 2584"/>
                <a:gd name="T58" fmla="*/ 316 w 2584"/>
                <a:gd name="T59" fmla="*/ 1878 h 2584"/>
                <a:gd name="T60" fmla="*/ 162 w 2584"/>
                <a:gd name="T61" fmla="*/ 1850 h 2584"/>
                <a:gd name="T62" fmla="*/ 60 w 2584"/>
                <a:gd name="T63" fmla="*/ 1808 h 2584"/>
                <a:gd name="T64" fmla="*/ 18 w 2584"/>
                <a:gd name="T65" fmla="*/ 1816 h 2584"/>
                <a:gd name="T66" fmla="*/ 738 w 2584"/>
                <a:gd name="T67" fmla="*/ 2584 h 2584"/>
                <a:gd name="T68" fmla="*/ 792 w 2584"/>
                <a:gd name="T69" fmla="*/ 2558 h 2584"/>
                <a:gd name="T70" fmla="*/ 794 w 2584"/>
                <a:gd name="T71" fmla="*/ 2514 h 2584"/>
                <a:gd name="T72" fmla="*/ 742 w 2584"/>
                <a:gd name="T73" fmla="*/ 2392 h 2584"/>
                <a:gd name="T74" fmla="*/ 732 w 2584"/>
                <a:gd name="T75" fmla="*/ 2238 h 2584"/>
                <a:gd name="T76" fmla="*/ 810 w 2584"/>
                <a:gd name="T77" fmla="*/ 2094 h 2584"/>
                <a:gd name="T78" fmla="*/ 956 w 2584"/>
                <a:gd name="T79" fmla="*/ 2014 h 2584"/>
                <a:gd name="T80" fmla="*/ 1100 w 2584"/>
                <a:gd name="T81" fmla="*/ 2022 h 2584"/>
                <a:gd name="T82" fmla="*/ 1236 w 2584"/>
                <a:gd name="T83" fmla="*/ 2114 h 2584"/>
                <a:gd name="T84" fmla="*/ 1300 w 2584"/>
                <a:gd name="T85" fmla="*/ 2268 h 2584"/>
                <a:gd name="T86" fmla="*/ 1274 w 2584"/>
                <a:gd name="T87" fmla="*/ 2422 h 2584"/>
                <a:gd name="T88" fmla="*/ 1232 w 2584"/>
                <a:gd name="T89" fmla="*/ 2524 h 2584"/>
                <a:gd name="T90" fmla="*/ 1240 w 2584"/>
                <a:gd name="T91" fmla="*/ 2566 h 2584"/>
                <a:gd name="T92" fmla="*/ 2008 w 2584"/>
                <a:gd name="T93" fmla="*/ 1866 h 2584"/>
                <a:gd name="T94" fmla="*/ 2028 w 2584"/>
                <a:gd name="T95" fmla="*/ 1780 h 2584"/>
                <a:gd name="T96" fmla="*/ 2092 w 2584"/>
                <a:gd name="T97" fmla="*/ 1720 h 2584"/>
                <a:gd name="T98" fmla="*/ 2162 w 2584"/>
                <a:gd name="T99" fmla="*/ 1704 h 2584"/>
                <a:gd name="T100" fmla="*/ 2320 w 2584"/>
                <a:gd name="T101" fmla="*/ 1758 h 2584"/>
                <a:gd name="T102" fmla="*/ 2398 w 2584"/>
                <a:gd name="T103" fmla="*/ 1776 h 2584"/>
                <a:gd name="T104" fmla="*/ 2502 w 2584"/>
                <a:gd name="T105" fmla="*/ 1744 h 2584"/>
                <a:gd name="T106" fmla="*/ 2570 w 2584"/>
                <a:gd name="T107" fmla="*/ 1662 h 2584"/>
                <a:gd name="T108" fmla="*/ 2582 w 2584"/>
                <a:gd name="T109" fmla="*/ 1572 h 2584"/>
                <a:gd name="T110" fmla="*/ 2542 w 2584"/>
                <a:gd name="T111" fmla="*/ 1472 h 2584"/>
                <a:gd name="T112" fmla="*/ 2454 w 2584"/>
                <a:gd name="T113" fmla="*/ 1414 h 2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4" h="2584">
                  <a:moveTo>
                    <a:pt x="2398" y="1406"/>
                  </a:moveTo>
                  <a:lnTo>
                    <a:pt x="2398" y="1406"/>
                  </a:lnTo>
                  <a:lnTo>
                    <a:pt x="2378" y="1406"/>
                  </a:lnTo>
                  <a:lnTo>
                    <a:pt x="2358" y="1410"/>
                  </a:lnTo>
                  <a:lnTo>
                    <a:pt x="2340" y="1416"/>
                  </a:lnTo>
                  <a:lnTo>
                    <a:pt x="2320" y="1424"/>
                  </a:lnTo>
                  <a:lnTo>
                    <a:pt x="2320" y="1424"/>
                  </a:lnTo>
                  <a:lnTo>
                    <a:pt x="2292" y="1438"/>
                  </a:lnTo>
                  <a:lnTo>
                    <a:pt x="2252" y="1456"/>
                  </a:lnTo>
                  <a:lnTo>
                    <a:pt x="2228" y="1464"/>
                  </a:lnTo>
                  <a:lnTo>
                    <a:pt x="2206" y="1470"/>
                  </a:lnTo>
                  <a:lnTo>
                    <a:pt x="2184" y="1476"/>
                  </a:lnTo>
                  <a:lnTo>
                    <a:pt x="2162" y="1478"/>
                  </a:lnTo>
                  <a:lnTo>
                    <a:pt x="2162" y="1478"/>
                  </a:lnTo>
                  <a:lnTo>
                    <a:pt x="2148" y="1476"/>
                  </a:lnTo>
                  <a:lnTo>
                    <a:pt x="2134" y="1474"/>
                  </a:lnTo>
                  <a:lnTo>
                    <a:pt x="2120" y="1472"/>
                  </a:lnTo>
                  <a:lnTo>
                    <a:pt x="2106" y="1468"/>
                  </a:lnTo>
                  <a:lnTo>
                    <a:pt x="2092" y="1462"/>
                  </a:lnTo>
                  <a:lnTo>
                    <a:pt x="2080" y="1454"/>
                  </a:lnTo>
                  <a:lnTo>
                    <a:pt x="2068" y="1446"/>
                  </a:lnTo>
                  <a:lnTo>
                    <a:pt x="2056" y="1436"/>
                  </a:lnTo>
                  <a:lnTo>
                    <a:pt x="2046" y="1426"/>
                  </a:lnTo>
                  <a:lnTo>
                    <a:pt x="2036" y="1414"/>
                  </a:lnTo>
                  <a:lnTo>
                    <a:pt x="2028" y="1400"/>
                  </a:lnTo>
                  <a:lnTo>
                    <a:pt x="2022" y="1386"/>
                  </a:lnTo>
                  <a:lnTo>
                    <a:pt x="2016" y="1370"/>
                  </a:lnTo>
                  <a:lnTo>
                    <a:pt x="2012" y="1352"/>
                  </a:lnTo>
                  <a:lnTo>
                    <a:pt x="2010" y="1334"/>
                  </a:lnTo>
                  <a:lnTo>
                    <a:pt x="2008" y="1316"/>
                  </a:lnTo>
                  <a:lnTo>
                    <a:pt x="2008" y="576"/>
                  </a:lnTo>
                  <a:lnTo>
                    <a:pt x="1290" y="576"/>
                  </a:lnTo>
                  <a:lnTo>
                    <a:pt x="1290" y="576"/>
                  </a:lnTo>
                  <a:lnTo>
                    <a:pt x="1270" y="576"/>
                  </a:lnTo>
                  <a:lnTo>
                    <a:pt x="1252" y="572"/>
                  </a:lnTo>
                  <a:lnTo>
                    <a:pt x="1234" y="568"/>
                  </a:lnTo>
                  <a:lnTo>
                    <a:pt x="1220" y="562"/>
                  </a:lnTo>
                  <a:lnTo>
                    <a:pt x="1204" y="556"/>
                  </a:lnTo>
                  <a:lnTo>
                    <a:pt x="1192" y="548"/>
                  </a:lnTo>
                  <a:lnTo>
                    <a:pt x="1180" y="538"/>
                  </a:lnTo>
                  <a:lnTo>
                    <a:pt x="1168" y="528"/>
                  </a:lnTo>
                  <a:lnTo>
                    <a:pt x="1158" y="516"/>
                  </a:lnTo>
                  <a:lnTo>
                    <a:pt x="1150" y="504"/>
                  </a:lnTo>
                  <a:lnTo>
                    <a:pt x="1144" y="492"/>
                  </a:lnTo>
                  <a:lnTo>
                    <a:pt x="1138" y="478"/>
                  </a:lnTo>
                  <a:lnTo>
                    <a:pt x="1132" y="464"/>
                  </a:lnTo>
                  <a:lnTo>
                    <a:pt x="1130" y="450"/>
                  </a:lnTo>
                  <a:lnTo>
                    <a:pt x="1128" y="436"/>
                  </a:lnTo>
                  <a:lnTo>
                    <a:pt x="1128" y="422"/>
                  </a:lnTo>
                  <a:lnTo>
                    <a:pt x="1128" y="422"/>
                  </a:lnTo>
                  <a:lnTo>
                    <a:pt x="1128" y="402"/>
                  </a:lnTo>
                  <a:lnTo>
                    <a:pt x="1134" y="378"/>
                  </a:lnTo>
                  <a:lnTo>
                    <a:pt x="1140" y="356"/>
                  </a:lnTo>
                  <a:lnTo>
                    <a:pt x="1150" y="332"/>
                  </a:lnTo>
                  <a:lnTo>
                    <a:pt x="1168" y="292"/>
                  </a:lnTo>
                  <a:lnTo>
                    <a:pt x="1182" y="264"/>
                  </a:lnTo>
                  <a:lnTo>
                    <a:pt x="1182" y="264"/>
                  </a:lnTo>
                  <a:lnTo>
                    <a:pt x="1190" y="246"/>
                  </a:lnTo>
                  <a:lnTo>
                    <a:pt x="1194" y="226"/>
                  </a:lnTo>
                  <a:lnTo>
                    <a:pt x="1198" y="206"/>
                  </a:lnTo>
                  <a:lnTo>
                    <a:pt x="1200" y="186"/>
                  </a:lnTo>
                  <a:lnTo>
                    <a:pt x="1200" y="186"/>
                  </a:lnTo>
                  <a:lnTo>
                    <a:pt x="1198" y="166"/>
                  </a:lnTo>
                  <a:lnTo>
                    <a:pt x="1196" y="148"/>
                  </a:lnTo>
                  <a:lnTo>
                    <a:pt x="1190" y="130"/>
                  </a:lnTo>
                  <a:lnTo>
                    <a:pt x="1184" y="114"/>
                  </a:lnTo>
                  <a:lnTo>
                    <a:pt x="1176" y="98"/>
                  </a:lnTo>
                  <a:lnTo>
                    <a:pt x="1168" y="82"/>
                  </a:lnTo>
                  <a:lnTo>
                    <a:pt x="1156" y="68"/>
                  </a:lnTo>
                  <a:lnTo>
                    <a:pt x="1144" y="54"/>
                  </a:lnTo>
                  <a:lnTo>
                    <a:pt x="1132" y="42"/>
                  </a:lnTo>
                  <a:lnTo>
                    <a:pt x="1118" y="32"/>
                  </a:lnTo>
                  <a:lnTo>
                    <a:pt x="1102" y="22"/>
                  </a:lnTo>
                  <a:lnTo>
                    <a:pt x="1086" y="16"/>
                  </a:lnTo>
                  <a:lnTo>
                    <a:pt x="1070" y="8"/>
                  </a:lnTo>
                  <a:lnTo>
                    <a:pt x="1052" y="4"/>
                  </a:lnTo>
                  <a:lnTo>
                    <a:pt x="1032" y="2"/>
                  </a:lnTo>
                  <a:lnTo>
                    <a:pt x="1014" y="0"/>
                  </a:lnTo>
                  <a:lnTo>
                    <a:pt x="1014" y="0"/>
                  </a:lnTo>
                  <a:lnTo>
                    <a:pt x="996" y="2"/>
                  </a:lnTo>
                  <a:lnTo>
                    <a:pt x="976" y="4"/>
                  </a:lnTo>
                  <a:lnTo>
                    <a:pt x="960" y="8"/>
                  </a:lnTo>
                  <a:lnTo>
                    <a:pt x="942" y="16"/>
                  </a:lnTo>
                  <a:lnTo>
                    <a:pt x="926" y="22"/>
                  </a:lnTo>
                  <a:lnTo>
                    <a:pt x="910" y="32"/>
                  </a:lnTo>
                  <a:lnTo>
                    <a:pt x="896" y="42"/>
                  </a:lnTo>
                  <a:lnTo>
                    <a:pt x="884" y="54"/>
                  </a:lnTo>
                  <a:lnTo>
                    <a:pt x="872" y="68"/>
                  </a:lnTo>
                  <a:lnTo>
                    <a:pt x="860" y="82"/>
                  </a:lnTo>
                  <a:lnTo>
                    <a:pt x="852" y="98"/>
                  </a:lnTo>
                  <a:lnTo>
                    <a:pt x="844" y="114"/>
                  </a:lnTo>
                  <a:lnTo>
                    <a:pt x="838" y="130"/>
                  </a:lnTo>
                  <a:lnTo>
                    <a:pt x="832" y="148"/>
                  </a:lnTo>
                  <a:lnTo>
                    <a:pt x="830" y="166"/>
                  </a:lnTo>
                  <a:lnTo>
                    <a:pt x="830" y="186"/>
                  </a:lnTo>
                  <a:lnTo>
                    <a:pt x="830" y="186"/>
                  </a:lnTo>
                  <a:lnTo>
                    <a:pt x="830" y="206"/>
                  </a:lnTo>
                  <a:lnTo>
                    <a:pt x="834" y="226"/>
                  </a:lnTo>
                  <a:lnTo>
                    <a:pt x="840" y="246"/>
                  </a:lnTo>
                  <a:lnTo>
                    <a:pt x="846" y="264"/>
                  </a:lnTo>
                  <a:lnTo>
                    <a:pt x="846" y="264"/>
                  </a:lnTo>
                  <a:lnTo>
                    <a:pt x="862" y="292"/>
                  </a:lnTo>
                  <a:lnTo>
                    <a:pt x="880" y="332"/>
                  </a:lnTo>
                  <a:lnTo>
                    <a:pt x="888" y="356"/>
                  </a:lnTo>
                  <a:lnTo>
                    <a:pt x="894" y="378"/>
                  </a:lnTo>
                  <a:lnTo>
                    <a:pt x="900" y="402"/>
                  </a:lnTo>
                  <a:lnTo>
                    <a:pt x="902" y="422"/>
                  </a:lnTo>
                  <a:lnTo>
                    <a:pt x="902" y="422"/>
                  </a:lnTo>
                  <a:lnTo>
                    <a:pt x="900" y="436"/>
                  </a:lnTo>
                  <a:lnTo>
                    <a:pt x="898" y="450"/>
                  </a:lnTo>
                  <a:lnTo>
                    <a:pt x="896" y="464"/>
                  </a:lnTo>
                  <a:lnTo>
                    <a:pt x="890" y="478"/>
                  </a:lnTo>
                  <a:lnTo>
                    <a:pt x="884" y="492"/>
                  </a:lnTo>
                  <a:lnTo>
                    <a:pt x="878" y="504"/>
                  </a:lnTo>
                  <a:lnTo>
                    <a:pt x="870" y="516"/>
                  </a:lnTo>
                  <a:lnTo>
                    <a:pt x="860" y="528"/>
                  </a:lnTo>
                  <a:lnTo>
                    <a:pt x="850" y="538"/>
                  </a:lnTo>
                  <a:lnTo>
                    <a:pt x="836" y="548"/>
                  </a:lnTo>
                  <a:lnTo>
                    <a:pt x="824" y="556"/>
                  </a:lnTo>
                  <a:lnTo>
                    <a:pt x="810" y="562"/>
                  </a:lnTo>
                  <a:lnTo>
                    <a:pt x="794" y="568"/>
                  </a:lnTo>
                  <a:lnTo>
                    <a:pt x="776" y="572"/>
                  </a:lnTo>
                  <a:lnTo>
                    <a:pt x="758" y="576"/>
                  </a:lnTo>
                  <a:lnTo>
                    <a:pt x="738" y="576"/>
                  </a:lnTo>
                  <a:lnTo>
                    <a:pt x="0" y="576"/>
                  </a:lnTo>
                  <a:lnTo>
                    <a:pt x="0" y="1314"/>
                  </a:lnTo>
                  <a:lnTo>
                    <a:pt x="0" y="1314"/>
                  </a:lnTo>
                  <a:lnTo>
                    <a:pt x="2" y="1332"/>
                  </a:lnTo>
                  <a:lnTo>
                    <a:pt x="6" y="1346"/>
                  </a:lnTo>
                  <a:lnTo>
                    <a:pt x="10" y="1356"/>
                  </a:lnTo>
                  <a:lnTo>
                    <a:pt x="18" y="1364"/>
                  </a:lnTo>
                  <a:lnTo>
                    <a:pt x="26" y="1368"/>
                  </a:lnTo>
                  <a:lnTo>
                    <a:pt x="34" y="1372"/>
                  </a:lnTo>
                  <a:lnTo>
                    <a:pt x="42" y="1374"/>
                  </a:lnTo>
                  <a:lnTo>
                    <a:pt x="50" y="1374"/>
                  </a:lnTo>
                  <a:lnTo>
                    <a:pt x="50" y="1374"/>
                  </a:lnTo>
                  <a:lnTo>
                    <a:pt x="60" y="1374"/>
                  </a:lnTo>
                  <a:lnTo>
                    <a:pt x="70" y="1370"/>
                  </a:lnTo>
                  <a:lnTo>
                    <a:pt x="98" y="1360"/>
                  </a:lnTo>
                  <a:lnTo>
                    <a:pt x="130" y="1346"/>
                  </a:lnTo>
                  <a:lnTo>
                    <a:pt x="160" y="1332"/>
                  </a:lnTo>
                  <a:lnTo>
                    <a:pt x="162" y="1330"/>
                  </a:lnTo>
                  <a:lnTo>
                    <a:pt x="162" y="1330"/>
                  </a:lnTo>
                  <a:lnTo>
                    <a:pt x="192" y="1318"/>
                  </a:lnTo>
                  <a:lnTo>
                    <a:pt x="224" y="1310"/>
                  </a:lnTo>
                  <a:lnTo>
                    <a:pt x="256" y="1304"/>
                  </a:lnTo>
                  <a:lnTo>
                    <a:pt x="288" y="1302"/>
                  </a:lnTo>
                  <a:lnTo>
                    <a:pt x="288" y="1302"/>
                  </a:lnTo>
                  <a:lnTo>
                    <a:pt x="316" y="1304"/>
                  </a:lnTo>
                  <a:lnTo>
                    <a:pt x="346" y="1308"/>
                  </a:lnTo>
                  <a:lnTo>
                    <a:pt x="372" y="1314"/>
                  </a:lnTo>
                  <a:lnTo>
                    <a:pt x="400" y="1324"/>
                  </a:lnTo>
                  <a:lnTo>
                    <a:pt x="424" y="1336"/>
                  </a:lnTo>
                  <a:lnTo>
                    <a:pt x="448" y="1352"/>
                  </a:lnTo>
                  <a:lnTo>
                    <a:pt x="470" y="1368"/>
                  </a:lnTo>
                  <a:lnTo>
                    <a:pt x="490" y="1386"/>
                  </a:lnTo>
                  <a:lnTo>
                    <a:pt x="510" y="1406"/>
                  </a:lnTo>
                  <a:lnTo>
                    <a:pt x="526" y="1430"/>
                  </a:lnTo>
                  <a:lnTo>
                    <a:pt x="540" y="1452"/>
                  </a:lnTo>
                  <a:lnTo>
                    <a:pt x="552" y="1478"/>
                  </a:lnTo>
                  <a:lnTo>
                    <a:pt x="562" y="1504"/>
                  </a:lnTo>
                  <a:lnTo>
                    <a:pt x="570" y="1532"/>
                  </a:lnTo>
                  <a:lnTo>
                    <a:pt x="574" y="1560"/>
                  </a:lnTo>
                  <a:lnTo>
                    <a:pt x="576" y="1590"/>
                  </a:lnTo>
                  <a:lnTo>
                    <a:pt x="576" y="1590"/>
                  </a:lnTo>
                  <a:lnTo>
                    <a:pt x="574" y="1620"/>
                  </a:lnTo>
                  <a:lnTo>
                    <a:pt x="570" y="1648"/>
                  </a:lnTo>
                  <a:lnTo>
                    <a:pt x="562" y="1676"/>
                  </a:lnTo>
                  <a:lnTo>
                    <a:pt x="552" y="1702"/>
                  </a:lnTo>
                  <a:lnTo>
                    <a:pt x="540" y="1728"/>
                  </a:lnTo>
                  <a:lnTo>
                    <a:pt x="526" y="1752"/>
                  </a:lnTo>
                  <a:lnTo>
                    <a:pt x="510" y="1774"/>
                  </a:lnTo>
                  <a:lnTo>
                    <a:pt x="490" y="1794"/>
                  </a:lnTo>
                  <a:lnTo>
                    <a:pt x="470" y="1812"/>
                  </a:lnTo>
                  <a:lnTo>
                    <a:pt x="448" y="1830"/>
                  </a:lnTo>
                  <a:lnTo>
                    <a:pt x="424" y="1844"/>
                  </a:lnTo>
                  <a:lnTo>
                    <a:pt x="400" y="1856"/>
                  </a:lnTo>
                  <a:lnTo>
                    <a:pt x="372" y="1866"/>
                  </a:lnTo>
                  <a:lnTo>
                    <a:pt x="346" y="1872"/>
                  </a:lnTo>
                  <a:lnTo>
                    <a:pt x="316" y="1878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56" y="1876"/>
                  </a:lnTo>
                  <a:lnTo>
                    <a:pt x="224" y="1872"/>
                  </a:lnTo>
                  <a:lnTo>
                    <a:pt x="192" y="1862"/>
                  </a:lnTo>
                  <a:lnTo>
                    <a:pt x="162" y="1850"/>
                  </a:lnTo>
                  <a:lnTo>
                    <a:pt x="160" y="1848"/>
                  </a:lnTo>
                  <a:lnTo>
                    <a:pt x="160" y="1848"/>
                  </a:lnTo>
                  <a:lnTo>
                    <a:pt x="130" y="1834"/>
                  </a:lnTo>
                  <a:lnTo>
                    <a:pt x="98" y="1820"/>
                  </a:lnTo>
                  <a:lnTo>
                    <a:pt x="70" y="1810"/>
                  </a:lnTo>
                  <a:lnTo>
                    <a:pt x="60" y="1808"/>
                  </a:lnTo>
                  <a:lnTo>
                    <a:pt x="50" y="1806"/>
                  </a:lnTo>
                  <a:lnTo>
                    <a:pt x="50" y="1806"/>
                  </a:lnTo>
                  <a:lnTo>
                    <a:pt x="42" y="1806"/>
                  </a:lnTo>
                  <a:lnTo>
                    <a:pt x="34" y="1808"/>
                  </a:lnTo>
                  <a:lnTo>
                    <a:pt x="26" y="1812"/>
                  </a:lnTo>
                  <a:lnTo>
                    <a:pt x="18" y="1816"/>
                  </a:lnTo>
                  <a:lnTo>
                    <a:pt x="10" y="1824"/>
                  </a:lnTo>
                  <a:lnTo>
                    <a:pt x="6" y="1834"/>
                  </a:lnTo>
                  <a:lnTo>
                    <a:pt x="2" y="1848"/>
                  </a:lnTo>
                  <a:lnTo>
                    <a:pt x="0" y="1866"/>
                  </a:lnTo>
                  <a:lnTo>
                    <a:pt x="0" y="2584"/>
                  </a:lnTo>
                  <a:lnTo>
                    <a:pt x="738" y="2584"/>
                  </a:lnTo>
                  <a:lnTo>
                    <a:pt x="738" y="2584"/>
                  </a:lnTo>
                  <a:lnTo>
                    <a:pt x="756" y="2582"/>
                  </a:lnTo>
                  <a:lnTo>
                    <a:pt x="770" y="2578"/>
                  </a:lnTo>
                  <a:lnTo>
                    <a:pt x="780" y="2574"/>
                  </a:lnTo>
                  <a:lnTo>
                    <a:pt x="788" y="2566"/>
                  </a:lnTo>
                  <a:lnTo>
                    <a:pt x="792" y="2558"/>
                  </a:lnTo>
                  <a:lnTo>
                    <a:pt x="796" y="2550"/>
                  </a:lnTo>
                  <a:lnTo>
                    <a:pt x="798" y="2542"/>
                  </a:lnTo>
                  <a:lnTo>
                    <a:pt x="798" y="2534"/>
                  </a:lnTo>
                  <a:lnTo>
                    <a:pt x="798" y="2534"/>
                  </a:lnTo>
                  <a:lnTo>
                    <a:pt x="796" y="2524"/>
                  </a:lnTo>
                  <a:lnTo>
                    <a:pt x="794" y="2514"/>
                  </a:lnTo>
                  <a:lnTo>
                    <a:pt x="784" y="2486"/>
                  </a:lnTo>
                  <a:lnTo>
                    <a:pt x="770" y="2454"/>
                  </a:lnTo>
                  <a:lnTo>
                    <a:pt x="756" y="2424"/>
                  </a:lnTo>
                  <a:lnTo>
                    <a:pt x="754" y="2422"/>
                  </a:lnTo>
                  <a:lnTo>
                    <a:pt x="754" y="2422"/>
                  </a:lnTo>
                  <a:lnTo>
                    <a:pt x="742" y="2392"/>
                  </a:lnTo>
                  <a:lnTo>
                    <a:pt x="732" y="2360"/>
                  </a:lnTo>
                  <a:lnTo>
                    <a:pt x="728" y="2328"/>
                  </a:lnTo>
                  <a:lnTo>
                    <a:pt x="726" y="2296"/>
                  </a:lnTo>
                  <a:lnTo>
                    <a:pt x="726" y="2296"/>
                  </a:lnTo>
                  <a:lnTo>
                    <a:pt x="728" y="2268"/>
                  </a:lnTo>
                  <a:lnTo>
                    <a:pt x="732" y="2238"/>
                  </a:lnTo>
                  <a:lnTo>
                    <a:pt x="738" y="2212"/>
                  </a:lnTo>
                  <a:lnTo>
                    <a:pt x="748" y="2184"/>
                  </a:lnTo>
                  <a:lnTo>
                    <a:pt x="760" y="2160"/>
                  </a:lnTo>
                  <a:lnTo>
                    <a:pt x="776" y="2136"/>
                  </a:lnTo>
                  <a:lnTo>
                    <a:pt x="792" y="2114"/>
                  </a:lnTo>
                  <a:lnTo>
                    <a:pt x="810" y="2094"/>
                  </a:lnTo>
                  <a:lnTo>
                    <a:pt x="830" y="2074"/>
                  </a:lnTo>
                  <a:lnTo>
                    <a:pt x="854" y="2058"/>
                  </a:lnTo>
                  <a:lnTo>
                    <a:pt x="876" y="2044"/>
                  </a:lnTo>
                  <a:lnTo>
                    <a:pt x="902" y="2032"/>
                  </a:lnTo>
                  <a:lnTo>
                    <a:pt x="928" y="2022"/>
                  </a:lnTo>
                  <a:lnTo>
                    <a:pt x="956" y="2014"/>
                  </a:lnTo>
                  <a:lnTo>
                    <a:pt x="984" y="2010"/>
                  </a:lnTo>
                  <a:lnTo>
                    <a:pt x="1014" y="2008"/>
                  </a:lnTo>
                  <a:lnTo>
                    <a:pt x="1014" y="2008"/>
                  </a:lnTo>
                  <a:lnTo>
                    <a:pt x="1044" y="2010"/>
                  </a:lnTo>
                  <a:lnTo>
                    <a:pt x="1072" y="2014"/>
                  </a:lnTo>
                  <a:lnTo>
                    <a:pt x="1100" y="2022"/>
                  </a:lnTo>
                  <a:lnTo>
                    <a:pt x="1126" y="2032"/>
                  </a:lnTo>
                  <a:lnTo>
                    <a:pt x="1152" y="2044"/>
                  </a:lnTo>
                  <a:lnTo>
                    <a:pt x="1176" y="2058"/>
                  </a:lnTo>
                  <a:lnTo>
                    <a:pt x="1198" y="2074"/>
                  </a:lnTo>
                  <a:lnTo>
                    <a:pt x="1218" y="2094"/>
                  </a:lnTo>
                  <a:lnTo>
                    <a:pt x="1236" y="2114"/>
                  </a:lnTo>
                  <a:lnTo>
                    <a:pt x="1254" y="2136"/>
                  </a:lnTo>
                  <a:lnTo>
                    <a:pt x="1268" y="2160"/>
                  </a:lnTo>
                  <a:lnTo>
                    <a:pt x="1280" y="2184"/>
                  </a:lnTo>
                  <a:lnTo>
                    <a:pt x="1290" y="2212"/>
                  </a:lnTo>
                  <a:lnTo>
                    <a:pt x="1296" y="2238"/>
                  </a:lnTo>
                  <a:lnTo>
                    <a:pt x="1300" y="2268"/>
                  </a:lnTo>
                  <a:lnTo>
                    <a:pt x="1302" y="2296"/>
                  </a:lnTo>
                  <a:lnTo>
                    <a:pt x="1302" y="2296"/>
                  </a:lnTo>
                  <a:lnTo>
                    <a:pt x="1300" y="2328"/>
                  </a:lnTo>
                  <a:lnTo>
                    <a:pt x="1296" y="2360"/>
                  </a:lnTo>
                  <a:lnTo>
                    <a:pt x="1286" y="2392"/>
                  </a:lnTo>
                  <a:lnTo>
                    <a:pt x="1274" y="2422"/>
                  </a:lnTo>
                  <a:lnTo>
                    <a:pt x="1272" y="2424"/>
                  </a:lnTo>
                  <a:lnTo>
                    <a:pt x="1272" y="2424"/>
                  </a:lnTo>
                  <a:lnTo>
                    <a:pt x="1258" y="2454"/>
                  </a:lnTo>
                  <a:lnTo>
                    <a:pt x="1244" y="2486"/>
                  </a:lnTo>
                  <a:lnTo>
                    <a:pt x="1234" y="2514"/>
                  </a:lnTo>
                  <a:lnTo>
                    <a:pt x="1232" y="2524"/>
                  </a:lnTo>
                  <a:lnTo>
                    <a:pt x="1230" y="2534"/>
                  </a:lnTo>
                  <a:lnTo>
                    <a:pt x="1230" y="2534"/>
                  </a:lnTo>
                  <a:lnTo>
                    <a:pt x="1230" y="2542"/>
                  </a:lnTo>
                  <a:lnTo>
                    <a:pt x="1232" y="2550"/>
                  </a:lnTo>
                  <a:lnTo>
                    <a:pt x="1236" y="2558"/>
                  </a:lnTo>
                  <a:lnTo>
                    <a:pt x="1240" y="2566"/>
                  </a:lnTo>
                  <a:lnTo>
                    <a:pt x="1248" y="2574"/>
                  </a:lnTo>
                  <a:lnTo>
                    <a:pt x="1258" y="2578"/>
                  </a:lnTo>
                  <a:lnTo>
                    <a:pt x="1272" y="2582"/>
                  </a:lnTo>
                  <a:lnTo>
                    <a:pt x="1290" y="2584"/>
                  </a:lnTo>
                  <a:lnTo>
                    <a:pt x="2008" y="2584"/>
                  </a:lnTo>
                  <a:lnTo>
                    <a:pt x="2008" y="1866"/>
                  </a:lnTo>
                  <a:lnTo>
                    <a:pt x="2008" y="1866"/>
                  </a:lnTo>
                  <a:lnTo>
                    <a:pt x="2010" y="1846"/>
                  </a:lnTo>
                  <a:lnTo>
                    <a:pt x="2012" y="1828"/>
                  </a:lnTo>
                  <a:lnTo>
                    <a:pt x="2016" y="1812"/>
                  </a:lnTo>
                  <a:lnTo>
                    <a:pt x="2022" y="1796"/>
                  </a:lnTo>
                  <a:lnTo>
                    <a:pt x="2028" y="1780"/>
                  </a:lnTo>
                  <a:lnTo>
                    <a:pt x="2036" y="1768"/>
                  </a:lnTo>
                  <a:lnTo>
                    <a:pt x="2046" y="1756"/>
                  </a:lnTo>
                  <a:lnTo>
                    <a:pt x="2056" y="1744"/>
                  </a:lnTo>
                  <a:lnTo>
                    <a:pt x="2068" y="1736"/>
                  </a:lnTo>
                  <a:lnTo>
                    <a:pt x="2080" y="1726"/>
                  </a:lnTo>
                  <a:lnTo>
                    <a:pt x="2092" y="1720"/>
                  </a:lnTo>
                  <a:lnTo>
                    <a:pt x="2106" y="1714"/>
                  </a:lnTo>
                  <a:lnTo>
                    <a:pt x="2120" y="1710"/>
                  </a:lnTo>
                  <a:lnTo>
                    <a:pt x="2134" y="1706"/>
                  </a:lnTo>
                  <a:lnTo>
                    <a:pt x="2148" y="1704"/>
                  </a:lnTo>
                  <a:lnTo>
                    <a:pt x="2162" y="1704"/>
                  </a:lnTo>
                  <a:lnTo>
                    <a:pt x="2162" y="1704"/>
                  </a:lnTo>
                  <a:lnTo>
                    <a:pt x="2184" y="1706"/>
                  </a:lnTo>
                  <a:lnTo>
                    <a:pt x="2206" y="1710"/>
                  </a:lnTo>
                  <a:lnTo>
                    <a:pt x="2228" y="1718"/>
                  </a:lnTo>
                  <a:lnTo>
                    <a:pt x="2252" y="1726"/>
                  </a:lnTo>
                  <a:lnTo>
                    <a:pt x="2292" y="1744"/>
                  </a:lnTo>
                  <a:lnTo>
                    <a:pt x="2320" y="1758"/>
                  </a:lnTo>
                  <a:lnTo>
                    <a:pt x="2320" y="1758"/>
                  </a:lnTo>
                  <a:lnTo>
                    <a:pt x="2340" y="1766"/>
                  </a:lnTo>
                  <a:lnTo>
                    <a:pt x="2358" y="1772"/>
                  </a:lnTo>
                  <a:lnTo>
                    <a:pt x="2378" y="1774"/>
                  </a:lnTo>
                  <a:lnTo>
                    <a:pt x="2398" y="1776"/>
                  </a:lnTo>
                  <a:lnTo>
                    <a:pt x="2398" y="1776"/>
                  </a:lnTo>
                  <a:lnTo>
                    <a:pt x="2418" y="1774"/>
                  </a:lnTo>
                  <a:lnTo>
                    <a:pt x="2436" y="1772"/>
                  </a:lnTo>
                  <a:lnTo>
                    <a:pt x="2454" y="1768"/>
                  </a:lnTo>
                  <a:lnTo>
                    <a:pt x="2470" y="1760"/>
                  </a:lnTo>
                  <a:lnTo>
                    <a:pt x="2486" y="1754"/>
                  </a:lnTo>
                  <a:lnTo>
                    <a:pt x="2502" y="1744"/>
                  </a:lnTo>
                  <a:lnTo>
                    <a:pt x="2516" y="1734"/>
                  </a:lnTo>
                  <a:lnTo>
                    <a:pt x="2530" y="1722"/>
                  </a:lnTo>
                  <a:lnTo>
                    <a:pt x="2542" y="1708"/>
                  </a:lnTo>
                  <a:lnTo>
                    <a:pt x="2552" y="1694"/>
                  </a:lnTo>
                  <a:lnTo>
                    <a:pt x="2562" y="1678"/>
                  </a:lnTo>
                  <a:lnTo>
                    <a:pt x="2570" y="1662"/>
                  </a:lnTo>
                  <a:lnTo>
                    <a:pt x="2576" y="1646"/>
                  </a:lnTo>
                  <a:lnTo>
                    <a:pt x="2580" y="1628"/>
                  </a:lnTo>
                  <a:lnTo>
                    <a:pt x="2582" y="1610"/>
                  </a:lnTo>
                  <a:lnTo>
                    <a:pt x="2584" y="1590"/>
                  </a:lnTo>
                  <a:lnTo>
                    <a:pt x="2584" y="1590"/>
                  </a:lnTo>
                  <a:lnTo>
                    <a:pt x="2582" y="1572"/>
                  </a:lnTo>
                  <a:lnTo>
                    <a:pt x="2580" y="1554"/>
                  </a:lnTo>
                  <a:lnTo>
                    <a:pt x="2576" y="1536"/>
                  </a:lnTo>
                  <a:lnTo>
                    <a:pt x="2570" y="1518"/>
                  </a:lnTo>
                  <a:lnTo>
                    <a:pt x="2562" y="1502"/>
                  </a:lnTo>
                  <a:lnTo>
                    <a:pt x="2552" y="1488"/>
                  </a:lnTo>
                  <a:lnTo>
                    <a:pt x="2542" y="1472"/>
                  </a:lnTo>
                  <a:lnTo>
                    <a:pt x="2530" y="1460"/>
                  </a:lnTo>
                  <a:lnTo>
                    <a:pt x="2516" y="1448"/>
                  </a:lnTo>
                  <a:lnTo>
                    <a:pt x="2502" y="1438"/>
                  </a:lnTo>
                  <a:lnTo>
                    <a:pt x="2486" y="1428"/>
                  </a:lnTo>
                  <a:lnTo>
                    <a:pt x="2470" y="1420"/>
                  </a:lnTo>
                  <a:lnTo>
                    <a:pt x="2454" y="1414"/>
                  </a:lnTo>
                  <a:lnTo>
                    <a:pt x="2436" y="1410"/>
                  </a:lnTo>
                  <a:lnTo>
                    <a:pt x="2418" y="1406"/>
                  </a:lnTo>
                  <a:lnTo>
                    <a:pt x="2398" y="1406"/>
                  </a:lnTo>
                  <a:lnTo>
                    <a:pt x="2398" y="1406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3690526" y="2669303"/>
              <a:ext cx="298384" cy="293454"/>
              <a:chOff x="5294313" y="6135688"/>
              <a:chExt cx="865188" cy="850900"/>
            </a:xfrm>
            <a:noFill/>
          </p:grpSpPr>
          <p:sp>
            <p:nvSpPr>
              <p:cNvPr id="125" name="Freeform 28"/>
              <p:cNvSpPr/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29"/>
              <p:cNvSpPr/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32"/>
              <p:cNvSpPr/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021377" y="2925705"/>
            <a:ext cx="2604215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YOUR  TEXT  HERE</a:t>
            </a:r>
            <a:r>
              <a:rPr lang="zh-CN" altLang="en-US" b="1" dirty="0">
                <a:solidFill>
                  <a:schemeClr val="accent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！</a:t>
            </a:r>
            <a:endParaRPr lang="zh-CN" altLang="en-US" b="1" dirty="0">
              <a:solidFill>
                <a:schemeClr val="accent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2605" y="2430512"/>
            <a:ext cx="3026503" cy="45140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YOUR  TEXT  HERE</a:t>
            </a:r>
            <a:r>
              <a: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！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2411" y="3754474"/>
            <a:ext cx="2592993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YOUR  TEXT  HERE</a:t>
            </a:r>
            <a:r>
              <a:rPr lang="zh-CN" altLang="en-US" dirty="0">
                <a:solidFill>
                  <a:schemeClr val="accent2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！</a:t>
            </a:r>
            <a:endParaRPr lang="zh-CN" altLang="en-US" dirty="0">
              <a:solidFill>
                <a:schemeClr val="accent2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66149" y="4298733"/>
            <a:ext cx="4390974" cy="615553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TEXT  HERE ?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9627" y="3017541"/>
            <a:ext cx="2718028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YOUR  TEXT  HERE</a:t>
            </a:r>
            <a:r>
              <a:rPr lang="zh-CN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！</a:t>
            </a:r>
            <a:endParaRPr lang="zh-CN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5928" y="4365981"/>
            <a:ext cx="2371779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YOUR  TEXT  HERE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03889" y="3569172"/>
            <a:ext cx="2604215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YOUR  TEXT  HERE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！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460689" y="2532388"/>
            <a:ext cx="2652305" cy="4154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900" dirty="0">
                <a:latin typeface="Arial" panose="020B0604020202020204" pitchFamily="34" charset="0"/>
              </a:rPr>
              <a:t>leader of professional </a:t>
            </a:r>
            <a:endParaRPr lang="zh-CN" altLang="en-US" sz="1900" dirty="0"/>
          </a:p>
        </p:txBody>
      </p:sp>
      <p:sp>
        <p:nvSpPr>
          <p:cNvPr id="27" name="矩形 26"/>
          <p:cNvSpPr/>
          <p:nvPr/>
        </p:nvSpPr>
        <p:spPr>
          <a:xfrm>
            <a:off x="2816242" y="3379054"/>
            <a:ext cx="2652305" cy="4154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900" dirty="0">
                <a:latin typeface="Arial" panose="020B0604020202020204" pitchFamily="34" charset="0"/>
              </a:rPr>
              <a:t>leader of professional </a:t>
            </a:r>
            <a:endParaRPr lang="zh-CN" altLang="en-US" sz="1900" dirty="0"/>
          </a:p>
        </p:txBody>
      </p:sp>
      <p:sp>
        <p:nvSpPr>
          <p:cNvPr id="28" name="矩形 27"/>
          <p:cNvSpPr/>
          <p:nvPr/>
        </p:nvSpPr>
        <p:spPr>
          <a:xfrm>
            <a:off x="3273381" y="4818388"/>
            <a:ext cx="2142550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accent1"/>
                </a:solidFill>
                <a:latin typeface="Arial" panose="020B0604020202020204" pitchFamily="34" charset="0"/>
              </a:rPr>
              <a:t>leader of professional </a:t>
            </a:r>
            <a:endParaRPr lang="zh-CN" altLang="en-US" sz="1500" dirty="0">
              <a:solidFill>
                <a:schemeClr val="accent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78682" y="4141055"/>
            <a:ext cx="2142550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</a:rPr>
              <a:t>leader of professional </a:t>
            </a:r>
            <a:endParaRPr lang="zh-CN" altLang="en-US" sz="1500" dirty="0"/>
          </a:p>
        </p:txBody>
      </p:sp>
      <p:sp>
        <p:nvSpPr>
          <p:cNvPr id="30" name="矩形 29"/>
          <p:cNvSpPr/>
          <p:nvPr/>
        </p:nvSpPr>
        <p:spPr>
          <a:xfrm>
            <a:off x="6185535" y="3971721"/>
            <a:ext cx="2142550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</a:rPr>
              <a:t>leader of professional </a:t>
            </a:r>
            <a:endParaRPr lang="zh-CN" altLang="en-US" sz="1500" dirty="0"/>
          </a:p>
        </p:txBody>
      </p:sp>
      <p:sp>
        <p:nvSpPr>
          <p:cNvPr id="31" name="矩形 30"/>
          <p:cNvSpPr/>
          <p:nvPr/>
        </p:nvSpPr>
        <p:spPr>
          <a:xfrm>
            <a:off x="6608814" y="3294388"/>
            <a:ext cx="2142550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accent2"/>
                </a:solidFill>
                <a:latin typeface="Arial" panose="020B0604020202020204" pitchFamily="34" charset="0"/>
              </a:rPr>
              <a:t>leader of professional </a:t>
            </a:r>
            <a:endParaRPr lang="zh-CN" altLang="en-US" sz="1500" dirty="0">
              <a:solidFill>
                <a:schemeClr val="accent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52294" y="4783069"/>
            <a:ext cx="2652305" cy="4154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900" dirty="0">
                <a:latin typeface="Arial" panose="020B0604020202020204" pitchFamily="34" charset="0"/>
              </a:rPr>
              <a:t>leader of professional </a:t>
            </a:r>
            <a:endParaRPr lang="zh-CN" altLang="en-US" sz="1900" dirty="0"/>
          </a:p>
        </p:txBody>
      </p:sp>
      <p:sp>
        <p:nvSpPr>
          <p:cNvPr id="33" name="矩形 32"/>
          <p:cNvSpPr/>
          <p:nvPr/>
        </p:nvSpPr>
        <p:spPr>
          <a:xfrm>
            <a:off x="2968621" y="2176788"/>
            <a:ext cx="2142550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accent2"/>
                </a:solidFill>
                <a:latin typeface="Arial" panose="020B0604020202020204" pitchFamily="34" charset="0"/>
              </a:rPr>
              <a:t>leader of professional </a:t>
            </a:r>
            <a:endParaRPr lang="zh-CN" altLang="en-US" sz="1500" dirty="0">
              <a:solidFill>
                <a:schemeClr val="accent2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344273" y="3030241"/>
            <a:ext cx="1552645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</a:rPr>
              <a:t>of professional </a:t>
            </a:r>
            <a:endParaRPr lang="zh-CN" altLang="en-US" sz="1500" dirty="0"/>
          </a:p>
        </p:txBody>
      </p:sp>
      <p:sp>
        <p:nvSpPr>
          <p:cNvPr id="35" name="矩形 34"/>
          <p:cNvSpPr/>
          <p:nvPr/>
        </p:nvSpPr>
        <p:spPr>
          <a:xfrm>
            <a:off x="6663838" y="2132775"/>
            <a:ext cx="1552645" cy="353931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1500" dirty="0">
                <a:solidFill>
                  <a:schemeClr val="accent1"/>
                </a:solidFill>
                <a:latin typeface="Arial" panose="020B0604020202020204" pitchFamily="34" charset="0"/>
              </a:rPr>
              <a:t>of professional </a:t>
            </a:r>
            <a:endParaRPr lang="zh-CN" altLang="en-US" sz="1500" dirty="0">
              <a:solidFill>
                <a:schemeClr val="accent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39919" y="1377443"/>
            <a:ext cx="2184502" cy="5027017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319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31900" dirty="0">
              <a:solidFill>
                <a:schemeClr val="tx2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667420" y="1714488"/>
            <a:ext cx="5101139" cy="2092880"/>
            <a:chOff x="785786" y="1428742"/>
            <a:chExt cx="3826352" cy="1569660"/>
          </a:xfrm>
        </p:grpSpPr>
        <p:sp>
          <p:nvSpPr>
            <p:cNvPr id="47" name="Oval 46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1"/>
              <a:srcRect/>
              <a:stretch>
                <a:fillRect t="-1673" b="-167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1670" y="2214560"/>
              <a:ext cx="2540468" cy="6694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38253" y="1428742"/>
              <a:ext cx="6742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8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" panose="020B0606030504020204" pitchFamily="34" charset="0"/>
                </a:rPr>
                <a:t>“</a:t>
              </a:r>
              <a:endParaRPr lang="en-US" sz="128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000763" y="1714488"/>
            <a:ext cx="5714253" cy="2286016"/>
            <a:chOff x="4500562" y="1285866"/>
            <a:chExt cx="4286248" cy="1714512"/>
          </a:xfrm>
        </p:grpSpPr>
        <p:sp>
          <p:nvSpPr>
            <p:cNvPr id="38" name="Rectangle 37"/>
            <p:cNvSpPr/>
            <p:nvPr/>
          </p:nvSpPr>
          <p:spPr>
            <a:xfrm>
              <a:off x="4500562" y="1285866"/>
              <a:ext cx="4286248" cy="17145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4786314" y="1285866"/>
              <a:ext cx="3826352" cy="1569660"/>
              <a:chOff x="785786" y="1428742"/>
              <a:chExt cx="3826352" cy="156966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2"/>
                <a:stretch>
                  <a:fillRect t="-1673" b="-167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071670" y="2214560"/>
                <a:ext cx="2540468" cy="6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zh-CN" altLang="en-US" sz="1300" dirty="0">
                  <a:solidFill>
                    <a:schemeClr val="bg1"/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307639" y="1428742"/>
                <a:ext cx="6742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rPr>
                  <a:t>“</a:t>
                </a:r>
                <a:endParaRPr lang="en-US" sz="12800" dirty="0">
                  <a:solidFill>
                    <a:schemeClr val="bg1"/>
                  </a:solidFill>
                  <a:latin typeface="+mn-ea"/>
                  <a:cs typeface="Open Sans Light" pitchFamily="34" charset="0"/>
                </a:endParaRP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381704" y="4000504"/>
            <a:ext cx="5619058" cy="2286016"/>
            <a:chOff x="285720" y="3000378"/>
            <a:chExt cx="4214842" cy="1714512"/>
          </a:xfrm>
        </p:grpSpPr>
        <p:sp>
          <p:nvSpPr>
            <p:cNvPr id="54" name="Rectangle 53"/>
            <p:cNvSpPr/>
            <p:nvPr/>
          </p:nvSpPr>
          <p:spPr>
            <a:xfrm>
              <a:off x="285720" y="3000378"/>
              <a:ext cx="4214842" cy="17145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500034" y="3049788"/>
              <a:ext cx="3826352" cy="1569660"/>
              <a:chOff x="785786" y="1478152"/>
              <a:chExt cx="3826352" cy="156966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3"/>
                <a:stretch>
                  <a:fillRect t="-1673" b="-1673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071670" y="2214560"/>
                <a:ext cx="2540468" cy="6694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zh-CN" altLang="en-US" sz="1300" dirty="0">
                  <a:solidFill>
                    <a:schemeClr val="bg1"/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322603" y="1478152"/>
                <a:ext cx="6742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8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rPr>
                  <a:t>“</a:t>
                </a:r>
                <a:endParaRPr lang="en-US" sz="12800" dirty="0">
                  <a:solidFill>
                    <a:schemeClr val="bg1"/>
                  </a:solidFill>
                  <a:latin typeface="+mn-ea"/>
                  <a:cs typeface="Open Sans Light" pitchFamily="34" charset="0"/>
                </a:endParaRPr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6476954" y="4097072"/>
            <a:ext cx="5101139" cy="2338031"/>
            <a:chOff x="785786" y="1429730"/>
            <a:chExt cx="3826352" cy="1753523"/>
          </a:xfrm>
        </p:grpSpPr>
        <p:sp>
          <p:nvSpPr>
            <p:cNvPr id="60" name="Oval 59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4"/>
              <a:stretch>
                <a:fillRect t="-1673" b="-167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71670" y="2214560"/>
              <a:ext cx="2540468" cy="968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 Light" pitchFamily="34" charset="0"/>
                </a:rPr>
                <a:t>分钟之内。更多模板亮亮图文旗舰店：https://liangliangtuwen.tmall.com</a:t>
              </a:r>
              <a:endParaRPr lang="zh-CN" altLang="en-US" sz="13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98115" y="1429730"/>
              <a:ext cx="67424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800" dirty="0">
                  <a:solidFill>
                    <a:schemeClr val="bg1">
                      <a:lumMod val="65000"/>
                    </a:schemeClr>
                  </a:solidFill>
                  <a:latin typeface="+mn-ea"/>
                  <a:cs typeface="Open Sans" panose="020B0606030504020204" pitchFamily="34" charset="0"/>
                </a:rPr>
                <a:t>“</a:t>
              </a:r>
              <a:endParaRPr lang="en-US" sz="12800" dirty="0">
                <a:solidFill>
                  <a:schemeClr val="bg1">
                    <a:lumMod val="65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>
            <a:off x="795" y="5738704"/>
            <a:ext cx="12190413" cy="0"/>
          </a:xfrm>
          <a:prstGeom prst="line">
            <a:avLst/>
          </a:prstGeom>
          <a:ln w="19050">
            <a:solidFill>
              <a:srgbClr val="C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2529515" y="5553678"/>
            <a:ext cx="313682" cy="313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769925" y="1642933"/>
            <a:ext cx="1777529" cy="3721401"/>
            <a:chOff x="1115616" y="1077584"/>
            <a:chExt cx="1224136" cy="2562492"/>
          </a:xfrm>
        </p:grpSpPr>
        <p:sp>
          <p:nvSpPr>
            <p:cNvPr id="58" name="任意多边形 57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accent1"/>
                  </a:solidFill>
                </a:rPr>
                <a:t>第一阶段</a:t>
              </a:r>
              <a:endParaRPr lang="zh-CN" altLang="en-US" sz="1900" b="1" dirty="0">
                <a:solidFill>
                  <a:schemeClr val="accent1"/>
                </a:solidFill>
              </a:endParaRPr>
            </a:p>
          </p:txBody>
        </p:sp>
        <p:sp>
          <p:nvSpPr>
            <p:cNvPr id="62" name="文本框 16"/>
            <p:cNvSpPr txBox="1"/>
            <p:nvPr/>
          </p:nvSpPr>
          <p:spPr>
            <a:xfrm>
              <a:off x="1368152" y="1253361"/>
              <a:ext cx="683569" cy="44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文本框 17"/>
            <p:cNvSpPr txBox="1"/>
            <p:nvPr/>
          </p:nvSpPr>
          <p:spPr>
            <a:xfrm>
              <a:off x="1317830" y="2214035"/>
              <a:ext cx="938732" cy="110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单击此处添加文本，单击此处添加文本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椭圆 63"/>
          <p:cNvSpPr/>
          <p:nvPr/>
        </p:nvSpPr>
        <p:spPr>
          <a:xfrm>
            <a:off x="4873945" y="5553678"/>
            <a:ext cx="313682" cy="313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4114360" y="1642933"/>
            <a:ext cx="1777531" cy="3721401"/>
            <a:chOff x="1115616" y="1077584"/>
            <a:chExt cx="1224136" cy="2562492"/>
          </a:xfrm>
        </p:grpSpPr>
        <p:sp>
          <p:nvSpPr>
            <p:cNvPr id="66" name="任意多边形 65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accent4"/>
                  </a:solidFill>
                </a:rPr>
                <a:t>第二阶段</a:t>
              </a:r>
              <a:endParaRPr lang="zh-CN" altLang="en-US" sz="1900" b="1" dirty="0">
                <a:solidFill>
                  <a:schemeClr val="accent4"/>
                </a:solidFill>
              </a:endParaRPr>
            </a:p>
          </p:txBody>
        </p:sp>
        <p:sp>
          <p:nvSpPr>
            <p:cNvPr id="69" name="文本框 24"/>
            <p:cNvSpPr txBox="1"/>
            <p:nvPr/>
          </p:nvSpPr>
          <p:spPr>
            <a:xfrm>
              <a:off x="1368152" y="1253361"/>
              <a:ext cx="683569" cy="44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0" name="文本框 25"/>
            <p:cNvSpPr txBox="1"/>
            <p:nvPr/>
          </p:nvSpPr>
          <p:spPr>
            <a:xfrm>
              <a:off x="1257000" y="2214035"/>
              <a:ext cx="938732" cy="107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单击此处添加文本，单击此处添加文本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椭圆 70"/>
          <p:cNvSpPr/>
          <p:nvPr/>
        </p:nvSpPr>
        <p:spPr>
          <a:xfrm>
            <a:off x="7218378" y="5553678"/>
            <a:ext cx="313682" cy="313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6458793" y="1642933"/>
            <a:ext cx="1777531" cy="3721401"/>
            <a:chOff x="1115616" y="1077584"/>
            <a:chExt cx="1224136" cy="2562492"/>
          </a:xfrm>
        </p:grpSpPr>
        <p:sp>
          <p:nvSpPr>
            <p:cNvPr id="73" name="任意多边形 72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accent3"/>
                  </a:solidFill>
                </a:rPr>
                <a:t>第三阶段</a:t>
              </a:r>
              <a:endParaRPr lang="zh-CN" altLang="en-US" sz="1900" b="1" dirty="0">
                <a:solidFill>
                  <a:schemeClr val="accent3"/>
                </a:solidFill>
              </a:endParaRPr>
            </a:p>
          </p:txBody>
        </p:sp>
        <p:sp>
          <p:nvSpPr>
            <p:cNvPr id="76" name="文本框 31"/>
            <p:cNvSpPr txBox="1"/>
            <p:nvPr/>
          </p:nvSpPr>
          <p:spPr>
            <a:xfrm>
              <a:off x="1368152" y="1253361"/>
              <a:ext cx="683569" cy="44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文本框 32"/>
            <p:cNvSpPr txBox="1"/>
            <p:nvPr/>
          </p:nvSpPr>
          <p:spPr>
            <a:xfrm>
              <a:off x="1257000" y="2214035"/>
              <a:ext cx="938732" cy="107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单击此处添加文本，单击此处添加文本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椭圆 77"/>
          <p:cNvSpPr/>
          <p:nvPr/>
        </p:nvSpPr>
        <p:spPr>
          <a:xfrm>
            <a:off x="9562813" y="5553678"/>
            <a:ext cx="313682" cy="3137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8803225" y="1642933"/>
            <a:ext cx="1777531" cy="3721401"/>
            <a:chOff x="1115616" y="1077584"/>
            <a:chExt cx="1224136" cy="2562492"/>
          </a:xfrm>
        </p:grpSpPr>
        <p:sp>
          <p:nvSpPr>
            <p:cNvPr id="80" name="任意多边形 79"/>
            <p:cNvSpPr/>
            <p:nvPr/>
          </p:nvSpPr>
          <p:spPr>
            <a:xfrm flipV="1">
              <a:off x="1115616" y="1077584"/>
              <a:ext cx="1224136" cy="2562492"/>
            </a:xfrm>
            <a:custGeom>
              <a:avLst/>
              <a:gdLst>
                <a:gd name="connsiteX0" fmla="*/ 213563 w 1224136"/>
                <a:gd name="connsiteY0" fmla="*/ 2562492 h 2562492"/>
                <a:gd name="connsiteX1" fmla="*/ 1010573 w 1224136"/>
                <a:gd name="connsiteY1" fmla="*/ 2562492 h 2562492"/>
                <a:gd name="connsiteX2" fmla="*/ 1224136 w 1224136"/>
                <a:gd name="connsiteY2" fmla="*/ 2348929 h 2562492"/>
                <a:gd name="connsiteX3" fmla="*/ 1224136 w 1224136"/>
                <a:gd name="connsiteY3" fmla="*/ 399791 h 2562492"/>
                <a:gd name="connsiteX4" fmla="*/ 1010573 w 1224136"/>
                <a:gd name="connsiteY4" fmla="*/ 186228 h 2562492"/>
                <a:gd name="connsiteX5" fmla="*/ 720080 w 1224136"/>
                <a:gd name="connsiteY5" fmla="*/ 186228 h 2562492"/>
                <a:gd name="connsiteX6" fmla="*/ 612068 w 1224136"/>
                <a:gd name="connsiteY6" fmla="*/ 0 h 2562492"/>
                <a:gd name="connsiteX7" fmla="*/ 504056 w 1224136"/>
                <a:gd name="connsiteY7" fmla="*/ 186228 h 2562492"/>
                <a:gd name="connsiteX8" fmla="*/ 213563 w 1224136"/>
                <a:gd name="connsiteY8" fmla="*/ 186228 h 2562492"/>
                <a:gd name="connsiteX9" fmla="*/ 0 w 1224136"/>
                <a:gd name="connsiteY9" fmla="*/ 399791 h 2562492"/>
                <a:gd name="connsiteX10" fmla="*/ 0 w 1224136"/>
                <a:gd name="connsiteY10" fmla="*/ 2348929 h 2562492"/>
                <a:gd name="connsiteX11" fmla="*/ 213563 w 1224136"/>
                <a:gd name="connsiteY11" fmla="*/ 2562492 h 256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136" h="2562492">
                  <a:moveTo>
                    <a:pt x="213563" y="2562492"/>
                  </a:moveTo>
                  <a:lnTo>
                    <a:pt x="1010573" y="2562492"/>
                  </a:lnTo>
                  <a:cubicBezTo>
                    <a:pt x="1128521" y="2562492"/>
                    <a:pt x="1224136" y="2466877"/>
                    <a:pt x="1224136" y="2348929"/>
                  </a:cubicBezTo>
                  <a:lnTo>
                    <a:pt x="1224136" y="399791"/>
                  </a:lnTo>
                  <a:cubicBezTo>
                    <a:pt x="1224136" y="281843"/>
                    <a:pt x="1128521" y="186228"/>
                    <a:pt x="1010573" y="186228"/>
                  </a:cubicBezTo>
                  <a:lnTo>
                    <a:pt x="720080" y="186228"/>
                  </a:lnTo>
                  <a:lnTo>
                    <a:pt x="612068" y="0"/>
                  </a:lnTo>
                  <a:lnTo>
                    <a:pt x="504056" y="186228"/>
                  </a:lnTo>
                  <a:lnTo>
                    <a:pt x="213563" y="186228"/>
                  </a:lnTo>
                  <a:cubicBezTo>
                    <a:pt x="95615" y="186228"/>
                    <a:pt x="0" y="281843"/>
                    <a:pt x="0" y="399791"/>
                  </a:cubicBezTo>
                  <a:lnTo>
                    <a:pt x="0" y="2348929"/>
                  </a:lnTo>
                  <a:cubicBezTo>
                    <a:pt x="0" y="2466877"/>
                    <a:pt x="95615" y="2562492"/>
                    <a:pt x="213563" y="2562492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4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200000" scaled="0"/>
              </a:gradFill>
            </a:ln>
            <a:effectLst>
              <a:outerShdw blurRad="266700" dist="38100" dir="8100000" sx="101000" sy="101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1259632" y="1216298"/>
              <a:ext cx="936104" cy="2088232"/>
            </a:xfrm>
            <a:prstGeom prst="roundRect">
              <a:avLst>
                <a:gd name="adj" fmla="val 14632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 dir="18900000">
                <a:prstClr val="black">
                  <a:alpha val="3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>
              <a:off x="1257002" y="1851670"/>
              <a:ext cx="938733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accent5"/>
                  </a:solidFill>
                </a:rPr>
                <a:t>第四阶段</a:t>
              </a:r>
              <a:endParaRPr lang="zh-CN" altLang="en-US" sz="1900" b="1" dirty="0">
                <a:solidFill>
                  <a:schemeClr val="accent5"/>
                </a:solidFill>
              </a:endParaRPr>
            </a:p>
          </p:txBody>
        </p:sp>
        <p:sp>
          <p:nvSpPr>
            <p:cNvPr id="83" name="文本框 38"/>
            <p:cNvSpPr txBox="1"/>
            <p:nvPr/>
          </p:nvSpPr>
          <p:spPr>
            <a:xfrm>
              <a:off x="1368152" y="1253361"/>
              <a:ext cx="683569" cy="44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添加标题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4" name="文本框 39"/>
            <p:cNvSpPr txBox="1"/>
            <p:nvPr/>
          </p:nvSpPr>
          <p:spPr>
            <a:xfrm>
              <a:off x="1257000" y="2214035"/>
              <a:ext cx="938732" cy="107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</a:rPr>
                <a:t>单击此处添加文本，单击此处添加文本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4" grpId="0" animBg="1"/>
      <p:bldP spid="71" grpId="0" animBg="1"/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84924" y="4699404"/>
            <a:ext cx="2215860" cy="940024"/>
          </a:xfrm>
          <a:prstGeom prst="rect">
            <a:avLst/>
          </a:prstGeom>
          <a:noFill/>
        </p:spPr>
        <p:txBody>
          <a:bodyPr wrap="square" lIns="107961" tIns="53981" rIns="107961" bIns="5398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6083540" y="1915381"/>
            <a:ext cx="1831624" cy="1830307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6215564" y="2043550"/>
            <a:ext cx="1557472" cy="1558503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6412940" y="2240781"/>
            <a:ext cx="1162721" cy="116260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7" name="Freeform 108"/>
          <p:cNvSpPr/>
          <p:nvPr/>
        </p:nvSpPr>
        <p:spPr bwMode="auto">
          <a:xfrm rot="16200000">
            <a:off x="3615237" y="1355970"/>
            <a:ext cx="2388860" cy="2390579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8" name="Freeform 109"/>
          <p:cNvSpPr/>
          <p:nvPr/>
        </p:nvSpPr>
        <p:spPr bwMode="auto">
          <a:xfrm rot="16200000">
            <a:off x="3783916" y="1540062"/>
            <a:ext cx="2031301" cy="2035574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9" name="Oval 110"/>
          <p:cNvSpPr>
            <a:spLocks noChangeArrowheads="1"/>
          </p:cNvSpPr>
          <p:nvPr/>
        </p:nvSpPr>
        <p:spPr bwMode="auto">
          <a:xfrm rot="16200000">
            <a:off x="4040400" y="1798606"/>
            <a:ext cx="1516456" cy="151848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0" name="Freeform 120"/>
          <p:cNvSpPr/>
          <p:nvPr/>
        </p:nvSpPr>
        <p:spPr bwMode="auto">
          <a:xfrm flipV="1">
            <a:off x="6083542" y="3826285"/>
            <a:ext cx="2754297" cy="2752316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1" name="Freeform 121"/>
          <p:cNvSpPr/>
          <p:nvPr/>
        </p:nvSpPr>
        <p:spPr bwMode="auto">
          <a:xfrm flipV="1">
            <a:off x="6282072" y="4042276"/>
            <a:ext cx="2342040" cy="2343592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2" name="Oval 122"/>
          <p:cNvSpPr>
            <a:spLocks noChangeArrowheads="1"/>
          </p:cNvSpPr>
          <p:nvPr/>
        </p:nvSpPr>
        <p:spPr bwMode="auto">
          <a:xfrm flipV="1">
            <a:off x="6578874" y="4341023"/>
            <a:ext cx="1748436" cy="1748257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3" name="Freeform 124"/>
          <p:cNvSpPr/>
          <p:nvPr/>
        </p:nvSpPr>
        <p:spPr bwMode="auto">
          <a:xfrm rot="5400000" flipV="1">
            <a:off x="3959250" y="3825550"/>
            <a:ext cx="2044971" cy="2046443"/>
          </a:xfrm>
          <a:custGeom>
            <a:avLst/>
            <a:gdLst>
              <a:gd name="T0" fmla="*/ 0 w 972"/>
              <a:gd name="T1" fmla="*/ 972 h 972"/>
              <a:gd name="T2" fmla="*/ 0 w 972"/>
              <a:gd name="T3" fmla="*/ 486 h 972"/>
              <a:gd name="T4" fmla="*/ 486 w 972"/>
              <a:gd name="T5" fmla="*/ 0 h 972"/>
              <a:gd name="T6" fmla="*/ 972 w 972"/>
              <a:gd name="T7" fmla="*/ 486 h 972"/>
              <a:gd name="T8" fmla="*/ 486 w 972"/>
              <a:gd name="T9" fmla="*/ 972 h 972"/>
              <a:gd name="T10" fmla="*/ 0 w 972"/>
              <a:gd name="T11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2" h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4" name="Freeform 125"/>
          <p:cNvSpPr/>
          <p:nvPr/>
        </p:nvSpPr>
        <p:spPr bwMode="auto">
          <a:xfrm rot="5400000" flipV="1">
            <a:off x="4103646" y="3971858"/>
            <a:ext cx="1738884" cy="1742542"/>
          </a:xfrm>
          <a:custGeom>
            <a:avLst/>
            <a:gdLst>
              <a:gd name="T0" fmla="*/ 846 w 916"/>
              <a:gd name="T1" fmla="*/ 458 h 917"/>
              <a:gd name="T2" fmla="*/ 910 w 916"/>
              <a:gd name="T3" fmla="*/ 394 h 917"/>
              <a:gd name="T4" fmla="*/ 835 w 916"/>
              <a:gd name="T5" fmla="*/ 369 h 917"/>
              <a:gd name="T6" fmla="*/ 884 w 916"/>
              <a:gd name="T7" fmla="*/ 292 h 917"/>
              <a:gd name="T8" fmla="*/ 805 w 916"/>
              <a:gd name="T9" fmla="*/ 285 h 917"/>
              <a:gd name="T10" fmla="*/ 834 w 916"/>
              <a:gd name="T11" fmla="*/ 199 h 917"/>
              <a:gd name="T12" fmla="*/ 755 w 916"/>
              <a:gd name="T13" fmla="*/ 210 h 917"/>
              <a:gd name="T14" fmla="*/ 764 w 916"/>
              <a:gd name="T15" fmla="*/ 119 h 917"/>
              <a:gd name="T16" fmla="*/ 690 w 916"/>
              <a:gd name="T17" fmla="*/ 148 h 917"/>
              <a:gd name="T18" fmla="*/ 677 w 916"/>
              <a:gd name="T19" fmla="*/ 58 h 917"/>
              <a:gd name="T20" fmla="*/ 612 w 916"/>
              <a:gd name="T21" fmla="*/ 103 h 917"/>
              <a:gd name="T22" fmla="*/ 579 w 916"/>
              <a:gd name="T23" fmla="*/ 19 h 917"/>
              <a:gd name="T24" fmla="*/ 526 w 916"/>
              <a:gd name="T25" fmla="*/ 77 h 917"/>
              <a:gd name="T26" fmla="*/ 474 w 916"/>
              <a:gd name="T27" fmla="*/ 3 h 917"/>
              <a:gd name="T28" fmla="*/ 436 w 916"/>
              <a:gd name="T29" fmla="*/ 72 h 917"/>
              <a:gd name="T30" fmla="*/ 369 w 916"/>
              <a:gd name="T31" fmla="*/ 12 h 917"/>
              <a:gd name="T32" fmla="*/ 348 w 916"/>
              <a:gd name="T33" fmla="*/ 88 h 917"/>
              <a:gd name="T34" fmla="*/ 268 w 916"/>
              <a:gd name="T35" fmla="*/ 44 h 917"/>
              <a:gd name="T36" fmla="*/ 266 w 916"/>
              <a:gd name="T37" fmla="*/ 123 h 917"/>
              <a:gd name="T38" fmla="*/ 178 w 916"/>
              <a:gd name="T39" fmla="*/ 100 h 917"/>
              <a:gd name="T40" fmla="*/ 194 w 916"/>
              <a:gd name="T41" fmla="*/ 177 h 917"/>
              <a:gd name="T42" fmla="*/ 103 w 916"/>
              <a:gd name="T43" fmla="*/ 174 h 917"/>
              <a:gd name="T44" fmla="*/ 136 w 916"/>
              <a:gd name="T45" fmla="*/ 246 h 917"/>
              <a:gd name="T46" fmla="*/ 47 w 916"/>
              <a:gd name="T47" fmla="*/ 264 h 917"/>
              <a:gd name="T48" fmla="*/ 96 w 916"/>
              <a:gd name="T49" fmla="*/ 326 h 917"/>
              <a:gd name="T50" fmla="*/ 13 w 916"/>
              <a:gd name="T51" fmla="*/ 364 h 917"/>
              <a:gd name="T52" fmla="*/ 75 w 916"/>
              <a:gd name="T53" fmla="*/ 414 h 917"/>
              <a:gd name="T54" fmla="*/ 3 w 916"/>
              <a:gd name="T55" fmla="*/ 470 h 917"/>
              <a:gd name="T56" fmla="*/ 75 w 916"/>
              <a:gd name="T57" fmla="*/ 503 h 917"/>
              <a:gd name="T58" fmla="*/ 18 w 916"/>
              <a:gd name="T59" fmla="*/ 574 h 917"/>
              <a:gd name="T60" fmla="*/ 96 w 916"/>
              <a:gd name="T61" fmla="*/ 591 h 917"/>
              <a:gd name="T62" fmla="*/ 57 w 916"/>
              <a:gd name="T63" fmla="*/ 673 h 917"/>
              <a:gd name="T64" fmla="*/ 136 w 916"/>
              <a:gd name="T65" fmla="*/ 671 h 917"/>
              <a:gd name="T66" fmla="*/ 117 w 916"/>
              <a:gd name="T67" fmla="*/ 760 h 917"/>
              <a:gd name="T68" fmla="*/ 194 w 916"/>
              <a:gd name="T69" fmla="*/ 740 h 917"/>
              <a:gd name="T70" fmla="*/ 196 w 916"/>
              <a:gd name="T71" fmla="*/ 831 h 917"/>
              <a:gd name="T72" fmla="*/ 266 w 916"/>
              <a:gd name="T73" fmla="*/ 793 h 917"/>
              <a:gd name="T74" fmla="*/ 289 w 916"/>
              <a:gd name="T75" fmla="*/ 881 h 917"/>
              <a:gd name="T76" fmla="*/ 348 w 916"/>
              <a:gd name="T77" fmla="*/ 829 h 917"/>
              <a:gd name="T78" fmla="*/ 391 w 916"/>
              <a:gd name="T79" fmla="*/ 909 h 917"/>
              <a:gd name="T80" fmla="*/ 437 w 916"/>
              <a:gd name="T81" fmla="*/ 845 h 917"/>
              <a:gd name="T82" fmla="*/ 497 w 916"/>
              <a:gd name="T83" fmla="*/ 913 h 917"/>
              <a:gd name="T84" fmla="*/ 526 w 916"/>
              <a:gd name="T85" fmla="*/ 839 h 917"/>
              <a:gd name="T86" fmla="*/ 601 w 916"/>
              <a:gd name="T87" fmla="*/ 892 h 917"/>
              <a:gd name="T88" fmla="*/ 612 w 916"/>
              <a:gd name="T89" fmla="*/ 814 h 917"/>
              <a:gd name="T90" fmla="*/ 697 w 916"/>
              <a:gd name="T91" fmla="*/ 847 h 917"/>
              <a:gd name="T92" fmla="*/ 690 w 916"/>
              <a:gd name="T93" fmla="*/ 769 h 917"/>
              <a:gd name="T94" fmla="*/ 780 w 916"/>
              <a:gd name="T95" fmla="*/ 782 h 917"/>
              <a:gd name="T96" fmla="*/ 755 w 916"/>
              <a:gd name="T97" fmla="*/ 707 h 917"/>
              <a:gd name="T98" fmla="*/ 846 w 916"/>
              <a:gd name="T99" fmla="*/ 699 h 917"/>
              <a:gd name="T100" fmla="*/ 805 w 916"/>
              <a:gd name="T101" fmla="*/ 632 h 917"/>
              <a:gd name="T102" fmla="*/ 891 w 916"/>
              <a:gd name="T103" fmla="*/ 604 h 917"/>
              <a:gd name="T104" fmla="*/ 835 w 916"/>
              <a:gd name="T105" fmla="*/ 548 h 917"/>
              <a:gd name="T106" fmla="*/ 913 w 916"/>
              <a:gd name="T107" fmla="*/ 50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16" h="917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5" name="Oval 126"/>
          <p:cNvSpPr>
            <a:spLocks noChangeArrowheads="1"/>
          </p:cNvSpPr>
          <p:nvPr/>
        </p:nvSpPr>
        <p:spPr bwMode="auto">
          <a:xfrm rot="5400000" flipV="1">
            <a:off x="4323210" y="4193187"/>
            <a:ext cx="1298153" cy="129988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9000000" scaled="0"/>
          </a:gra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cxnSp>
        <p:nvCxnSpPr>
          <p:cNvPr id="16" name="Straight Connector 19"/>
          <p:cNvCxnSpPr/>
          <p:nvPr/>
        </p:nvCxnSpPr>
        <p:spPr>
          <a:xfrm flipH="1" flipV="1">
            <a:off x="3205971" y="1987983"/>
            <a:ext cx="588146" cy="37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1"/>
          <p:cNvCxnSpPr/>
          <p:nvPr/>
        </p:nvCxnSpPr>
        <p:spPr>
          <a:xfrm flipH="1">
            <a:off x="1064386" y="1987981"/>
            <a:ext cx="2141587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27"/>
          <p:cNvCxnSpPr/>
          <p:nvPr/>
        </p:nvCxnSpPr>
        <p:spPr>
          <a:xfrm flipH="1">
            <a:off x="3370367" y="4699404"/>
            <a:ext cx="588146" cy="373183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8"/>
          <p:cNvCxnSpPr/>
          <p:nvPr/>
        </p:nvCxnSpPr>
        <p:spPr>
          <a:xfrm flipH="1">
            <a:off x="1462504" y="5072585"/>
            <a:ext cx="1907865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4"/>
          <p:cNvCxnSpPr/>
          <p:nvPr/>
        </p:nvCxnSpPr>
        <p:spPr>
          <a:xfrm flipV="1">
            <a:off x="7773035" y="1968292"/>
            <a:ext cx="588146" cy="37318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35"/>
          <p:cNvCxnSpPr/>
          <p:nvPr/>
        </p:nvCxnSpPr>
        <p:spPr>
          <a:xfrm>
            <a:off x="8361182" y="1968291"/>
            <a:ext cx="1847202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8098" y="1461601"/>
            <a:ext cx="1448970" cy="478360"/>
          </a:xfrm>
          <a:prstGeom prst="rect">
            <a:avLst/>
          </a:prstGeom>
          <a:noFill/>
        </p:spPr>
        <p:txBody>
          <a:bodyPr wrap="none" lIns="107961" tIns="53981" rIns="107961" bIns="53981" rtlCol="0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n-ea"/>
              </a:rPr>
              <a:t>添加标题</a:t>
            </a:r>
            <a:endParaRPr lang="id-ID" sz="2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8098" y="2049160"/>
            <a:ext cx="2215860" cy="940024"/>
          </a:xfrm>
          <a:prstGeom prst="rect">
            <a:avLst/>
          </a:prstGeom>
          <a:noFill/>
        </p:spPr>
        <p:txBody>
          <a:bodyPr wrap="square" lIns="107961" tIns="53981" rIns="107961" bIns="539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3920" y="4558983"/>
            <a:ext cx="1448970" cy="478360"/>
          </a:xfrm>
          <a:prstGeom prst="rect">
            <a:avLst/>
          </a:prstGeom>
          <a:noFill/>
        </p:spPr>
        <p:txBody>
          <a:bodyPr wrap="none" lIns="107961" tIns="53981" rIns="107961" bIns="53981" rtlCol="0">
            <a:spAutoFit/>
          </a:bodyPr>
          <a:lstStyle/>
          <a:p>
            <a:r>
              <a:rPr lang="zh-CN" altLang="en-US" sz="2400" b="1" dirty="0">
                <a:solidFill>
                  <a:schemeClr val="accent4"/>
                </a:solidFill>
                <a:latin typeface="+mn-ea"/>
              </a:rPr>
              <a:t>添加标题</a:t>
            </a:r>
            <a:endParaRPr lang="id-ID" sz="2400" b="1" dirty="0">
              <a:solidFill>
                <a:schemeClr val="accent4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20003" y="1455100"/>
            <a:ext cx="1448970" cy="478360"/>
          </a:xfrm>
          <a:prstGeom prst="rect">
            <a:avLst/>
          </a:prstGeom>
          <a:noFill/>
        </p:spPr>
        <p:txBody>
          <a:bodyPr wrap="none" lIns="107961" tIns="53981" rIns="107961" bIns="53981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accent2"/>
                </a:solidFill>
                <a:latin typeface="+mn-ea"/>
              </a:rPr>
              <a:t>添加标题</a:t>
            </a:r>
            <a:endParaRPr lang="id-ID" sz="24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43919" y="4160327"/>
            <a:ext cx="1448970" cy="478360"/>
          </a:xfrm>
          <a:prstGeom prst="rect">
            <a:avLst/>
          </a:prstGeom>
          <a:noFill/>
        </p:spPr>
        <p:txBody>
          <a:bodyPr wrap="none" lIns="107961" tIns="53981" rIns="107961" bIns="53981" rtlCol="0">
            <a:spAutoFit/>
          </a:bodyPr>
          <a:lstStyle/>
          <a:p>
            <a:pPr algn="r"/>
            <a:r>
              <a:rPr lang="zh-CN" altLang="en-US" sz="2400" b="1" dirty="0">
                <a:solidFill>
                  <a:schemeClr val="accent3"/>
                </a:solidFill>
                <a:latin typeface="+mn-ea"/>
              </a:rPr>
              <a:t>添加标题</a:t>
            </a:r>
            <a:endParaRPr lang="id-ID" sz="2400" b="1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12631" y="5110220"/>
            <a:ext cx="2215860" cy="940024"/>
          </a:xfrm>
          <a:prstGeom prst="rect">
            <a:avLst/>
          </a:prstGeom>
          <a:noFill/>
        </p:spPr>
        <p:txBody>
          <a:bodyPr wrap="square" lIns="107961" tIns="53981" rIns="107961" bIns="539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0957" y="2004192"/>
            <a:ext cx="2215860" cy="940024"/>
          </a:xfrm>
          <a:prstGeom prst="rect">
            <a:avLst/>
          </a:prstGeom>
          <a:noFill/>
        </p:spPr>
        <p:txBody>
          <a:bodyPr wrap="square" lIns="107961" tIns="53981" rIns="107961" bIns="53981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29" name="Straight Connector 47"/>
          <p:cNvCxnSpPr/>
          <p:nvPr/>
        </p:nvCxnSpPr>
        <p:spPr>
          <a:xfrm>
            <a:off x="8478441" y="4404818"/>
            <a:ext cx="616697" cy="23963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8"/>
          <p:cNvCxnSpPr/>
          <p:nvPr/>
        </p:nvCxnSpPr>
        <p:spPr>
          <a:xfrm>
            <a:off x="9095137" y="4644447"/>
            <a:ext cx="2205646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20"/>
          <p:cNvGrpSpPr/>
          <p:nvPr/>
        </p:nvGrpSpPr>
        <p:grpSpPr>
          <a:xfrm>
            <a:off x="4530084" y="2341473"/>
            <a:ext cx="472472" cy="503643"/>
            <a:chOff x="7938" y="-1587"/>
            <a:chExt cx="1450975" cy="1547812"/>
          </a:xfrm>
          <a:solidFill>
            <a:schemeClr val="accent1"/>
          </a:solidFill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7938" y="-1587"/>
              <a:ext cx="1450975" cy="1547812"/>
            </a:xfrm>
            <a:custGeom>
              <a:avLst/>
              <a:gdLst>
                <a:gd name="T0" fmla="*/ 358 w 384"/>
                <a:gd name="T1" fmla="*/ 0 h 410"/>
                <a:gd name="T2" fmla="*/ 26 w 384"/>
                <a:gd name="T3" fmla="*/ 0 h 410"/>
                <a:gd name="T4" fmla="*/ 0 w 384"/>
                <a:gd name="T5" fmla="*/ 26 h 410"/>
                <a:gd name="T6" fmla="*/ 0 w 384"/>
                <a:gd name="T7" fmla="*/ 358 h 410"/>
                <a:gd name="T8" fmla="*/ 26 w 384"/>
                <a:gd name="T9" fmla="*/ 384 h 410"/>
                <a:gd name="T10" fmla="*/ 51 w 384"/>
                <a:gd name="T11" fmla="*/ 384 h 410"/>
                <a:gd name="T12" fmla="*/ 77 w 384"/>
                <a:gd name="T13" fmla="*/ 410 h 410"/>
                <a:gd name="T14" fmla="*/ 102 w 384"/>
                <a:gd name="T15" fmla="*/ 384 h 410"/>
                <a:gd name="T16" fmla="*/ 282 w 384"/>
                <a:gd name="T17" fmla="*/ 384 h 410"/>
                <a:gd name="T18" fmla="*/ 307 w 384"/>
                <a:gd name="T19" fmla="*/ 410 h 410"/>
                <a:gd name="T20" fmla="*/ 333 w 384"/>
                <a:gd name="T21" fmla="*/ 384 h 410"/>
                <a:gd name="T22" fmla="*/ 358 w 384"/>
                <a:gd name="T23" fmla="*/ 384 h 410"/>
                <a:gd name="T24" fmla="*/ 384 w 384"/>
                <a:gd name="T25" fmla="*/ 358 h 410"/>
                <a:gd name="T26" fmla="*/ 384 w 384"/>
                <a:gd name="T27" fmla="*/ 26 h 410"/>
                <a:gd name="T28" fmla="*/ 358 w 384"/>
                <a:gd name="T29" fmla="*/ 0 h 410"/>
                <a:gd name="T30" fmla="*/ 333 w 384"/>
                <a:gd name="T31" fmla="*/ 333 h 410"/>
                <a:gd name="T32" fmla="*/ 51 w 384"/>
                <a:gd name="T33" fmla="*/ 333 h 410"/>
                <a:gd name="T34" fmla="*/ 51 w 384"/>
                <a:gd name="T35" fmla="*/ 205 h 410"/>
                <a:gd name="T36" fmla="*/ 333 w 384"/>
                <a:gd name="T37" fmla="*/ 205 h 410"/>
                <a:gd name="T38" fmla="*/ 333 w 384"/>
                <a:gd name="T39" fmla="*/ 333 h 410"/>
                <a:gd name="T40" fmla="*/ 333 w 384"/>
                <a:gd name="T41" fmla="*/ 179 h 410"/>
                <a:gd name="T42" fmla="*/ 51 w 384"/>
                <a:gd name="T43" fmla="*/ 179 h 410"/>
                <a:gd name="T44" fmla="*/ 51 w 384"/>
                <a:gd name="T45" fmla="*/ 51 h 410"/>
                <a:gd name="T46" fmla="*/ 333 w 384"/>
                <a:gd name="T47" fmla="*/ 51 h 410"/>
                <a:gd name="T48" fmla="*/ 333 w 384"/>
                <a:gd name="T49" fmla="*/ 17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4" h="410">
                  <a:moveTo>
                    <a:pt x="358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2"/>
                    <a:pt x="12" y="384"/>
                    <a:pt x="26" y="384"/>
                  </a:cubicBezTo>
                  <a:cubicBezTo>
                    <a:pt x="51" y="384"/>
                    <a:pt x="51" y="384"/>
                    <a:pt x="51" y="384"/>
                  </a:cubicBezTo>
                  <a:cubicBezTo>
                    <a:pt x="51" y="398"/>
                    <a:pt x="63" y="410"/>
                    <a:pt x="77" y="410"/>
                  </a:cubicBezTo>
                  <a:cubicBezTo>
                    <a:pt x="91" y="410"/>
                    <a:pt x="102" y="398"/>
                    <a:pt x="102" y="384"/>
                  </a:cubicBezTo>
                  <a:cubicBezTo>
                    <a:pt x="282" y="384"/>
                    <a:pt x="282" y="384"/>
                    <a:pt x="282" y="384"/>
                  </a:cubicBezTo>
                  <a:cubicBezTo>
                    <a:pt x="282" y="398"/>
                    <a:pt x="293" y="410"/>
                    <a:pt x="307" y="410"/>
                  </a:cubicBezTo>
                  <a:cubicBezTo>
                    <a:pt x="321" y="410"/>
                    <a:pt x="333" y="398"/>
                    <a:pt x="333" y="384"/>
                  </a:cubicBezTo>
                  <a:cubicBezTo>
                    <a:pt x="358" y="384"/>
                    <a:pt x="358" y="384"/>
                    <a:pt x="358" y="384"/>
                  </a:cubicBezTo>
                  <a:cubicBezTo>
                    <a:pt x="372" y="384"/>
                    <a:pt x="384" y="372"/>
                    <a:pt x="384" y="35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4" y="12"/>
                    <a:pt x="372" y="0"/>
                    <a:pt x="358" y="0"/>
                  </a:cubicBezTo>
                  <a:close/>
                  <a:moveTo>
                    <a:pt x="333" y="333"/>
                  </a:moveTo>
                  <a:cubicBezTo>
                    <a:pt x="51" y="333"/>
                    <a:pt x="51" y="333"/>
                    <a:pt x="51" y="333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333" y="205"/>
                    <a:pt x="333" y="205"/>
                    <a:pt x="333" y="205"/>
                  </a:cubicBezTo>
                  <a:lnTo>
                    <a:pt x="333" y="333"/>
                  </a:lnTo>
                  <a:close/>
                  <a:moveTo>
                    <a:pt x="333" y="179"/>
                  </a:moveTo>
                  <a:cubicBezTo>
                    <a:pt x="51" y="179"/>
                    <a:pt x="51" y="179"/>
                    <a:pt x="51" y="17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33" y="51"/>
                    <a:pt x="333" y="51"/>
                    <a:pt x="333" y="51"/>
                  </a:cubicBezTo>
                  <a:lnTo>
                    <a:pt x="333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300038" y="86677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4 h 183"/>
                <a:gd name="T12" fmla="*/ 183 w 547"/>
                <a:gd name="T13" fmla="*/ 124 h 183"/>
                <a:gd name="T14" fmla="*/ 183 w 547"/>
                <a:gd name="T15" fmla="*/ 62 h 183"/>
                <a:gd name="T16" fmla="*/ 364 w 547"/>
                <a:gd name="T17" fmla="*/ 62 h 183"/>
                <a:gd name="T18" fmla="*/ 364 w 547"/>
                <a:gd name="T19" fmla="*/ 1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4"/>
                  </a:moveTo>
                  <a:lnTo>
                    <a:pt x="183" y="124"/>
                  </a:lnTo>
                  <a:lnTo>
                    <a:pt x="183" y="62"/>
                  </a:lnTo>
                  <a:lnTo>
                    <a:pt x="364" y="62"/>
                  </a:lnTo>
                  <a:lnTo>
                    <a:pt x="364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300038" y="288925"/>
              <a:ext cx="868363" cy="290512"/>
            </a:xfrm>
            <a:custGeom>
              <a:avLst/>
              <a:gdLst>
                <a:gd name="T0" fmla="*/ 547 w 547"/>
                <a:gd name="T1" fmla="*/ 0 h 183"/>
                <a:gd name="T2" fmla="*/ 0 w 547"/>
                <a:gd name="T3" fmla="*/ 0 h 183"/>
                <a:gd name="T4" fmla="*/ 0 w 547"/>
                <a:gd name="T5" fmla="*/ 183 h 183"/>
                <a:gd name="T6" fmla="*/ 547 w 547"/>
                <a:gd name="T7" fmla="*/ 183 h 183"/>
                <a:gd name="T8" fmla="*/ 547 w 547"/>
                <a:gd name="T9" fmla="*/ 0 h 183"/>
                <a:gd name="T10" fmla="*/ 364 w 547"/>
                <a:gd name="T11" fmla="*/ 121 h 183"/>
                <a:gd name="T12" fmla="*/ 183 w 547"/>
                <a:gd name="T13" fmla="*/ 121 h 183"/>
                <a:gd name="T14" fmla="*/ 183 w 547"/>
                <a:gd name="T15" fmla="*/ 59 h 183"/>
                <a:gd name="T16" fmla="*/ 364 w 547"/>
                <a:gd name="T17" fmla="*/ 59 h 183"/>
                <a:gd name="T18" fmla="*/ 364 w 547"/>
                <a:gd name="T19" fmla="*/ 1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7" h="183">
                  <a:moveTo>
                    <a:pt x="547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47" y="183"/>
                  </a:lnTo>
                  <a:lnTo>
                    <a:pt x="547" y="0"/>
                  </a:lnTo>
                  <a:close/>
                  <a:moveTo>
                    <a:pt x="364" y="121"/>
                  </a:moveTo>
                  <a:lnTo>
                    <a:pt x="183" y="121"/>
                  </a:lnTo>
                  <a:lnTo>
                    <a:pt x="183" y="59"/>
                  </a:lnTo>
                  <a:lnTo>
                    <a:pt x="364" y="59"/>
                  </a:lnTo>
                  <a:lnTo>
                    <a:pt x="36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sp>
        <p:nvSpPr>
          <p:cNvPr id="35" name="Freeform 11"/>
          <p:cNvSpPr>
            <a:spLocks noEditPoints="1"/>
          </p:cNvSpPr>
          <p:nvPr/>
        </p:nvSpPr>
        <p:spPr bwMode="auto">
          <a:xfrm>
            <a:off x="6785239" y="2608062"/>
            <a:ext cx="418123" cy="475817"/>
          </a:xfrm>
          <a:custGeom>
            <a:avLst/>
            <a:gdLst>
              <a:gd name="T0" fmla="*/ 240 w 280"/>
              <a:gd name="T1" fmla="*/ 0 h 320"/>
              <a:gd name="T2" fmla="*/ 40 w 280"/>
              <a:gd name="T3" fmla="*/ 0 h 320"/>
              <a:gd name="T4" fmla="*/ 0 w 280"/>
              <a:gd name="T5" fmla="*/ 40 h 320"/>
              <a:gd name="T6" fmla="*/ 0 w 280"/>
              <a:gd name="T7" fmla="*/ 200 h 320"/>
              <a:gd name="T8" fmla="*/ 0 w 280"/>
              <a:gd name="T9" fmla="*/ 210 h 320"/>
              <a:gd name="T10" fmla="*/ 10 w 280"/>
              <a:gd name="T11" fmla="*/ 220 h 320"/>
              <a:gd name="T12" fmla="*/ 20 w 280"/>
              <a:gd name="T13" fmla="*/ 220 h 320"/>
              <a:gd name="T14" fmla="*/ 20 w 280"/>
              <a:gd name="T15" fmla="*/ 270 h 320"/>
              <a:gd name="T16" fmla="*/ 30 w 280"/>
              <a:gd name="T17" fmla="*/ 280 h 320"/>
              <a:gd name="T18" fmla="*/ 40 w 280"/>
              <a:gd name="T19" fmla="*/ 280 h 320"/>
              <a:gd name="T20" fmla="*/ 40 w 280"/>
              <a:gd name="T21" fmla="*/ 300 h 320"/>
              <a:gd name="T22" fmla="*/ 60 w 280"/>
              <a:gd name="T23" fmla="*/ 320 h 320"/>
              <a:gd name="T24" fmla="*/ 80 w 280"/>
              <a:gd name="T25" fmla="*/ 320 h 320"/>
              <a:gd name="T26" fmla="*/ 100 w 280"/>
              <a:gd name="T27" fmla="*/ 300 h 320"/>
              <a:gd name="T28" fmla="*/ 100 w 280"/>
              <a:gd name="T29" fmla="*/ 280 h 320"/>
              <a:gd name="T30" fmla="*/ 180 w 280"/>
              <a:gd name="T31" fmla="*/ 280 h 320"/>
              <a:gd name="T32" fmla="*/ 180 w 280"/>
              <a:gd name="T33" fmla="*/ 300 h 320"/>
              <a:gd name="T34" fmla="*/ 200 w 280"/>
              <a:gd name="T35" fmla="*/ 320 h 320"/>
              <a:gd name="T36" fmla="*/ 220 w 280"/>
              <a:gd name="T37" fmla="*/ 320 h 320"/>
              <a:gd name="T38" fmla="*/ 240 w 280"/>
              <a:gd name="T39" fmla="*/ 300 h 320"/>
              <a:gd name="T40" fmla="*/ 240 w 280"/>
              <a:gd name="T41" fmla="*/ 280 h 320"/>
              <a:gd name="T42" fmla="*/ 250 w 280"/>
              <a:gd name="T43" fmla="*/ 280 h 320"/>
              <a:gd name="T44" fmla="*/ 260 w 280"/>
              <a:gd name="T45" fmla="*/ 270 h 320"/>
              <a:gd name="T46" fmla="*/ 260 w 280"/>
              <a:gd name="T47" fmla="*/ 220 h 320"/>
              <a:gd name="T48" fmla="*/ 270 w 280"/>
              <a:gd name="T49" fmla="*/ 220 h 320"/>
              <a:gd name="T50" fmla="*/ 280 w 280"/>
              <a:gd name="T51" fmla="*/ 210 h 320"/>
              <a:gd name="T52" fmla="*/ 280 w 280"/>
              <a:gd name="T53" fmla="*/ 200 h 320"/>
              <a:gd name="T54" fmla="*/ 280 w 280"/>
              <a:gd name="T55" fmla="*/ 40 h 320"/>
              <a:gd name="T56" fmla="*/ 240 w 280"/>
              <a:gd name="T57" fmla="*/ 0 h 320"/>
              <a:gd name="T58" fmla="*/ 200 w 280"/>
              <a:gd name="T59" fmla="*/ 80 h 320"/>
              <a:gd name="T60" fmla="*/ 220 w 280"/>
              <a:gd name="T61" fmla="*/ 100 h 320"/>
              <a:gd name="T62" fmla="*/ 220 w 280"/>
              <a:gd name="T63" fmla="*/ 140 h 320"/>
              <a:gd name="T64" fmla="*/ 60 w 280"/>
              <a:gd name="T65" fmla="*/ 140 h 320"/>
              <a:gd name="T66" fmla="*/ 60 w 280"/>
              <a:gd name="T67" fmla="*/ 100 h 320"/>
              <a:gd name="T68" fmla="*/ 80 w 280"/>
              <a:gd name="T69" fmla="*/ 80 h 320"/>
              <a:gd name="T70" fmla="*/ 200 w 280"/>
              <a:gd name="T71" fmla="*/ 80 h 320"/>
              <a:gd name="T72" fmla="*/ 80 w 280"/>
              <a:gd name="T73" fmla="*/ 240 h 320"/>
              <a:gd name="T74" fmla="*/ 60 w 280"/>
              <a:gd name="T75" fmla="*/ 240 h 320"/>
              <a:gd name="T76" fmla="*/ 40 w 280"/>
              <a:gd name="T77" fmla="*/ 220 h 320"/>
              <a:gd name="T78" fmla="*/ 60 w 280"/>
              <a:gd name="T79" fmla="*/ 200 h 320"/>
              <a:gd name="T80" fmla="*/ 80 w 280"/>
              <a:gd name="T81" fmla="*/ 200 h 320"/>
              <a:gd name="T82" fmla="*/ 100 w 280"/>
              <a:gd name="T83" fmla="*/ 220 h 320"/>
              <a:gd name="T84" fmla="*/ 80 w 280"/>
              <a:gd name="T85" fmla="*/ 240 h 320"/>
              <a:gd name="T86" fmla="*/ 220 w 280"/>
              <a:gd name="T87" fmla="*/ 240 h 320"/>
              <a:gd name="T88" fmla="*/ 200 w 280"/>
              <a:gd name="T89" fmla="*/ 240 h 320"/>
              <a:gd name="T90" fmla="*/ 180 w 280"/>
              <a:gd name="T91" fmla="*/ 220 h 320"/>
              <a:gd name="T92" fmla="*/ 200 w 280"/>
              <a:gd name="T93" fmla="*/ 200 h 320"/>
              <a:gd name="T94" fmla="*/ 220 w 280"/>
              <a:gd name="T95" fmla="*/ 200 h 320"/>
              <a:gd name="T96" fmla="*/ 240 w 280"/>
              <a:gd name="T97" fmla="*/ 220 h 320"/>
              <a:gd name="T98" fmla="*/ 220 w 280"/>
              <a:gd name="T99" fmla="*/ 24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320">
                <a:moveTo>
                  <a:pt x="240" y="0"/>
                </a:move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6"/>
                  <a:pt x="4" y="220"/>
                  <a:pt x="10" y="220"/>
                </a:cubicBezTo>
                <a:cubicBezTo>
                  <a:pt x="20" y="220"/>
                  <a:pt x="20" y="220"/>
                  <a:pt x="20" y="220"/>
                </a:cubicBezTo>
                <a:cubicBezTo>
                  <a:pt x="20" y="270"/>
                  <a:pt x="20" y="270"/>
                  <a:pt x="20" y="270"/>
                </a:cubicBezTo>
                <a:cubicBezTo>
                  <a:pt x="20" y="276"/>
                  <a:pt x="24" y="280"/>
                  <a:pt x="30" y="280"/>
                </a:cubicBezTo>
                <a:cubicBezTo>
                  <a:pt x="40" y="280"/>
                  <a:pt x="40" y="280"/>
                  <a:pt x="40" y="280"/>
                </a:cubicBezTo>
                <a:cubicBezTo>
                  <a:pt x="40" y="300"/>
                  <a:pt x="40" y="300"/>
                  <a:pt x="40" y="300"/>
                </a:cubicBezTo>
                <a:cubicBezTo>
                  <a:pt x="40" y="311"/>
                  <a:pt x="49" y="320"/>
                  <a:pt x="60" y="320"/>
                </a:cubicBezTo>
                <a:cubicBezTo>
                  <a:pt x="80" y="320"/>
                  <a:pt x="80" y="320"/>
                  <a:pt x="80" y="320"/>
                </a:cubicBezTo>
                <a:cubicBezTo>
                  <a:pt x="91" y="320"/>
                  <a:pt x="100" y="311"/>
                  <a:pt x="100" y="300"/>
                </a:cubicBezTo>
                <a:cubicBezTo>
                  <a:pt x="100" y="280"/>
                  <a:pt x="100" y="280"/>
                  <a:pt x="100" y="280"/>
                </a:cubicBezTo>
                <a:cubicBezTo>
                  <a:pt x="180" y="280"/>
                  <a:pt x="180" y="280"/>
                  <a:pt x="180" y="28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11"/>
                  <a:pt x="189" y="320"/>
                  <a:pt x="200" y="320"/>
                </a:cubicBezTo>
                <a:cubicBezTo>
                  <a:pt x="220" y="320"/>
                  <a:pt x="220" y="320"/>
                  <a:pt x="220" y="320"/>
                </a:cubicBezTo>
                <a:cubicBezTo>
                  <a:pt x="231" y="320"/>
                  <a:pt x="240" y="311"/>
                  <a:pt x="240" y="300"/>
                </a:cubicBezTo>
                <a:cubicBezTo>
                  <a:pt x="240" y="280"/>
                  <a:pt x="240" y="280"/>
                  <a:pt x="240" y="280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56" y="280"/>
                  <a:pt x="260" y="276"/>
                  <a:pt x="260" y="270"/>
                </a:cubicBezTo>
                <a:cubicBezTo>
                  <a:pt x="260" y="220"/>
                  <a:pt x="260" y="220"/>
                  <a:pt x="260" y="220"/>
                </a:cubicBezTo>
                <a:cubicBezTo>
                  <a:pt x="270" y="220"/>
                  <a:pt x="270" y="220"/>
                  <a:pt x="270" y="220"/>
                </a:cubicBezTo>
                <a:cubicBezTo>
                  <a:pt x="276" y="220"/>
                  <a:pt x="280" y="216"/>
                  <a:pt x="280" y="210"/>
                </a:cubicBezTo>
                <a:cubicBezTo>
                  <a:pt x="280" y="200"/>
                  <a:pt x="280" y="200"/>
                  <a:pt x="280" y="200"/>
                </a:cubicBezTo>
                <a:cubicBezTo>
                  <a:pt x="280" y="40"/>
                  <a:pt x="280" y="40"/>
                  <a:pt x="280" y="40"/>
                </a:cubicBezTo>
                <a:cubicBezTo>
                  <a:pt x="280" y="18"/>
                  <a:pt x="262" y="0"/>
                  <a:pt x="240" y="0"/>
                </a:cubicBezTo>
                <a:close/>
                <a:moveTo>
                  <a:pt x="200" y="80"/>
                </a:moveTo>
                <a:cubicBezTo>
                  <a:pt x="211" y="80"/>
                  <a:pt x="220" y="89"/>
                  <a:pt x="220" y="10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60" y="140"/>
                  <a:pt x="60" y="140"/>
                  <a:pt x="60" y="14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89"/>
                  <a:pt x="69" y="80"/>
                  <a:pt x="80" y="80"/>
                </a:cubicBezTo>
                <a:lnTo>
                  <a:pt x="200" y="80"/>
                </a:lnTo>
                <a:close/>
                <a:moveTo>
                  <a:pt x="80" y="240"/>
                </a:moveTo>
                <a:cubicBezTo>
                  <a:pt x="60" y="240"/>
                  <a:pt x="60" y="240"/>
                  <a:pt x="60" y="240"/>
                </a:cubicBezTo>
                <a:cubicBezTo>
                  <a:pt x="49" y="240"/>
                  <a:pt x="40" y="231"/>
                  <a:pt x="40" y="220"/>
                </a:cubicBezTo>
                <a:cubicBezTo>
                  <a:pt x="40" y="209"/>
                  <a:pt x="49" y="200"/>
                  <a:pt x="60" y="200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91" y="200"/>
                  <a:pt x="100" y="209"/>
                  <a:pt x="100" y="220"/>
                </a:cubicBezTo>
                <a:cubicBezTo>
                  <a:pt x="100" y="231"/>
                  <a:pt x="91" y="240"/>
                  <a:pt x="80" y="240"/>
                </a:cubicBezTo>
                <a:close/>
                <a:moveTo>
                  <a:pt x="220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189" y="240"/>
                  <a:pt x="180" y="231"/>
                  <a:pt x="180" y="220"/>
                </a:cubicBezTo>
                <a:cubicBezTo>
                  <a:pt x="180" y="209"/>
                  <a:pt x="189" y="200"/>
                  <a:pt x="200" y="200"/>
                </a:cubicBezTo>
                <a:cubicBezTo>
                  <a:pt x="220" y="200"/>
                  <a:pt x="220" y="200"/>
                  <a:pt x="220" y="200"/>
                </a:cubicBezTo>
                <a:cubicBezTo>
                  <a:pt x="231" y="200"/>
                  <a:pt x="240" y="209"/>
                  <a:pt x="240" y="220"/>
                </a:cubicBezTo>
                <a:cubicBezTo>
                  <a:pt x="240" y="231"/>
                  <a:pt x="231" y="240"/>
                  <a:pt x="220" y="24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7961" tIns="53981" rIns="107961" bIns="53981" numCol="1" anchor="t" anchorCtr="0" compatLnSpc="1"/>
          <a:lstStyle/>
          <a:p>
            <a:endParaRPr lang="id-ID">
              <a:latin typeface="+mn-ea"/>
            </a:endParaRPr>
          </a:p>
        </p:txBody>
      </p:sp>
      <p:grpSp>
        <p:nvGrpSpPr>
          <p:cNvPr id="36" name="Group 59"/>
          <p:cNvGrpSpPr/>
          <p:nvPr/>
        </p:nvGrpSpPr>
        <p:grpSpPr>
          <a:xfrm>
            <a:off x="7148793" y="4983183"/>
            <a:ext cx="608598" cy="634177"/>
            <a:chOff x="-251803" y="2267153"/>
            <a:chExt cx="2078037" cy="2166938"/>
          </a:xfrm>
          <a:solidFill>
            <a:schemeClr val="accent3"/>
          </a:solidFill>
        </p:grpSpPr>
        <p:sp>
          <p:nvSpPr>
            <p:cNvPr id="37" name="Freeform 22"/>
            <p:cNvSpPr/>
            <p:nvPr/>
          </p:nvSpPr>
          <p:spPr bwMode="auto">
            <a:xfrm>
              <a:off x="57759" y="2267153"/>
              <a:ext cx="1768475" cy="1522413"/>
            </a:xfrm>
            <a:custGeom>
              <a:avLst/>
              <a:gdLst>
                <a:gd name="T0" fmla="*/ 432 w 469"/>
                <a:gd name="T1" fmla="*/ 0 h 404"/>
                <a:gd name="T2" fmla="*/ 0 w 469"/>
                <a:gd name="T3" fmla="*/ 0 h 404"/>
                <a:gd name="T4" fmla="*/ 147 w 469"/>
                <a:gd name="T5" fmla="*/ 73 h 404"/>
                <a:gd name="T6" fmla="*/ 395 w 469"/>
                <a:gd name="T7" fmla="*/ 73 h 404"/>
                <a:gd name="T8" fmla="*/ 395 w 469"/>
                <a:gd name="T9" fmla="*/ 110 h 404"/>
                <a:gd name="T10" fmla="*/ 220 w 469"/>
                <a:gd name="T11" fmla="*/ 110 h 404"/>
                <a:gd name="T12" fmla="*/ 269 w 469"/>
                <a:gd name="T13" fmla="*/ 134 h 404"/>
                <a:gd name="T14" fmla="*/ 314 w 469"/>
                <a:gd name="T15" fmla="*/ 184 h 404"/>
                <a:gd name="T16" fmla="*/ 395 w 469"/>
                <a:gd name="T17" fmla="*/ 184 h 404"/>
                <a:gd name="T18" fmla="*/ 395 w 469"/>
                <a:gd name="T19" fmla="*/ 220 h 404"/>
                <a:gd name="T20" fmla="*/ 322 w 469"/>
                <a:gd name="T21" fmla="*/ 220 h 404"/>
                <a:gd name="T22" fmla="*/ 322 w 469"/>
                <a:gd name="T23" fmla="*/ 404 h 404"/>
                <a:gd name="T24" fmla="*/ 432 w 469"/>
                <a:gd name="T25" fmla="*/ 404 h 404"/>
                <a:gd name="T26" fmla="*/ 469 w 469"/>
                <a:gd name="T27" fmla="*/ 367 h 404"/>
                <a:gd name="T28" fmla="*/ 469 w 469"/>
                <a:gd name="T29" fmla="*/ 37 h 404"/>
                <a:gd name="T30" fmla="*/ 432 w 469"/>
                <a:gd name="T3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9" h="404">
                  <a:moveTo>
                    <a:pt x="4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110"/>
                    <a:pt x="395" y="110"/>
                    <a:pt x="395" y="110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69" y="134"/>
                    <a:pt x="269" y="134"/>
                    <a:pt x="269" y="134"/>
                  </a:cubicBezTo>
                  <a:cubicBezTo>
                    <a:pt x="288" y="144"/>
                    <a:pt x="304" y="163"/>
                    <a:pt x="314" y="184"/>
                  </a:cubicBezTo>
                  <a:cubicBezTo>
                    <a:pt x="395" y="184"/>
                    <a:pt x="395" y="184"/>
                    <a:pt x="395" y="184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432" y="404"/>
                    <a:pt x="432" y="404"/>
                    <a:pt x="432" y="404"/>
                  </a:cubicBezTo>
                  <a:cubicBezTo>
                    <a:pt x="452" y="404"/>
                    <a:pt x="469" y="387"/>
                    <a:pt x="469" y="36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69" y="17"/>
                    <a:pt x="452" y="0"/>
                    <a:pt x="4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-251803" y="2314778"/>
              <a:ext cx="1384300" cy="2119313"/>
            </a:xfrm>
            <a:custGeom>
              <a:avLst/>
              <a:gdLst>
                <a:gd name="T0" fmla="*/ 334 w 367"/>
                <a:gd name="T1" fmla="*/ 154 h 562"/>
                <a:gd name="T2" fmla="*/ 33 w 367"/>
                <a:gd name="T3" fmla="*/ 3 h 562"/>
                <a:gd name="T4" fmla="*/ 20 w 367"/>
                <a:gd name="T5" fmla="*/ 0 h 562"/>
                <a:gd name="T6" fmla="*/ 0 w 367"/>
                <a:gd name="T7" fmla="*/ 24 h 562"/>
                <a:gd name="T8" fmla="*/ 0 w 367"/>
                <a:gd name="T9" fmla="*/ 354 h 562"/>
                <a:gd name="T10" fmla="*/ 33 w 367"/>
                <a:gd name="T11" fmla="*/ 407 h 562"/>
                <a:gd name="T12" fmla="*/ 334 w 367"/>
                <a:gd name="T13" fmla="*/ 558 h 562"/>
                <a:gd name="T14" fmla="*/ 348 w 367"/>
                <a:gd name="T15" fmla="*/ 562 h 562"/>
                <a:gd name="T16" fmla="*/ 367 w 367"/>
                <a:gd name="T17" fmla="*/ 538 h 562"/>
                <a:gd name="T18" fmla="*/ 367 w 367"/>
                <a:gd name="T19" fmla="*/ 207 h 562"/>
                <a:gd name="T20" fmla="*/ 334 w 367"/>
                <a:gd name="T21" fmla="*/ 154 h 562"/>
                <a:gd name="T22" fmla="*/ 257 w 367"/>
                <a:gd name="T23" fmla="*/ 391 h 562"/>
                <a:gd name="T24" fmla="*/ 220 w 367"/>
                <a:gd name="T25" fmla="*/ 336 h 562"/>
                <a:gd name="T26" fmla="*/ 257 w 367"/>
                <a:gd name="T27" fmla="*/ 281 h 562"/>
                <a:gd name="T28" fmla="*/ 294 w 367"/>
                <a:gd name="T29" fmla="*/ 336 h 562"/>
                <a:gd name="T30" fmla="*/ 257 w 367"/>
                <a:gd name="T31" fmla="*/ 391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562">
                  <a:moveTo>
                    <a:pt x="334" y="154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8" y="1"/>
                    <a:pt x="24" y="0"/>
                    <a:pt x="20" y="0"/>
                  </a:cubicBezTo>
                  <a:cubicBezTo>
                    <a:pt x="8" y="0"/>
                    <a:pt x="0" y="9"/>
                    <a:pt x="0" y="24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0" y="374"/>
                    <a:pt x="15" y="398"/>
                    <a:pt x="33" y="407"/>
                  </a:cubicBezTo>
                  <a:cubicBezTo>
                    <a:pt x="334" y="558"/>
                    <a:pt x="334" y="558"/>
                    <a:pt x="334" y="558"/>
                  </a:cubicBezTo>
                  <a:cubicBezTo>
                    <a:pt x="339" y="560"/>
                    <a:pt x="344" y="562"/>
                    <a:pt x="348" y="562"/>
                  </a:cubicBezTo>
                  <a:cubicBezTo>
                    <a:pt x="359" y="562"/>
                    <a:pt x="367" y="553"/>
                    <a:pt x="367" y="538"/>
                  </a:cubicBezTo>
                  <a:cubicBezTo>
                    <a:pt x="367" y="207"/>
                    <a:pt x="367" y="207"/>
                    <a:pt x="367" y="207"/>
                  </a:cubicBezTo>
                  <a:cubicBezTo>
                    <a:pt x="367" y="187"/>
                    <a:pt x="352" y="163"/>
                    <a:pt x="334" y="154"/>
                  </a:cubicBezTo>
                  <a:close/>
                  <a:moveTo>
                    <a:pt x="257" y="391"/>
                  </a:moveTo>
                  <a:cubicBezTo>
                    <a:pt x="237" y="391"/>
                    <a:pt x="220" y="366"/>
                    <a:pt x="220" y="336"/>
                  </a:cubicBezTo>
                  <a:cubicBezTo>
                    <a:pt x="220" y="305"/>
                    <a:pt x="237" y="281"/>
                    <a:pt x="257" y="281"/>
                  </a:cubicBezTo>
                  <a:cubicBezTo>
                    <a:pt x="277" y="281"/>
                    <a:pt x="294" y="305"/>
                    <a:pt x="294" y="336"/>
                  </a:cubicBezTo>
                  <a:cubicBezTo>
                    <a:pt x="294" y="366"/>
                    <a:pt x="277" y="391"/>
                    <a:pt x="257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grpSp>
        <p:nvGrpSpPr>
          <p:cNvPr id="39" name="Group 97"/>
          <p:cNvGrpSpPr/>
          <p:nvPr/>
        </p:nvGrpSpPr>
        <p:grpSpPr>
          <a:xfrm>
            <a:off x="4736110" y="4704696"/>
            <a:ext cx="491248" cy="346127"/>
            <a:chOff x="3175" y="1588"/>
            <a:chExt cx="1184276" cy="835025"/>
          </a:xfrm>
          <a:solidFill>
            <a:schemeClr val="accent4"/>
          </a:solidFill>
        </p:grpSpPr>
        <p:sp>
          <p:nvSpPr>
            <p:cNvPr id="40" name="Freeform 27"/>
            <p:cNvSpPr/>
            <p:nvPr/>
          </p:nvSpPr>
          <p:spPr bwMode="auto">
            <a:xfrm>
              <a:off x="3175" y="1588"/>
              <a:ext cx="833438" cy="835025"/>
            </a:xfrm>
            <a:custGeom>
              <a:avLst/>
              <a:gdLst>
                <a:gd name="T0" fmla="*/ 200 w 220"/>
                <a:gd name="T1" fmla="*/ 0 h 220"/>
                <a:gd name="T2" fmla="*/ 20 w 220"/>
                <a:gd name="T3" fmla="*/ 0 h 220"/>
                <a:gd name="T4" fmla="*/ 0 w 220"/>
                <a:gd name="T5" fmla="*/ 20 h 220"/>
                <a:gd name="T6" fmla="*/ 0 w 220"/>
                <a:gd name="T7" fmla="*/ 200 h 220"/>
                <a:gd name="T8" fmla="*/ 20 w 220"/>
                <a:gd name="T9" fmla="*/ 220 h 220"/>
                <a:gd name="T10" fmla="*/ 200 w 220"/>
                <a:gd name="T11" fmla="*/ 220 h 220"/>
                <a:gd name="T12" fmla="*/ 220 w 220"/>
                <a:gd name="T13" fmla="*/ 200 h 220"/>
                <a:gd name="T14" fmla="*/ 220 w 220"/>
                <a:gd name="T15" fmla="*/ 20 h 220"/>
                <a:gd name="T16" fmla="*/ 200 w 220"/>
                <a:gd name="T1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20">
                  <a:moveTo>
                    <a:pt x="20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1"/>
                    <a:pt x="9" y="220"/>
                    <a:pt x="20" y="220"/>
                  </a:cubicBezTo>
                  <a:cubicBezTo>
                    <a:pt x="200" y="220"/>
                    <a:pt x="200" y="220"/>
                    <a:pt x="200" y="220"/>
                  </a:cubicBezTo>
                  <a:cubicBezTo>
                    <a:pt x="211" y="220"/>
                    <a:pt x="220" y="211"/>
                    <a:pt x="220" y="200"/>
                  </a:cubicBezTo>
                  <a:cubicBezTo>
                    <a:pt x="220" y="20"/>
                    <a:pt x="220" y="20"/>
                    <a:pt x="220" y="20"/>
                  </a:cubicBezTo>
                  <a:cubicBezTo>
                    <a:pt x="220" y="9"/>
                    <a:pt x="211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884238" y="111126"/>
              <a:ext cx="303213" cy="612775"/>
            </a:xfrm>
            <a:custGeom>
              <a:avLst/>
              <a:gdLst>
                <a:gd name="T0" fmla="*/ 63 w 80"/>
                <a:gd name="T1" fmla="*/ 5 h 161"/>
                <a:gd name="T2" fmla="*/ 26 w 80"/>
                <a:gd name="T3" fmla="*/ 28 h 161"/>
                <a:gd name="T4" fmla="*/ 0 w 80"/>
                <a:gd name="T5" fmla="*/ 43 h 161"/>
                <a:gd name="T6" fmla="*/ 0 w 80"/>
                <a:gd name="T7" fmla="*/ 118 h 161"/>
                <a:gd name="T8" fmla="*/ 26 w 80"/>
                <a:gd name="T9" fmla="*/ 134 h 161"/>
                <a:gd name="T10" fmla="*/ 63 w 80"/>
                <a:gd name="T11" fmla="*/ 156 h 161"/>
                <a:gd name="T12" fmla="*/ 80 w 80"/>
                <a:gd name="T13" fmla="*/ 146 h 161"/>
                <a:gd name="T14" fmla="*/ 80 w 80"/>
                <a:gd name="T15" fmla="*/ 15 h 161"/>
                <a:gd name="T16" fmla="*/ 63 w 80"/>
                <a:gd name="T17" fmla="*/ 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61">
                  <a:moveTo>
                    <a:pt x="63" y="5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8" y="32"/>
                    <a:pt x="8" y="38"/>
                    <a:pt x="0" y="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3"/>
                    <a:pt x="18" y="129"/>
                    <a:pt x="26" y="134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72" y="161"/>
                    <a:pt x="80" y="157"/>
                    <a:pt x="80" y="14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4"/>
                    <a:pt x="72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10" idx="6"/>
            <a:endCxn id="21" idx="2"/>
          </p:cNvCxnSpPr>
          <p:nvPr/>
        </p:nvCxnSpPr>
        <p:spPr>
          <a:xfrm>
            <a:off x="1270629" y="5124757"/>
            <a:ext cx="9547362" cy="2117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9"/>
          <p:cNvGrpSpPr/>
          <p:nvPr/>
        </p:nvGrpSpPr>
        <p:grpSpPr>
          <a:xfrm>
            <a:off x="341783" y="4660272"/>
            <a:ext cx="928847" cy="928968"/>
            <a:chOff x="255774" y="3805440"/>
            <a:chExt cx="696726" cy="696726"/>
          </a:xfrm>
        </p:grpSpPr>
        <p:sp>
          <p:nvSpPr>
            <p:cNvPr id="10" name="Oval 9"/>
            <p:cNvSpPr/>
            <p:nvPr/>
          </p:nvSpPr>
          <p:spPr>
            <a:xfrm>
              <a:off x="255774" y="3805440"/>
              <a:ext cx="696726" cy="6967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 rot="5400000">
              <a:off x="493716" y="4019782"/>
              <a:ext cx="279448" cy="24090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10817992" y="4660272"/>
            <a:ext cx="928847" cy="928968"/>
            <a:chOff x="8113954" y="3805440"/>
            <a:chExt cx="696726" cy="696726"/>
          </a:xfrm>
        </p:grpSpPr>
        <p:sp>
          <p:nvSpPr>
            <p:cNvPr id="21" name="Oval 20"/>
            <p:cNvSpPr/>
            <p:nvPr/>
          </p:nvSpPr>
          <p:spPr>
            <a:xfrm>
              <a:off x="8113954" y="3805440"/>
              <a:ext cx="696726" cy="6967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58214" y="4048124"/>
              <a:ext cx="238120" cy="238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1334089" y="5206118"/>
            <a:ext cx="656505" cy="36933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开始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000771" y="5206118"/>
            <a:ext cx="656505" cy="36933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rPr>
              <a:t>理念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grpSp>
        <p:nvGrpSpPr>
          <p:cNvPr id="11" name="Group 61"/>
          <p:cNvGrpSpPr/>
          <p:nvPr/>
        </p:nvGrpSpPr>
        <p:grpSpPr>
          <a:xfrm>
            <a:off x="2674998" y="1769836"/>
            <a:ext cx="1706714" cy="3493725"/>
            <a:chOff x="2005914" y="1637612"/>
            <a:chExt cx="1280202" cy="2620294"/>
          </a:xfrm>
        </p:grpSpPr>
        <p:sp>
          <p:nvSpPr>
            <p:cNvPr id="13" name="Oval 12"/>
            <p:cNvSpPr/>
            <p:nvPr/>
          </p:nvSpPr>
          <p:spPr>
            <a:xfrm>
              <a:off x="2111286" y="4049700"/>
              <a:ext cx="208206" cy="208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12" name="Group 66"/>
            <p:cNvGrpSpPr/>
            <p:nvPr/>
          </p:nvGrpSpPr>
          <p:grpSpPr>
            <a:xfrm>
              <a:off x="2285984" y="2214560"/>
              <a:ext cx="1000132" cy="1553142"/>
              <a:chOff x="2285984" y="2214560"/>
              <a:chExt cx="1000132" cy="155314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2285984" y="2428874"/>
                <a:ext cx="100013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ms-MY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285984" y="2214560"/>
                <a:ext cx="638719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3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添加标题</a:t>
                </a:r>
                <a:endParaRPr lang="en-US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rot="16200000" flipH="1">
              <a:off x="1337273" y="3163270"/>
              <a:ext cx="1763355" cy="88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9"/>
            <p:cNvGrpSpPr/>
            <p:nvPr/>
          </p:nvGrpSpPr>
          <p:grpSpPr>
            <a:xfrm>
              <a:off x="2005914" y="1637612"/>
              <a:ext cx="418280" cy="418280"/>
              <a:chOff x="2005914" y="1637612"/>
              <a:chExt cx="418280" cy="418280"/>
            </a:xfrm>
          </p:grpSpPr>
          <p:sp>
            <p:nvSpPr>
              <p:cNvPr id="26" name="Teardrop 25"/>
              <p:cNvSpPr/>
              <p:nvPr/>
            </p:nvSpPr>
            <p:spPr>
              <a:xfrm rot="8100000">
                <a:off x="2005914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4" name="Freeform 63"/>
              <p:cNvSpPr>
                <a:spLocks noEditPoints="1"/>
              </p:cNvSpPr>
              <p:nvPr/>
            </p:nvSpPr>
            <p:spPr bwMode="auto">
              <a:xfrm>
                <a:off x="2115407" y="1762183"/>
                <a:ext cx="199914" cy="17135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0" y="4"/>
                  </a:cxn>
                  <a:cxn ang="0">
                    <a:pos x="0" y="62"/>
                  </a:cxn>
                  <a:cxn ang="0">
                    <a:pos x="9" y="71"/>
                  </a:cxn>
                  <a:cxn ang="0">
                    <a:pos x="53" y="45"/>
                  </a:cxn>
                  <a:cxn ang="0">
                    <a:pos x="58" y="31"/>
                  </a:cxn>
                  <a:cxn ang="0">
                    <a:pos x="307" y="11"/>
                  </a:cxn>
                  <a:cxn ang="0">
                    <a:pos x="95" y="11"/>
                  </a:cxn>
                  <a:cxn ang="0">
                    <a:pos x="85" y="27"/>
                  </a:cxn>
                  <a:cxn ang="0">
                    <a:pos x="85" y="51"/>
                  </a:cxn>
                  <a:cxn ang="0">
                    <a:pos x="102" y="62"/>
                  </a:cxn>
                  <a:cxn ang="0">
                    <a:pos x="314" y="60"/>
                  </a:cxn>
                  <a:cxn ang="0">
                    <a:pos x="323" y="43"/>
                  </a:cxn>
                  <a:cxn ang="0">
                    <a:pos x="323" y="20"/>
                  </a:cxn>
                  <a:cxn ang="0">
                    <a:pos x="307" y="11"/>
                  </a:cxn>
                  <a:cxn ang="0">
                    <a:pos x="53" y="147"/>
                  </a:cxn>
                  <a:cxn ang="0">
                    <a:pos x="60" y="138"/>
                  </a:cxn>
                  <a:cxn ang="0">
                    <a:pos x="15" y="112"/>
                  </a:cxn>
                  <a:cxn ang="0">
                    <a:pos x="4" y="111"/>
                  </a:cxn>
                  <a:cxn ang="0">
                    <a:pos x="0" y="163"/>
                  </a:cxn>
                  <a:cxn ang="0">
                    <a:pos x="4" y="172"/>
                  </a:cxn>
                  <a:cxn ang="0">
                    <a:pos x="15" y="172"/>
                  </a:cxn>
                  <a:cxn ang="0">
                    <a:pos x="102" y="112"/>
                  </a:cxn>
                  <a:cxn ang="0">
                    <a:pos x="85" y="123"/>
                  </a:cxn>
                  <a:cxn ang="0">
                    <a:pos x="85" y="147"/>
                  </a:cxn>
                  <a:cxn ang="0">
                    <a:pos x="95" y="163"/>
                  </a:cxn>
                  <a:cxn ang="0">
                    <a:pos x="307" y="163"/>
                  </a:cxn>
                  <a:cxn ang="0">
                    <a:pos x="323" y="154"/>
                  </a:cxn>
                  <a:cxn ang="0">
                    <a:pos x="323" y="129"/>
                  </a:cxn>
                  <a:cxn ang="0">
                    <a:pos x="314" y="114"/>
                  </a:cxn>
                  <a:cxn ang="0">
                    <a:pos x="53" y="232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72"/>
                  </a:cxn>
                  <a:cxn ang="0">
                    <a:pos x="15" y="274"/>
                  </a:cxn>
                  <a:cxn ang="0">
                    <a:pos x="58" y="245"/>
                  </a:cxn>
                  <a:cxn ang="0">
                    <a:pos x="53" y="232"/>
                  </a:cxn>
                  <a:cxn ang="0">
                    <a:pos x="102" y="214"/>
                  </a:cxn>
                  <a:cxn ang="0">
                    <a:pos x="91" y="219"/>
                  </a:cxn>
                  <a:cxn ang="0">
                    <a:pos x="85" y="248"/>
                  </a:cxn>
                  <a:cxn ang="0">
                    <a:pos x="91" y="261"/>
                  </a:cxn>
                  <a:cxn ang="0">
                    <a:pos x="307" y="266"/>
                  </a:cxn>
                  <a:cxn ang="0">
                    <a:pos x="319" y="261"/>
                  </a:cxn>
                  <a:cxn ang="0">
                    <a:pos x="323" y="232"/>
                  </a:cxn>
                  <a:cxn ang="0">
                    <a:pos x="319" y="219"/>
                  </a:cxn>
                  <a:cxn ang="0">
                    <a:pos x="307" y="214"/>
                  </a:cxn>
                </a:cxnLst>
                <a:rect l="0" t="0" r="r" b="b"/>
                <a:pathLst>
                  <a:path w="323" h="275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Group 72"/>
          <p:cNvGrpSpPr/>
          <p:nvPr/>
        </p:nvGrpSpPr>
        <p:grpSpPr>
          <a:xfrm>
            <a:off x="6770243" y="1769836"/>
            <a:ext cx="1801952" cy="3493725"/>
            <a:chOff x="5077748" y="1637612"/>
            <a:chExt cx="1351640" cy="2620294"/>
          </a:xfrm>
        </p:grpSpPr>
        <p:sp>
          <p:nvSpPr>
            <p:cNvPr id="17" name="Oval 16"/>
            <p:cNvSpPr/>
            <p:nvPr/>
          </p:nvSpPr>
          <p:spPr>
            <a:xfrm>
              <a:off x="5183120" y="4049700"/>
              <a:ext cx="208206" cy="208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6200000" flipH="1">
              <a:off x="4409107" y="3163270"/>
              <a:ext cx="1763355" cy="880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7"/>
            <p:cNvGrpSpPr/>
            <p:nvPr/>
          </p:nvGrpSpPr>
          <p:grpSpPr>
            <a:xfrm>
              <a:off x="5429256" y="2214560"/>
              <a:ext cx="1000132" cy="1553142"/>
              <a:chOff x="5429256" y="2214560"/>
              <a:chExt cx="1000132" cy="1553142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5429256" y="2428874"/>
                <a:ext cx="100013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此处添加详细文本描述，建议与标题相关并符合整体语言风格，语言描述尽量简洁生动。尽量将每页幻灯片的字数控制在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ms-MY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429256" y="2214560"/>
                <a:ext cx="638719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3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添加标题</a:t>
                </a:r>
                <a:endParaRPr lang="en-US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0" name="Group 63"/>
            <p:cNvGrpSpPr/>
            <p:nvPr/>
          </p:nvGrpSpPr>
          <p:grpSpPr>
            <a:xfrm>
              <a:off x="5077748" y="1637612"/>
              <a:ext cx="418280" cy="418280"/>
              <a:chOff x="5077748" y="1637612"/>
              <a:chExt cx="418280" cy="418280"/>
            </a:xfrm>
          </p:grpSpPr>
          <p:sp>
            <p:nvSpPr>
              <p:cNvPr id="38" name="Teardrop 37"/>
              <p:cNvSpPr/>
              <p:nvPr/>
            </p:nvSpPr>
            <p:spPr>
              <a:xfrm rot="8100000">
                <a:off x="5077748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5" name="Freeform 100"/>
              <p:cNvSpPr/>
              <p:nvPr/>
            </p:nvSpPr>
            <p:spPr bwMode="auto">
              <a:xfrm>
                <a:off x="5169641" y="1770740"/>
                <a:ext cx="176324" cy="198674"/>
              </a:xfrm>
              <a:custGeom>
                <a:avLst/>
                <a:gdLst/>
                <a:ahLst/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3" name="Group 71"/>
          <p:cNvGrpSpPr/>
          <p:nvPr/>
        </p:nvGrpSpPr>
        <p:grpSpPr>
          <a:xfrm>
            <a:off x="4675934" y="2845107"/>
            <a:ext cx="1705782" cy="2418455"/>
            <a:chOff x="3506811" y="2444065"/>
            <a:chExt cx="1279503" cy="1813841"/>
          </a:xfrm>
        </p:grpSpPr>
        <p:sp>
          <p:nvSpPr>
            <p:cNvPr id="15" name="Oval 14"/>
            <p:cNvSpPr/>
            <p:nvPr/>
          </p:nvSpPr>
          <p:spPr>
            <a:xfrm>
              <a:off x="3611484" y="4049700"/>
              <a:ext cx="208206" cy="208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3251191" y="3584212"/>
              <a:ext cx="928694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65"/>
            <p:cNvGrpSpPr/>
            <p:nvPr/>
          </p:nvGrpSpPr>
          <p:grpSpPr>
            <a:xfrm>
              <a:off x="3786182" y="3000378"/>
              <a:ext cx="1000132" cy="922200"/>
              <a:chOff x="3786182" y="3000378"/>
              <a:chExt cx="1000132" cy="9222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786182" y="3214692"/>
                <a:ext cx="100013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</a:t>
                </a:r>
                <a:endParaRPr lang="ms-MY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786182" y="3000378"/>
                <a:ext cx="638719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3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添加标题</a:t>
                </a:r>
                <a:endParaRPr lang="en-US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8" name="Group 62"/>
            <p:cNvGrpSpPr/>
            <p:nvPr/>
          </p:nvGrpSpPr>
          <p:grpSpPr>
            <a:xfrm>
              <a:off x="3506811" y="2444065"/>
              <a:ext cx="418280" cy="418280"/>
              <a:chOff x="3506811" y="2444065"/>
              <a:chExt cx="418280" cy="418280"/>
            </a:xfrm>
          </p:grpSpPr>
          <p:sp>
            <p:nvSpPr>
              <p:cNvPr id="34" name="Teardrop 33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6" name="Freeform 103"/>
              <p:cNvSpPr/>
              <p:nvPr/>
            </p:nvSpPr>
            <p:spPr bwMode="auto">
              <a:xfrm>
                <a:off x="3628143" y="2604458"/>
                <a:ext cx="187500" cy="166390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9" name="Group 73"/>
          <p:cNvGrpSpPr/>
          <p:nvPr/>
        </p:nvGrpSpPr>
        <p:grpSpPr>
          <a:xfrm>
            <a:off x="8866418" y="2845107"/>
            <a:ext cx="1705782" cy="2418455"/>
            <a:chOff x="6650083" y="2444065"/>
            <a:chExt cx="1279503" cy="1813841"/>
          </a:xfrm>
        </p:grpSpPr>
        <p:sp>
          <p:nvSpPr>
            <p:cNvPr id="19" name="Oval 18"/>
            <p:cNvSpPr/>
            <p:nvPr/>
          </p:nvSpPr>
          <p:spPr>
            <a:xfrm>
              <a:off x="6754756" y="4049700"/>
              <a:ext cx="208206" cy="208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394463" y="3584212"/>
              <a:ext cx="928694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68"/>
            <p:cNvGrpSpPr/>
            <p:nvPr/>
          </p:nvGrpSpPr>
          <p:grpSpPr>
            <a:xfrm>
              <a:off x="6929454" y="3000378"/>
              <a:ext cx="1000132" cy="922200"/>
              <a:chOff x="6929454" y="3000378"/>
              <a:chExt cx="1000132" cy="922200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929454" y="3214692"/>
                <a:ext cx="100013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此处添加详细文本描述，建议与标题相关并符合整体语言风格，语言描述尽量简洁生动。</a:t>
                </a:r>
                <a:endParaRPr lang="ms-MY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929454" y="3000378"/>
                <a:ext cx="638719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3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添加标题</a:t>
                </a:r>
                <a:endParaRPr lang="en-US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31" name="Group 64"/>
            <p:cNvGrpSpPr/>
            <p:nvPr/>
          </p:nvGrpSpPr>
          <p:grpSpPr>
            <a:xfrm>
              <a:off x="6650083" y="2444065"/>
              <a:ext cx="418280" cy="418280"/>
              <a:chOff x="6650083" y="2444065"/>
              <a:chExt cx="418280" cy="418280"/>
            </a:xfrm>
          </p:grpSpPr>
          <p:sp>
            <p:nvSpPr>
              <p:cNvPr id="22" name="Teardrop 21"/>
              <p:cNvSpPr/>
              <p:nvPr/>
            </p:nvSpPr>
            <p:spPr>
              <a:xfrm rot="8100000">
                <a:off x="6650083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32" name="Group 58"/>
              <p:cNvGrpSpPr/>
              <p:nvPr/>
            </p:nvGrpSpPr>
            <p:grpSpPr>
              <a:xfrm>
                <a:off x="6760454" y="2563811"/>
                <a:ext cx="188740" cy="250826"/>
                <a:chOff x="8429652" y="3143254"/>
                <a:chExt cx="241300" cy="320675"/>
              </a:xfrm>
              <a:solidFill>
                <a:schemeClr val="bg1"/>
              </a:solidFill>
            </p:grpSpPr>
            <p:sp>
              <p:nvSpPr>
                <p:cNvPr id="57" name="Freeform 108"/>
                <p:cNvSpPr>
                  <a:spLocks noEditPoints="1"/>
                </p:cNvSpPr>
                <p:nvPr/>
              </p:nvSpPr>
              <p:spPr bwMode="auto">
                <a:xfrm>
                  <a:off x="8429652" y="3143254"/>
                  <a:ext cx="241300" cy="320675"/>
                </a:xfrm>
                <a:custGeom>
                  <a:avLst/>
                  <a:gdLst/>
                  <a:ahLst/>
                  <a:cxnLst>
                    <a:cxn ang="0">
                      <a:pos x="136" y="2"/>
                    </a:cxn>
                    <a:cxn ang="0">
                      <a:pos x="92" y="13"/>
                    </a:cxn>
                    <a:cxn ang="0">
                      <a:pos x="56" y="35"/>
                    </a:cxn>
                    <a:cxn ang="0">
                      <a:pos x="25" y="67"/>
                    </a:cxn>
                    <a:cxn ang="0">
                      <a:pos x="7" y="107"/>
                    </a:cxn>
                    <a:cxn ang="0">
                      <a:pos x="0" y="153"/>
                    </a:cxn>
                    <a:cxn ang="0">
                      <a:pos x="5" y="187"/>
                    </a:cxn>
                    <a:cxn ang="0">
                      <a:pos x="25" y="236"/>
                    </a:cxn>
                    <a:cxn ang="0">
                      <a:pos x="63" y="274"/>
                    </a:cxn>
                    <a:cxn ang="0">
                      <a:pos x="69" y="278"/>
                    </a:cxn>
                    <a:cxn ang="0">
                      <a:pos x="76" y="301"/>
                    </a:cxn>
                    <a:cxn ang="0">
                      <a:pos x="76" y="354"/>
                    </a:cxn>
                    <a:cxn ang="0">
                      <a:pos x="83" y="372"/>
                    </a:cxn>
                    <a:cxn ang="0">
                      <a:pos x="140" y="401"/>
                    </a:cxn>
                    <a:cxn ang="0">
                      <a:pos x="150" y="405"/>
                    </a:cxn>
                    <a:cxn ang="0">
                      <a:pos x="214" y="376"/>
                    </a:cxn>
                    <a:cxn ang="0">
                      <a:pos x="225" y="367"/>
                    </a:cxn>
                    <a:cxn ang="0">
                      <a:pos x="228" y="303"/>
                    </a:cxn>
                    <a:cxn ang="0">
                      <a:pos x="230" y="289"/>
                    </a:cxn>
                    <a:cxn ang="0">
                      <a:pos x="243" y="270"/>
                    </a:cxn>
                    <a:cxn ang="0">
                      <a:pos x="261" y="256"/>
                    </a:cxn>
                    <a:cxn ang="0">
                      <a:pos x="288" y="216"/>
                    </a:cxn>
                    <a:cxn ang="0">
                      <a:pos x="301" y="169"/>
                    </a:cxn>
                    <a:cxn ang="0">
                      <a:pos x="301" y="136"/>
                    </a:cxn>
                    <a:cxn ang="0">
                      <a:pos x="290" y="93"/>
                    </a:cxn>
                    <a:cxn ang="0">
                      <a:pos x="268" y="57"/>
                    </a:cxn>
                    <a:cxn ang="0">
                      <a:pos x="236" y="28"/>
                    </a:cxn>
                    <a:cxn ang="0">
                      <a:pos x="196" y="8"/>
                    </a:cxn>
                    <a:cxn ang="0">
                      <a:pos x="150" y="0"/>
                    </a:cxn>
                    <a:cxn ang="0">
                      <a:pos x="100" y="354"/>
                    </a:cxn>
                    <a:cxn ang="0">
                      <a:pos x="203" y="303"/>
                    </a:cxn>
                    <a:cxn ang="0">
                      <a:pos x="100" y="303"/>
                    </a:cxn>
                    <a:cxn ang="0">
                      <a:pos x="203" y="303"/>
                    </a:cxn>
                    <a:cxn ang="0">
                      <a:pos x="230" y="249"/>
                    </a:cxn>
                    <a:cxn ang="0">
                      <a:pos x="210" y="270"/>
                    </a:cxn>
                    <a:cxn ang="0">
                      <a:pos x="96" y="278"/>
                    </a:cxn>
                    <a:cxn ang="0">
                      <a:pos x="85" y="260"/>
                    </a:cxn>
                    <a:cxn ang="0">
                      <a:pos x="67" y="245"/>
                    </a:cxn>
                    <a:cxn ang="0">
                      <a:pos x="40" y="211"/>
                    </a:cxn>
                    <a:cxn ang="0">
                      <a:pos x="27" y="167"/>
                    </a:cxn>
                    <a:cxn ang="0">
                      <a:pos x="25" y="140"/>
                    </a:cxn>
                    <a:cxn ang="0">
                      <a:pos x="36" y="104"/>
                    </a:cxn>
                    <a:cxn ang="0">
                      <a:pos x="54" y="71"/>
                    </a:cxn>
                    <a:cxn ang="0">
                      <a:pos x="82" y="47"/>
                    </a:cxn>
                    <a:cxn ang="0">
                      <a:pos x="114" y="31"/>
                    </a:cxn>
                    <a:cxn ang="0">
                      <a:pos x="150" y="26"/>
                    </a:cxn>
                    <a:cxn ang="0">
                      <a:pos x="176" y="29"/>
                    </a:cxn>
                    <a:cxn ang="0">
                      <a:pos x="212" y="42"/>
                    </a:cxn>
                    <a:cxn ang="0">
                      <a:pos x="239" y="64"/>
                    </a:cxn>
                    <a:cxn ang="0">
                      <a:pos x="261" y="93"/>
                    </a:cxn>
                    <a:cxn ang="0">
                      <a:pos x="274" y="127"/>
                    </a:cxn>
                    <a:cxn ang="0">
                      <a:pos x="277" y="153"/>
                    </a:cxn>
                    <a:cxn ang="0">
                      <a:pos x="270" y="192"/>
                    </a:cxn>
                    <a:cxn ang="0">
                      <a:pos x="250" y="229"/>
                    </a:cxn>
                    <a:cxn ang="0">
                      <a:pos x="232" y="249"/>
                    </a:cxn>
                  </a:cxnLst>
                  <a:rect l="0" t="0" r="r" b="b"/>
                  <a:pathLst>
                    <a:path w="303" h="405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1" y="4"/>
                      </a:lnTo>
                      <a:lnTo>
                        <a:pt x="107" y="8"/>
                      </a:lnTo>
                      <a:lnTo>
                        <a:pt x="92" y="13"/>
                      </a:lnTo>
                      <a:lnTo>
                        <a:pt x="80" y="18"/>
                      </a:lnTo>
                      <a:lnTo>
                        <a:pt x="67" y="28"/>
                      </a:lnTo>
                      <a:lnTo>
                        <a:pt x="56" y="35"/>
                      </a:lnTo>
                      <a:lnTo>
                        <a:pt x="45" y="46"/>
                      </a:lnTo>
                      <a:lnTo>
                        <a:pt x="34" y="57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3" y="93"/>
                      </a:lnTo>
                      <a:lnTo>
                        <a:pt x="7" y="107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2" y="171"/>
                      </a:lnTo>
                      <a:lnTo>
                        <a:pt x="5" y="187"/>
                      </a:lnTo>
                      <a:lnTo>
                        <a:pt x="9" y="205"/>
                      </a:lnTo>
                      <a:lnTo>
                        <a:pt x="16" y="221"/>
                      </a:lnTo>
                      <a:lnTo>
                        <a:pt x="25" y="236"/>
                      </a:lnTo>
                      <a:lnTo>
                        <a:pt x="36" y="251"/>
                      </a:lnTo>
                      <a:lnTo>
                        <a:pt x="49" y="263"/>
                      </a:lnTo>
                      <a:lnTo>
                        <a:pt x="63" y="274"/>
                      </a:lnTo>
                      <a:lnTo>
                        <a:pt x="65" y="276"/>
                      </a:lnTo>
                      <a:lnTo>
                        <a:pt x="65" y="276"/>
                      </a:lnTo>
                      <a:lnTo>
                        <a:pt x="69" y="278"/>
                      </a:lnTo>
                      <a:lnTo>
                        <a:pt x="71" y="281"/>
                      </a:lnTo>
                      <a:lnTo>
                        <a:pt x="74" y="290"/>
                      </a:lnTo>
                      <a:lnTo>
                        <a:pt x="76" y="301"/>
                      </a:lnTo>
                      <a:lnTo>
                        <a:pt x="76" y="303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76" y="359"/>
                      </a:lnTo>
                      <a:lnTo>
                        <a:pt x="80" y="367"/>
                      </a:lnTo>
                      <a:lnTo>
                        <a:pt x="83" y="372"/>
                      </a:lnTo>
                      <a:lnTo>
                        <a:pt x="89" y="376"/>
                      </a:lnTo>
                      <a:lnTo>
                        <a:pt x="140" y="401"/>
                      </a:lnTo>
                      <a:lnTo>
                        <a:pt x="140" y="401"/>
                      </a:lnTo>
                      <a:lnTo>
                        <a:pt x="145" y="403"/>
                      </a:lnTo>
                      <a:lnTo>
                        <a:pt x="150" y="405"/>
                      </a:lnTo>
                      <a:lnTo>
                        <a:pt x="150" y="405"/>
                      </a:lnTo>
                      <a:lnTo>
                        <a:pt x="158" y="403"/>
                      </a:lnTo>
                      <a:lnTo>
                        <a:pt x="163" y="401"/>
                      </a:lnTo>
                      <a:lnTo>
                        <a:pt x="214" y="376"/>
                      </a:lnTo>
                      <a:lnTo>
                        <a:pt x="214" y="376"/>
                      </a:lnTo>
                      <a:lnTo>
                        <a:pt x="219" y="372"/>
                      </a:lnTo>
                      <a:lnTo>
                        <a:pt x="225" y="367"/>
                      </a:lnTo>
                      <a:lnTo>
                        <a:pt x="227" y="359"/>
                      </a:lnTo>
                      <a:lnTo>
                        <a:pt x="228" y="354"/>
                      </a:lnTo>
                      <a:lnTo>
                        <a:pt x="228" y="303"/>
                      </a:lnTo>
                      <a:lnTo>
                        <a:pt x="228" y="303"/>
                      </a:lnTo>
                      <a:lnTo>
                        <a:pt x="228" y="296"/>
                      </a:lnTo>
                      <a:lnTo>
                        <a:pt x="230" y="289"/>
                      </a:lnTo>
                      <a:lnTo>
                        <a:pt x="236" y="278"/>
                      </a:lnTo>
                      <a:lnTo>
                        <a:pt x="241" y="272"/>
                      </a:lnTo>
                      <a:lnTo>
                        <a:pt x="243" y="270"/>
                      </a:lnTo>
                      <a:lnTo>
                        <a:pt x="248" y="267"/>
                      </a:lnTo>
                      <a:lnTo>
                        <a:pt x="248" y="267"/>
                      </a:lnTo>
                      <a:lnTo>
                        <a:pt x="261" y="256"/>
                      </a:lnTo>
                      <a:lnTo>
                        <a:pt x="272" y="243"/>
                      </a:lnTo>
                      <a:lnTo>
                        <a:pt x="281" y="231"/>
                      </a:lnTo>
                      <a:lnTo>
                        <a:pt x="288" y="216"/>
                      </a:lnTo>
                      <a:lnTo>
                        <a:pt x="294" y="200"/>
                      </a:lnTo>
                      <a:lnTo>
                        <a:pt x="299" y="185"/>
                      </a:lnTo>
                      <a:lnTo>
                        <a:pt x="301" y="169"/>
                      </a:lnTo>
                      <a:lnTo>
                        <a:pt x="303" y="153"/>
                      </a:lnTo>
                      <a:lnTo>
                        <a:pt x="303" y="153"/>
                      </a:lnTo>
                      <a:lnTo>
                        <a:pt x="301" y="136"/>
                      </a:lnTo>
                      <a:lnTo>
                        <a:pt x="299" y="122"/>
                      </a:lnTo>
                      <a:lnTo>
                        <a:pt x="295" y="107"/>
                      </a:lnTo>
                      <a:lnTo>
                        <a:pt x="290" y="93"/>
                      </a:lnTo>
                      <a:lnTo>
                        <a:pt x="285" y="80"/>
                      </a:lnTo>
                      <a:lnTo>
                        <a:pt x="275" y="67"/>
                      </a:lnTo>
                      <a:lnTo>
                        <a:pt x="268" y="57"/>
                      </a:lnTo>
                      <a:lnTo>
                        <a:pt x="257" y="46"/>
                      </a:lnTo>
                      <a:lnTo>
                        <a:pt x="246" y="35"/>
                      </a:lnTo>
                      <a:lnTo>
                        <a:pt x="236" y="28"/>
                      </a:lnTo>
                      <a:lnTo>
                        <a:pt x="223" y="18"/>
                      </a:lnTo>
                      <a:lnTo>
                        <a:pt x="210" y="13"/>
                      </a:lnTo>
                      <a:lnTo>
                        <a:pt x="196" y="8"/>
                      </a:lnTo>
                      <a:lnTo>
                        <a:pt x="181" y="4"/>
                      </a:lnTo>
                      <a:lnTo>
                        <a:pt x="167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  <a:moveTo>
                        <a:pt x="150" y="379"/>
                      </a:moveTo>
                      <a:lnTo>
                        <a:pt x="100" y="354"/>
                      </a:lnTo>
                      <a:lnTo>
                        <a:pt x="203" y="354"/>
                      </a:lnTo>
                      <a:lnTo>
                        <a:pt x="150" y="379"/>
                      </a:lnTo>
                      <a:close/>
                      <a:moveTo>
                        <a:pt x="203" y="303"/>
                      </a:moveTo>
                      <a:lnTo>
                        <a:pt x="203" y="328"/>
                      </a:lnTo>
                      <a:lnTo>
                        <a:pt x="100" y="328"/>
                      </a:lnTo>
                      <a:lnTo>
                        <a:pt x="100" y="303"/>
                      </a:lnTo>
                      <a:lnTo>
                        <a:pt x="100" y="303"/>
                      </a:lnTo>
                      <a:lnTo>
                        <a:pt x="203" y="303"/>
                      </a:lnTo>
                      <a:lnTo>
                        <a:pt x="203" y="303"/>
                      </a:lnTo>
                      <a:close/>
                      <a:moveTo>
                        <a:pt x="232" y="249"/>
                      </a:moveTo>
                      <a:lnTo>
                        <a:pt x="232" y="249"/>
                      </a:lnTo>
                      <a:lnTo>
                        <a:pt x="230" y="249"/>
                      </a:lnTo>
                      <a:lnTo>
                        <a:pt x="223" y="254"/>
                      </a:lnTo>
                      <a:lnTo>
                        <a:pt x="214" y="263"/>
                      </a:lnTo>
                      <a:lnTo>
                        <a:pt x="210" y="270"/>
                      </a:lnTo>
                      <a:lnTo>
                        <a:pt x="207" y="278"/>
                      </a:lnTo>
                      <a:lnTo>
                        <a:pt x="96" y="278"/>
                      </a:lnTo>
                      <a:lnTo>
                        <a:pt x="96" y="278"/>
                      </a:lnTo>
                      <a:lnTo>
                        <a:pt x="94" y="270"/>
                      </a:lnTo>
                      <a:lnTo>
                        <a:pt x="91" y="265"/>
                      </a:lnTo>
                      <a:lnTo>
                        <a:pt x="85" y="260"/>
                      </a:lnTo>
                      <a:lnTo>
                        <a:pt x="78" y="254"/>
                      </a:lnTo>
                      <a:lnTo>
                        <a:pt x="78" y="254"/>
                      </a:lnTo>
                      <a:lnTo>
                        <a:pt x="67" y="245"/>
                      </a:lnTo>
                      <a:lnTo>
                        <a:pt x="56" y="234"/>
                      </a:lnTo>
                      <a:lnTo>
                        <a:pt x="47" y="223"/>
                      </a:lnTo>
                      <a:lnTo>
                        <a:pt x="40" y="211"/>
                      </a:lnTo>
                      <a:lnTo>
                        <a:pt x="34" y="196"/>
                      </a:lnTo>
                      <a:lnTo>
                        <a:pt x="29" y="182"/>
                      </a:lnTo>
                      <a:lnTo>
                        <a:pt x="27" y="167"/>
                      </a:lnTo>
                      <a:lnTo>
                        <a:pt x="25" y="153"/>
                      </a:lnTo>
                      <a:lnTo>
                        <a:pt x="25" y="153"/>
                      </a:lnTo>
                      <a:lnTo>
                        <a:pt x="25" y="140"/>
                      </a:lnTo>
                      <a:lnTo>
                        <a:pt x="27" y="127"/>
                      </a:lnTo>
                      <a:lnTo>
                        <a:pt x="31" y="115"/>
                      </a:lnTo>
                      <a:lnTo>
                        <a:pt x="36" y="104"/>
                      </a:lnTo>
                      <a:lnTo>
                        <a:pt x="40" y="93"/>
                      </a:lnTo>
                      <a:lnTo>
                        <a:pt x="47" y="82"/>
                      </a:lnTo>
                      <a:lnTo>
                        <a:pt x="54" y="71"/>
                      </a:lnTo>
                      <a:lnTo>
                        <a:pt x="62" y="64"/>
                      </a:lnTo>
                      <a:lnTo>
                        <a:pt x="71" y="55"/>
                      </a:lnTo>
                      <a:lnTo>
                        <a:pt x="82" y="47"/>
                      </a:lnTo>
                      <a:lnTo>
                        <a:pt x="91" y="42"/>
                      </a:lnTo>
                      <a:lnTo>
                        <a:pt x="101" y="37"/>
                      </a:lnTo>
                      <a:lnTo>
                        <a:pt x="114" y="31"/>
                      </a:lnTo>
                      <a:lnTo>
                        <a:pt x="125" y="29"/>
                      </a:lnTo>
                      <a:lnTo>
                        <a:pt x="138" y="28"/>
                      </a:lnTo>
                      <a:lnTo>
                        <a:pt x="150" y="26"/>
                      </a:lnTo>
                      <a:lnTo>
                        <a:pt x="150" y="26"/>
                      </a:lnTo>
                      <a:lnTo>
                        <a:pt x="165" y="28"/>
                      </a:lnTo>
                      <a:lnTo>
                        <a:pt x="176" y="29"/>
                      </a:lnTo>
                      <a:lnTo>
                        <a:pt x="188" y="31"/>
                      </a:lnTo>
                      <a:lnTo>
                        <a:pt x="199" y="37"/>
                      </a:lnTo>
                      <a:lnTo>
                        <a:pt x="212" y="42"/>
                      </a:lnTo>
                      <a:lnTo>
                        <a:pt x="221" y="47"/>
                      </a:lnTo>
                      <a:lnTo>
                        <a:pt x="232" y="55"/>
                      </a:lnTo>
                      <a:lnTo>
                        <a:pt x="239" y="64"/>
                      </a:lnTo>
                      <a:lnTo>
                        <a:pt x="248" y="71"/>
                      </a:lnTo>
                      <a:lnTo>
                        <a:pt x="256" y="82"/>
                      </a:lnTo>
                      <a:lnTo>
                        <a:pt x="261" y="93"/>
                      </a:lnTo>
                      <a:lnTo>
                        <a:pt x="266" y="104"/>
                      </a:lnTo>
                      <a:lnTo>
                        <a:pt x="272" y="115"/>
                      </a:lnTo>
                      <a:lnTo>
                        <a:pt x="274" y="127"/>
                      </a:lnTo>
                      <a:lnTo>
                        <a:pt x="275" y="140"/>
                      </a:lnTo>
                      <a:lnTo>
                        <a:pt x="277" y="153"/>
                      </a:lnTo>
                      <a:lnTo>
                        <a:pt x="277" y="153"/>
                      </a:lnTo>
                      <a:lnTo>
                        <a:pt x="275" y="165"/>
                      </a:lnTo>
                      <a:lnTo>
                        <a:pt x="274" y="180"/>
                      </a:lnTo>
                      <a:lnTo>
                        <a:pt x="270" y="192"/>
                      </a:lnTo>
                      <a:lnTo>
                        <a:pt x="265" y="205"/>
                      </a:lnTo>
                      <a:lnTo>
                        <a:pt x="259" y="218"/>
                      </a:lnTo>
                      <a:lnTo>
                        <a:pt x="250" y="229"/>
                      </a:lnTo>
                      <a:lnTo>
                        <a:pt x="243" y="240"/>
                      </a:lnTo>
                      <a:lnTo>
                        <a:pt x="232" y="249"/>
                      </a:lnTo>
                      <a:lnTo>
                        <a:pt x="232" y="2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58" name="Freeform 109"/>
                <p:cNvSpPr/>
                <p:nvPr/>
              </p:nvSpPr>
              <p:spPr bwMode="auto">
                <a:xfrm>
                  <a:off x="8550302" y="3184529"/>
                  <a:ext cx="79375" cy="7937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4" y="22"/>
                    </a:cxn>
                    <a:cxn ang="0">
                      <a:pos x="9" y="24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24" y="27"/>
                    </a:cxn>
                    <a:cxn ang="0">
                      <a:pos x="35" y="31"/>
                    </a:cxn>
                    <a:cxn ang="0">
                      <a:pos x="46" y="36"/>
                    </a:cxn>
                    <a:cxn ang="0">
                      <a:pos x="57" y="44"/>
                    </a:cxn>
                    <a:cxn ang="0">
                      <a:pos x="64" y="53"/>
                    </a:cxn>
                    <a:cxn ang="0">
                      <a:pos x="71" y="64"/>
                    </a:cxn>
                    <a:cxn ang="0">
                      <a:pos x="75" y="76"/>
                    </a:cxn>
                    <a:cxn ang="0">
                      <a:pos x="77" y="89"/>
                    </a:cxn>
                    <a:cxn ang="0">
                      <a:pos x="77" y="89"/>
                    </a:cxn>
                    <a:cxn ang="0">
                      <a:pos x="78" y="94"/>
                    </a:cxn>
                    <a:cxn ang="0">
                      <a:pos x="80" y="98"/>
                    </a:cxn>
                    <a:cxn ang="0">
                      <a:pos x="84" y="102"/>
                    </a:cxn>
                    <a:cxn ang="0">
                      <a:pos x="89" y="102"/>
                    </a:cxn>
                    <a:cxn ang="0">
                      <a:pos x="89" y="102"/>
                    </a:cxn>
                    <a:cxn ang="0">
                      <a:pos x="95" y="102"/>
                    </a:cxn>
                    <a:cxn ang="0">
                      <a:pos x="98" y="98"/>
                    </a:cxn>
                    <a:cxn ang="0">
                      <a:pos x="100" y="94"/>
                    </a:cxn>
                    <a:cxn ang="0">
                      <a:pos x="102" y="89"/>
                    </a:cxn>
                    <a:cxn ang="0">
                      <a:pos x="102" y="89"/>
                    </a:cxn>
                    <a:cxn ang="0">
                      <a:pos x="100" y="69"/>
                    </a:cxn>
                    <a:cxn ang="0">
                      <a:pos x="95" y="51"/>
                    </a:cxn>
                    <a:cxn ang="0">
                      <a:pos x="86" y="36"/>
                    </a:cxn>
                    <a:cxn ang="0">
                      <a:pos x="75" y="24"/>
                    </a:cxn>
                    <a:cxn ang="0">
                      <a:pos x="60" y="13"/>
                    </a:cxn>
                    <a:cxn ang="0">
                      <a:pos x="46" y="6"/>
                    </a:cxn>
                    <a:cxn ang="0">
                      <a:pos x="29" y="2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02" h="10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4" y="27"/>
                      </a:lnTo>
                      <a:lnTo>
                        <a:pt x="35" y="31"/>
                      </a:lnTo>
                      <a:lnTo>
                        <a:pt x="46" y="36"/>
                      </a:lnTo>
                      <a:lnTo>
                        <a:pt x="57" y="44"/>
                      </a:lnTo>
                      <a:lnTo>
                        <a:pt x="64" y="53"/>
                      </a:lnTo>
                      <a:lnTo>
                        <a:pt x="71" y="64"/>
                      </a:lnTo>
                      <a:lnTo>
                        <a:pt x="75" y="76"/>
                      </a:lnTo>
                      <a:lnTo>
                        <a:pt x="77" y="89"/>
                      </a:lnTo>
                      <a:lnTo>
                        <a:pt x="77" y="89"/>
                      </a:lnTo>
                      <a:lnTo>
                        <a:pt x="78" y="94"/>
                      </a:lnTo>
                      <a:lnTo>
                        <a:pt x="80" y="98"/>
                      </a:lnTo>
                      <a:lnTo>
                        <a:pt x="84" y="102"/>
                      </a:lnTo>
                      <a:lnTo>
                        <a:pt x="89" y="102"/>
                      </a:lnTo>
                      <a:lnTo>
                        <a:pt x="89" y="102"/>
                      </a:lnTo>
                      <a:lnTo>
                        <a:pt x="95" y="102"/>
                      </a:lnTo>
                      <a:lnTo>
                        <a:pt x="98" y="98"/>
                      </a:lnTo>
                      <a:lnTo>
                        <a:pt x="100" y="94"/>
                      </a:lnTo>
                      <a:lnTo>
                        <a:pt x="102" y="89"/>
                      </a:lnTo>
                      <a:lnTo>
                        <a:pt x="102" y="89"/>
                      </a:lnTo>
                      <a:lnTo>
                        <a:pt x="100" y="69"/>
                      </a:lnTo>
                      <a:lnTo>
                        <a:pt x="95" y="51"/>
                      </a:lnTo>
                      <a:lnTo>
                        <a:pt x="86" y="36"/>
                      </a:lnTo>
                      <a:lnTo>
                        <a:pt x="75" y="24"/>
                      </a:lnTo>
                      <a:lnTo>
                        <a:pt x="60" y="13"/>
                      </a:lnTo>
                      <a:lnTo>
                        <a:pt x="46" y="6"/>
                      </a:lnTo>
                      <a:lnTo>
                        <a:pt x="29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5"/>
          <p:cNvGrpSpPr/>
          <p:nvPr/>
        </p:nvGrpSpPr>
        <p:grpSpPr>
          <a:xfrm>
            <a:off x="6519577" y="1904990"/>
            <a:ext cx="2052618" cy="3978786"/>
            <a:chOff x="4889724" y="1428742"/>
            <a:chExt cx="1539664" cy="2984090"/>
          </a:xfrm>
        </p:grpSpPr>
        <p:sp>
          <p:nvSpPr>
            <p:cNvPr id="60" name="Rectangle 59"/>
            <p:cNvSpPr/>
            <p:nvPr/>
          </p:nvSpPr>
          <p:spPr>
            <a:xfrm>
              <a:off x="4889724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86476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5287174" y="2298136"/>
              <a:ext cx="714380" cy="1588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10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solidFill>
              <a:schemeClr val="accent3"/>
            </a:solidFill>
          </p:grpSpPr>
          <p:sp>
            <p:nvSpPr>
              <p:cNvPr id="64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5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6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7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8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69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0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1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2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3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11" name="Group 86"/>
          <p:cNvGrpSpPr/>
          <p:nvPr/>
        </p:nvGrpSpPr>
        <p:grpSpPr>
          <a:xfrm>
            <a:off x="9376725" y="1904990"/>
            <a:ext cx="2052618" cy="3978786"/>
            <a:chOff x="7032864" y="1428742"/>
            <a:chExt cx="1539664" cy="2984090"/>
          </a:xfrm>
        </p:grpSpPr>
        <p:sp>
          <p:nvSpPr>
            <p:cNvPr id="62" name="Rectangle 61"/>
            <p:cNvSpPr/>
            <p:nvPr/>
          </p:nvSpPr>
          <p:spPr>
            <a:xfrm>
              <a:off x="7032864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29616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7430314" y="2298136"/>
              <a:ext cx="714380" cy="158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12" name="Group 82"/>
            <p:cNvGrpSpPr/>
            <p:nvPr/>
          </p:nvGrpSpPr>
          <p:grpSpPr>
            <a:xfrm>
              <a:off x="7621730" y="1714494"/>
              <a:ext cx="366051" cy="320373"/>
              <a:chOff x="3143240" y="4572014"/>
              <a:chExt cx="366051" cy="320373"/>
            </a:xfrm>
            <a:solidFill>
              <a:schemeClr val="accent6"/>
            </a:solidFill>
          </p:grpSpPr>
          <p:sp>
            <p:nvSpPr>
              <p:cNvPr id="74" name="AutoShape 103"/>
              <p:cNvSpPr/>
              <p:nvPr/>
            </p:nvSpPr>
            <p:spPr bwMode="auto">
              <a:xfrm>
                <a:off x="3200807" y="4628955"/>
                <a:ext cx="131403" cy="863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75" name="AutoShape 104"/>
              <p:cNvSpPr/>
              <p:nvPr/>
            </p:nvSpPr>
            <p:spPr bwMode="auto">
              <a:xfrm>
                <a:off x="3143240" y="4572014"/>
                <a:ext cx="366051" cy="3203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grpSp>
        <p:nvGrpSpPr>
          <p:cNvPr id="13" name="Group 48"/>
          <p:cNvGrpSpPr/>
          <p:nvPr/>
        </p:nvGrpSpPr>
        <p:grpSpPr>
          <a:xfrm>
            <a:off x="3567191" y="1904990"/>
            <a:ext cx="2052618" cy="3978786"/>
            <a:chOff x="2675146" y="1428742"/>
            <a:chExt cx="1539664" cy="2984090"/>
          </a:xfrm>
        </p:grpSpPr>
        <p:sp>
          <p:nvSpPr>
            <p:cNvPr id="58" name="Rectangle 57"/>
            <p:cNvSpPr/>
            <p:nvPr/>
          </p:nvSpPr>
          <p:spPr>
            <a:xfrm>
              <a:off x="2675146" y="3143254"/>
              <a:ext cx="1539664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71898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14" name="Group 47"/>
            <p:cNvGrpSpPr/>
            <p:nvPr/>
          </p:nvGrpSpPr>
          <p:grpSpPr>
            <a:xfrm>
              <a:off x="3000364" y="1428742"/>
              <a:ext cx="883120" cy="1227378"/>
              <a:chOff x="3000364" y="1428742"/>
              <a:chExt cx="883120" cy="1227378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>
                <a:off x="3072596" y="2298136"/>
                <a:ext cx="714380" cy="158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000364" y="1428742"/>
                <a:ext cx="883120" cy="8831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15" name="Group 81"/>
              <p:cNvGrpSpPr/>
              <p:nvPr/>
            </p:nvGrpSpPr>
            <p:grpSpPr>
              <a:xfrm>
                <a:off x="3251393" y="1753373"/>
                <a:ext cx="365425" cy="229016"/>
                <a:chOff x="2411138" y="4617692"/>
                <a:chExt cx="365425" cy="229016"/>
              </a:xfrm>
              <a:solidFill>
                <a:schemeClr val="bg1"/>
              </a:solidFill>
            </p:grpSpPr>
            <p:sp>
              <p:nvSpPr>
                <p:cNvPr id="76" name="AutoShape 105"/>
                <p:cNvSpPr/>
                <p:nvPr/>
              </p:nvSpPr>
              <p:spPr bwMode="auto">
                <a:xfrm>
                  <a:off x="2411138" y="4617692"/>
                  <a:ext cx="365425" cy="22901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9438"/>
                      </a:moveTo>
                      <a:cubicBezTo>
                        <a:pt x="7005" y="19438"/>
                        <a:pt x="3289" y="15988"/>
                        <a:pt x="1437" y="10797"/>
                      </a:cubicBezTo>
                      <a:cubicBezTo>
                        <a:pt x="3298" y="5598"/>
                        <a:pt x="7009" y="2161"/>
                        <a:pt x="10800" y="2161"/>
                      </a:cubicBezTo>
                      <a:cubicBezTo>
                        <a:pt x="14595" y="2161"/>
                        <a:pt x="18310" y="5611"/>
                        <a:pt x="20162" y="10802"/>
                      </a:cubicBezTo>
                      <a:cubicBezTo>
                        <a:pt x="18301" y="16000"/>
                        <a:pt x="14590" y="19438"/>
                        <a:pt x="10800" y="19438"/>
                      </a:cubicBezTo>
                      <a:moveTo>
                        <a:pt x="21576" y="10561"/>
                      </a:moveTo>
                      <a:cubicBezTo>
                        <a:pt x="21569" y="10516"/>
                        <a:pt x="21573" y="10467"/>
                        <a:pt x="21562" y="10423"/>
                      </a:cubicBezTo>
                      <a:cubicBezTo>
                        <a:pt x="21558" y="10406"/>
                        <a:pt x="21548" y="10395"/>
                        <a:pt x="21544" y="10378"/>
                      </a:cubicBezTo>
                      <a:cubicBezTo>
                        <a:pt x="21537" y="10352"/>
                        <a:pt x="21539" y="10322"/>
                        <a:pt x="21530" y="10297"/>
                      </a:cubicBezTo>
                      <a:cubicBezTo>
                        <a:pt x="19569" y="4298"/>
                        <a:pt x="15302" y="0"/>
                        <a:pt x="10800" y="0"/>
                      </a:cubicBezTo>
                      <a:cubicBezTo>
                        <a:pt x="6297" y="0"/>
                        <a:pt x="2030" y="4290"/>
                        <a:pt x="69" y="10290"/>
                      </a:cubicBezTo>
                      <a:cubicBezTo>
                        <a:pt x="61" y="10316"/>
                        <a:pt x="62" y="10344"/>
                        <a:pt x="55" y="10370"/>
                      </a:cubicBezTo>
                      <a:cubicBezTo>
                        <a:pt x="51" y="10387"/>
                        <a:pt x="41" y="10398"/>
                        <a:pt x="37" y="10415"/>
                      </a:cubicBezTo>
                      <a:cubicBezTo>
                        <a:pt x="26" y="10459"/>
                        <a:pt x="30" y="10508"/>
                        <a:pt x="24" y="10554"/>
                      </a:cubicBezTo>
                      <a:cubicBezTo>
                        <a:pt x="12" y="10635"/>
                        <a:pt x="0" y="10714"/>
                        <a:pt x="0" y="10796"/>
                      </a:cubicBezTo>
                      <a:cubicBezTo>
                        <a:pt x="0" y="10878"/>
                        <a:pt x="12" y="10955"/>
                        <a:pt x="24" y="11038"/>
                      </a:cubicBezTo>
                      <a:cubicBezTo>
                        <a:pt x="30" y="11083"/>
                        <a:pt x="26" y="11131"/>
                        <a:pt x="37" y="11175"/>
                      </a:cubicBezTo>
                      <a:cubicBezTo>
                        <a:pt x="41" y="11193"/>
                        <a:pt x="51" y="11204"/>
                        <a:pt x="55" y="11220"/>
                      </a:cubicBezTo>
                      <a:cubicBezTo>
                        <a:pt x="62" y="11247"/>
                        <a:pt x="61" y="11276"/>
                        <a:pt x="69" y="11302"/>
                      </a:cubicBezTo>
                      <a:cubicBezTo>
                        <a:pt x="2030" y="17300"/>
                        <a:pt x="6297" y="21599"/>
                        <a:pt x="10800" y="21599"/>
                      </a:cubicBezTo>
                      <a:cubicBezTo>
                        <a:pt x="15302" y="21599"/>
                        <a:pt x="19569" y="17308"/>
                        <a:pt x="21530" y="11309"/>
                      </a:cubicBezTo>
                      <a:cubicBezTo>
                        <a:pt x="21539" y="11283"/>
                        <a:pt x="21537" y="11255"/>
                        <a:pt x="21544" y="11228"/>
                      </a:cubicBezTo>
                      <a:cubicBezTo>
                        <a:pt x="21548" y="11212"/>
                        <a:pt x="21558" y="11201"/>
                        <a:pt x="21562" y="11183"/>
                      </a:cubicBezTo>
                      <a:cubicBezTo>
                        <a:pt x="21573" y="11139"/>
                        <a:pt x="21569" y="11089"/>
                        <a:pt x="21576" y="11044"/>
                      </a:cubicBezTo>
                      <a:cubicBezTo>
                        <a:pt x="21587" y="10963"/>
                        <a:pt x="21599" y="10885"/>
                        <a:pt x="21599" y="10803"/>
                      </a:cubicBezTo>
                      <a:cubicBezTo>
                        <a:pt x="21599" y="10721"/>
                        <a:pt x="21587" y="10642"/>
                        <a:pt x="21576" y="1056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77" name="AutoShape 106"/>
                <p:cNvSpPr/>
                <p:nvPr/>
              </p:nvSpPr>
              <p:spPr bwMode="auto">
                <a:xfrm>
                  <a:off x="2548173" y="4686523"/>
                  <a:ext cx="51935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2" y="0"/>
                      </a:moveTo>
                      <a:cubicBezTo>
                        <a:pt x="19193" y="0"/>
                        <a:pt x="19183" y="4"/>
                        <a:pt x="19174" y="4"/>
                      </a:cubicBezTo>
                      <a:cubicBezTo>
                        <a:pt x="8585" y="23"/>
                        <a:pt x="0" y="8607"/>
                        <a:pt x="0" y="19198"/>
                      </a:cubicBezTo>
                      <a:cubicBezTo>
                        <a:pt x="0" y="20523"/>
                        <a:pt x="1076" y="21600"/>
                        <a:pt x="2402" y="21600"/>
                      </a:cubicBezTo>
                      <a:cubicBezTo>
                        <a:pt x="3722" y="21600"/>
                        <a:pt x="4799" y="20523"/>
                        <a:pt x="4799" y="19198"/>
                      </a:cubicBezTo>
                      <a:cubicBezTo>
                        <a:pt x="4799" y="11262"/>
                        <a:pt x="11262" y="4803"/>
                        <a:pt x="19202" y="4803"/>
                      </a:cubicBezTo>
                      <a:lnTo>
                        <a:pt x="19202" y="4798"/>
                      </a:lnTo>
                      <a:cubicBezTo>
                        <a:pt x="20523" y="4798"/>
                        <a:pt x="21599" y="3721"/>
                        <a:pt x="21599" y="2401"/>
                      </a:cubicBezTo>
                      <a:cubicBezTo>
                        <a:pt x="21599" y="1076"/>
                        <a:pt x="20523" y="0"/>
                        <a:pt x="19202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78" name="AutoShape 107"/>
                <p:cNvSpPr/>
                <p:nvPr/>
              </p:nvSpPr>
              <p:spPr bwMode="auto">
                <a:xfrm>
                  <a:off x="2513756" y="4652107"/>
                  <a:ext cx="160186" cy="16018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0057"/>
                      </a:moveTo>
                      <a:cubicBezTo>
                        <a:pt x="5694" y="20057"/>
                        <a:pt x="1542" y="15905"/>
                        <a:pt x="1542" y="10800"/>
                      </a:cubicBezTo>
                      <a:cubicBezTo>
                        <a:pt x="1542" y="5694"/>
                        <a:pt x="5694" y="1542"/>
                        <a:pt x="10800" y="1542"/>
                      </a:cubicBezTo>
                      <a:cubicBezTo>
                        <a:pt x="15905" y="1542"/>
                        <a:pt x="20057" y="5694"/>
                        <a:pt x="20057" y="10800"/>
                      </a:cubicBezTo>
                      <a:cubicBezTo>
                        <a:pt x="20057" y="15905"/>
                        <a:pt x="15905" y="20057"/>
                        <a:pt x="10800" y="20057"/>
                      </a:cubicBezTo>
                      <a:moveTo>
                        <a:pt x="10800" y="0"/>
                      </a:moveTo>
                      <a:cubicBezTo>
                        <a:pt x="4834" y="0"/>
                        <a:pt x="0" y="4834"/>
                        <a:pt x="0" y="10800"/>
                      </a:cubicBezTo>
                      <a:cubicBezTo>
                        <a:pt x="0" y="16765"/>
                        <a:pt x="4834" y="21600"/>
                        <a:pt x="10800" y="21600"/>
                      </a:cubicBezTo>
                      <a:cubicBezTo>
                        <a:pt x="16765" y="21600"/>
                        <a:pt x="21599" y="16765"/>
                        <a:pt x="21599" y="10800"/>
                      </a:cubicBezTo>
                      <a:cubicBezTo>
                        <a:pt x="21599" y="4834"/>
                        <a:pt x="16765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</p:grpSp>
        </p:grpSp>
      </p:grpSp>
      <p:grpSp>
        <p:nvGrpSpPr>
          <p:cNvPr id="16" name="Group 46"/>
          <p:cNvGrpSpPr/>
          <p:nvPr/>
        </p:nvGrpSpPr>
        <p:grpSpPr>
          <a:xfrm>
            <a:off x="710043" y="1904990"/>
            <a:ext cx="2052618" cy="4577731"/>
            <a:chOff x="532006" y="1428742"/>
            <a:chExt cx="1539664" cy="3433299"/>
          </a:xfrm>
        </p:grpSpPr>
        <p:sp>
          <p:nvSpPr>
            <p:cNvPr id="56" name="Rectangle 55"/>
            <p:cNvSpPr/>
            <p:nvPr/>
          </p:nvSpPr>
          <p:spPr>
            <a:xfrm>
              <a:off x="532006" y="3143254"/>
              <a:ext cx="1539664" cy="1718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分钟之内。更多模板亮亮图文旗舰店：https://liangliangtuwen.tmall.com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28758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17" name="Group 45"/>
            <p:cNvGrpSpPr/>
            <p:nvPr/>
          </p:nvGrpSpPr>
          <p:grpSpPr>
            <a:xfrm>
              <a:off x="857224" y="1428742"/>
              <a:ext cx="883120" cy="1227378"/>
              <a:chOff x="857224" y="1428742"/>
              <a:chExt cx="883120" cy="1227378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>
                <a:off x="929456" y="2298136"/>
                <a:ext cx="714380" cy="1588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857224" y="1428742"/>
                <a:ext cx="883120" cy="8831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18" name="Group 80"/>
              <p:cNvGrpSpPr/>
              <p:nvPr/>
            </p:nvGrpSpPr>
            <p:grpSpPr>
              <a:xfrm>
                <a:off x="1167519" y="1684543"/>
                <a:ext cx="274694" cy="366676"/>
                <a:chOff x="1724713" y="4548862"/>
                <a:chExt cx="274694" cy="366676"/>
              </a:xfrm>
            </p:grpSpPr>
            <p:sp>
              <p:nvSpPr>
                <p:cNvPr id="79" name="AutoShape 108"/>
                <p:cNvSpPr/>
                <p:nvPr/>
              </p:nvSpPr>
              <p:spPr bwMode="auto">
                <a:xfrm>
                  <a:off x="1792917" y="4617692"/>
                  <a:ext cx="137660" cy="13766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800"/>
                      </a:moveTo>
                      <a:cubicBezTo>
                        <a:pt x="15764" y="1800"/>
                        <a:pt x="19800" y="5835"/>
                        <a:pt x="19800" y="10800"/>
                      </a:cubicBezTo>
                      <a:cubicBezTo>
                        <a:pt x="19800" y="15764"/>
                        <a:pt x="15764" y="19800"/>
                        <a:pt x="10800" y="19800"/>
                      </a:cubicBezTo>
                      <a:cubicBezTo>
                        <a:pt x="5835" y="19800"/>
                        <a:pt x="1800" y="15764"/>
                        <a:pt x="1800" y="10800"/>
                      </a:cubicBezTo>
                      <a:cubicBezTo>
                        <a:pt x="1800" y="5835"/>
                        <a:pt x="5835" y="1800"/>
                        <a:pt x="10800" y="1800"/>
                      </a:cubicBezTo>
                      <a:moveTo>
                        <a:pt x="10800" y="21599"/>
                      </a:moveTo>
                      <a:cubicBezTo>
                        <a:pt x="16756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6" y="0"/>
                        <a:pt x="10800" y="0"/>
                      </a:cubicBezTo>
                      <a:cubicBezTo>
                        <a:pt x="4843" y="0"/>
                        <a:pt x="0" y="4843"/>
                        <a:pt x="0" y="10800"/>
                      </a:cubicBezTo>
                      <a:cubicBezTo>
                        <a:pt x="0" y="16756"/>
                        <a:pt x="4843" y="21599"/>
                        <a:pt x="10800" y="21599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80" name="AutoShape 109"/>
                <p:cNvSpPr/>
                <p:nvPr/>
              </p:nvSpPr>
              <p:spPr bwMode="auto">
                <a:xfrm>
                  <a:off x="1724713" y="4548862"/>
                  <a:ext cx="274694" cy="3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904" y="20170"/>
                      </a:moveTo>
                      <a:cubicBezTo>
                        <a:pt x="10885" y="20184"/>
                        <a:pt x="10830" y="20215"/>
                        <a:pt x="10782" y="20237"/>
                      </a:cubicBezTo>
                      <a:cubicBezTo>
                        <a:pt x="10774" y="20218"/>
                        <a:pt x="10707" y="20178"/>
                        <a:pt x="10666" y="20147"/>
                      </a:cubicBezTo>
                      <a:cubicBezTo>
                        <a:pt x="7368" y="17300"/>
                        <a:pt x="1799" y="12497"/>
                        <a:pt x="1799" y="8101"/>
                      </a:cubicBezTo>
                      <a:cubicBezTo>
                        <a:pt x="1799" y="4378"/>
                        <a:pt x="5838" y="1350"/>
                        <a:pt x="10800" y="1350"/>
                      </a:cubicBezTo>
                      <a:cubicBezTo>
                        <a:pt x="15762" y="1350"/>
                        <a:pt x="19800" y="4378"/>
                        <a:pt x="19800" y="8101"/>
                      </a:cubicBezTo>
                      <a:cubicBezTo>
                        <a:pt x="19800" y="12497"/>
                        <a:pt x="14231" y="17300"/>
                        <a:pt x="10904" y="20170"/>
                      </a:cubicBezTo>
                      <a:moveTo>
                        <a:pt x="10800" y="0"/>
                      </a:moveTo>
                      <a:cubicBezTo>
                        <a:pt x="4844" y="0"/>
                        <a:pt x="0" y="3588"/>
                        <a:pt x="0" y="8101"/>
                      </a:cubicBezTo>
                      <a:cubicBezTo>
                        <a:pt x="0" y="12826"/>
                        <a:pt x="5400" y="17660"/>
                        <a:pt x="9337" y="21056"/>
                      </a:cubicBezTo>
                      <a:cubicBezTo>
                        <a:pt x="9352" y="21070"/>
                        <a:pt x="9984" y="21599"/>
                        <a:pt x="10766" y="21599"/>
                      </a:cubicBezTo>
                      <a:lnTo>
                        <a:pt x="10834" y="21599"/>
                      </a:lnTo>
                      <a:cubicBezTo>
                        <a:pt x="11615" y="21599"/>
                        <a:pt x="12247" y="21070"/>
                        <a:pt x="12262" y="21056"/>
                      </a:cubicBezTo>
                      <a:cubicBezTo>
                        <a:pt x="16200" y="17660"/>
                        <a:pt x="21599" y="12826"/>
                        <a:pt x="21599" y="8101"/>
                      </a:cubicBezTo>
                      <a:cubicBezTo>
                        <a:pt x="21599" y="3588"/>
                        <a:pt x="16755" y="0"/>
                        <a:pt x="10800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>
            <a:spLocks noChangeArrowheads="1"/>
          </p:cNvSpPr>
          <p:nvPr/>
        </p:nvSpPr>
        <p:spPr bwMode="auto">
          <a:xfrm>
            <a:off x="3738123" y="3299784"/>
            <a:ext cx="35702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zh-CN" altLang="en-US" sz="66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教学分析</a:t>
            </a:r>
            <a:endParaRPr lang="zh-CN" altLang="en-US" sz="6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3348693" y="2774079"/>
            <a:ext cx="3853399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 ADD THE TITLE HEER</a:t>
            </a:r>
            <a:endParaRPr lang="zh-CN" altLang="en-US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直接连接符 11"/>
          <p:cNvSpPr>
            <a:spLocks noChangeShapeType="1"/>
          </p:cNvSpPr>
          <p:nvPr/>
        </p:nvSpPr>
        <p:spPr bwMode="auto">
          <a:xfrm>
            <a:off x="2988737" y="3298765"/>
            <a:ext cx="4175497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7221500" y="2336504"/>
            <a:ext cx="2760700" cy="2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5795" dirty="0">
                <a:ln>
                  <a:solidFill>
                    <a:schemeClr val="bg1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5795" b="1" dirty="0">
              <a:ln>
                <a:solidFill>
                  <a:schemeClr val="bg1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>
            <a:spLocks noChangeArrowheads="1"/>
          </p:cNvSpPr>
          <p:nvPr/>
        </p:nvSpPr>
        <p:spPr bwMode="auto">
          <a:xfrm>
            <a:off x="3738123" y="3299784"/>
            <a:ext cx="357020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zh-CN" altLang="en-US" sz="6600" b="1" dirty="0" smtClean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教学反思</a:t>
            </a:r>
            <a:endParaRPr lang="zh-CN" altLang="en-US" sz="66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" name="矩形 10"/>
          <p:cNvSpPr>
            <a:spLocks noChangeArrowheads="1"/>
          </p:cNvSpPr>
          <p:nvPr/>
        </p:nvSpPr>
        <p:spPr bwMode="auto">
          <a:xfrm>
            <a:off x="3348693" y="2774079"/>
            <a:ext cx="3853399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 ADD THE TITLE HEER</a:t>
            </a:r>
            <a:endParaRPr lang="zh-CN" altLang="en-US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直接连接符 11"/>
          <p:cNvSpPr>
            <a:spLocks noChangeShapeType="1"/>
          </p:cNvSpPr>
          <p:nvPr/>
        </p:nvSpPr>
        <p:spPr bwMode="auto">
          <a:xfrm>
            <a:off x="2988737" y="3298765"/>
            <a:ext cx="4175497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7221500" y="2336504"/>
            <a:ext cx="2760700" cy="2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15795" dirty="0" smtClean="0">
                <a:ln>
                  <a:solidFill>
                    <a:schemeClr val="bg1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5795" b="1" dirty="0">
              <a:ln>
                <a:solidFill>
                  <a:schemeClr val="bg1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1"/>
          <p:cNvGrpSpPr/>
          <p:nvPr/>
        </p:nvGrpSpPr>
        <p:grpSpPr>
          <a:xfrm>
            <a:off x="572181" y="1809739"/>
            <a:ext cx="4041708" cy="4042235"/>
            <a:chOff x="428596" y="1357304"/>
            <a:chExt cx="3031676" cy="3031676"/>
          </a:xfrm>
        </p:grpSpPr>
        <p:sp>
          <p:nvSpPr>
            <p:cNvPr id="33" name="Oval 32"/>
            <p:cNvSpPr/>
            <p:nvPr/>
          </p:nvSpPr>
          <p:spPr>
            <a:xfrm>
              <a:off x="428596" y="1357304"/>
              <a:ext cx="3031676" cy="30316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816862" y="1653033"/>
              <a:ext cx="2158764" cy="2407338"/>
              <a:chOff x="3557587" y="2728912"/>
              <a:chExt cx="1792288" cy="1998663"/>
            </a:xfrm>
          </p:grpSpPr>
          <p:sp>
            <p:nvSpPr>
              <p:cNvPr id="46" name="Freeform 3254"/>
              <p:cNvSpPr/>
              <p:nvPr/>
            </p:nvSpPr>
            <p:spPr bwMode="auto">
              <a:xfrm>
                <a:off x="4060825" y="3489325"/>
                <a:ext cx="803275" cy="354013"/>
              </a:xfrm>
              <a:custGeom>
                <a:avLst/>
                <a:gdLst/>
                <a:ahLst/>
                <a:cxnLst>
                  <a:cxn ang="0">
                    <a:pos x="2" y="446"/>
                  </a:cxn>
                  <a:cxn ang="0">
                    <a:pos x="1012" y="6"/>
                  </a:cxn>
                  <a:cxn ang="0">
                    <a:pos x="1008" y="0"/>
                  </a:cxn>
                  <a:cxn ang="0">
                    <a:pos x="0" y="441"/>
                  </a:cxn>
                  <a:cxn ang="0">
                    <a:pos x="2" y="446"/>
                  </a:cxn>
                </a:cxnLst>
                <a:rect l="0" t="0" r="r" b="b"/>
                <a:pathLst>
                  <a:path w="1012" h="446">
                    <a:moveTo>
                      <a:pt x="2" y="446"/>
                    </a:moveTo>
                    <a:lnTo>
                      <a:pt x="1012" y="6"/>
                    </a:lnTo>
                    <a:lnTo>
                      <a:pt x="1008" y="0"/>
                    </a:lnTo>
                    <a:lnTo>
                      <a:pt x="0" y="441"/>
                    </a:lnTo>
                    <a:lnTo>
                      <a:pt x="2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7" name="Freeform 3255"/>
              <p:cNvSpPr/>
              <p:nvPr/>
            </p:nvSpPr>
            <p:spPr bwMode="auto">
              <a:xfrm>
                <a:off x="4060825" y="3489325"/>
                <a:ext cx="803275" cy="354013"/>
              </a:xfrm>
              <a:custGeom>
                <a:avLst/>
                <a:gdLst/>
                <a:ahLst/>
                <a:cxnLst>
                  <a:cxn ang="0">
                    <a:pos x="2" y="446"/>
                  </a:cxn>
                  <a:cxn ang="0">
                    <a:pos x="1012" y="6"/>
                  </a:cxn>
                  <a:cxn ang="0">
                    <a:pos x="1008" y="0"/>
                  </a:cxn>
                  <a:cxn ang="0">
                    <a:pos x="0" y="441"/>
                  </a:cxn>
                  <a:cxn ang="0">
                    <a:pos x="2" y="446"/>
                  </a:cxn>
                </a:cxnLst>
                <a:rect l="0" t="0" r="r" b="b"/>
                <a:pathLst>
                  <a:path w="1012" h="446">
                    <a:moveTo>
                      <a:pt x="2" y="446"/>
                    </a:moveTo>
                    <a:lnTo>
                      <a:pt x="1012" y="6"/>
                    </a:lnTo>
                    <a:lnTo>
                      <a:pt x="1008" y="0"/>
                    </a:lnTo>
                    <a:lnTo>
                      <a:pt x="0" y="441"/>
                    </a:lnTo>
                    <a:lnTo>
                      <a:pt x="2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8" name="Freeform 3256"/>
              <p:cNvSpPr/>
              <p:nvPr/>
            </p:nvSpPr>
            <p:spPr bwMode="auto">
              <a:xfrm>
                <a:off x="4090987" y="3562350"/>
                <a:ext cx="803275" cy="354013"/>
              </a:xfrm>
              <a:custGeom>
                <a:avLst/>
                <a:gdLst/>
                <a:ahLst/>
                <a:cxnLst>
                  <a:cxn ang="0">
                    <a:pos x="1" y="446"/>
                  </a:cxn>
                  <a:cxn ang="0">
                    <a:pos x="1011" y="5"/>
                  </a:cxn>
                  <a:cxn ang="0">
                    <a:pos x="1008" y="0"/>
                  </a:cxn>
                  <a:cxn ang="0">
                    <a:pos x="0" y="439"/>
                  </a:cxn>
                  <a:cxn ang="0">
                    <a:pos x="1" y="446"/>
                  </a:cxn>
                </a:cxnLst>
                <a:rect l="0" t="0" r="r" b="b"/>
                <a:pathLst>
                  <a:path w="1011" h="446">
                    <a:moveTo>
                      <a:pt x="1" y="446"/>
                    </a:moveTo>
                    <a:lnTo>
                      <a:pt x="1011" y="5"/>
                    </a:lnTo>
                    <a:lnTo>
                      <a:pt x="1008" y="0"/>
                    </a:lnTo>
                    <a:lnTo>
                      <a:pt x="0" y="439"/>
                    </a:lnTo>
                    <a:lnTo>
                      <a:pt x="1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9" name="Freeform 3257"/>
              <p:cNvSpPr/>
              <p:nvPr/>
            </p:nvSpPr>
            <p:spPr bwMode="auto">
              <a:xfrm>
                <a:off x="4090987" y="3562350"/>
                <a:ext cx="803275" cy="354013"/>
              </a:xfrm>
              <a:custGeom>
                <a:avLst/>
                <a:gdLst/>
                <a:ahLst/>
                <a:cxnLst>
                  <a:cxn ang="0">
                    <a:pos x="1" y="446"/>
                  </a:cxn>
                  <a:cxn ang="0">
                    <a:pos x="1011" y="5"/>
                  </a:cxn>
                  <a:cxn ang="0">
                    <a:pos x="1008" y="0"/>
                  </a:cxn>
                  <a:cxn ang="0">
                    <a:pos x="0" y="439"/>
                  </a:cxn>
                  <a:cxn ang="0">
                    <a:pos x="1" y="446"/>
                  </a:cxn>
                </a:cxnLst>
                <a:rect l="0" t="0" r="r" b="b"/>
                <a:pathLst>
                  <a:path w="1011" h="446">
                    <a:moveTo>
                      <a:pt x="1" y="446"/>
                    </a:moveTo>
                    <a:lnTo>
                      <a:pt x="1011" y="5"/>
                    </a:lnTo>
                    <a:lnTo>
                      <a:pt x="1008" y="0"/>
                    </a:lnTo>
                    <a:lnTo>
                      <a:pt x="0" y="439"/>
                    </a:lnTo>
                    <a:lnTo>
                      <a:pt x="1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0" name="Freeform 3258"/>
              <p:cNvSpPr/>
              <p:nvPr/>
            </p:nvSpPr>
            <p:spPr bwMode="auto">
              <a:xfrm>
                <a:off x="4121150" y="3638550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5"/>
                  </a:cxn>
                  <a:cxn ang="0">
                    <a:pos x="1008" y="0"/>
                  </a:cxn>
                  <a:cxn ang="0">
                    <a:pos x="0" y="439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5"/>
                    </a:lnTo>
                    <a:lnTo>
                      <a:pt x="1008" y="0"/>
                    </a:lnTo>
                    <a:lnTo>
                      <a:pt x="0" y="439"/>
                    </a:lnTo>
                    <a:lnTo>
                      <a:pt x="3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1" name="Freeform 3259"/>
              <p:cNvSpPr/>
              <p:nvPr/>
            </p:nvSpPr>
            <p:spPr bwMode="auto">
              <a:xfrm>
                <a:off x="4121150" y="3638550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5"/>
                  </a:cxn>
                  <a:cxn ang="0">
                    <a:pos x="1008" y="0"/>
                  </a:cxn>
                  <a:cxn ang="0">
                    <a:pos x="0" y="439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5"/>
                    </a:lnTo>
                    <a:lnTo>
                      <a:pt x="1008" y="0"/>
                    </a:lnTo>
                    <a:lnTo>
                      <a:pt x="0" y="439"/>
                    </a:lnTo>
                    <a:lnTo>
                      <a:pt x="3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2" name="Freeform 3260"/>
              <p:cNvSpPr/>
              <p:nvPr/>
            </p:nvSpPr>
            <p:spPr bwMode="auto">
              <a:xfrm>
                <a:off x="4152900" y="3714750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7"/>
                  </a:cxn>
                  <a:cxn ang="0">
                    <a:pos x="1010" y="0"/>
                  </a:cxn>
                  <a:cxn ang="0">
                    <a:pos x="0" y="442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7"/>
                    </a:lnTo>
                    <a:lnTo>
                      <a:pt x="1010" y="0"/>
                    </a:lnTo>
                    <a:lnTo>
                      <a:pt x="0" y="442"/>
                    </a:lnTo>
                    <a:lnTo>
                      <a:pt x="3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3" name="Freeform 3261"/>
              <p:cNvSpPr/>
              <p:nvPr/>
            </p:nvSpPr>
            <p:spPr bwMode="auto">
              <a:xfrm>
                <a:off x="4152900" y="3714750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7"/>
                  </a:cxn>
                  <a:cxn ang="0">
                    <a:pos x="1010" y="0"/>
                  </a:cxn>
                  <a:cxn ang="0">
                    <a:pos x="0" y="442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7"/>
                    </a:lnTo>
                    <a:lnTo>
                      <a:pt x="1010" y="0"/>
                    </a:lnTo>
                    <a:lnTo>
                      <a:pt x="0" y="442"/>
                    </a:lnTo>
                    <a:lnTo>
                      <a:pt x="3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4" name="Freeform 3262"/>
              <p:cNvSpPr/>
              <p:nvPr/>
            </p:nvSpPr>
            <p:spPr bwMode="auto">
              <a:xfrm>
                <a:off x="4183062" y="3786187"/>
                <a:ext cx="801688" cy="354013"/>
              </a:xfrm>
              <a:custGeom>
                <a:avLst/>
                <a:gdLst/>
                <a:ahLst/>
                <a:cxnLst>
                  <a:cxn ang="0">
                    <a:pos x="2" y="447"/>
                  </a:cxn>
                  <a:cxn ang="0">
                    <a:pos x="1012" y="5"/>
                  </a:cxn>
                  <a:cxn ang="0">
                    <a:pos x="1008" y="0"/>
                  </a:cxn>
                  <a:cxn ang="0">
                    <a:pos x="0" y="440"/>
                  </a:cxn>
                  <a:cxn ang="0">
                    <a:pos x="2" y="447"/>
                  </a:cxn>
                </a:cxnLst>
                <a:rect l="0" t="0" r="r" b="b"/>
                <a:pathLst>
                  <a:path w="1012" h="447">
                    <a:moveTo>
                      <a:pt x="2" y="447"/>
                    </a:moveTo>
                    <a:lnTo>
                      <a:pt x="1012" y="5"/>
                    </a:lnTo>
                    <a:lnTo>
                      <a:pt x="1008" y="0"/>
                    </a:lnTo>
                    <a:lnTo>
                      <a:pt x="0" y="440"/>
                    </a:lnTo>
                    <a:lnTo>
                      <a:pt x="2" y="4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5" name="Freeform 3263"/>
              <p:cNvSpPr/>
              <p:nvPr/>
            </p:nvSpPr>
            <p:spPr bwMode="auto">
              <a:xfrm>
                <a:off x="4183062" y="3786187"/>
                <a:ext cx="801688" cy="354013"/>
              </a:xfrm>
              <a:custGeom>
                <a:avLst/>
                <a:gdLst/>
                <a:ahLst/>
                <a:cxnLst>
                  <a:cxn ang="0">
                    <a:pos x="2" y="447"/>
                  </a:cxn>
                  <a:cxn ang="0">
                    <a:pos x="1012" y="5"/>
                  </a:cxn>
                  <a:cxn ang="0">
                    <a:pos x="1008" y="0"/>
                  </a:cxn>
                  <a:cxn ang="0">
                    <a:pos x="0" y="440"/>
                  </a:cxn>
                  <a:cxn ang="0">
                    <a:pos x="2" y="447"/>
                  </a:cxn>
                </a:cxnLst>
                <a:rect l="0" t="0" r="r" b="b"/>
                <a:pathLst>
                  <a:path w="1012" h="447">
                    <a:moveTo>
                      <a:pt x="2" y="447"/>
                    </a:moveTo>
                    <a:lnTo>
                      <a:pt x="1012" y="5"/>
                    </a:lnTo>
                    <a:lnTo>
                      <a:pt x="1008" y="0"/>
                    </a:lnTo>
                    <a:lnTo>
                      <a:pt x="0" y="440"/>
                    </a:lnTo>
                    <a:lnTo>
                      <a:pt x="2" y="447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6" name="Freeform 3264"/>
              <p:cNvSpPr/>
              <p:nvPr/>
            </p:nvSpPr>
            <p:spPr bwMode="auto">
              <a:xfrm>
                <a:off x="4213225" y="3860800"/>
                <a:ext cx="803275" cy="355600"/>
              </a:xfrm>
              <a:custGeom>
                <a:avLst/>
                <a:gdLst/>
                <a:ahLst/>
                <a:cxnLst>
                  <a:cxn ang="0">
                    <a:pos x="4" y="448"/>
                  </a:cxn>
                  <a:cxn ang="0">
                    <a:pos x="1012" y="6"/>
                  </a:cxn>
                  <a:cxn ang="0">
                    <a:pos x="1009" y="0"/>
                  </a:cxn>
                  <a:cxn ang="0">
                    <a:pos x="0" y="441"/>
                  </a:cxn>
                  <a:cxn ang="0">
                    <a:pos x="4" y="448"/>
                  </a:cxn>
                </a:cxnLst>
                <a:rect l="0" t="0" r="r" b="b"/>
                <a:pathLst>
                  <a:path w="1012" h="448">
                    <a:moveTo>
                      <a:pt x="4" y="448"/>
                    </a:moveTo>
                    <a:lnTo>
                      <a:pt x="1012" y="6"/>
                    </a:lnTo>
                    <a:lnTo>
                      <a:pt x="1009" y="0"/>
                    </a:lnTo>
                    <a:lnTo>
                      <a:pt x="0" y="441"/>
                    </a:lnTo>
                    <a:lnTo>
                      <a:pt x="4" y="4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7" name="Freeform 3265"/>
              <p:cNvSpPr/>
              <p:nvPr/>
            </p:nvSpPr>
            <p:spPr bwMode="auto">
              <a:xfrm>
                <a:off x="4213225" y="3860800"/>
                <a:ext cx="803275" cy="355600"/>
              </a:xfrm>
              <a:custGeom>
                <a:avLst/>
                <a:gdLst/>
                <a:ahLst/>
                <a:cxnLst>
                  <a:cxn ang="0">
                    <a:pos x="4" y="448"/>
                  </a:cxn>
                  <a:cxn ang="0">
                    <a:pos x="1012" y="6"/>
                  </a:cxn>
                  <a:cxn ang="0">
                    <a:pos x="1009" y="0"/>
                  </a:cxn>
                  <a:cxn ang="0">
                    <a:pos x="0" y="441"/>
                  </a:cxn>
                  <a:cxn ang="0">
                    <a:pos x="4" y="448"/>
                  </a:cxn>
                </a:cxnLst>
                <a:rect l="0" t="0" r="r" b="b"/>
                <a:pathLst>
                  <a:path w="1012" h="448">
                    <a:moveTo>
                      <a:pt x="4" y="448"/>
                    </a:moveTo>
                    <a:lnTo>
                      <a:pt x="1012" y="6"/>
                    </a:lnTo>
                    <a:lnTo>
                      <a:pt x="1009" y="0"/>
                    </a:lnTo>
                    <a:lnTo>
                      <a:pt x="0" y="441"/>
                    </a:lnTo>
                    <a:lnTo>
                      <a:pt x="4" y="44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8" name="Freeform 3266"/>
              <p:cNvSpPr/>
              <p:nvPr/>
            </p:nvSpPr>
            <p:spPr bwMode="auto">
              <a:xfrm>
                <a:off x="4244975" y="3937000"/>
                <a:ext cx="801688" cy="355600"/>
              </a:xfrm>
              <a:custGeom>
                <a:avLst/>
                <a:gdLst/>
                <a:ahLst/>
                <a:cxnLst>
                  <a:cxn ang="0">
                    <a:pos x="4" y="446"/>
                  </a:cxn>
                  <a:cxn ang="0">
                    <a:pos x="1012" y="6"/>
                  </a:cxn>
                  <a:cxn ang="0">
                    <a:pos x="1010" y="0"/>
                  </a:cxn>
                  <a:cxn ang="0">
                    <a:pos x="0" y="441"/>
                  </a:cxn>
                  <a:cxn ang="0">
                    <a:pos x="4" y="446"/>
                  </a:cxn>
                </a:cxnLst>
                <a:rect l="0" t="0" r="r" b="b"/>
                <a:pathLst>
                  <a:path w="1012" h="446">
                    <a:moveTo>
                      <a:pt x="4" y="446"/>
                    </a:moveTo>
                    <a:lnTo>
                      <a:pt x="1012" y="6"/>
                    </a:lnTo>
                    <a:lnTo>
                      <a:pt x="1010" y="0"/>
                    </a:lnTo>
                    <a:lnTo>
                      <a:pt x="0" y="441"/>
                    </a:lnTo>
                    <a:lnTo>
                      <a:pt x="4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9" name="Freeform 3267"/>
              <p:cNvSpPr/>
              <p:nvPr/>
            </p:nvSpPr>
            <p:spPr bwMode="auto">
              <a:xfrm>
                <a:off x="4244975" y="3937000"/>
                <a:ext cx="801688" cy="355600"/>
              </a:xfrm>
              <a:custGeom>
                <a:avLst/>
                <a:gdLst/>
                <a:ahLst/>
                <a:cxnLst>
                  <a:cxn ang="0">
                    <a:pos x="4" y="446"/>
                  </a:cxn>
                  <a:cxn ang="0">
                    <a:pos x="1012" y="6"/>
                  </a:cxn>
                  <a:cxn ang="0">
                    <a:pos x="1010" y="0"/>
                  </a:cxn>
                  <a:cxn ang="0">
                    <a:pos x="0" y="441"/>
                  </a:cxn>
                  <a:cxn ang="0">
                    <a:pos x="4" y="446"/>
                  </a:cxn>
                </a:cxnLst>
                <a:rect l="0" t="0" r="r" b="b"/>
                <a:pathLst>
                  <a:path w="1012" h="446">
                    <a:moveTo>
                      <a:pt x="4" y="446"/>
                    </a:moveTo>
                    <a:lnTo>
                      <a:pt x="1012" y="6"/>
                    </a:lnTo>
                    <a:lnTo>
                      <a:pt x="1010" y="0"/>
                    </a:lnTo>
                    <a:lnTo>
                      <a:pt x="0" y="441"/>
                    </a:lnTo>
                    <a:lnTo>
                      <a:pt x="4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0" name="Freeform 3268"/>
              <p:cNvSpPr/>
              <p:nvPr/>
            </p:nvSpPr>
            <p:spPr bwMode="auto">
              <a:xfrm>
                <a:off x="4273550" y="4011612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5"/>
                  </a:cxn>
                  <a:cxn ang="0">
                    <a:pos x="1010" y="0"/>
                  </a:cxn>
                  <a:cxn ang="0">
                    <a:pos x="0" y="439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5"/>
                    </a:lnTo>
                    <a:lnTo>
                      <a:pt x="1010" y="0"/>
                    </a:lnTo>
                    <a:lnTo>
                      <a:pt x="0" y="439"/>
                    </a:lnTo>
                    <a:lnTo>
                      <a:pt x="3" y="4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1" name="Freeform 3269"/>
              <p:cNvSpPr/>
              <p:nvPr/>
            </p:nvSpPr>
            <p:spPr bwMode="auto">
              <a:xfrm>
                <a:off x="4273550" y="4011612"/>
                <a:ext cx="803275" cy="354013"/>
              </a:xfrm>
              <a:custGeom>
                <a:avLst/>
                <a:gdLst/>
                <a:ahLst/>
                <a:cxnLst>
                  <a:cxn ang="0">
                    <a:pos x="3" y="446"/>
                  </a:cxn>
                  <a:cxn ang="0">
                    <a:pos x="1011" y="5"/>
                  </a:cxn>
                  <a:cxn ang="0">
                    <a:pos x="1010" y="0"/>
                  </a:cxn>
                  <a:cxn ang="0">
                    <a:pos x="0" y="439"/>
                  </a:cxn>
                  <a:cxn ang="0">
                    <a:pos x="3" y="446"/>
                  </a:cxn>
                </a:cxnLst>
                <a:rect l="0" t="0" r="r" b="b"/>
                <a:pathLst>
                  <a:path w="1011" h="446">
                    <a:moveTo>
                      <a:pt x="3" y="446"/>
                    </a:moveTo>
                    <a:lnTo>
                      <a:pt x="1011" y="5"/>
                    </a:lnTo>
                    <a:lnTo>
                      <a:pt x="1010" y="0"/>
                    </a:lnTo>
                    <a:lnTo>
                      <a:pt x="0" y="439"/>
                    </a:lnTo>
                    <a:lnTo>
                      <a:pt x="3" y="44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2" name="Freeform 3273"/>
              <p:cNvSpPr>
                <a:spLocks noEditPoints="1"/>
              </p:cNvSpPr>
              <p:nvPr/>
            </p:nvSpPr>
            <p:spPr bwMode="auto">
              <a:xfrm>
                <a:off x="3557587" y="2728912"/>
                <a:ext cx="1122363" cy="1998663"/>
              </a:xfrm>
              <a:custGeom>
                <a:avLst/>
                <a:gdLst/>
                <a:ahLst/>
                <a:cxnLst>
                  <a:cxn ang="0">
                    <a:pos x="617" y="241"/>
                  </a:cxn>
                  <a:cxn ang="0">
                    <a:pos x="617" y="241"/>
                  </a:cxn>
                  <a:cxn ang="0">
                    <a:pos x="605" y="241"/>
                  </a:cxn>
                  <a:cxn ang="0">
                    <a:pos x="591" y="235"/>
                  </a:cxn>
                  <a:cxn ang="0">
                    <a:pos x="583" y="223"/>
                  </a:cxn>
                  <a:cxn ang="0">
                    <a:pos x="581" y="217"/>
                  </a:cxn>
                  <a:cxn ang="0">
                    <a:pos x="583" y="202"/>
                  </a:cxn>
                  <a:cxn ang="0">
                    <a:pos x="586" y="196"/>
                  </a:cxn>
                  <a:cxn ang="0">
                    <a:pos x="596" y="181"/>
                  </a:cxn>
                  <a:cxn ang="0">
                    <a:pos x="602" y="178"/>
                  </a:cxn>
                  <a:cxn ang="0">
                    <a:pos x="612" y="171"/>
                  </a:cxn>
                  <a:cxn ang="0">
                    <a:pos x="630" y="166"/>
                  </a:cxn>
                  <a:cxn ang="0">
                    <a:pos x="635" y="166"/>
                  </a:cxn>
                  <a:cxn ang="0">
                    <a:pos x="648" y="168"/>
                  </a:cxn>
                  <a:cxn ang="0">
                    <a:pos x="654" y="171"/>
                  </a:cxn>
                  <a:cxn ang="0">
                    <a:pos x="666" y="179"/>
                  </a:cxn>
                  <a:cxn ang="0">
                    <a:pos x="669" y="186"/>
                  </a:cxn>
                  <a:cxn ang="0">
                    <a:pos x="671" y="199"/>
                  </a:cxn>
                  <a:cxn ang="0">
                    <a:pos x="667" y="214"/>
                  </a:cxn>
                  <a:cxn ang="0">
                    <a:pos x="659" y="223"/>
                  </a:cxn>
                  <a:cxn ang="0">
                    <a:pos x="658" y="225"/>
                  </a:cxn>
                  <a:cxn ang="0">
                    <a:pos x="656" y="228"/>
                  </a:cxn>
                  <a:cxn ang="0">
                    <a:pos x="658" y="235"/>
                  </a:cxn>
                  <a:cxn ang="0">
                    <a:pos x="646" y="310"/>
                  </a:cxn>
                  <a:cxn ang="0">
                    <a:pos x="627" y="249"/>
                  </a:cxn>
                  <a:cxn ang="0">
                    <a:pos x="623" y="243"/>
                  </a:cxn>
                  <a:cxn ang="0">
                    <a:pos x="618" y="241"/>
                  </a:cxn>
                  <a:cxn ang="0">
                    <a:pos x="618" y="241"/>
                  </a:cxn>
                  <a:cxn ang="0">
                    <a:pos x="617" y="241"/>
                  </a:cxn>
                  <a:cxn ang="0">
                    <a:pos x="804" y="261"/>
                  </a:cxn>
                  <a:cxn ang="0">
                    <a:pos x="697" y="287"/>
                  </a:cxn>
                  <a:cxn ang="0">
                    <a:pos x="666" y="233"/>
                  </a:cxn>
                  <a:cxn ang="0">
                    <a:pos x="664" y="230"/>
                  </a:cxn>
                  <a:cxn ang="0">
                    <a:pos x="666" y="228"/>
                  </a:cxn>
                  <a:cxn ang="0">
                    <a:pos x="679" y="207"/>
                  </a:cxn>
                  <a:cxn ang="0">
                    <a:pos x="679" y="189"/>
                  </a:cxn>
                  <a:cxn ang="0">
                    <a:pos x="677" y="183"/>
                  </a:cxn>
                  <a:cxn ang="0">
                    <a:pos x="669" y="173"/>
                  </a:cxn>
                  <a:cxn ang="0">
                    <a:pos x="648" y="160"/>
                  </a:cxn>
                  <a:cxn ang="0">
                    <a:pos x="635" y="158"/>
                  </a:cxn>
                  <a:cxn ang="0">
                    <a:pos x="620" y="161"/>
                  </a:cxn>
                  <a:cxn ang="0">
                    <a:pos x="609" y="165"/>
                  </a:cxn>
                  <a:cxn ang="0">
                    <a:pos x="597" y="171"/>
                  </a:cxn>
                  <a:cxn ang="0">
                    <a:pos x="584" y="183"/>
                  </a:cxn>
                  <a:cxn ang="0">
                    <a:pos x="576" y="196"/>
                  </a:cxn>
                  <a:cxn ang="0">
                    <a:pos x="573" y="210"/>
                  </a:cxn>
                  <a:cxn ang="0">
                    <a:pos x="576" y="227"/>
                  </a:cxn>
                  <a:cxn ang="0">
                    <a:pos x="579" y="232"/>
                  </a:cxn>
                  <a:cxn ang="0">
                    <a:pos x="592" y="243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8" y="249"/>
                  </a:cxn>
                  <a:cxn ang="0">
                    <a:pos x="638" y="313"/>
                  </a:cxn>
                  <a:cxn ang="0">
                    <a:pos x="544" y="373"/>
                  </a:cxn>
                  <a:cxn ang="0">
                    <a:pos x="825" y="2518"/>
                  </a:cxn>
                  <a:cxn ang="0">
                    <a:pos x="22" y="608"/>
                  </a:cxn>
                  <a:cxn ang="0">
                    <a:pos x="1408" y="0"/>
                  </a:cxn>
                </a:cxnLst>
                <a:rect l="0" t="0" r="r" b="b"/>
                <a:pathLst>
                  <a:path w="1413" h="2518">
                    <a:moveTo>
                      <a:pt x="617" y="241"/>
                    </a:moveTo>
                    <a:lnTo>
                      <a:pt x="617" y="241"/>
                    </a:lnTo>
                    <a:lnTo>
                      <a:pt x="617" y="241"/>
                    </a:lnTo>
                    <a:lnTo>
                      <a:pt x="617" y="241"/>
                    </a:lnTo>
                    <a:lnTo>
                      <a:pt x="605" y="241"/>
                    </a:lnTo>
                    <a:lnTo>
                      <a:pt x="605" y="241"/>
                    </a:lnTo>
                    <a:lnTo>
                      <a:pt x="597" y="238"/>
                    </a:lnTo>
                    <a:lnTo>
                      <a:pt x="591" y="235"/>
                    </a:lnTo>
                    <a:lnTo>
                      <a:pt x="586" y="228"/>
                    </a:lnTo>
                    <a:lnTo>
                      <a:pt x="583" y="223"/>
                    </a:lnTo>
                    <a:lnTo>
                      <a:pt x="583" y="223"/>
                    </a:lnTo>
                    <a:lnTo>
                      <a:pt x="581" y="217"/>
                    </a:lnTo>
                    <a:lnTo>
                      <a:pt x="581" y="209"/>
                    </a:lnTo>
                    <a:lnTo>
                      <a:pt x="583" y="202"/>
                    </a:lnTo>
                    <a:lnTo>
                      <a:pt x="586" y="196"/>
                    </a:lnTo>
                    <a:lnTo>
                      <a:pt x="586" y="196"/>
                    </a:lnTo>
                    <a:lnTo>
                      <a:pt x="589" y="188"/>
                    </a:lnTo>
                    <a:lnTo>
                      <a:pt x="596" y="181"/>
                    </a:lnTo>
                    <a:lnTo>
                      <a:pt x="596" y="181"/>
                    </a:lnTo>
                    <a:lnTo>
                      <a:pt x="602" y="178"/>
                    </a:lnTo>
                    <a:lnTo>
                      <a:pt x="612" y="171"/>
                    </a:lnTo>
                    <a:lnTo>
                      <a:pt x="612" y="171"/>
                    </a:lnTo>
                    <a:lnTo>
                      <a:pt x="623" y="168"/>
                    </a:lnTo>
                    <a:lnTo>
                      <a:pt x="630" y="166"/>
                    </a:lnTo>
                    <a:lnTo>
                      <a:pt x="630" y="166"/>
                    </a:lnTo>
                    <a:lnTo>
                      <a:pt x="635" y="166"/>
                    </a:lnTo>
                    <a:lnTo>
                      <a:pt x="635" y="166"/>
                    </a:lnTo>
                    <a:lnTo>
                      <a:pt x="648" y="168"/>
                    </a:lnTo>
                    <a:lnTo>
                      <a:pt x="648" y="168"/>
                    </a:lnTo>
                    <a:lnTo>
                      <a:pt x="654" y="171"/>
                    </a:lnTo>
                    <a:lnTo>
                      <a:pt x="661" y="175"/>
                    </a:lnTo>
                    <a:lnTo>
                      <a:pt x="666" y="179"/>
                    </a:lnTo>
                    <a:lnTo>
                      <a:pt x="669" y="186"/>
                    </a:lnTo>
                    <a:lnTo>
                      <a:pt x="669" y="186"/>
                    </a:lnTo>
                    <a:lnTo>
                      <a:pt x="671" y="192"/>
                    </a:lnTo>
                    <a:lnTo>
                      <a:pt x="671" y="199"/>
                    </a:lnTo>
                    <a:lnTo>
                      <a:pt x="671" y="207"/>
                    </a:lnTo>
                    <a:lnTo>
                      <a:pt x="667" y="214"/>
                    </a:lnTo>
                    <a:lnTo>
                      <a:pt x="667" y="214"/>
                    </a:lnTo>
                    <a:lnTo>
                      <a:pt x="659" y="223"/>
                    </a:lnTo>
                    <a:lnTo>
                      <a:pt x="659" y="223"/>
                    </a:lnTo>
                    <a:lnTo>
                      <a:pt x="658" y="225"/>
                    </a:lnTo>
                    <a:lnTo>
                      <a:pt x="656" y="228"/>
                    </a:lnTo>
                    <a:lnTo>
                      <a:pt x="656" y="228"/>
                    </a:lnTo>
                    <a:lnTo>
                      <a:pt x="658" y="233"/>
                    </a:lnTo>
                    <a:lnTo>
                      <a:pt x="658" y="235"/>
                    </a:lnTo>
                    <a:lnTo>
                      <a:pt x="689" y="290"/>
                    </a:lnTo>
                    <a:lnTo>
                      <a:pt x="646" y="310"/>
                    </a:lnTo>
                    <a:lnTo>
                      <a:pt x="627" y="249"/>
                    </a:lnTo>
                    <a:lnTo>
                      <a:pt x="627" y="249"/>
                    </a:lnTo>
                    <a:lnTo>
                      <a:pt x="627" y="246"/>
                    </a:lnTo>
                    <a:lnTo>
                      <a:pt x="623" y="243"/>
                    </a:lnTo>
                    <a:lnTo>
                      <a:pt x="623" y="243"/>
                    </a:lnTo>
                    <a:lnTo>
                      <a:pt x="618" y="241"/>
                    </a:lnTo>
                    <a:lnTo>
                      <a:pt x="618" y="241"/>
                    </a:lnTo>
                    <a:lnTo>
                      <a:pt x="618" y="241"/>
                    </a:lnTo>
                    <a:lnTo>
                      <a:pt x="618" y="241"/>
                    </a:lnTo>
                    <a:lnTo>
                      <a:pt x="617" y="241"/>
                    </a:lnTo>
                    <a:close/>
                    <a:moveTo>
                      <a:pt x="1408" y="0"/>
                    </a:moveTo>
                    <a:lnTo>
                      <a:pt x="804" y="261"/>
                    </a:lnTo>
                    <a:lnTo>
                      <a:pt x="796" y="245"/>
                    </a:lnTo>
                    <a:lnTo>
                      <a:pt x="697" y="287"/>
                    </a:lnTo>
                    <a:lnTo>
                      <a:pt x="666" y="233"/>
                    </a:lnTo>
                    <a:lnTo>
                      <a:pt x="666" y="233"/>
                    </a:lnTo>
                    <a:lnTo>
                      <a:pt x="664" y="230"/>
                    </a:lnTo>
                    <a:lnTo>
                      <a:pt x="664" y="230"/>
                    </a:lnTo>
                    <a:lnTo>
                      <a:pt x="666" y="228"/>
                    </a:lnTo>
                    <a:lnTo>
                      <a:pt x="666" y="228"/>
                    </a:lnTo>
                    <a:lnTo>
                      <a:pt x="674" y="218"/>
                    </a:lnTo>
                    <a:lnTo>
                      <a:pt x="679" y="207"/>
                    </a:lnTo>
                    <a:lnTo>
                      <a:pt x="679" y="194"/>
                    </a:lnTo>
                    <a:lnTo>
                      <a:pt x="679" y="189"/>
                    </a:lnTo>
                    <a:lnTo>
                      <a:pt x="677" y="183"/>
                    </a:lnTo>
                    <a:lnTo>
                      <a:pt x="677" y="183"/>
                    </a:lnTo>
                    <a:lnTo>
                      <a:pt x="674" y="178"/>
                    </a:lnTo>
                    <a:lnTo>
                      <a:pt x="669" y="173"/>
                    </a:lnTo>
                    <a:lnTo>
                      <a:pt x="661" y="165"/>
                    </a:lnTo>
                    <a:lnTo>
                      <a:pt x="648" y="160"/>
                    </a:lnTo>
                    <a:lnTo>
                      <a:pt x="635" y="158"/>
                    </a:lnTo>
                    <a:lnTo>
                      <a:pt x="635" y="158"/>
                    </a:lnTo>
                    <a:lnTo>
                      <a:pt x="620" y="161"/>
                    </a:lnTo>
                    <a:lnTo>
                      <a:pt x="620" y="161"/>
                    </a:lnTo>
                    <a:lnTo>
                      <a:pt x="609" y="165"/>
                    </a:lnTo>
                    <a:lnTo>
                      <a:pt x="609" y="165"/>
                    </a:lnTo>
                    <a:lnTo>
                      <a:pt x="597" y="171"/>
                    </a:lnTo>
                    <a:lnTo>
                      <a:pt x="597" y="171"/>
                    </a:lnTo>
                    <a:lnTo>
                      <a:pt x="591" y="176"/>
                    </a:lnTo>
                    <a:lnTo>
                      <a:pt x="584" y="183"/>
                    </a:lnTo>
                    <a:lnTo>
                      <a:pt x="579" y="189"/>
                    </a:lnTo>
                    <a:lnTo>
                      <a:pt x="576" y="196"/>
                    </a:lnTo>
                    <a:lnTo>
                      <a:pt x="575" y="204"/>
                    </a:lnTo>
                    <a:lnTo>
                      <a:pt x="573" y="210"/>
                    </a:lnTo>
                    <a:lnTo>
                      <a:pt x="573" y="218"/>
                    </a:lnTo>
                    <a:lnTo>
                      <a:pt x="576" y="227"/>
                    </a:lnTo>
                    <a:lnTo>
                      <a:pt x="576" y="227"/>
                    </a:lnTo>
                    <a:lnTo>
                      <a:pt x="579" y="232"/>
                    </a:lnTo>
                    <a:lnTo>
                      <a:pt x="583" y="236"/>
                    </a:lnTo>
                    <a:lnTo>
                      <a:pt x="592" y="243"/>
                    </a:lnTo>
                    <a:lnTo>
                      <a:pt x="604" y="248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8" y="249"/>
                    </a:lnTo>
                    <a:lnTo>
                      <a:pt x="620" y="253"/>
                    </a:lnTo>
                    <a:lnTo>
                      <a:pt x="638" y="313"/>
                    </a:lnTo>
                    <a:lnTo>
                      <a:pt x="537" y="357"/>
                    </a:lnTo>
                    <a:lnTo>
                      <a:pt x="544" y="373"/>
                    </a:lnTo>
                    <a:lnTo>
                      <a:pt x="0" y="608"/>
                    </a:lnTo>
                    <a:lnTo>
                      <a:pt x="825" y="2518"/>
                    </a:lnTo>
                    <a:lnTo>
                      <a:pt x="843" y="2510"/>
                    </a:lnTo>
                    <a:lnTo>
                      <a:pt x="22" y="608"/>
                    </a:lnTo>
                    <a:lnTo>
                      <a:pt x="1413" y="8"/>
                    </a:lnTo>
                    <a:lnTo>
                      <a:pt x="1408" y="0"/>
                    </a:lnTo>
                    <a:close/>
                  </a:path>
                </a:pathLst>
              </a:custGeom>
              <a:solidFill>
                <a:srgbClr val="ADADA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3" name="Freeform 3274"/>
              <p:cNvSpPr/>
              <p:nvPr/>
            </p:nvSpPr>
            <p:spPr bwMode="auto">
              <a:xfrm>
                <a:off x="4019550" y="2860675"/>
                <a:ext cx="85725" cy="114300"/>
              </a:xfrm>
              <a:custGeom>
                <a:avLst/>
                <a:gdLst/>
                <a:ahLst/>
                <a:cxnLst>
                  <a:cxn ang="0">
                    <a:pos x="36" y="75"/>
                  </a:cxn>
                  <a:cxn ang="0">
                    <a:pos x="36" y="75"/>
                  </a:cxn>
                  <a:cxn ang="0">
                    <a:pos x="36" y="75"/>
                  </a:cxn>
                  <a:cxn ang="0">
                    <a:pos x="36" y="75"/>
                  </a:cxn>
                  <a:cxn ang="0">
                    <a:pos x="24" y="75"/>
                  </a:cxn>
                  <a:cxn ang="0">
                    <a:pos x="24" y="75"/>
                  </a:cxn>
                  <a:cxn ang="0">
                    <a:pos x="16" y="72"/>
                  </a:cxn>
                  <a:cxn ang="0">
                    <a:pos x="10" y="69"/>
                  </a:cxn>
                  <a:cxn ang="0">
                    <a:pos x="5" y="62"/>
                  </a:cxn>
                  <a:cxn ang="0">
                    <a:pos x="2" y="57"/>
                  </a:cxn>
                  <a:cxn ang="0">
                    <a:pos x="2" y="57"/>
                  </a:cxn>
                  <a:cxn ang="0">
                    <a:pos x="0" y="51"/>
                  </a:cxn>
                  <a:cxn ang="0">
                    <a:pos x="0" y="43"/>
                  </a:cxn>
                  <a:cxn ang="0">
                    <a:pos x="2" y="36"/>
                  </a:cxn>
                  <a:cxn ang="0">
                    <a:pos x="5" y="30"/>
                  </a:cxn>
                  <a:cxn ang="0">
                    <a:pos x="5" y="30"/>
                  </a:cxn>
                  <a:cxn ang="0">
                    <a:pos x="8" y="22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21" y="12"/>
                  </a:cxn>
                  <a:cxn ang="0">
                    <a:pos x="31" y="5"/>
                  </a:cxn>
                  <a:cxn ang="0">
                    <a:pos x="31" y="5"/>
                  </a:cxn>
                  <a:cxn ang="0">
                    <a:pos x="42" y="2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67" y="2"/>
                  </a:cxn>
                  <a:cxn ang="0">
                    <a:pos x="67" y="2"/>
                  </a:cxn>
                  <a:cxn ang="0">
                    <a:pos x="73" y="5"/>
                  </a:cxn>
                  <a:cxn ang="0">
                    <a:pos x="80" y="9"/>
                  </a:cxn>
                  <a:cxn ang="0">
                    <a:pos x="85" y="13"/>
                  </a:cxn>
                  <a:cxn ang="0">
                    <a:pos x="88" y="20"/>
                  </a:cxn>
                  <a:cxn ang="0">
                    <a:pos x="88" y="20"/>
                  </a:cxn>
                  <a:cxn ang="0">
                    <a:pos x="90" y="26"/>
                  </a:cxn>
                  <a:cxn ang="0">
                    <a:pos x="90" y="33"/>
                  </a:cxn>
                  <a:cxn ang="0">
                    <a:pos x="90" y="41"/>
                  </a:cxn>
                  <a:cxn ang="0">
                    <a:pos x="86" y="48"/>
                  </a:cxn>
                  <a:cxn ang="0">
                    <a:pos x="86" y="48"/>
                  </a:cxn>
                  <a:cxn ang="0">
                    <a:pos x="78" y="57"/>
                  </a:cxn>
                  <a:cxn ang="0">
                    <a:pos x="78" y="57"/>
                  </a:cxn>
                  <a:cxn ang="0">
                    <a:pos x="77" y="59"/>
                  </a:cxn>
                  <a:cxn ang="0">
                    <a:pos x="75" y="62"/>
                  </a:cxn>
                  <a:cxn ang="0">
                    <a:pos x="75" y="62"/>
                  </a:cxn>
                  <a:cxn ang="0">
                    <a:pos x="77" y="67"/>
                  </a:cxn>
                  <a:cxn ang="0">
                    <a:pos x="77" y="69"/>
                  </a:cxn>
                  <a:cxn ang="0">
                    <a:pos x="108" y="124"/>
                  </a:cxn>
                  <a:cxn ang="0">
                    <a:pos x="65" y="14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46" y="80"/>
                  </a:cxn>
                  <a:cxn ang="0">
                    <a:pos x="42" y="77"/>
                  </a:cxn>
                  <a:cxn ang="0">
                    <a:pos x="42" y="77"/>
                  </a:cxn>
                  <a:cxn ang="0">
                    <a:pos x="37" y="75"/>
                  </a:cxn>
                  <a:cxn ang="0">
                    <a:pos x="37" y="75"/>
                  </a:cxn>
                  <a:cxn ang="0">
                    <a:pos x="37" y="75"/>
                  </a:cxn>
                  <a:cxn ang="0">
                    <a:pos x="37" y="75"/>
                  </a:cxn>
                  <a:cxn ang="0">
                    <a:pos x="36" y="75"/>
                  </a:cxn>
                </a:cxnLst>
                <a:rect l="0" t="0" r="r" b="b"/>
                <a:pathLst>
                  <a:path w="108" h="144">
                    <a:moveTo>
                      <a:pt x="36" y="75"/>
                    </a:moveTo>
                    <a:lnTo>
                      <a:pt x="36" y="75"/>
                    </a:lnTo>
                    <a:lnTo>
                      <a:pt x="36" y="75"/>
                    </a:lnTo>
                    <a:lnTo>
                      <a:pt x="36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16" y="72"/>
                    </a:lnTo>
                    <a:lnTo>
                      <a:pt x="10" y="69"/>
                    </a:lnTo>
                    <a:lnTo>
                      <a:pt x="5" y="62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6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8" y="22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21" y="12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42" y="2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73" y="5"/>
                    </a:lnTo>
                    <a:lnTo>
                      <a:pt x="80" y="9"/>
                    </a:lnTo>
                    <a:lnTo>
                      <a:pt x="85" y="13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90" y="26"/>
                    </a:lnTo>
                    <a:lnTo>
                      <a:pt x="90" y="33"/>
                    </a:lnTo>
                    <a:lnTo>
                      <a:pt x="90" y="41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78" y="57"/>
                    </a:lnTo>
                    <a:lnTo>
                      <a:pt x="78" y="57"/>
                    </a:lnTo>
                    <a:lnTo>
                      <a:pt x="77" y="59"/>
                    </a:lnTo>
                    <a:lnTo>
                      <a:pt x="75" y="62"/>
                    </a:lnTo>
                    <a:lnTo>
                      <a:pt x="75" y="62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108" y="124"/>
                    </a:lnTo>
                    <a:lnTo>
                      <a:pt x="65" y="14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46" y="80"/>
                    </a:lnTo>
                    <a:lnTo>
                      <a:pt x="42" y="77"/>
                    </a:lnTo>
                    <a:lnTo>
                      <a:pt x="42" y="77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7" y="75"/>
                    </a:lnTo>
                    <a:lnTo>
                      <a:pt x="36" y="7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4" name="Freeform 3275"/>
              <p:cNvSpPr/>
              <p:nvPr/>
            </p:nvSpPr>
            <p:spPr bwMode="auto">
              <a:xfrm>
                <a:off x="3557587" y="2728912"/>
                <a:ext cx="1122363" cy="1998663"/>
              </a:xfrm>
              <a:custGeom>
                <a:avLst/>
                <a:gdLst/>
                <a:ahLst/>
                <a:cxnLst>
                  <a:cxn ang="0">
                    <a:pos x="1408" y="0"/>
                  </a:cxn>
                  <a:cxn ang="0">
                    <a:pos x="804" y="261"/>
                  </a:cxn>
                  <a:cxn ang="0">
                    <a:pos x="796" y="245"/>
                  </a:cxn>
                  <a:cxn ang="0">
                    <a:pos x="697" y="287"/>
                  </a:cxn>
                  <a:cxn ang="0">
                    <a:pos x="666" y="233"/>
                  </a:cxn>
                  <a:cxn ang="0">
                    <a:pos x="666" y="233"/>
                  </a:cxn>
                  <a:cxn ang="0">
                    <a:pos x="664" y="230"/>
                  </a:cxn>
                  <a:cxn ang="0">
                    <a:pos x="664" y="230"/>
                  </a:cxn>
                  <a:cxn ang="0">
                    <a:pos x="666" y="228"/>
                  </a:cxn>
                  <a:cxn ang="0">
                    <a:pos x="666" y="228"/>
                  </a:cxn>
                  <a:cxn ang="0">
                    <a:pos x="674" y="218"/>
                  </a:cxn>
                  <a:cxn ang="0">
                    <a:pos x="679" y="207"/>
                  </a:cxn>
                  <a:cxn ang="0">
                    <a:pos x="679" y="194"/>
                  </a:cxn>
                  <a:cxn ang="0">
                    <a:pos x="679" y="189"/>
                  </a:cxn>
                  <a:cxn ang="0">
                    <a:pos x="677" y="183"/>
                  </a:cxn>
                  <a:cxn ang="0">
                    <a:pos x="677" y="183"/>
                  </a:cxn>
                  <a:cxn ang="0">
                    <a:pos x="674" y="178"/>
                  </a:cxn>
                  <a:cxn ang="0">
                    <a:pos x="669" y="173"/>
                  </a:cxn>
                  <a:cxn ang="0">
                    <a:pos x="661" y="165"/>
                  </a:cxn>
                  <a:cxn ang="0">
                    <a:pos x="648" y="160"/>
                  </a:cxn>
                  <a:cxn ang="0">
                    <a:pos x="635" y="158"/>
                  </a:cxn>
                  <a:cxn ang="0">
                    <a:pos x="635" y="158"/>
                  </a:cxn>
                  <a:cxn ang="0">
                    <a:pos x="620" y="161"/>
                  </a:cxn>
                  <a:cxn ang="0">
                    <a:pos x="620" y="161"/>
                  </a:cxn>
                  <a:cxn ang="0">
                    <a:pos x="609" y="165"/>
                  </a:cxn>
                  <a:cxn ang="0">
                    <a:pos x="609" y="165"/>
                  </a:cxn>
                  <a:cxn ang="0">
                    <a:pos x="597" y="171"/>
                  </a:cxn>
                  <a:cxn ang="0">
                    <a:pos x="597" y="171"/>
                  </a:cxn>
                  <a:cxn ang="0">
                    <a:pos x="591" y="176"/>
                  </a:cxn>
                  <a:cxn ang="0">
                    <a:pos x="584" y="183"/>
                  </a:cxn>
                  <a:cxn ang="0">
                    <a:pos x="579" y="189"/>
                  </a:cxn>
                  <a:cxn ang="0">
                    <a:pos x="576" y="196"/>
                  </a:cxn>
                  <a:cxn ang="0">
                    <a:pos x="575" y="204"/>
                  </a:cxn>
                  <a:cxn ang="0">
                    <a:pos x="573" y="210"/>
                  </a:cxn>
                  <a:cxn ang="0">
                    <a:pos x="573" y="218"/>
                  </a:cxn>
                  <a:cxn ang="0">
                    <a:pos x="576" y="227"/>
                  </a:cxn>
                  <a:cxn ang="0">
                    <a:pos x="576" y="227"/>
                  </a:cxn>
                  <a:cxn ang="0">
                    <a:pos x="579" y="232"/>
                  </a:cxn>
                  <a:cxn ang="0">
                    <a:pos x="583" y="236"/>
                  </a:cxn>
                  <a:cxn ang="0">
                    <a:pos x="592" y="243"/>
                  </a:cxn>
                  <a:cxn ang="0">
                    <a:pos x="604" y="248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7" y="249"/>
                  </a:cxn>
                  <a:cxn ang="0">
                    <a:pos x="618" y="249"/>
                  </a:cxn>
                  <a:cxn ang="0">
                    <a:pos x="620" y="253"/>
                  </a:cxn>
                  <a:cxn ang="0">
                    <a:pos x="638" y="313"/>
                  </a:cxn>
                  <a:cxn ang="0">
                    <a:pos x="537" y="357"/>
                  </a:cxn>
                  <a:cxn ang="0">
                    <a:pos x="544" y="373"/>
                  </a:cxn>
                  <a:cxn ang="0">
                    <a:pos x="0" y="608"/>
                  </a:cxn>
                  <a:cxn ang="0">
                    <a:pos x="825" y="2518"/>
                  </a:cxn>
                  <a:cxn ang="0">
                    <a:pos x="843" y="2510"/>
                  </a:cxn>
                  <a:cxn ang="0">
                    <a:pos x="22" y="608"/>
                  </a:cxn>
                  <a:cxn ang="0">
                    <a:pos x="1413" y="8"/>
                  </a:cxn>
                  <a:cxn ang="0">
                    <a:pos x="1408" y="0"/>
                  </a:cxn>
                </a:cxnLst>
                <a:rect l="0" t="0" r="r" b="b"/>
                <a:pathLst>
                  <a:path w="1413" h="2518">
                    <a:moveTo>
                      <a:pt x="1408" y="0"/>
                    </a:moveTo>
                    <a:lnTo>
                      <a:pt x="804" y="261"/>
                    </a:lnTo>
                    <a:lnTo>
                      <a:pt x="796" y="245"/>
                    </a:lnTo>
                    <a:lnTo>
                      <a:pt x="697" y="287"/>
                    </a:lnTo>
                    <a:lnTo>
                      <a:pt x="666" y="233"/>
                    </a:lnTo>
                    <a:lnTo>
                      <a:pt x="666" y="233"/>
                    </a:lnTo>
                    <a:lnTo>
                      <a:pt x="664" y="230"/>
                    </a:lnTo>
                    <a:lnTo>
                      <a:pt x="664" y="230"/>
                    </a:lnTo>
                    <a:lnTo>
                      <a:pt x="666" y="228"/>
                    </a:lnTo>
                    <a:lnTo>
                      <a:pt x="666" y="228"/>
                    </a:lnTo>
                    <a:lnTo>
                      <a:pt x="674" y="218"/>
                    </a:lnTo>
                    <a:lnTo>
                      <a:pt x="679" y="207"/>
                    </a:lnTo>
                    <a:lnTo>
                      <a:pt x="679" y="194"/>
                    </a:lnTo>
                    <a:lnTo>
                      <a:pt x="679" y="189"/>
                    </a:lnTo>
                    <a:lnTo>
                      <a:pt x="677" y="183"/>
                    </a:lnTo>
                    <a:lnTo>
                      <a:pt x="677" y="183"/>
                    </a:lnTo>
                    <a:lnTo>
                      <a:pt x="674" y="178"/>
                    </a:lnTo>
                    <a:lnTo>
                      <a:pt x="669" y="173"/>
                    </a:lnTo>
                    <a:lnTo>
                      <a:pt x="661" y="165"/>
                    </a:lnTo>
                    <a:lnTo>
                      <a:pt x="648" y="160"/>
                    </a:lnTo>
                    <a:lnTo>
                      <a:pt x="635" y="158"/>
                    </a:lnTo>
                    <a:lnTo>
                      <a:pt x="635" y="158"/>
                    </a:lnTo>
                    <a:lnTo>
                      <a:pt x="620" y="161"/>
                    </a:lnTo>
                    <a:lnTo>
                      <a:pt x="620" y="161"/>
                    </a:lnTo>
                    <a:lnTo>
                      <a:pt x="609" y="165"/>
                    </a:lnTo>
                    <a:lnTo>
                      <a:pt x="609" y="165"/>
                    </a:lnTo>
                    <a:lnTo>
                      <a:pt x="597" y="171"/>
                    </a:lnTo>
                    <a:lnTo>
                      <a:pt x="597" y="171"/>
                    </a:lnTo>
                    <a:lnTo>
                      <a:pt x="591" y="176"/>
                    </a:lnTo>
                    <a:lnTo>
                      <a:pt x="584" y="183"/>
                    </a:lnTo>
                    <a:lnTo>
                      <a:pt x="579" y="189"/>
                    </a:lnTo>
                    <a:lnTo>
                      <a:pt x="576" y="196"/>
                    </a:lnTo>
                    <a:lnTo>
                      <a:pt x="575" y="204"/>
                    </a:lnTo>
                    <a:lnTo>
                      <a:pt x="573" y="210"/>
                    </a:lnTo>
                    <a:lnTo>
                      <a:pt x="573" y="218"/>
                    </a:lnTo>
                    <a:lnTo>
                      <a:pt x="576" y="227"/>
                    </a:lnTo>
                    <a:lnTo>
                      <a:pt x="576" y="227"/>
                    </a:lnTo>
                    <a:lnTo>
                      <a:pt x="579" y="232"/>
                    </a:lnTo>
                    <a:lnTo>
                      <a:pt x="583" y="236"/>
                    </a:lnTo>
                    <a:lnTo>
                      <a:pt x="592" y="243"/>
                    </a:lnTo>
                    <a:lnTo>
                      <a:pt x="604" y="248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7" y="249"/>
                    </a:lnTo>
                    <a:lnTo>
                      <a:pt x="618" y="249"/>
                    </a:lnTo>
                    <a:lnTo>
                      <a:pt x="620" y="253"/>
                    </a:lnTo>
                    <a:lnTo>
                      <a:pt x="638" y="313"/>
                    </a:lnTo>
                    <a:lnTo>
                      <a:pt x="537" y="357"/>
                    </a:lnTo>
                    <a:lnTo>
                      <a:pt x="544" y="373"/>
                    </a:lnTo>
                    <a:lnTo>
                      <a:pt x="0" y="608"/>
                    </a:lnTo>
                    <a:lnTo>
                      <a:pt x="825" y="2518"/>
                    </a:lnTo>
                    <a:lnTo>
                      <a:pt x="843" y="2510"/>
                    </a:lnTo>
                    <a:lnTo>
                      <a:pt x="22" y="608"/>
                    </a:lnTo>
                    <a:lnTo>
                      <a:pt x="1413" y="8"/>
                    </a:lnTo>
                    <a:lnTo>
                      <a:pt x="140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5" name="Freeform 3276"/>
              <p:cNvSpPr/>
              <p:nvPr/>
            </p:nvSpPr>
            <p:spPr bwMode="auto">
              <a:xfrm>
                <a:off x="3576637" y="2728912"/>
                <a:ext cx="1773238" cy="1998663"/>
              </a:xfrm>
              <a:custGeom>
                <a:avLst/>
                <a:gdLst/>
                <a:ahLst/>
                <a:cxnLst>
                  <a:cxn ang="0">
                    <a:pos x="826" y="2518"/>
                  </a:cxn>
                  <a:cxn ang="0">
                    <a:pos x="2235" y="1911"/>
                  </a:cxn>
                  <a:cxn ang="0">
                    <a:pos x="1409" y="0"/>
                  </a:cxn>
                  <a:cxn ang="0">
                    <a:pos x="0" y="608"/>
                  </a:cxn>
                  <a:cxn ang="0">
                    <a:pos x="826" y="2518"/>
                  </a:cxn>
                </a:cxnLst>
                <a:rect l="0" t="0" r="r" b="b"/>
                <a:pathLst>
                  <a:path w="2235" h="2518">
                    <a:moveTo>
                      <a:pt x="826" y="2518"/>
                    </a:moveTo>
                    <a:lnTo>
                      <a:pt x="2235" y="1911"/>
                    </a:lnTo>
                    <a:lnTo>
                      <a:pt x="1409" y="0"/>
                    </a:lnTo>
                    <a:lnTo>
                      <a:pt x="0" y="608"/>
                    </a:lnTo>
                    <a:lnTo>
                      <a:pt x="826" y="25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6" name="Freeform 3277"/>
              <p:cNvSpPr/>
              <p:nvPr/>
            </p:nvSpPr>
            <p:spPr bwMode="auto">
              <a:xfrm>
                <a:off x="3576637" y="2728912"/>
                <a:ext cx="1773238" cy="1998663"/>
              </a:xfrm>
              <a:custGeom>
                <a:avLst/>
                <a:gdLst/>
                <a:ahLst/>
                <a:cxnLst>
                  <a:cxn ang="0">
                    <a:pos x="826" y="2518"/>
                  </a:cxn>
                  <a:cxn ang="0">
                    <a:pos x="2235" y="1911"/>
                  </a:cxn>
                  <a:cxn ang="0">
                    <a:pos x="1409" y="0"/>
                  </a:cxn>
                  <a:cxn ang="0">
                    <a:pos x="0" y="608"/>
                  </a:cxn>
                  <a:cxn ang="0">
                    <a:pos x="826" y="2518"/>
                  </a:cxn>
                </a:cxnLst>
                <a:rect l="0" t="0" r="r" b="b"/>
                <a:pathLst>
                  <a:path w="2235" h="2518">
                    <a:moveTo>
                      <a:pt x="826" y="2518"/>
                    </a:moveTo>
                    <a:lnTo>
                      <a:pt x="2235" y="1911"/>
                    </a:lnTo>
                    <a:lnTo>
                      <a:pt x="1409" y="0"/>
                    </a:lnTo>
                    <a:lnTo>
                      <a:pt x="0" y="608"/>
                    </a:lnTo>
                    <a:lnTo>
                      <a:pt x="826" y="25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7" name="Freeform 3278"/>
              <p:cNvSpPr/>
              <p:nvPr/>
            </p:nvSpPr>
            <p:spPr bwMode="auto">
              <a:xfrm>
                <a:off x="3657600" y="2800350"/>
                <a:ext cx="1601788" cy="1827213"/>
              </a:xfrm>
              <a:custGeom>
                <a:avLst/>
                <a:gdLst/>
                <a:ahLst/>
                <a:cxnLst>
                  <a:cxn ang="0">
                    <a:pos x="2018" y="1754"/>
                  </a:cxn>
                  <a:cxn ang="0">
                    <a:pos x="772" y="2303"/>
                  </a:cxn>
                  <a:cxn ang="0">
                    <a:pos x="0" y="549"/>
                  </a:cxn>
                  <a:cxn ang="0">
                    <a:pos x="1246" y="0"/>
                  </a:cxn>
                  <a:cxn ang="0">
                    <a:pos x="2018" y="1754"/>
                  </a:cxn>
                </a:cxnLst>
                <a:rect l="0" t="0" r="r" b="b"/>
                <a:pathLst>
                  <a:path w="2018" h="2303">
                    <a:moveTo>
                      <a:pt x="2018" y="1754"/>
                    </a:moveTo>
                    <a:lnTo>
                      <a:pt x="772" y="2303"/>
                    </a:lnTo>
                    <a:lnTo>
                      <a:pt x="0" y="549"/>
                    </a:lnTo>
                    <a:lnTo>
                      <a:pt x="1246" y="0"/>
                    </a:lnTo>
                    <a:lnTo>
                      <a:pt x="2018" y="17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8" name="Freeform 3279"/>
              <p:cNvSpPr/>
              <p:nvPr/>
            </p:nvSpPr>
            <p:spPr bwMode="auto">
              <a:xfrm>
                <a:off x="3657600" y="2800350"/>
                <a:ext cx="1601788" cy="1827213"/>
              </a:xfrm>
              <a:custGeom>
                <a:avLst/>
                <a:gdLst/>
                <a:ahLst/>
                <a:cxnLst>
                  <a:cxn ang="0">
                    <a:pos x="2018" y="1754"/>
                  </a:cxn>
                  <a:cxn ang="0">
                    <a:pos x="772" y="2303"/>
                  </a:cxn>
                  <a:cxn ang="0">
                    <a:pos x="0" y="549"/>
                  </a:cxn>
                  <a:cxn ang="0">
                    <a:pos x="1246" y="0"/>
                  </a:cxn>
                  <a:cxn ang="0">
                    <a:pos x="2018" y="1754"/>
                  </a:cxn>
                </a:cxnLst>
                <a:rect l="0" t="0" r="r" b="b"/>
                <a:pathLst>
                  <a:path w="2018" h="2303">
                    <a:moveTo>
                      <a:pt x="2018" y="1754"/>
                    </a:moveTo>
                    <a:lnTo>
                      <a:pt x="772" y="2303"/>
                    </a:lnTo>
                    <a:lnTo>
                      <a:pt x="0" y="549"/>
                    </a:lnTo>
                    <a:lnTo>
                      <a:pt x="1246" y="0"/>
                    </a:lnTo>
                    <a:lnTo>
                      <a:pt x="2018" y="175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9" name="Freeform 3280"/>
              <p:cNvSpPr/>
              <p:nvPr/>
            </p:nvSpPr>
            <p:spPr bwMode="auto">
              <a:xfrm>
                <a:off x="4002087" y="2922587"/>
                <a:ext cx="252413" cy="196850"/>
              </a:xfrm>
              <a:custGeom>
                <a:avLst/>
                <a:gdLst/>
                <a:ahLst/>
                <a:cxnLst>
                  <a:cxn ang="0">
                    <a:pos x="259" y="0"/>
                  </a:cxn>
                  <a:cxn ang="0">
                    <a:pos x="317" y="135"/>
                  </a:cxn>
                  <a:cxn ang="0">
                    <a:pos x="226" y="174"/>
                  </a:cxn>
                  <a:cxn ang="0">
                    <a:pos x="226" y="174"/>
                  </a:cxn>
                  <a:cxn ang="0">
                    <a:pos x="223" y="175"/>
                  </a:cxn>
                  <a:cxn ang="0">
                    <a:pos x="221" y="179"/>
                  </a:cxn>
                  <a:cxn ang="0">
                    <a:pos x="221" y="184"/>
                  </a:cxn>
                  <a:cxn ang="0">
                    <a:pos x="221" y="190"/>
                  </a:cxn>
                  <a:cxn ang="0">
                    <a:pos x="220" y="192"/>
                  </a:cxn>
                  <a:cxn ang="0">
                    <a:pos x="216" y="193"/>
                  </a:cxn>
                  <a:cxn ang="0">
                    <a:pos x="171" y="215"/>
                  </a:cxn>
                  <a:cxn ang="0">
                    <a:pos x="171" y="215"/>
                  </a:cxn>
                  <a:cxn ang="0">
                    <a:pos x="166" y="215"/>
                  </a:cxn>
                  <a:cxn ang="0">
                    <a:pos x="164" y="215"/>
                  </a:cxn>
                  <a:cxn ang="0">
                    <a:pos x="159" y="211"/>
                  </a:cxn>
                  <a:cxn ang="0">
                    <a:pos x="155" y="208"/>
                  </a:cxn>
                  <a:cxn ang="0">
                    <a:pos x="151" y="206"/>
                  </a:cxn>
                  <a:cxn ang="0">
                    <a:pos x="148" y="208"/>
                  </a:cxn>
                  <a:cxn ang="0">
                    <a:pos x="58" y="247"/>
                  </a:cxn>
                  <a:cxn ang="0">
                    <a:pos x="0" y="112"/>
                  </a:cxn>
                  <a:cxn ang="0">
                    <a:pos x="259" y="0"/>
                  </a:cxn>
                </a:cxnLst>
                <a:rect l="0" t="0" r="r" b="b"/>
                <a:pathLst>
                  <a:path w="317" h="247">
                    <a:moveTo>
                      <a:pt x="259" y="0"/>
                    </a:moveTo>
                    <a:lnTo>
                      <a:pt x="317" y="135"/>
                    </a:lnTo>
                    <a:lnTo>
                      <a:pt x="226" y="174"/>
                    </a:lnTo>
                    <a:lnTo>
                      <a:pt x="226" y="174"/>
                    </a:lnTo>
                    <a:lnTo>
                      <a:pt x="223" y="175"/>
                    </a:lnTo>
                    <a:lnTo>
                      <a:pt x="221" y="179"/>
                    </a:lnTo>
                    <a:lnTo>
                      <a:pt x="221" y="184"/>
                    </a:lnTo>
                    <a:lnTo>
                      <a:pt x="221" y="190"/>
                    </a:lnTo>
                    <a:lnTo>
                      <a:pt x="220" y="192"/>
                    </a:lnTo>
                    <a:lnTo>
                      <a:pt x="216" y="193"/>
                    </a:lnTo>
                    <a:lnTo>
                      <a:pt x="171" y="215"/>
                    </a:lnTo>
                    <a:lnTo>
                      <a:pt x="171" y="215"/>
                    </a:lnTo>
                    <a:lnTo>
                      <a:pt x="166" y="215"/>
                    </a:lnTo>
                    <a:lnTo>
                      <a:pt x="164" y="215"/>
                    </a:lnTo>
                    <a:lnTo>
                      <a:pt x="159" y="211"/>
                    </a:lnTo>
                    <a:lnTo>
                      <a:pt x="155" y="208"/>
                    </a:lnTo>
                    <a:lnTo>
                      <a:pt x="151" y="206"/>
                    </a:lnTo>
                    <a:lnTo>
                      <a:pt x="148" y="208"/>
                    </a:lnTo>
                    <a:lnTo>
                      <a:pt x="58" y="247"/>
                    </a:lnTo>
                    <a:lnTo>
                      <a:pt x="0" y="112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0" name="Freeform 3281"/>
              <p:cNvSpPr/>
              <p:nvPr/>
            </p:nvSpPr>
            <p:spPr bwMode="auto">
              <a:xfrm>
                <a:off x="4138612" y="3071812"/>
                <a:ext cx="36513" cy="22225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26" y="0"/>
                  </a:cxn>
                  <a:cxn ang="0">
                    <a:pos x="29" y="1"/>
                  </a:cxn>
                  <a:cxn ang="0">
                    <a:pos x="34" y="5"/>
                  </a:cxn>
                  <a:cxn ang="0">
                    <a:pos x="39" y="8"/>
                  </a:cxn>
                  <a:cxn ang="0">
                    <a:pos x="41" y="8"/>
                  </a:cxn>
                  <a:cxn ang="0">
                    <a:pos x="45" y="6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3" y="24"/>
                  </a:cxn>
                  <a:cxn ang="0">
                    <a:pos x="5" y="23"/>
                  </a:cxn>
                  <a:cxn ang="0">
                    <a:pos x="5" y="16"/>
                  </a:cxn>
                  <a:cxn ang="0">
                    <a:pos x="5" y="11"/>
                  </a:cxn>
                  <a:cxn ang="0">
                    <a:pos x="6" y="8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rect l="0" t="0" r="r" b="b"/>
                <a:pathLst>
                  <a:path w="45" h="28">
                    <a:moveTo>
                      <a:pt x="10" y="6"/>
                    </a:moveTo>
                    <a:lnTo>
                      <a:pt x="23" y="1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4" y="5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5" y="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1" name="Freeform 3282"/>
              <p:cNvSpPr/>
              <p:nvPr/>
            </p:nvSpPr>
            <p:spPr bwMode="auto">
              <a:xfrm>
                <a:off x="4030662" y="2854325"/>
                <a:ext cx="163513" cy="246063"/>
              </a:xfrm>
              <a:custGeom>
                <a:avLst/>
                <a:gdLst/>
                <a:ahLst/>
                <a:cxnLst>
                  <a:cxn ang="0">
                    <a:pos x="110" y="298"/>
                  </a:cxn>
                  <a:cxn ang="0">
                    <a:pos x="45" y="95"/>
                  </a:cxn>
                  <a:cxn ang="0">
                    <a:pos x="45" y="91"/>
                  </a:cxn>
                  <a:cxn ang="0">
                    <a:pos x="44" y="91"/>
                  </a:cxn>
                  <a:cxn ang="0">
                    <a:pos x="18" y="85"/>
                  </a:cxn>
                  <a:cxn ang="0">
                    <a:pos x="5" y="74"/>
                  </a:cxn>
                  <a:cxn ang="0">
                    <a:pos x="1" y="69"/>
                  </a:cxn>
                  <a:cxn ang="0">
                    <a:pos x="0" y="52"/>
                  </a:cxn>
                  <a:cxn ang="0">
                    <a:pos x="3" y="38"/>
                  </a:cxn>
                  <a:cxn ang="0">
                    <a:pos x="11" y="25"/>
                  </a:cxn>
                  <a:cxn ang="0">
                    <a:pos x="24" y="13"/>
                  </a:cxn>
                  <a:cxn ang="0">
                    <a:pos x="36" y="7"/>
                  </a:cxn>
                  <a:cxn ang="0">
                    <a:pos x="47" y="3"/>
                  </a:cxn>
                  <a:cxn ang="0">
                    <a:pos x="55" y="2"/>
                  </a:cxn>
                  <a:cxn ang="0">
                    <a:pos x="73" y="2"/>
                  </a:cxn>
                  <a:cxn ang="0">
                    <a:pos x="88" y="8"/>
                  </a:cxn>
                  <a:cxn ang="0">
                    <a:pos x="99" y="18"/>
                  </a:cxn>
                  <a:cxn ang="0">
                    <a:pos x="102" y="25"/>
                  </a:cxn>
                  <a:cxn ang="0">
                    <a:pos x="106" y="36"/>
                  </a:cxn>
                  <a:cxn ang="0">
                    <a:pos x="99" y="60"/>
                  </a:cxn>
                  <a:cxn ang="0">
                    <a:pos x="91" y="70"/>
                  </a:cxn>
                  <a:cxn ang="0">
                    <a:pos x="91" y="72"/>
                  </a:cxn>
                  <a:cxn ang="0">
                    <a:pos x="197" y="259"/>
                  </a:cxn>
                  <a:cxn ang="0">
                    <a:pos x="197" y="261"/>
                  </a:cxn>
                  <a:cxn ang="0">
                    <a:pos x="198" y="264"/>
                  </a:cxn>
                  <a:cxn ang="0">
                    <a:pos x="205" y="271"/>
                  </a:cxn>
                  <a:cxn ang="0">
                    <a:pos x="200" y="271"/>
                  </a:cxn>
                  <a:cxn ang="0">
                    <a:pos x="194" y="269"/>
                  </a:cxn>
                  <a:cxn ang="0">
                    <a:pos x="84" y="77"/>
                  </a:cxn>
                  <a:cxn ang="0">
                    <a:pos x="83" y="75"/>
                  </a:cxn>
                  <a:cxn ang="0">
                    <a:pos x="83" y="70"/>
                  </a:cxn>
                  <a:cxn ang="0">
                    <a:pos x="86" y="65"/>
                  </a:cxn>
                  <a:cxn ang="0">
                    <a:pos x="93" y="56"/>
                  </a:cxn>
                  <a:cxn ang="0">
                    <a:pos x="96" y="49"/>
                  </a:cxn>
                  <a:cxn ang="0">
                    <a:pos x="97" y="34"/>
                  </a:cxn>
                  <a:cxn ang="0">
                    <a:pos x="96" y="28"/>
                  </a:cxn>
                  <a:cxn ang="0">
                    <a:pos x="88" y="17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57" y="8"/>
                  </a:cxn>
                  <a:cxn ang="0">
                    <a:pos x="39" y="13"/>
                  </a:cxn>
                  <a:cxn ang="0">
                    <a:pos x="27" y="20"/>
                  </a:cxn>
                  <a:cxn ang="0">
                    <a:pos x="22" y="23"/>
                  </a:cxn>
                  <a:cxn ang="0">
                    <a:pos x="11" y="38"/>
                  </a:cxn>
                  <a:cxn ang="0">
                    <a:pos x="8" y="44"/>
                  </a:cxn>
                  <a:cxn ang="0">
                    <a:pos x="8" y="59"/>
                  </a:cxn>
                  <a:cxn ang="0">
                    <a:pos x="9" y="65"/>
                  </a:cxn>
                  <a:cxn ang="0">
                    <a:pos x="18" y="77"/>
                  </a:cxn>
                  <a:cxn ang="0">
                    <a:pos x="31" y="83"/>
                  </a:cxn>
                  <a:cxn ang="0">
                    <a:pos x="42" y="83"/>
                  </a:cxn>
                  <a:cxn ang="0">
                    <a:pos x="45" y="83"/>
                  </a:cxn>
                  <a:cxn ang="0">
                    <a:pos x="49" y="85"/>
                  </a:cxn>
                  <a:cxn ang="0">
                    <a:pos x="53" y="91"/>
                  </a:cxn>
                  <a:cxn ang="0">
                    <a:pos x="117" y="297"/>
                  </a:cxn>
                  <a:cxn ang="0">
                    <a:pos x="117" y="305"/>
                  </a:cxn>
                  <a:cxn ang="0">
                    <a:pos x="110" y="310"/>
                  </a:cxn>
                  <a:cxn ang="0">
                    <a:pos x="107" y="303"/>
                  </a:cxn>
                  <a:cxn ang="0">
                    <a:pos x="110" y="302"/>
                  </a:cxn>
                  <a:cxn ang="0">
                    <a:pos x="110" y="298"/>
                  </a:cxn>
                </a:cxnLst>
                <a:rect l="0" t="0" r="r" b="b"/>
                <a:pathLst>
                  <a:path w="205" h="310">
                    <a:moveTo>
                      <a:pt x="110" y="298"/>
                    </a:moveTo>
                    <a:lnTo>
                      <a:pt x="110" y="298"/>
                    </a:lnTo>
                    <a:lnTo>
                      <a:pt x="109" y="298"/>
                    </a:lnTo>
                    <a:lnTo>
                      <a:pt x="45" y="95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31" y="90"/>
                    </a:lnTo>
                    <a:lnTo>
                      <a:pt x="18" y="85"/>
                    </a:lnTo>
                    <a:lnTo>
                      <a:pt x="9" y="78"/>
                    </a:lnTo>
                    <a:lnTo>
                      <a:pt x="5" y="74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3" y="38"/>
                    </a:lnTo>
                    <a:lnTo>
                      <a:pt x="6" y="31"/>
                    </a:lnTo>
                    <a:lnTo>
                      <a:pt x="11" y="25"/>
                    </a:lnTo>
                    <a:lnTo>
                      <a:pt x="18" y="18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55" y="2"/>
                    </a:lnTo>
                    <a:lnTo>
                      <a:pt x="65" y="0"/>
                    </a:lnTo>
                    <a:lnTo>
                      <a:pt x="73" y="2"/>
                    </a:lnTo>
                    <a:lnTo>
                      <a:pt x="79" y="3"/>
                    </a:lnTo>
                    <a:lnTo>
                      <a:pt x="88" y="8"/>
                    </a:lnTo>
                    <a:lnTo>
                      <a:pt x="94" y="12"/>
                    </a:lnTo>
                    <a:lnTo>
                      <a:pt x="99" y="18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31"/>
                    </a:lnTo>
                    <a:lnTo>
                      <a:pt x="106" y="36"/>
                    </a:lnTo>
                    <a:lnTo>
                      <a:pt x="104" y="49"/>
                    </a:lnTo>
                    <a:lnTo>
                      <a:pt x="99" y="60"/>
                    </a:lnTo>
                    <a:lnTo>
                      <a:pt x="91" y="70"/>
                    </a:lnTo>
                    <a:lnTo>
                      <a:pt x="91" y="70"/>
                    </a:lnTo>
                    <a:lnTo>
                      <a:pt x="91" y="72"/>
                    </a:lnTo>
                    <a:lnTo>
                      <a:pt x="91" y="72"/>
                    </a:lnTo>
                    <a:lnTo>
                      <a:pt x="91" y="75"/>
                    </a:lnTo>
                    <a:lnTo>
                      <a:pt x="197" y="259"/>
                    </a:lnTo>
                    <a:lnTo>
                      <a:pt x="197" y="261"/>
                    </a:lnTo>
                    <a:lnTo>
                      <a:pt x="197" y="261"/>
                    </a:lnTo>
                    <a:lnTo>
                      <a:pt x="198" y="264"/>
                    </a:lnTo>
                    <a:lnTo>
                      <a:pt x="198" y="264"/>
                    </a:lnTo>
                    <a:lnTo>
                      <a:pt x="202" y="262"/>
                    </a:lnTo>
                    <a:lnTo>
                      <a:pt x="205" y="271"/>
                    </a:lnTo>
                    <a:lnTo>
                      <a:pt x="205" y="271"/>
                    </a:lnTo>
                    <a:lnTo>
                      <a:pt x="200" y="271"/>
                    </a:lnTo>
                    <a:lnTo>
                      <a:pt x="197" y="271"/>
                    </a:lnTo>
                    <a:lnTo>
                      <a:pt x="194" y="269"/>
                    </a:lnTo>
                    <a:lnTo>
                      <a:pt x="190" y="266"/>
                    </a:lnTo>
                    <a:lnTo>
                      <a:pt x="84" y="77"/>
                    </a:lnTo>
                    <a:lnTo>
                      <a:pt x="84" y="77"/>
                    </a:lnTo>
                    <a:lnTo>
                      <a:pt x="83" y="75"/>
                    </a:lnTo>
                    <a:lnTo>
                      <a:pt x="83" y="70"/>
                    </a:lnTo>
                    <a:lnTo>
                      <a:pt x="83" y="70"/>
                    </a:lnTo>
                    <a:lnTo>
                      <a:pt x="84" y="67"/>
                    </a:lnTo>
                    <a:lnTo>
                      <a:pt x="86" y="65"/>
                    </a:lnTo>
                    <a:lnTo>
                      <a:pt x="86" y="65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6" y="49"/>
                    </a:lnTo>
                    <a:lnTo>
                      <a:pt x="97" y="41"/>
                    </a:lnTo>
                    <a:lnTo>
                      <a:pt x="97" y="34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93" y="21"/>
                    </a:lnTo>
                    <a:lnTo>
                      <a:pt x="88" y="17"/>
                    </a:lnTo>
                    <a:lnTo>
                      <a:pt x="81" y="13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49" y="10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27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16" y="30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8" y="44"/>
                    </a:lnTo>
                    <a:lnTo>
                      <a:pt x="6" y="51"/>
                    </a:lnTo>
                    <a:lnTo>
                      <a:pt x="8" y="59"/>
                    </a:lnTo>
                    <a:lnTo>
                      <a:pt x="9" y="65"/>
                    </a:lnTo>
                    <a:lnTo>
                      <a:pt x="9" y="65"/>
                    </a:lnTo>
                    <a:lnTo>
                      <a:pt x="13" y="70"/>
                    </a:lnTo>
                    <a:lnTo>
                      <a:pt x="18" y="77"/>
                    </a:lnTo>
                    <a:lnTo>
                      <a:pt x="24" y="80"/>
                    </a:lnTo>
                    <a:lnTo>
                      <a:pt x="31" y="83"/>
                    </a:lnTo>
                    <a:lnTo>
                      <a:pt x="31" y="83"/>
                    </a:lnTo>
                    <a:lnTo>
                      <a:pt x="42" y="83"/>
                    </a:lnTo>
                    <a:lnTo>
                      <a:pt x="42" y="83"/>
                    </a:lnTo>
                    <a:lnTo>
                      <a:pt x="45" y="83"/>
                    </a:lnTo>
                    <a:lnTo>
                      <a:pt x="49" y="85"/>
                    </a:lnTo>
                    <a:lnTo>
                      <a:pt x="49" y="85"/>
                    </a:lnTo>
                    <a:lnTo>
                      <a:pt x="52" y="88"/>
                    </a:lnTo>
                    <a:lnTo>
                      <a:pt x="53" y="91"/>
                    </a:lnTo>
                    <a:lnTo>
                      <a:pt x="117" y="297"/>
                    </a:lnTo>
                    <a:lnTo>
                      <a:pt x="117" y="297"/>
                    </a:lnTo>
                    <a:lnTo>
                      <a:pt x="119" y="302"/>
                    </a:lnTo>
                    <a:lnTo>
                      <a:pt x="117" y="305"/>
                    </a:lnTo>
                    <a:lnTo>
                      <a:pt x="115" y="308"/>
                    </a:lnTo>
                    <a:lnTo>
                      <a:pt x="110" y="310"/>
                    </a:lnTo>
                    <a:lnTo>
                      <a:pt x="107" y="303"/>
                    </a:lnTo>
                    <a:lnTo>
                      <a:pt x="107" y="303"/>
                    </a:lnTo>
                    <a:lnTo>
                      <a:pt x="110" y="302"/>
                    </a:lnTo>
                    <a:lnTo>
                      <a:pt x="110" y="302"/>
                    </a:lnTo>
                    <a:lnTo>
                      <a:pt x="110" y="298"/>
                    </a:lnTo>
                    <a:lnTo>
                      <a:pt x="110" y="298"/>
                    </a:lnTo>
                    <a:close/>
                  </a:path>
                </a:pathLst>
              </a:custGeom>
              <a:solidFill>
                <a:srgbClr val="FBB03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2" name="Freeform 3283"/>
              <p:cNvSpPr/>
              <p:nvPr/>
            </p:nvSpPr>
            <p:spPr bwMode="auto">
              <a:xfrm>
                <a:off x="4184650" y="3024187"/>
                <a:ext cx="76200" cy="44450"/>
              </a:xfrm>
              <a:custGeom>
                <a:avLst/>
                <a:gdLst/>
                <a:ahLst/>
                <a:cxnLst>
                  <a:cxn ang="0">
                    <a:pos x="11" y="57"/>
                  </a:cxn>
                  <a:cxn ang="0">
                    <a:pos x="11" y="57"/>
                  </a:cxn>
                  <a:cxn ang="0">
                    <a:pos x="94" y="21"/>
                  </a:cxn>
                  <a:cxn ang="0">
                    <a:pos x="94" y="21"/>
                  </a:cxn>
                  <a:cxn ang="0">
                    <a:pos x="96" y="14"/>
                  </a:cxn>
                  <a:cxn ang="0">
                    <a:pos x="96" y="8"/>
                  </a:cxn>
                  <a:cxn ang="0">
                    <a:pos x="91" y="3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1" y="37"/>
                  </a:cxn>
                  <a:cxn ang="0">
                    <a:pos x="1" y="37"/>
                  </a:cxn>
                  <a:cxn ang="0">
                    <a:pos x="0" y="42"/>
                  </a:cxn>
                  <a:cxn ang="0">
                    <a:pos x="1" y="48"/>
                  </a:cxn>
                  <a:cxn ang="0">
                    <a:pos x="4" y="53"/>
                  </a:cxn>
                  <a:cxn ang="0">
                    <a:pos x="11" y="57"/>
                  </a:cxn>
                  <a:cxn ang="0">
                    <a:pos x="11" y="57"/>
                  </a:cxn>
                </a:cxnLst>
                <a:rect l="0" t="0" r="r" b="b"/>
                <a:pathLst>
                  <a:path w="96" h="57">
                    <a:moveTo>
                      <a:pt x="11" y="57"/>
                    </a:moveTo>
                    <a:lnTo>
                      <a:pt x="11" y="57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6" y="14"/>
                    </a:lnTo>
                    <a:lnTo>
                      <a:pt x="96" y="8"/>
                    </a:lnTo>
                    <a:lnTo>
                      <a:pt x="91" y="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1" y="37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4" y="53"/>
                    </a:lnTo>
                    <a:lnTo>
                      <a:pt x="11" y="57"/>
                    </a:lnTo>
                    <a:lnTo>
                      <a:pt x="11" y="57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3" name="Freeform 3284"/>
              <p:cNvSpPr/>
              <p:nvPr/>
            </p:nvSpPr>
            <p:spPr bwMode="auto">
              <a:xfrm>
                <a:off x="4043362" y="3086100"/>
                <a:ext cx="77788" cy="44450"/>
              </a:xfrm>
              <a:custGeom>
                <a:avLst/>
                <a:gdLst/>
                <a:ahLst/>
                <a:cxnLst>
                  <a:cxn ang="0">
                    <a:pos x="96" y="19"/>
                  </a:cxn>
                  <a:cxn ang="0">
                    <a:pos x="96" y="19"/>
                  </a:cxn>
                  <a:cxn ang="0">
                    <a:pos x="12" y="55"/>
                  </a:cxn>
                  <a:cxn ang="0">
                    <a:pos x="12" y="55"/>
                  </a:cxn>
                  <a:cxn ang="0">
                    <a:pos x="5" y="53"/>
                  </a:cxn>
                  <a:cxn ang="0">
                    <a:pos x="2" y="47"/>
                  </a:cxn>
                  <a:cxn ang="0">
                    <a:pos x="0" y="42"/>
                  </a:cxn>
                  <a:cxn ang="0">
                    <a:pos x="2" y="36"/>
                  </a:cxn>
                  <a:cxn ang="0">
                    <a:pos x="2" y="36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93" y="3"/>
                  </a:cxn>
                  <a:cxn ang="0">
                    <a:pos x="96" y="8"/>
                  </a:cxn>
                  <a:cxn ang="0">
                    <a:pos x="98" y="13"/>
                  </a:cxn>
                  <a:cxn ang="0">
                    <a:pos x="96" y="19"/>
                  </a:cxn>
                  <a:cxn ang="0">
                    <a:pos x="96" y="19"/>
                  </a:cxn>
                </a:cxnLst>
                <a:rect l="0" t="0" r="r" b="b"/>
                <a:pathLst>
                  <a:path w="98" h="55">
                    <a:moveTo>
                      <a:pt x="96" y="19"/>
                    </a:moveTo>
                    <a:lnTo>
                      <a:pt x="96" y="19"/>
                    </a:lnTo>
                    <a:lnTo>
                      <a:pt x="12" y="55"/>
                    </a:lnTo>
                    <a:lnTo>
                      <a:pt x="12" y="55"/>
                    </a:lnTo>
                    <a:lnTo>
                      <a:pt x="5" y="53"/>
                    </a:lnTo>
                    <a:lnTo>
                      <a:pt x="2" y="47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93" y="3"/>
                    </a:lnTo>
                    <a:lnTo>
                      <a:pt x="96" y="8"/>
                    </a:lnTo>
                    <a:lnTo>
                      <a:pt x="98" y="13"/>
                    </a:lnTo>
                    <a:lnTo>
                      <a:pt x="96" y="19"/>
                    </a:lnTo>
                    <a:lnTo>
                      <a:pt x="96" y="19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4" name="Freeform 3285"/>
              <p:cNvSpPr/>
              <p:nvPr/>
            </p:nvSpPr>
            <p:spPr bwMode="auto">
              <a:xfrm>
                <a:off x="3941762" y="3259137"/>
                <a:ext cx="749300" cy="317500"/>
              </a:xfrm>
              <a:custGeom>
                <a:avLst/>
                <a:gdLst/>
                <a:ahLst/>
                <a:cxnLst>
                  <a:cxn ang="0">
                    <a:pos x="945" y="11"/>
                  </a:cxn>
                  <a:cxn ang="0">
                    <a:pos x="5" y="401"/>
                  </a:cxn>
                  <a:cxn ang="0">
                    <a:pos x="0" y="389"/>
                  </a:cxn>
                  <a:cxn ang="0">
                    <a:pos x="940" y="0"/>
                  </a:cxn>
                  <a:cxn ang="0">
                    <a:pos x="945" y="11"/>
                  </a:cxn>
                </a:cxnLst>
                <a:rect l="0" t="0" r="r" b="b"/>
                <a:pathLst>
                  <a:path w="945" h="401">
                    <a:moveTo>
                      <a:pt x="945" y="11"/>
                    </a:moveTo>
                    <a:lnTo>
                      <a:pt x="5" y="401"/>
                    </a:lnTo>
                    <a:lnTo>
                      <a:pt x="0" y="389"/>
                    </a:lnTo>
                    <a:lnTo>
                      <a:pt x="940" y="0"/>
                    </a:lnTo>
                    <a:lnTo>
                      <a:pt x="945" y="11"/>
                    </a:lnTo>
                    <a:close/>
                  </a:path>
                </a:pathLst>
              </a:custGeom>
              <a:solidFill>
                <a:srgbClr val="87653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5" name="Freeform 3286"/>
              <p:cNvSpPr/>
              <p:nvPr/>
            </p:nvSpPr>
            <p:spPr bwMode="auto">
              <a:xfrm>
                <a:off x="3975100" y="3538537"/>
                <a:ext cx="28575" cy="30163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18" y="37"/>
                  </a:cxn>
                  <a:cxn ang="0">
                    <a:pos x="13" y="37"/>
                  </a:cxn>
                  <a:cxn ang="0">
                    <a:pos x="8" y="34"/>
                  </a:cxn>
                  <a:cxn ang="0">
                    <a:pos x="5" y="31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4" y="1"/>
                  </a:cxn>
                  <a:cxn ang="0">
                    <a:pos x="29" y="3"/>
                  </a:cxn>
                  <a:cxn ang="0">
                    <a:pos x="33" y="6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1" y="32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18" y="37"/>
                  </a:cxn>
                  <a:cxn ang="0">
                    <a:pos x="18" y="3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13" y="37"/>
                    </a:lnTo>
                    <a:lnTo>
                      <a:pt x="8" y="34"/>
                    </a:lnTo>
                    <a:lnTo>
                      <a:pt x="5" y="31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29" y="3"/>
                    </a:lnTo>
                    <a:lnTo>
                      <a:pt x="33" y="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1" y="32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E2713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6" name="Freeform 3287"/>
              <p:cNvSpPr>
                <a:spLocks noEditPoints="1"/>
              </p:cNvSpPr>
              <p:nvPr/>
            </p:nvSpPr>
            <p:spPr bwMode="auto">
              <a:xfrm>
                <a:off x="3971925" y="3535362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21" y="7"/>
                  </a:cxn>
                  <a:cxn ang="0">
                    <a:pos x="26" y="7"/>
                  </a:cxn>
                  <a:cxn ang="0">
                    <a:pos x="31" y="10"/>
                  </a:cxn>
                  <a:cxn ang="0">
                    <a:pos x="34" y="12"/>
                  </a:cxn>
                  <a:cxn ang="0">
                    <a:pos x="36" y="17"/>
                  </a:cxn>
                  <a:cxn ang="0">
                    <a:pos x="36" y="17"/>
                  </a:cxn>
                  <a:cxn ang="0">
                    <a:pos x="37" y="23"/>
                  </a:cxn>
                  <a:cxn ang="0">
                    <a:pos x="36" y="28"/>
                  </a:cxn>
                  <a:cxn ang="0">
                    <a:pos x="32" y="33"/>
                  </a:cxn>
                  <a:cxn ang="0">
                    <a:pos x="27" y="38"/>
                  </a:cxn>
                  <a:cxn ang="0">
                    <a:pos x="27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8" y="38"/>
                  </a:cxn>
                  <a:cxn ang="0">
                    <a:pos x="13" y="36"/>
                  </a:cxn>
                  <a:cxn ang="0">
                    <a:pos x="10" y="33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6" y="23"/>
                  </a:cxn>
                  <a:cxn ang="0">
                    <a:pos x="6" y="17"/>
                  </a:cxn>
                  <a:cxn ang="0">
                    <a:pos x="11" y="12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21" y="7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6" y="7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4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29" y="43"/>
                  </a:cxn>
                  <a:cxn ang="0">
                    <a:pos x="29" y="43"/>
                  </a:cxn>
                  <a:cxn ang="0">
                    <a:pos x="37" y="38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9"/>
                  </a:cxn>
                  <a:cxn ang="0">
                    <a:pos x="34" y="5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7"/>
                    </a:moveTo>
                    <a:lnTo>
                      <a:pt x="21" y="7"/>
                    </a:lnTo>
                    <a:lnTo>
                      <a:pt x="26" y="7"/>
                    </a:lnTo>
                    <a:lnTo>
                      <a:pt x="31" y="10"/>
                    </a:lnTo>
                    <a:lnTo>
                      <a:pt x="34" y="12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7" y="23"/>
                    </a:lnTo>
                    <a:lnTo>
                      <a:pt x="36" y="28"/>
                    </a:lnTo>
                    <a:lnTo>
                      <a:pt x="32" y="33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8" y="38"/>
                    </a:lnTo>
                    <a:lnTo>
                      <a:pt x="13" y="36"/>
                    </a:lnTo>
                    <a:lnTo>
                      <a:pt x="10" y="33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3"/>
                    </a:lnTo>
                    <a:lnTo>
                      <a:pt x="6" y="17"/>
                    </a:lnTo>
                    <a:lnTo>
                      <a:pt x="11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1" y="7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4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7" y="38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9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7" name="Freeform 3288"/>
              <p:cNvSpPr/>
              <p:nvPr/>
            </p:nvSpPr>
            <p:spPr bwMode="auto">
              <a:xfrm>
                <a:off x="3976687" y="3540125"/>
                <a:ext cx="25400" cy="254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8" y="5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16"/>
                  </a:cxn>
                  <a:cxn ang="0">
                    <a:pos x="30" y="21"/>
                  </a:cxn>
                  <a:cxn ang="0">
                    <a:pos x="26" y="26"/>
                  </a:cxn>
                  <a:cxn ang="0">
                    <a:pos x="21" y="31"/>
                  </a:cxn>
                  <a:cxn ang="0">
                    <a:pos x="21" y="31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2" y="31"/>
                  </a:cxn>
                  <a:cxn ang="0">
                    <a:pos x="7" y="29"/>
                  </a:cxn>
                  <a:cxn ang="0">
                    <a:pos x="4" y="26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6"/>
                    </a:lnTo>
                    <a:lnTo>
                      <a:pt x="30" y="21"/>
                    </a:lnTo>
                    <a:lnTo>
                      <a:pt x="26" y="26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4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8" name="Freeform 3289"/>
              <p:cNvSpPr/>
              <p:nvPr/>
            </p:nvSpPr>
            <p:spPr bwMode="auto">
              <a:xfrm>
                <a:off x="3971925" y="3535362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6" y="7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4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29" y="43"/>
                  </a:cxn>
                  <a:cxn ang="0">
                    <a:pos x="29" y="43"/>
                  </a:cxn>
                  <a:cxn ang="0">
                    <a:pos x="37" y="38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9"/>
                  </a:cxn>
                  <a:cxn ang="0">
                    <a:pos x="34" y="5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0"/>
                    </a:move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4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37" y="38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9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9" name="Freeform 3290"/>
              <p:cNvSpPr/>
              <p:nvPr/>
            </p:nvSpPr>
            <p:spPr bwMode="auto">
              <a:xfrm>
                <a:off x="4621212" y="3270250"/>
                <a:ext cx="28575" cy="30163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18" y="37"/>
                  </a:cxn>
                  <a:cxn ang="0">
                    <a:pos x="13" y="37"/>
                  </a:cxn>
                  <a:cxn ang="0">
                    <a:pos x="9" y="34"/>
                  </a:cxn>
                  <a:cxn ang="0">
                    <a:pos x="4" y="31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5" y="6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8" y="3"/>
                  </a:cxn>
                  <a:cxn ang="0">
                    <a:pos x="33" y="6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6" y="19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1" y="32"/>
                  </a:cxn>
                  <a:cxn ang="0">
                    <a:pos x="25" y="35"/>
                  </a:cxn>
                  <a:cxn ang="0">
                    <a:pos x="25" y="35"/>
                  </a:cxn>
                  <a:cxn ang="0">
                    <a:pos x="18" y="37"/>
                  </a:cxn>
                  <a:cxn ang="0">
                    <a:pos x="18" y="37"/>
                  </a:cxn>
                </a:cxnLst>
                <a:rect l="0" t="0" r="r" b="b"/>
                <a:pathLst>
                  <a:path w="36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13" y="37"/>
                    </a:lnTo>
                    <a:lnTo>
                      <a:pt x="9" y="34"/>
                    </a:lnTo>
                    <a:lnTo>
                      <a:pt x="4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5" y="6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3" y="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6" y="1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1" y="32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B7998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0" name="Freeform 3291"/>
              <p:cNvSpPr>
                <a:spLocks noEditPoints="1"/>
              </p:cNvSpPr>
              <p:nvPr/>
            </p:nvSpPr>
            <p:spPr bwMode="auto">
              <a:xfrm>
                <a:off x="4618037" y="3270250"/>
                <a:ext cx="33338" cy="33338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21" y="5"/>
                  </a:cxn>
                  <a:cxn ang="0">
                    <a:pos x="26" y="7"/>
                  </a:cxn>
                  <a:cxn ang="0">
                    <a:pos x="29" y="8"/>
                  </a:cxn>
                  <a:cxn ang="0">
                    <a:pos x="33" y="11"/>
                  </a:cxn>
                  <a:cxn ang="0">
                    <a:pos x="36" y="15"/>
                  </a:cxn>
                  <a:cxn ang="0">
                    <a:pos x="36" y="15"/>
                  </a:cxn>
                  <a:cxn ang="0">
                    <a:pos x="38" y="21"/>
                  </a:cxn>
                  <a:cxn ang="0">
                    <a:pos x="36" y="26"/>
                  </a:cxn>
                  <a:cxn ang="0">
                    <a:pos x="33" y="33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21" y="36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0" y="31"/>
                  </a:cxn>
                  <a:cxn ang="0">
                    <a:pos x="7" y="26"/>
                  </a:cxn>
                  <a:cxn ang="0">
                    <a:pos x="7" y="26"/>
                  </a:cxn>
                  <a:cxn ang="0">
                    <a:pos x="5" y="21"/>
                  </a:cxn>
                  <a:cxn ang="0">
                    <a:pos x="7" y="15"/>
                  </a:cxn>
                  <a:cxn ang="0">
                    <a:pos x="10" y="10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21" y="5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5" y="34"/>
                  </a:cxn>
                  <a:cxn ang="0">
                    <a:pos x="10" y="39"/>
                  </a:cxn>
                  <a:cxn ang="0">
                    <a:pos x="15" y="42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29" y="41"/>
                  </a:cxn>
                  <a:cxn ang="0">
                    <a:pos x="36" y="36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42" y="21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7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2" h="42">
                    <a:moveTo>
                      <a:pt x="21" y="5"/>
                    </a:moveTo>
                    <a:lnTo>
                      <a:pt x="21" y="5"/>
                    </a:lnTo>
                    <a:lnTo>
                      <a:pt x="26" y="7"/>
                    </a:lnTo>
                    <a:lnTo>
                      <a:pt x="29" y="8"/>
                    </a:lnTo>
                    <a:lnTo>
                      <a:pt x="33" y="11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8" y="21"/>
                    </a:lnTo>
                    <a:lnTo>
                      <a:pt x="36" y="26"/>
                    </a:lnTo>
                    <a:lnTo>
                      <a:pt x="33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16" y="36"/>
                    </a:lnTo>
                    <a:lnTo>
                      <a:pt x="13" y="34"/>
                    </a:lnTo>
                    <a:lnTo>
                      <a:pt x="10" y="31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5" y="21"/>
                    </a:lnTo>
                    <a:lnTo>
                      <a:pt x="7" y="15"/>
                    </a:lnTo>
                    <a:lnTo>
                      <a:pt x="10" y="1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21" y="5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5" y="34"/>
                    </a:lnTo>
                    <a:lnTo>
                      <a:pt x="10" y="39"/>
                    </a:lnTo>
                    <a:lnTo>
                      <a:pt x="15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6" y="36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2" y="2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7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1" name="Freeform 3292"/>
              <p:cNvSpPr/>
              <p:nvPr/>
            </p:nvSpPr>
            <p:spPr bwMode="auto">
              <a:xfrm>
                <a:off x="4622800" y="3273425"/>
                <a:ext cx="25400" cy="238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21" y="2"/>
                  </a:cxn>
                  <a:cxn ang="0">
                    <a:pos x="24" y="3"/>
                  </a:cxn>
                  <a:cxn ang="0">
                    <a:pos x="28" y="6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3" y="16"/>
                  </a:cxn>
                  <a:cxn ang="0">
                    <a:pos x="31" y="21"/>
                  </a:cxn>
                  <a:cxn ang="0">
                    <a:pos x="28" y="28"/>
                  </a:cxn>
                  <a:cxn ang="0">
                    <a:pos x="23" y="31"/>
                  </a:cxn>
                  <a:cxn ang="0">
                    <a:pos x="23" y="31"/>
                  </a:cxn>
                  <a:cxn ang="0">
                    <a:pos x="16" y="31"/>
                  </a:cxn>
                  <a:cxn ang="0">
                    <a:pos x="16" y="31"/>
                  </a:cxn>
                  <a:cxn ang="0">
                    <a:pos x="11" y="31"/>
                  </a:cxn>
                  <a:cxn ang="0">
                    <a:pos x="8" y="29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6" y="0"/>
                  </a:cxn>
                </a:cxnLst>
                <a:rect l="0" t="0" r="r" b="b"/>
                <a:pathLst>
                  <a:path w="33" h="31">
                    <a:moveTo>
                      <a:pt x="16" y="0"/>
                    </a:moveTo>
                    <a:lnTo>
                      <a:pt x="16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8" y="6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6"/>
                    </a:lnTo>
                    <a:lnTo>
                      <a:pt x="31" y="21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1" y="31"/>
                    </a:lnTo>
                    <a:lnTo>
                      <a:pt x="8" y="29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2" name="Freeform 3293"/>
              <p:cNvSpPr/>
              <p:nvPr/>
            </p:nvSpPr>
            <p:spPr bwMode="auto">
              <a:xfrm>
                <a:off x="4618037" y="3270250"/>
                <a:ext cx="33338" cy="333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5" y="34"/>
                  </a:cxn>
                  <a:cxn ang="0">
                    <a:pos x="10" y="39"/>
                  </a:cxn>
                  <a:cxn ang="0">
                    <a:pos x="15" y="42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29" y="41"/>
                  </a:cxn>
                  <a:cxn ang="0">
                    <a:pos x="36" y="36"/>
                  </a:cxn>
                  <a:cxn ang="0">
                    <a:pos x="41" y="29"/>
                  </a:cxn>
                  <a:cxn ang="0">
                    <a:pos x="41" y="29"/>
                  </a:cxn>
                  <a:cxn ang="0">
                    <a:pos x="42" y="21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7"/>
                  </a:cxn>
                  <a:cxn ang="0">
                    <a:pos x="33" y="3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2" h="42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5" y="34"/>
                    </a:lnTo>
                    <a:lnTo>
                      <a:pt x="10" y="39"/>
                    </a:lnTo>
                    <a:lnTo>
                      <a:pt x="15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6" y="36"/>
                    </a:lnTo>
                    <a:lnTo>
                      <a:pt x="41" y="29"/>
                    </a:lnTo>
                    <a:lnTo>
                      <a:pt x="41" y="29"/>
                    </a:lnTo>
                    <a:lnTo>
                      <a:pt x="42" y="2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7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3" name="Freeform 3294"/>
              <p:cNvSpPr/>
              <p:nvPr/>
            </p:nvSpPr>
            <p:spPr bwMode="auto">
              <a:xfrm>
                <a:off x="4308475" y="3400425"/>
                <a:ext cx="30163" cy="28575"/>
              </a:xfrm>
              <a:custGeom>
                <a:avLst/>
                <a:gdLst/>
                <a:ahLst/>
                <a:cxnLst>
                  <a:cxn ang="0">
                    <a:pos x="19" y="38"/>
                  </a:cxn>
                  <a:cxn ang="0">
                    <a:pos x="19" y="38"/>
                  </a:cxn>
                  <a:cxn ang="0">
                    <a:pos x="13" y="36"/>
                  </a:cxn>
                  <a:cxn ang="0">
                    <a:pos x="8" y="35"/>
                  </a:cxn>
                  <a:cxn ang="0">
                    <a:pos x="5" y="31"/>
                  </a:cxn>
                  <a:cxn ang="0">
                    <a:pos x="1" y="27"/>
                  </a:cxn>
                  <a:cxn ang="0">
                    <a:pos x="1" y="27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6" y="5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4" y="0"/>
                  </a:cxn>
                  <a:cxn ang="0">
                    <a:pos x="29" y="4"/>
                  </a:cxn>
                  <a:cxn ang="0">
                    <a:pos x="34" y="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6" y="27"/>
                  </a:cxn>
                  <a:cxn ang="0">
                    <a:pos x="32" y="31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19" y="38"/>
                  </a:cxn>
                  <a:cxn ang="0">
                    <a:pos x="19" y="38"/>
                  </a:cxn>
                </a:cxnLst>
                <a:rect l="0" t="0" r="r" b="b"/>
                <a:pathLst>
                  <a:path w="37" h="38">
                    <a:moveTo>
                      <a:pt x="19" y="38"/>
                    </a:moveTo>
                    <a:lnTo>
                      <a:pt x="19" y="38"/>
                    </a:lnTo>
                    <a:lnTo>
                      <a:pt x="13" y="36"/>
                    </a:lnTo>
                    <a:lnTo>
                      <a:pt x="8" y="35"/>
                    </a:lnTo>
                    <a:lnTo>
                      <a:pt x="5" y="31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9" y="4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18"/>
                    </a:lnTo>
                    <a:lnTo>
                      <a:pt x="36" y="27"/>
                    </a:lnTo>
                    <a:lnTo>
                      <a:pt x="32" y="31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9" y="38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E3C62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4" name="Freeform 3295"/>
              <p:cNvSpPr>
                <a:spLocks noEditPoints="1"/>
              </p:cNvSpPr>
              <p:nvPr/>
            </p:nvSpPr>
            <p:spPr bwMode="auto">
              <a:xfrm>
                <a:off x="4308475" y="3397250"/>
                <a:ext cx="33338" cy="34925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21" y="7"/>
                  </a:cxn>
                  <a:cxn ang="0">
                    <a:pos x="26" y="7"/>
                  </a:cxn>
                  <a:cxn ang="0">
                    <a:pos x="30" y="8"/>
                  </a:cxn>
                  <a:cxn ang="0">
                    <a:pos x="33" y="12"/>
                  </a:cxn>
                  <a:cxn ang="0">
                    <a:pos x="36" y="17"/>
                  </a:cxn>
                  <a:cxn ang="0">
                    <a:pos x="36" y="17"/>
                  </a:cxn>
                  <a:cxn ang="0">
                    <a:pos x="36" y="21"/>
                  </a:cxn>
                  <a:cxn ang="0">
                    <a:pos x="36" y="28"/>
                  </a:cxn>
                  <a:cxn ang="0">
                    <a:pos x="33" y="33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7" y="36"/>
                  </a:cxn>
                  <a:cxn ang="0">
                    <a:pos x="12" y="34"/>
                  </a:cxn>
                  <a:cxn ang="0">
                    <a:pos x="8" y="31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5" y="21"/>
                  </a:cxn>
                  <a:cxn ang="0">
                    <a:pos x="7" y="17"/>
                  </a:cxn>
                  <a:cxn ang="0">
                    <a:pos x="10" y="10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21" y="7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5" y="7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5" y="36"/>
                  </a:cxn>
                  <a:cxn ang="0">
                    <a:pos x="8" y="39"/>
                  </a:cxn>
                  <a:cxn ang="0">
                    <a:pos x="15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0" y="43"/>
                  </a:cxn>
                  <a:cxn ang="0">
                    <a:pos x="30" y="43"/>
                  </a:cxn>
                  <a:cxn ang="0">
                    <a:pos x="36" y="38"/>
                  </a:cxn>
                  <a:cxn ang="0">
                    <a:pos x="41" y="30"/>
                  </a:cxn>
                  <a:cxn ang="0">
                    <a:pos x="43" y="21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8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7"/>
                    </a:moveTo>
                    <a:lnTo>
                      <a:pt x="21" y="7"/>
                    </a:lnTo>
                    <a:lnTo>
                      <a:pt x="26" y="7"/>
                    </a:lnTo>
                    <a:lnTo>
                      <a:pt x="30" y="8"/>
                    </a:lnTo>
                    <a:lnTo>
                      <a:pt x="33" y="12"/>
                    </a:lnTo>
                    <a:lnTo>
                      <a:pt x="36" y="17"/>
                    </a:lnTo>
                    <a:lnTo>
                      <a:pt x="36" y="17"/>
                    </a:lnTo>
                    <a:lnTo>
                      <a:pt x="36" y="21"/>
                    </a:lnTo>
                    <a:lnTo>
                      <a:pt x="36" y="28"/>
                    </a:lnTo>
                    <a:lnTo>
                      <a:pt x="3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7" y="36"/>
                    </a:lnTo>
                    <a:lnTo>
                      <a:pt x="12" y="34"/>
                    </a:lnTo>
                    <a:lnTo>
                      <a:pt x="8" y="31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7" y="17"/>
                    </a:lnTo>
                    <a:lnTo>
                      <a:pt x="10" y="10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21" y="7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5" y="7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5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36" y="38"/>
                    </a:lnTo>
                    <a:lnTo>
                      <a:pt x="41" y="30"/>
                    </a:lnTo>
                    <a:lnTo>
                      <a:pt x="43" y="2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5" name="Freeform 3296"/>
              <p:cNvSpPr/>
              <p:nvPr/>
            </p:nvSpPr>
            <p:spPr bwMode="auto">
              <a:xfrm>
                <a:off x="4311650" y="3402012"/>
                <a:ext cx="25400" cy="254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28" y="5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1" y="14"/>
                  </a:cxn>
                  <a:cxn ang="0">
                    <a:pos x="31" y="21"/>
                  </a:cxn>
                  <a:cxn ang="0">
                    <a:pos x="28" y="26"/>
                  </a:cxn>
                  <a:cxn ang="0">
                    <a:pos x="21" y="29"/>
                  </a:cxn>
                  <a:cxn ang="0">
                    <a:pos x="21" y="29"/>
                  </a:cxn>
                  <a:cxn ang="0">
                    <a:pos x="16" y="31"/>
                  </a:cxn>
                  <a:cxn ang="0">
                    <a:pos x="16" y="31"/>
                  </a:cxn>
                  <a:cxn ang="0">
                    <a:pos x="12" y="29"/>
                  </a:cxn>
                  <a:cxn ang="0">
                    <a:pos x="7" y="27"/>
                  </a:cxn>
                  <a:cxn ang="0">
                    <a:pos x="3" y="24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5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6" y="0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lnTo>
                      <a:pt x="16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4"/>
                    </a:lnTo>
                    <a:lnTo>
                      <a:pt x="31" y="21"/>
                    </a:lnTo>
                    <a:lnTo>
                      <a:pt x="28" y="26"/>
                    </a:lnTo>
                    <a:lnTo>
                      <a:pt x="21" y="29"/>
                    </a:lnTo>
                    <a:lnTo>
                      <a:pt x="21" y="29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2" y="29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6" name="Freeform 3297"/>
              <p:cNvSpPr/>
              <p:nvPr/>
            </p:nvSpPr>
            <p:spPr bwMode="auto">
              <a:xfrm>
                <a:off x="4308475" y="3397250"/>
                <a:ext cx="33338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5" y="7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5" y="36"/>
                  </a:cxn>
                  <a:cxn ang="0">
                    <a:pos x="8" y="39"/>
                  </a:cxn>
                  <a:cxn ang="0">
                    <a:pos x="15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0" y="43"/>
                  </a:cxn>
                  <a:cxn ang="0">
                    <a:pos x="30" y="43"/>
                  </a:cxn>
                  <a:cxn ang="0">
                    <a:pos x="36" y="38"/>
                  </a:cxn>
                  <a:cxn ang="0">
                    <a:pos x="41" y="30"/>
                  </a:cxn>
                  <a:cxn ang="0">
                    <a:pos x="43" y="21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8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5" y="7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5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36" y="38"/>
                    </a:lnTo>
                    <a:lnTo>
                      <a:pt x="41" y="30"/>
                    </a:lnTo>
                    <a:lnTo>
                      <a:pt x="43" y="2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7" name="Freeform 3298"/>
              <p:cNvSpPr/>
              <p:nvPr/>
            </p:nvSpPr>
            <p:spPr bwMode="auto">
              <a:xfrm>
                <a:off x="4389437" y="3367087"/>
                <a:ext cx="30163" cy="28575"/>
              </a:xfrm>
              <a:custGeom>
                <a:avLst/>
                <a:gdLst/>
                <a:ahLst/>
                <a:cxnLst>
                  <a:cxn ang="0">
                    <a:pos x="19" y="38"/>
                  </a:cxn>
                  <a:cxn ang="0">
                    <a:pos x="19" y="38"/>
                  </a:cxn>
                  <a:cxn ang="0">
                    <a:pos x="15" y="38"/>
                  </a:cxn>
                  <a:cxn ang="0">
                    <a:pos x="10" y="34"/>
                  </a:cxn>
                  <a:cxn ang="0">
                    <a:pos x="5" y="31"/>
                  </a:cxn>
                  <a:cxn ang="0">
                    <a:pos x="1" y="26"/>
                  </a:cxn>
                  <a:cxn ang="0">
                    <a:pos x="1" y="26"/>
                  </a:cxn>
                  <a:cxn ang="0">
                    <a:pos x="0" y="18"/>
                  </a:cxn>
                  <a:cxn ang="0">
                    <a:pos x="1" y="12"/>
                  </a:cxn>
                  <a:cxn ang="0">
                    <a:pos x="6" y="5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4" y="2"/>
                  </a:cxn>
                  <a:cxn ang="0">
                    <a:pos x="29" y="3"/>
                  </a:cxn>
                  <a:cxn ang="0">
                    <a:pos x="34" y="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7" y="20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19" y="38"/>
                  </a:cxn>
                  <a:cxn ang="0">
                    <a:pos x="19" y="38"/>
                  </a:cxn>
                </a:cxnLst>
                <a:rect l="0" t="0" r="r" b="b"/>
                <a:pathLst>
                  <a:path w="37" h="38">
                    <a:moveTo>
                      <a:pt x="19" y="38"/>
                    </a:moveTo>
                    <a:lnTo>
                      <a:pt x="19" y="38"/>
                    </a:lnTo>
                    <a:lnTo>
                      <a:pt x="15" y="38"/>
                    </a:lnTo>
                    <a:lnTo>
                      <a:pt x="10" y="34"/>
                    </a:lnTo>
                    <a:lnTo>
                      <a:pt x="5" y="31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9" y="3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7" y="20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9" y="38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56997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8" name="Freeform 3299"/>
              <p:cNvSpPr>
                <a:spLocks noEditPoints="1"/>
              </p:cNvSpPr>
              <p:nvPr/>
            </p:nvSpPr>
            <p:spPr bwMode="auto">
              <a:xfrm>
                <a:off x="4387850" y="3363912"/>
                <a:ext cx="33338" cy="34925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21" y="6"/>
                  </a:cxn>
                  <a:cxn ang="0">
                    <a:pos x="26" y="6"/>
                  </a:cxn>
                  <a:cxn ang="0">
                    <a:pos x="30" y="8"/>
                  </a:cxn>
                  <a:cxn ang="0">
                    <a:pos x="33" y="11"/>
                  </a:cxn>
                  <a:cxn ang="0">
                    <a:pos x="36" y="16"/>
                  </a:cxn>
                  <a:cxn ang="0">
                    <a:pos x="36" y="16"/>
                  </a:cxn>
                  <a:cxn ang="0">
                    <a:pos x="38" y="23"/>
                  </a:cxn>
                  <a:cxn ang="0">
                    <a:pos x="36" y="28"/>
                  </a:cxn>
                  <a:cxn ang="0">
                    <a:pos x="33" y="32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17" y="37"/>
                  </a:cxn>
                  <a:cxn ang="0">
                    <a:pos x="13" y="36"/>
                  </a:cxn>
                  <a:cxn ang="0">
                    <a:pos x="10" y="32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5" y="21"/>
                  </a:cxn>
                  <a:cxn ang="0">
                    <a:pos x="7" y="16"/>
                  </a:cxn>
                  <a:cxn ang="0">
                    <a:pos x="10" y="11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21" y="6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5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2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5" y="42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0" y="42"/>
                  </a:cxn>
                  <a:cxn ang="0">
                    <a:pos x="30" y="42"/>
                  </a:cxn>
                  <a:cxn ang="0">
                    <a:pos x="36" y="37"/>
                  </a:cxn>
                  <a:cxn ang="0">
                    <a:pos x="41" y="31"/>
                  </a:cxn>
                  <a:cxn ang="0">
                    <a:pos x="41" y="31"/>
                  </a:cxn>
                  <a:cxn ang="0">
                    <a:pos x="43" y="23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8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6"/>
                    </a:moveTo>
                    <a:lnTo>
                      <a:pt x="21" y="6"/>
                    </a:lnTo>
                    <a:lnTo>
                      <a:pt x="26" y="6"/>
                    </a:lnTo>
                    <a:lnTo>
                      <a:pt x="30" y="8"/>
                    </a:lnTo>
                    <a:lnTo>
                      <a:pt x="33" y="11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23"/>
                    </a:lnTo>
                    <a:lnTo>
                      <a:pt x="36" y="28"/>
                    </a:lnTo>
                    <a:lnTo>
                      <a:pt x="33" y="32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17" y="37"/>
                    </a:lnTo>
                    <a:lnTo>
                      <a:pt x="13" y="36"/>
                    </a:lnTo>
                    <a:lnTo>
                      <a:pt x="10" y="32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7" y="16"/>
                    </a:lnTo>
                    <a:lnTo>
                      <a:pt x="10" y="11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21" y="6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5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5" y="42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3" y="2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9" name="Freeform 3300"/>
              <p:cNvSpPr/>
              <p:nvPr/>
            </p:nvSpPr>
            <p:spPr bwMode="auto">
              <a:xfrm>
                <a:off x="4392612" y="3368675"/>
                <a:ext cx="25400" cy="254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21" y="0"/>
                  </a:cxn>
                  <a:cxn ang="0">
                    <a:pos x="25" y="2"/>
                  </a:cxn>
                  <a:cxn ang="0">
                    <a:pos x="28" y="5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3" y="17"/>
                  </a:cxn>
                  <a:cxn ang="0">
                    <a:pos x="31" y="22"/>
                  </a:cxn>
                  <a:cxn ang="0">
                    <a:pos x="28" y="26"/>
                  </a:cxn>
                  <a:cxn ang="0">
                    <a:pos x="23" y="30"/>
                  </a:cxn>
                  <a:cxn ang="0">
                    <a:pos x="23" y="30"/>
                  </a:cxn>
                  <a:cxn ang="0">
                    <a:pos x="16" y="31"/>
                  </a:cxn>
                  <a:cxn ang="0">
                    <a:pos x="16" y="31"/>
                  </a:cxn>
                  <a:cxn ang="0">
                    <a:pos x="12" y="31"/>
                  </a:cxn>
                  <a:cxn ang="0">
                    <a:pos x="8" y="30"/>
                  </a:cxn>
                  <a:cxn ang="0">
                    <a:pos x="5" y="26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0" y="15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6" y="0"/>
                  </a:cxn>
                </a:cxnLst>
                <a:rect l="0" t="0" r="r" b="b"/>
                <a:pathLst>
                  <a:path w="33" h="31">
                    <a:moveTo>
                      <a:pt x="16" y="0"/>
                    </a:moveTo>
                    <a:lnTo>
                      <a:pt x="16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7"/>
                    </a:lnTo>
                    <a:lnTo>
                      <a:pt x="31" y="22"/>
                    </a:lnTo>
                    <a:lnTo>
                      <a:pt x="28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8" y="30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0" name="Freeform 3301"/>
              <p:cNvSpPr/>
              <p:nvPr/>
            </p:nvSpPr>
            <p:spPr bwMode="auto">
              <a:xfrm>
                <a:off x="4387850" y="3363912"/>
                <a:ext cx="33338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5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2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5" y="42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0" y="42"/>
                  </a:cxn>
                  <a:cxn ang="0">
                    <a:pos x="30" y="42"/>
                  </a:cxn>
                  <a:cxn ang="0">
                    <a:pos x="36" y="37"/>
                  </a:cxn>
                  <a:cxn ang="0">
                    <a:pos x="41" y="31"/>
                  </a:cxn>
                  <a:cxn ang="0">
                    <a:pos x="41" y="31"/>
                  </a:cxn>
                  <a:cxn ang="0">
                    <a:pos x="43" y="23"/>
                  </a:cxn>
                  <a:cxn ang="0">
                    <a:pos x="41" y="13"/>
                  </a:cxn>
                  <a:cxn ang="0">
                    <a:pos x="41" y="13"/>
                  </a:cxn>
                  <a:cxn ang="0">
                    <a:pos x="38" y="8"/>
                  </a:cxn>
                  <a:cxn ang="0">
                    <a:pos x="33" y="3"/>
                  </a:cxn>
                  <a:cxn ang="0">
                    <a:pos x="28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3" h="44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5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5" y="42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6" y="37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3" y="2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8"/>
                    </a:lnTo>
                    <a:lnTo>
                      <a:pt x="33" y="3"/>
                    </a:lnTo>
                    <a:lnTo>
                      <a:pt x="28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1" name="Freeform 3302"/>
              <p:cNvSpPr/>
              <p:nvPr/>
            </p:nvSpPr>
            <p:spPr bwMode="auto">
              <a:xfrm>
                <a:off x="4148137" y="3465512"/>
                <a:ext cx="30163" cy="30163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18" y="37"/>
                  </a:cxn>
                  <a:cxn ang="0">
                    <a:pos x="13" y="37"/>
                  </a:cxn>
                  <a:cxn ang="0">
                    <a:pos x="8" y="34"/>
                  </a:cxn>
                  <a:cxn ang="0">
                    <a:pos x="5" y="30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4" y="1"/>
                  </a:cxn>
                  <a:cxn ang="0">
                    <a:pos x="29" y="3"/>
                  </a:cxn>
                  <a:cxn ang="0">
                    <a:pos x="32" y="6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6" y="35"/>
                  </a:cxn>
                  <a:cxn ang="0">
                    <a:pos x="26" y="35"/>
                  </a:cxn>
                  <a:cxn ang="0">
                    <a:pos x="18" y="37"/>
                  </a:cxn>
                  <a:cxn ang="0">
                    <a:pos x="18" y="3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13" y="37"/>
                    </a:lnTo>
                    <a:lnTo>
                      <a:pt x="8" y="34"/>
                    </a:lnTo>
                    <a:lnTo>
                      <a:pt x="5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1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2" y="32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D3B6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2" name="Freeform 3303"/>
              <p:cNvSpPr>
                <a:spLocks noEditPoints="1"/>
              </p:cNvSpPr>
              <p:nvPr/>
            </p:nvSpPr>
            <p:spPr bwMode="auto">
              <a:xfrm>
                <a:off x="4146550" y="3463925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21" y="7"/>
                  </a:cxn>
                  <a:cxn ang="0">
                    <a:pos x="26" y="8"/>
                  </a:cxn>
                  <a:cxn ang="0">
                    <a:pos x="31" y="10"/>
                  </a:cxn>
                  <a:cxn ang="0">
                    <a:pos x="34" y="13"/>
                  </a:cxn>
                  <a:cxn ang="0">
                    <a:pos x="35" y="17"/>
                  </a:cxn>
                  <a:cxn ang="0">
                    <a:pos x="35" y="17"/>
                  </a:cxn>
                  <a:cxn ang="0">
                    <a:pos x="37" y="23"/>
                  </a:cxn>
                  <a:cxn ang="0">
                    <a:pos x="35" y="28"/>
                  </a:cxn>
                  <a:cxn ang="0">
                    <a:pos x="32" y="34"/>
                  </a:cxn>
                  <a:cxn ang="0">
                    <a:pos x="27" y="38"/>
                  </a:cxn>
                  <a:cxn ang="0">
                    <a:pos x="27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8" y="38"/>
                  </a:cxn>
                  <a:cxn ang="0">
                    <a:pos x="13" y="36"/>
                  </a:cxn>
                  <a:cxn ang="0">
                    <a:pos x="9" y="33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6" y="23"/>
                  </a:cxn>
                  <a:cxn ang="0">
                    <a:pos x="8" y="17"/>
                  </a:cxn>
                  <a:cxn ang="0">
                    <a:pos x="11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1" y="7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6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9" y="41"/>
                  </a:cxn>
                  <a:cxn ang="0">
                    <a:pos x="16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1" y="43"/>
                  </a:cxn>
                  <a:cxn ang="0">
                    <a:pos x="31" y="43"/>
                  </a:cxn>
                  <a:cxn ang="0">
                    <a:pos x="37" y="38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7"/>
                    </a:moveTo>
                    <a:lnTo>
                      <a:pt x="21" y="7"/>
                    </a:lnTo>
                    <a:lnTo>
                      <a:pt x="26" y="8"/>
                    </a:lnTo>
                    <a:lnTo>
                      <a:pt x="31" y="10"/>
                    </a:lnTo>
                    <a:lnTo>
                      <a:pt x="34" y="13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7" y="23"/>
                    </a:lnTo>
                    <a:lnTo>
                      <a:pt x="35" y="28"/>
                    </a:lnTo>
                    <a:lnTo>
                      <a:pt x="32" y="34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8" y="38"/>
                    </a:lnTo>
                    <a:lnTo>
                      <a:pt x="13" y="36"/>
                    </a:lnTo>
                    <a:lnTo>
                      <a:pt x="9" y="33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" y="23"/>
                    </a:lnTo>
                    <a:lnTo>
                      <a:pt x="8" y="17"/>
                    </a:lnTo>
                    <a:lnTo>
                      <a:pt x="11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1" y="7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9" y="41"/>
                    </a:lnTo>
                    <a:lnTo>
                      <a:pt x="16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7" y="38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3" name="Freeform 3304"/>
              <p:cNvSpPr/>
              <p:nvPr/>
            </p:nvSpPr>
            <p:spPr bwMode="auto">
              <a:xfrm>
                <a:off x="4151312" y="3468687"/>
                <a:ext cx="25400" cy="2381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20" y="1"/>
                  </a:cxn>
                  <a:cxn ang="0">
                    <a:pos x="25" y="3"/>
                  </a:cxn>
                  <a:cxn ang="0">
                    <a:pos x="28" y="6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1" y="16"/>
                  </a:cxn>
                  <a:cxn ang="0">
                    <a:pos x="29" y="21"/>
                  </a:cxn>
                  <a:cxn ang="0">
                    <a:pos x="26" y="27"/>
                  </a:cxn>
                  <a:cxn ang="0">
                    <a:pos x="21" y="31"/>
                  </a:cxn>
                  <a:cxn ang="0">
                    <a:pos x="21" y="31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2" y="31"/>
                  </a:cxn>
                  <a:cxn ang="0">
                    <a:pos x="7" y="29"/>
                  </a:cxn>
                  <a:cxn ang="0">
                    <a:pos x="3" y="26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lnTo>
                      <a:pt x="15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8" y="6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6"/>
                    </a:lnTo>
                    <a:lnTo>
                      <a:pt x="29" y="21"/>
                    </a:lnTo>
                    <a:lnTo>
                      <a:pt x="26" y="27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31"/>
                    </a:lnTo>
                    <a:lnTo>
                      <a:pt x="7" y="29"/>
                    </a:lnTo>
                    <a:lnTo>
                      <a:pt x="3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4" name="Freeform 3305"/>
              <p:cNvSpPr/>
              <p:nvPr/>
            </p:nvSpPr>
            <p:spPr bwMode="auto">
              <a:xfrm>
                <a:off x="4146550" y="3463925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6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9" y="41"/>
                  </a:cxn>
                  <a:cxn ang="0">
                    <a:pos x="16" y="43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1" y="43"/>
                  </a:cxn>
                  <a:cxn ang="0">
                    <a:pos x="31" y="43"/>
                  </a:cxn>
                  <a:cxn ang="0">
                    <a:pos x="37" y="38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6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9" y="41"/>
                    </a:lnTo>
                    <a:lnTo>
                      <a:pt x="16" y="43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7" y="38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5" name="Freeform 3306"/>
              <p:cNvSpPr/>
              <p:nvPr/>
            </p:nvSpPr>
            <p:spPr bwMode="auto">
              <a:xfrm>
                <a:off x="4095750" y="3487737"/>
                <a:ext cx="30163" cy="30163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20" y="38"/>
                  </a:cxn>
                  <a:cxn ang="0">
                    <a:pos x="13" y="38"/>
                  </a:cxn>
                  <a:cxn ang="0">
                    <a:pos x="8" y="34"/>
                  </a:cxn>
                  <a:cxn ang="0">
                    <a:pos x="5" y="31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20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7" y="7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29" y="3"/>
                  </a:cxn>
                  <a:cxn ang="0">
                    <a:pos x="33" y="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3" y="33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0" y="38"/>
                  </a:cxn>
                  <a:cxn ang="0">
                    <a:pos x="20" y="38"/>
                  </a:cxn>
                </a:cxnLst>
                <a:rect l="0" t="0" r="r" b="b"/>
                <a:pathLst>
                  <a:path w="38" h="38">
                    <a:moveTo>
                      <a:pt x="20" y="38"/>
                    </a:moveTo>
                    <a:lnTo>
                      <a:pt x="20" y="38"/>
                    </a:lnTo>
                    <a:lnTo>
                      <a:pt x="13" y="38"/>
                    </a:lnTo>
                    <a:lnTo>
                      <a:pt x="8" y="34"/>
                    </a:lnTo>
                    <a:lnTo>
                      <a:pt x="5" y="31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2"/>
                    </a:lnTo>
                    <a:lnTo>
                      <a:pt x="29" y="3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20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3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20" y="38"/>
                    </a:lnTo>
                    <a:lnTo>
                      <a:pt x="20" y="38"/>
                    </a:lnTo>
                    <a:close/>
                  </a:path>
                </a:pathLst>
              </a:custGeom>
              <a:solidFill>
                <a:srgbClr val="E2967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6" name="Freeform 3307"/>
              <p:cNvSpPr>
                <a:spLocks noEditPoints="1"/>
              </p:cNvSpPr>
              <p:nvPr/>
            </p:nvSpPr>
            <p:spPr bwMode="auto">
              <a:xfrm>
                <a:off x="4092575" y="3484562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6"/>
                  </a:cxn>
                  <a:cxn ang="0">
                    <a:pos x="23" y="6"/>
                  </a:cxn>
                  <a:cxn ang="0">
                    <a:pos x="26" y="6"/>
                  </a:cxn>
                  <a:cxn ang="0">
                    <a:pos x="31" y="10"/>
                  </a:cxn>
                  <a:cxn ang="0">
                    <a:pos x="34" y="11"/>
                  </a:cxn>
                  <a:cxn ang="0">
                    <a:pos x="37" y="16"/>
                  </a:cxn>
                  <a:cxn ang="0">
                    <a:pos x="37" y="16"/>
                  </a:cxn>
                  <a:cxn ang="0">
                    <a:pos x="37" y="23"/>
                  </a:cxn>
                  <a:cxn ang="0">
                    <a:pos x="37" y="28"/>
                  </a:cxn>
                  <a:cxn ang="0">
                    <a:pos x="34" y="33"/>
                  </a:cxn>
                  <a:cxn ang="0">
                    <a:pos x="28" y="37"/>
                  </a:cxn>
                  <a:cxn ang="0">
                    <a:pos x="28" y="37"/>
                  </a:cxn>
                  <a:cxn ang="0">
                    <a:pos x="23" y="37"/>
                  </a:cxn>
                  <a:cxn ang="0">
                    <a:pos x="23" y="37"/>
                  </a:cxn>
                  <a:cxn ang="0">
                    <a:pos x="18" y="37"/>
                  </a:cxn>
                  <a:cxn ang="0">
                    <a:pos x="13" y="36"/>
                  </a:cxn>
                  <a:cxn ang="0">
                    <a:pos x="10" y="33"/>
                  </a:cxn>
                  <a:cxn ang="0">
                    <a:pos x="8" y="28"/>
                  </a:cxn>
                  <a:cxn ang="0">
                    <a:pos x="8" y="28"/>
                  </a:cxn>
                  <a:cxn ang="0">
                    <a:pos x="6" y="23"/>
                  </a:cxn>
                  <a:cxn ang="0">
                    <a:pos x="8" y="16"/>
                  </a:cxn>
                  <a:cxn ang="0">
                    <a:pos x="11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3" y="6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6" y="6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6" y="42"/>
                  </a:cxn>
                  <a:cxn ang="0">
                    <a:pos x="23" y="44"/>
                  </a:cxn>
                  <a:cxn ang="0">
                    <a:pos x="23" y="44"/>
                  </a:cxn>
                  <a:cxn ang="0">
                    <a:pos x="31" y="42"/>
                  </a:cxn>
                  <a:cxn ang="0">
                    <a:pos x="31" y="42"/>
                  </a:cxn>
                  <a:cxn ang="0">
                    <a:pos x="37" y="37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9" y="2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4" h="44">
                    <a:moveTo>
                      <a:pt x="23" y="6"/>
                    </a:moveTo>
                    <a:lnTo>
                      <a:pt x="23" y="6"/>
                    </a:lnTo>
                    <a:lnTo>
                      <a:pt x="26" y="6"/>
                    </a:lnTo>
                    <a:lnTo>
                      <a:pt x="31" y="10"/>
                    </a:lnTo>
                    <a:lnTo>
                      <a:pt x="34" y="11"/>
                    </a:lnTo>
                    <a:lnTo>
                      <a:pt x="37" y="16"/>
                    </a:lnTo>
                    <a:lnTo>
                      <a:pt x="37" y="16"/>
                    </a:lnTo>
                    <a:lnTo>
                      <a:pt x="37" y="23"/>
                    </a:lnTo>
                    <a:lnTo>
                      <a:pt x="37" y="28"/>
                    </a:lnTo>
                    <a:lnTo>
                      <a:pt x="34" y="33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3" y="37"/>
                    </a:lnTo>
                    <a:lnTo>
                      <a:pt x="23" y="37"/>
                    </a:lnTo>
                    <a:lnTo>
                      <a:pt x="18" y="37"/>
                    </a:lnTo>
                    <a:lnTo>
                      <a:pt x="13" y="36"/>
                    </a:lnTo>
                    <a:lnTo>
                      <a:pt x="10" y="33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6" y="23"/>
                    </a:lnTo>
                    <a:lnTo>
                      <a:pt x="8" y="16"/>
                    </a:lnTo>
                    <a:lnTo>
                      <a:pt x="11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3" y="6"/>
                    </a:lnTo>
                    <a:close/>
                    <a:moveTo>
                      <a:pt x="23" y="0"/>
                    </a:moveTo>
                    <a:lnTo>
                      <a:pt x="23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6" y="6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6" y="42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7" y="37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7" name="Freeform 3308"/>
              <p:cNvSpPr/>
              <p:nvPr/>
            </p:nvSpPr>
            <p:spPr bwMode="auto">
              <a:xfrm>
                <a:off x="4098925" y="3490912"/>
                <a:ext cx="23813" cy="2381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5" y="4"/>
                  </a:cxn>
                  <a:cxn ang="0">
                    <a:pos x="28" y="5"/>
                  </a:cxn>
                  <a:cxn ang="0">
                    <a:pos x="31" y="10"/>
                  </a:cxn>
                  <a:cxn ang="0">
                    <a:pos x="31" y="10"/>
                  </a:cxn>
                  <a:cxn ang="0">
                    <a:pos x="31" y="17"/>
                  </a:cxn>
                  <a:cxn ang="0">
                    <a:pos x="31" y="22"/>
                  </a:cxn>
                  <a:cxn ang="0">
                    <a:pos x="28" y="27"/>
                  </a:cxn>
                  <a:cxn ang="0">
                    <a:pos x="22" y="31"/>
                  </a:cxn>
                  <a:cxn ang="0">
                    <a:pos x="22" y="31"/>
                  </a:cxn>
                  <a:cxn ang="0">
                    <a:pos x="17" y="31"/>
                  </a:cxn>
                  <a:cxn ang="0">
                    <a:pos x="17" y="31"/>
                  </a:cxn>
                  <a:cxn ang="0">
                    <a:pos x="12" y="31"/>
                  </a:cxn>
                  <a:cxn ang="0">
                    <a:pos x="7" y="30"/>
                  </a:cxn>
                  <a:cxn ang="0">
                    <a:pos x="4" y="27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0" y="17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7" y="0"/>
                  </a:cxn>
                </a:cxnLst>
                <a:rect l="0" t="0" r="r" b="b"/>
                <a:pathLst>
                  <a:path w="31" h="31">
                    <a:moveTo>
                      <a:pt x="17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5" y="4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7"/>
                    </a:lnTo>
                    <a:lnTo>
                      <a:pt x="31" y="22"/>
                    </a:lnTo>
                    <a:lnTo>
                      <a:pt x="28" y="27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2" y="31"/>
                    </a:lnTo>
                    <a:lnTo>
                      <a:pt x="7" y="30"/>
                    </a:lnTo>
                    <a:lnTo>
                      <a:pt x="4" y="27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8" name="Freeform 3309"/>
              <p:cNvSpPr/>
              <p:nvPr/>
            </p:nvSpPr>
            <p:spPr bwMode="auto">
              <a:xfrm>
                <a:off x="4092575" y="3484562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6" y="6"/>
                  </a:cxn>
                  <a:cxn ang="0">
                    <a:pos x="1" y="15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10" y="41"/>
                  </a:cxn>
                  <a:cxn ang="0">
                    <a:pos x="16" y="42"/>
                  </a:cxn>
                  <a:cxn ang="0">
                    <a:pos x="23" y="44"/>
                  </a:cxn>
                  <a:cxn ang="0">
                    <a:pos x="23" y="44"/>
                  </a:cxn>
                  <a:cxn ang="0">
                    <a:pos x="31" y="42"/>
                  </a:cxn>
                  <a:cxn ang="0">
                    <a:pos x="31" y="42"/>
                  </a:cxn>
                  <a:cxn ang="0">
                    <a:pos x="37" y="37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3"/>
                  </a:cxn>
                  <a:cxn ang="0">
                    <a:pos x="42" y="15"/>
                  </a:cxn>
                  <a:cxn ang="0">
                    <a:pos x="42" y="15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9" y="2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44" h="44">
                    <a:moveTo>
                      <a:pt x="23" y="0"/>
                    </a:moveTo>
                    <a:lnTo>
                      <a:pt x="23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6" y="6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10" y="41"/>
                    </a:lnTo>
                    <a:lnTo>
                      <a:pt x="16" y="42"/>
                    </a:lnTo>
                    <a:lnTo>
                      <a:pt x="23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7" y="37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3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2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9" name="Freeform 3310"/>
              <p:cNvSpPr/>
              <p:nvPr/>
            </p:nvSpPr>
            <p:spPr bwMode="auto">
              <a:xfrm>
                <a:off x="4454525" y="3338512"/>
                <a:ext cx="30163" cy="30163"/>
              </a:xfrm>
              <a:custGeom>
                <a:avLst/>
                <a:gdLst/>
                <a:ahLst/>
                <a:cxnLst>
                  <a:cxn ang="0">
                    <a:pos x="18" y="37"/>
                  </a:cxn>
                  <a:cxn ang="0">
                    <a:pos x="18" y="37"/>
                  </a:cxn>
                  <a:cxn ang="0">
                    <a:pos x="13" y="37"/>
                  </a:cxn>
                  <a:cxn ang="0">
                    <a:pos x="8" y="34"/>
                  </a:cxn>
                  <a:cxn ang="0">
                    <a:pos x="5" y="31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" y="11"/>
                  </a:cxn>
                  <a:cxn ang="0">
                    <a:pos x="5" y="6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4" y="2"/>
                  </a:cxn>
                  <a:cxn ang="0">
                    <a:pos x="29" y="3"/>
                  </a:cxn>
                  <a:cxn ang="0">
                    <a:pos x="32" y="6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7" y="19"/>
                  </a:cxn>
                  <a:cxn ang="0">
                    <a:pos x="36" y="26"/>
                  </a:cxn>
                  <a:cxn ang="0">
                    <a:pos x="36" y="26"/>
                  </a:cxn>
                  <a:cxn ang="0">
                    <a:pos x="32" y="33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18" y="37"/>
                  </a:cxn>
                  <a:cxn ang="0">
                    <a:pos x="18" y="37"/>
                  </a:cxn>
                </a:cxnLst>
                <a:rect l="0" t="0" r="r" b="b"/>
                <a:pathLst>
                  <a:path w="37" h="37">
                    <a:moveTo>
                      <a:pt x="18" y="37"/>
                    </a:moveTo>
                    <a:lnTo>
                      <a:pt x="18" y="37"/>
                    </a:lnTo>
                    <a:lnTo>
                      <a:pt x="13" y="37"/>
                    </a:lnTo>
                    <a:lnTo>
                      <a:pt x="8" y="34"/>
                    </a:lnTo>
                    <a:lnTo>
                      <a:pt x="5" y="31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7" y="19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2" y="33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rgbClr val="7AC1A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0" name="Freeform 3311"/>
              <p:cNvSpPr>
                <a:spLocks noEditPoints="1"/>
              </p:cNvSpPr>
              <p:nvPr/>
            </p:nvSpPr>
            <p:spPr bwMode="auto">
              <a:xfrm>
                <a:off x="4452937" y="3336925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21" y="6"/>
                  </a:cxn>
                  <a:cxn ang="0">
                    <a:pos x="26" y="6"/>
                  </a:cxn>
                  <a:cxn ang="0">
                    <a:pos x="31" y="9"/>
                  </a:cxn>
                  <a:cxn ang="0">
                    <a:pos x="34" y="11"/>
                  </a:cxn>
                  <a:cxn ang="0">
                    <a:pos x="35" y="16"/>
                  </a:cxn>
                  <a:cxn ang="0">
                    <a:pos x="35" y="16"/>
                  </a:cxn>
                  <a:cxn ang="0">
                    <a:pos x="37" y="22"/>
                  </a:cxn>
                  <a:cxn ang="0">
                    <a:pos x="35" y="27"/>
                  </a:cxn>
                  <a:cxn ang="0">
                    <a:pos x="32" y="32"/>
                  </a:cxn>
                  <a:cxn ang="0">
                    <a:pos x="27" y="37"/>
                  </a:cxn>
                  <a:cxn ang="0">
                    <a:pos x="27" y="37"/>
                  </a:cxn>
                  <a:cxn ang="0">
                    <a:pos x="21" y="37"/>
                  </a:cxn>
                  <a:cxn ang="0">
                    <a:pos x="21" y="37"/>
                  </a:cxn>
                  <a:cxn ang="0">
                    <a:pos x="18" y="37"/>
                  </a:cxn>
                  <a:cxn ang="0">
                    <a:pos x="13" y="36"/>
                  </a:cxn>
                  <a:cxn ang="0">
                    <a:pos x="9" y="32"/>
                  </a:cxn>
                  <a:cxn ang="0">
                    <a:pos x="8" y="27"/>
                  </a:cxn>
                  <a:cxn ang="0">
                    <a:pos x="8" y="27"/>
                  </a:cxn>
                  <a:cxn ang="0">
                    <a:pos x="6" y="22"/>
                  </a:cxn>
                  <a:cxn ang="0">
                    <a:pos x="8" y="16"/>
                  </a:cxn>
                  <a:cxn ang="0">
                    <a:pos x="11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1" y="6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6" y="6"/>
                  </a:cxn>
                  <a:cxn ang="0">
                    <a:pos x="1" y="14"/>
                  </a:cxn>
                  <a:cxn ang="0">
                    <a:pos x="0" y="22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9" y="40"/>
                  </a:cxn>
                  <a:cxn ang="0">
                    <a:pos x="16" y="42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1" y="42"/>
                  </a:cxn>
                  <a:cxn ang="0">
                    <a:pos x="31" y="42"/>
                  </a:cxn>
                  <a:cxn ang="0">
                    <a:pos x="37" y="37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2"/>
                  </a:cxn>
                  <a:cxn ang="0">
                    <a:pos x="42" y="14"/>
                  </a:cxn>
                  <a:cxn ang="0">
                    <a:pos x="42" y="14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6"/>
                    </a:moveTo>
                    <a:lnTo>
                      <a:pt x="21" y="6"/>
                    </a:lnTo>
                    <a:lnTo>
                      <a:pt x="26" y="6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7" y="22"/>
                    </a:lnTo>
                    <a:lnTo>
                      <a:pt x="35" y="27"/>
                    </a:lnTo>
                    <a:lnTo>
                      <a:pt x="32" y="32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18" y="37"/>
                    </a:lnTo>
                    <a:lnTo>
                      <a:pt x="13" y="36"/>
                    </a:lnTo>
                    <a:lnTo>
                      <a:pt x="9" y="32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6" y="22"/>
                    </a:lnTo>
                    <a:lnTo>
                      <a:pt x="8" y="16"/>
                    </a:lnTo>
                    <a:lnTo>
                      <a:pt x="11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1" y="6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9" y="40"/>
                    </a:lnTo>
                    <a:lnTo>
                      <a:pt x="16" y="42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7" y="37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1" name="Freeform 3312"/>
              <p:cNvSpPr/>
              <p:nvPr/>
            </p:nvSpPr>
            <p:spPr bwMode="auto">
              <a:xfrm>
                <a:off x="4457700" y="3341687"/>
                <a:ext cx="25400" cy="2540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20" y="0"/>
                  </a:cxn>
                  <a:cxn ang="0">
                    <a:pos x="25" y="3"/>
                  </a:cxn>
                  <a:cxn ang="0">
                    <a:pos x="28" y="5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1" y="16"/>
                  </a:cxn>
                  <a:cxn ang="0">
                    <a:pos x="29" y="21"/>
                  </a:cxn>
                  <a:cxn ang="0">
                    <a:pos x="26" y="26"/>
                  </a:cxn>
                  <a:cxn ang="0">
                    <a:pos x="21" y="31"/>
                  </a:cxn>
                  <a:cxn ang="0">
                    <a:pos x="21" y="31"/>
                  </a:cxn>
                  <a:cxn ang="0">
                    <a:pos x="15" y="31"/>
                  </a:cxn>
                  <a:cxn ang="0">
                    <a:pos x="15" y="31"/>
                  </a:cxn>
                  <a:cxn ang="0">
                    <a:pos x="12" y="31"/>
                  </a:cxn>
                  <a:cxn ang="0">
                    <a:pos x="7" y="30"/>
                  </a:cxn>
                  <a:cxn ang="0">
                    <a:pos x="3" y="26"/>
                  </a:cxn>
                  <a:cxn ang="0">
                    <a:pos x="2" y="21"/>
                  </a:cxn>
                  <a:cxn ang="0">
                    <a:pos x="2" y="21"/>
                  </a:cxn>
                  <a:cxn ang="0">
                    <a:pos x="0" y="16"/>
                  </a:cxn>
                  <a:cxn ang="0">
                    <a:pos x="2" y="10"/>
                  </a:cxn>
                  <a:cxn ang="0">
                    <a:pos x="5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5" y="0"/>
                    </a:moveTo>
                    <a:lnTo>
                      <a:pt x="15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6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2" y="31"/>
                    </a:lnTo>
                    <a:lnTo>
                      <a:pt x="7" y="30"/>
                    </a:lnTo>
                    <a:lnTo>
                      <a:pt x="3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2" name="Freeform 3313"/>
              <p:cNvSpPr/>
              <p:nvPr/>
            </p:nvSpPr>
            <p:spPr bwMode="auto">
              <a:xfrm>
                <a:off x="4452937" y="3336925"/>
                <a:ext cx="34925" cy="3492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6" y="6"/>
                  </a:cxn>
                  <a:cxn ang="0">
                    <a:pos x="1" y="14"/>
                  </a:cxn>
                  <a:cxn ang="0">
                    <a:pos x="0" y="22"/>
                  </a:cxn>
                  <a:cxn ang="0">
                    <a:pos x="1" y="31"/>
                  </a:cxn>
                  <a:cxn ang="0">
                    <a:pos x="1" y="31"/>
                  </a:cxn>
                  <a:cxn ang="0">
                    <a:pos x="5" y="36"/>
                  </a:cxn>
                  <a:cxn ang="0">
                    <a:pos x="9" y="40"/>
                  </a:cxn>
                  <a:cxn ang="0">
                    <a:pos x="16" y="42"/>
                  </a:cxn>
                  <a:cxn ang="0">
                    <a:pos x="21" y="44"/>
                  </a:cxn>
                  <a:cxn ang="0">
                    <a:pos x="21" y="44"/>
                  </a:cxn>
                  <a:cxn ang="0">
                    <a:pos x="31" y="42"/>
                  </a:cxn>
                  <a:cxn ang="0">
                    <a:pos x="31" y="42"/>
                  </a:cxn>
                  <a:cxn ang="0">
                    <a:pos x="37" y="37"/>
                  </a:cxn>
                  <a:cxn ang="0">
                    <a:pos x="42" y="31"/>
                  </a:cxn>
                  <a:cxn ang="0">
                    <a:pos x="42" y="31"/>
                  </a:cxn>
                  <a:cxn ang="0">
                    <a:pos x="44" y="22"/>
                  </a:cxn>
                  <a:cxn ang="0">
                    <a:pos x="42" y="14"/>
                  </a:cxn>
                  <a:cxn ang="0">
                    <a:pos x="42" y="14"/>
                  </a:cxn>
                  <a:cxn ang="0">
                    <a:pos x="39" y="8"/>
                  </a:cxn>
                  <a:cxn ang="0">
                    <a:pos x="34" y="5"/>
                  </a:cxn>
                  <a:cxn ang="0">
                    <a:pos x="27" y="1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4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6" y="6"/>
                    </a:lnTo>
                    <a:lnTo>
                      <a:pt x="1" y="14"/>
                    </a:lnTo>
                    <a:lnTo>
                      <a:pt x="0" y="22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5" y="36"/>
                    </a:lnTo>
                    <a:lnTo>
                      <a:pt x="9" y="40"/>
                    </a:lnTo>
                    <a:lnTo>
                      <a:pt x="16" y="42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7" y="37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4" y="2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39" y="8"/>
                    </a:lnTo>
                    <a:lnTo>
                      <a:pt x="34" y="5"/>
                    </a:lnTo>
                    <a:lnTo>
                      <a:pt x="27" y="1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3" name="Freeform 3314"/>
              <p:cNvSpPr/>
              <p:nvPr/>
            </p:nvSpPr>
            <p:spPr bwMode="auto">
              <a:xfrm>
                <a:off x="4519612" y="3313112"/>
                <a:ext cx="30163" cy="28575"/>
              </a:xfrm>
              <a:custGeom>
                <a:avLst/>
                <a:gdLst/>
                <a:ahLst/>
                <a:cxnLst>
                  <a:cxn ang="0">
                    <a:pos x="18" y="36"/>
                  </a:cxn>
                  <a:cxn ang="0">
                    <a:pos x="18" y="36"/>
                  </a:cxn>
                  <a:cxn ang="0">
                    <a:pos x="13" y="36"/>
                  </a:cxn>
                  <a:cxn ang="0">
                    <a:pos x="8" y="35"/>
                  </a:cxn>
                  <a:cxn ang="0">
                    <a:pos x="4" y="30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2"/>
                  </a:cxn>
                  <a:cxn ang="0">
                    <a:pos x="2" y="12"/>
                  </a:cxn>
                  <a:cxn ang="0">
                    <a:pos x="5" y="5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30" y="2"/>
                  </a:cxn>
                  <a:cxn ang="0">
                    <a:pos x="33" y="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8" y="18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1" y="31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18" y="36"/>
                  </a:cxn>
                  <a:cxn ang="0">
                    <a:pos x="18" y="36"/>
                  </a:cxn>
                </a:cxnLst>
                <a:rect l="0" t="0" r="r" b="b"/>
                <a:pathLst>
                  <a:path w="3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13" y="36"/>
                    </a:lnTo>
                    <a:lnTo>
                      <a:pt x="8" y="35"/>
                    </a:lnTo>
                    <a:lnTo>
                      <a:pt x="4" y="30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5" y="5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3" y="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8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rgbClr val="87653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4" name="Freeform 3315"/>
              <p:cNvSpPr>
                <a:spLocks noEditPoints="1"/>
              </p:cNvSpPr>
              <p:nvPr/>
            </p:nvSpPr>
            <p:spPr bwMode="auto">
              <a:xfrm>
                <a:off x="4518025" y="3311525"/>
                <a:ext cx="34925" cy="33338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21" y="5"/>
                  </a:cxn>
                  <a:cxn ang="0">
                    <a:pos x="26" y="7"/>
                  </a:cxn>
                  <a:cxn ang="0">
                    <a:pos x="31" y="8"/>
                  </a:cxn>
                  <a:cxn ang="0">
                    <a:pos x="34" y="12"/>
                  </a:cxn>
                  <a:cxn ang="0">
                    <a:pos x="36" y="15"/>
                  </a:cxn>
                  <a:cxn ang="0">
                    <a:pos x="36" y="15"/>
                  </a:cxn>
                  <a:cxn ang="0">
                    <a:pos x="38" y="21"/>
                  </a:cxn>
                  <a:cxn ang="0">
                    <a:pos x="36" y="28"/>
                  </a:cxn>
                  <a:cxn ang="0">
                    <a:pos x="33" y="33"/>
                  </a:cxn>
                  <a:cxn ang="0">
                    <a:pos x="28" y="36"/>
                  </a:cxn>
                  <a:cxn ang="0">
                    <a:pos x="28" y="36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3" y="34"/>
                  </a:cxn>
                  <a:cxn ang="0">
                    <a:pos x="10" y="31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7" y="21"/>
                  </a:cxn>
                  <a:cxn ang="0">
                    <a:pos x="7" y="15"/>
                  </a:cxn>
                  <a:cxn ang="0">
                    <a:pos x="10" y="10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21" y="5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7" y="7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5" y="34"/>
                  </a:cxn>
                  <a:cxn ang="0">
                    <a:pos x="10" y="39"/>
                  </a:cxn>
                  <a:cxn ang="0">
                    <a:pos x="15" y="42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29" y="41"/>
                  </a:cxn>
                  <a:cxn ang="0">
                    <a:pos x="38" y="36"/>
                  </a:cxn>
                  <a:cxn ang="0">
                    <a:pos x="42" y="29"/>
                  </a:cxn>
                  <a:cxn ang="0">
                    <a:pos x="42" y="29"/>
                  </a:cxn>
                  <a:cxn ang="0">
                    <a:pos x="44" y="21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38" y="8"/>
                  </a:cxn>
                  <a:cxn ang="0">
                    <a:pos x="34" y="3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2">
                    <a:moveTo>
                      <a:pt x="21" y="5"/>
                    </a:moveTo>
                    <a:lnTo>
                      <a:pt x="21" y="5"/>
                    </a:lnTo>
                    <a:lnTo>
                      <a:pt x="26" y="7"/>
                    </a:lnTo>
                    <a:lnTo>
                      <a:pt x="31" y="8"/>
                    </a:lnTo>
                    <a:lnTo>
                      <a:pt x="34" y="12"/>
                    </a:lnTo>
                    <a:lnTo>
                      <a:pt x="36" y="15"/>
                    </a:lnTo>
                    <a:lnTo>
                      <a:pt x="36" y="15"/>
                    </a:lnTo>
                    <a:lnTo>
                      <a:pt x="38" y="21"/>
                    </a:lnTo>
                    <a:lnTo>
                      <a:pt x="36" y="28"/>
                    </a:lnTo>
                    <a:lnTo>
                      <a:pt x="33" y="33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3" y="34"/>
                    </a:lnTo>
                    <a:lnTo>
                      <a:pt x="10" y="31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1"/>
                    </a:lnTo>
                    <a:lnTo>
                      <a:pt x="7" y="15"/>
                    </a:lnTo>
                    <a:lnTo>
                      <a:pt x="10" y="10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21" y="5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5" y="34"/>
                    </a:lnTo>
                    <a:lnTo>
                      <a:pt x="10" y="39"/>
                    </a:lnTo>
                    <a:lnTo>
                      <a:pt x="15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8" y="36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4" y="2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8" y="8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5" name="Freeform 3316"/>
              <p:cNvSpPr/>
              <p:nvPr/>
            </p:nvSpPr>
            <p:spPr bwMode="auto">
              <a:xfrm>
                <a:off x="4522787" y="3314700"/>
                <a:ext cx="23813" cy="254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19" y="2"/>
                  </a:cxn>
                  <a:cxn ang="0">
                    <a:pos x="24" y="3"/>
                  </a:cxn>
                  <a:cxn ang="0">
                    <a:pos x="27" y="7"/>
                  </a:cxn>
                  <a:cxn ang="0">
                    <a:pos x="29" y="10"/>
                  </a:cxn>
                  <a:cxn ang="0">
                    <a:pos x="29" y="10"/>
                  </a:cxn>
                  <a:cxn ang="0">
                    <a:pos x="31" y="16"/>
                  </a:cxn>
                  <a:cxn ang="0">
                    <a:pos x="29" y="23"/>
                  </a:cxn>
                  <a:cxn ang="0">
                    <a:pos x="26" y="28"/>
                  </a:cxn>
                  <a:cxn ang="0">
                    <a:pos x="21" y="31"/>
                  </a:cxn>
                  <a:cxn ang="0">
                    <a:pos x="21" y="31"/>
                  </a:cxn>
                  <a:cxn ang="0">
                    <a:pos x="14" y="33"/>
                  </a:cxn>
                  <a:cxn ang="0">
                    <a:pos x="14" y="33"/>
                  </a:cxn>
                  <a:cxn ang="0">
                    <a:pos x="9" y="31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4" y="0"/>
                  </a:cxn>
                </a:cxnLst>
                <a:rect l="0" t="0" r="r" b="b"/>
                <a:pathLst>
                  <a:path w="31" h="33">
                    <a:moveTo>
                      <a:pt x="14" y="0"/>
                    </a:moveTo>
                    <a:lnTo>
                      <a:pt x="14" y="0"/>
                    </a:lnTo>
                    <a:lnTo>
                      <a:pt x="19" y="2"/>
                    </a:lnTo>
                    <a:lnTo>
                      <a:pt x="24" y="3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6"/>
                    </a:lnTo>
                    <a:lnTo>
                      <a:pt x="29" y="23"/>
                    </a:lnTo>
                    <a:lnTo>
                      <a:pt x="26" y="28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9" y="31"/>
                    </a:lnTo>
                    <a:lnTo>
                      <a:pt x="6" y="29"/>
                    </a:lnTo>
                    <a:lnTo>
                      <a:pt x="3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4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6" name="Freeform 3317"/>
              <p:cNvSpPr/>
              <p:nvPr/>
            </p:nvSpPr>
            <p:spPr bwMode="auto">
              <a:xfrm>
                <a:off x="4518025" y="3311525"/>
                <a:ext cx="34925" cy="33338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7" y="7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2" y="29"/>
                  </a:cxn>
                  <a:cxn ang="0">
                    <a:pos x="5" y="34"/>
                  </a:cxn>
                  <a:cxn ang="0">
                    <a:pos x="10" y="39"/>
                  </a:cxn>
                  <a:cxn ang="0">
                    <a:pos x="15" y="42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29" y="41"/>
                  </a:cxn>
                  <a:cxn ang="0">
                    <a:pos x="38" y="36"/>
                  </a:cxn>
                  <a:cxn ang="0">
                    <a:pos x="42" y="29"/>
                  </a:cxn>
                  <a:cxn ang="0">
                    <a:pos x="42" y="29"/>
                  </a:cxn>
                  <a:cxn ang="0">
                    <a:pos x="44" y="21"/>
                  </a:cxn>
                  <a:cxn ang="0">
                    <a:pos x="42" y="13"/>
                  </a:cxn>
                  <a:cxn ang="0">
                    <a:pos x="42" y="13"/>
                  </a:cxn>
                  <a:cxn ang="0">
                    <a:pos x="38" y="8"/>
                  </a:cxn>
                  <a:cxn ang="0">
                    <a:pos x="34" y="3"/>
                  </a:cxn>
                  <a:cxn ang="0">
                    <a:pos x="28" y="0"/>
                  </a:cxn>
                  <a:cxn ang="0">
                    <a:pos x="21" y="0"/>
                  </a:cxn>
                  <a:cxn ang="0">
                    <a:pos x="21" y="0"/>
                  </a:cxn>
                </a:cxnLst>
                <a:rect l="0" t="0" r="r" b="b"/>
                <a:pathLst>
                  <a:path w="44" h="42">
                    <a:moveTo>
                      <a:pt x="21" y="0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5" y="34"/>
                    </a:lnTo>
                    <a:lnTo>
                      <a:pt x="10" y="39"/>
                    </a:lnTo>
                    <a:lnTo>
                      <a:pt x="15" y="42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8" y="36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4" y="2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38" y="8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7" name="Freeform 3318"/>
              <p:cNvSpPr/>
              <p:nvPr/>
            </p:nvSpPr>
            <p:spPr bwMode="auto">
              <a:xfrm>
                <a:off x="3998912" y="3556000"/>
                <a:ext cx="127000" cy="104775"/>
              </a:xfrm>
              <a:custGeom>
                <a:avLst/>
                <a:gdLst/>
                <a:ahLst/>
                <a:cxnLst>
                  <a:cxn ang="0">
                    <a:pos x="42" y="34"/>
                  </a:cxn>
                  <a:cxn ang="0">
                    <a:pos x="0" y="19"/>
                  </a:cxn>
                  <a:cxn ang="0">
                    <a:pos x="11" y="47"/>
                  </a:cxn>
                  <a:cxn ang="0">
                    <a:pos x="47" y="131"/>
                  </a:cxn>
                  <a:cxn ang="0">
                    <a:pos x="160" y="86"/>
                  </a:cxn>
                  <a:cxn ang="0">
                    <a:pos x="124" y="0"/>
                  </a:cxn>
                  <a:cxn ang="0">
                    <a:pos x="42" y="34"/>
                  </a:cxn>
                </a:cxnLst>
                <a:rect l="0" t="0" r="r" b="b"/>
                <a:pathLst>
                  <a:path w="160" h="131">
                    <a:moveTo>
                      <a:pt x="42" y="34"/>
                    </a:moveTo>
                    <a:lnTo>
                      <a:pt x="0" y="19"/>
                    </a:lnTo>
                    <a:lnTo>
                      <a:pt x="11" y="47"/>
                    </a:lnTo>
                    <a:lnTo>
                      <a:pt x="47" y="131"/>
                    </a:lnTo>
                    <a:lnTo>
                      <a:pt x="160" y="86"/>
                    </a:lnTo>
                    <a:lnTo>
                      <a:pt x="124" y="0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8" name="Freeform 3319"/>
              <p:cNvSpPr/>
              <p:nvPr/>
            </p:nvSpPr>
            <p:spPr bwMode="auto">
              <a:xfrm>
                <a:off x="4043362" y="3582987"/>
                <a:ext cx="52388" cy="53975"/>
              </a:xfrm>
              <a:custGeom>
                <a:avLst/>
                <a:gdLst/>
                <a:ahLst/>
                <a:cxnLst>
                  <a:cxn ang="0">
                    <a:pos x="5" y="50"/>
                  </a:cxn>
                  <a:cxn ang="0">
                    <a:pos x="5" y="50"/>
                  </a:cxn>
                  <a:cxn ang="0">
                    <a:pos x="2" y="44"/>
                  </a:cxn>
                  <a:cxn ang="0">
                    <a:pos x="0" y="39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4" y="16"/>
                  </a:cxn>
                  <a:cxn ang="0">
                    <a:pos x="8" y="8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30" y="0"/>
                  </a:cxn>
                  <a:cxn ang="0">
                    <a:pos x="38" y="1"/>
                  </a:cxn>
                  <a:cxn ang="0">
                    <a:pos x="46" y="5"/>
                  </a:cxn>
                  <a:cxn ang="0">
                    <a:pos x="51" y="10"/>
                  </a:cxn>
                  <a:cxn ang="0">
                    <a:pos x="56" y="14"/>
                  </a:cxn>
                  <a:cxn ang="0">
                    <a:pos x="59" y="21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2" y="26"/>
                  </a:cxn>
                  <a:cxn ang="0">
                    <a:pos x="64" y="29"/>
                  </a:cxn>
                  <a:cxn ang="0">
                    <a:pos x="67" y="36"/>
                  </a:cxn>
                  <a:cxn ang="0">
                    <a:pos x="67" y="36"/>
                  </a:cxn>
                  <a:cxn ang="0">
                    <a:pos x="67" y="40"/>
                  </a:cxn>
                  <a:cxn ang="0">
                    <a:pos x="67" y="44"/>
                  </a:cxn>
                  <a:cxn ang="0">
                    <a:pos x="64" y="47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49" y="16"/>
                  </a:cxn>
                  <a:cxn ang="0">
                    <a:pos x="43" y="10"/>
                  </a:cxn>
                  <a:cxn ang="0">
                    <a:pos x="39" y="8"/>
                  </a:cxn>
                  <a:cxn ang="0">
                    <a:pos x="33" y="6"/>
                  </a:cxn>
                  <a:cxn ang="0">
                    <a:pos x="26" y="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5" y="11"/>
                  </a:cxn>
                  <a:cxn ang="0">
                    <a:pos x="10" y="16"/>
                  </a:cxn>
                  <a:cxn ang="0">
                    <a:pos x="7" y="21"/>
                  </a:cxn>
                  <a:cxn ang="0">
                    <a:pos x="5" y="26"/>
                  </a:cxn>
                  <a:cxn ang="0">
                    <a:pos x="5" y="34"/>
                  </a:cxn>
                  <a:cxn ang="0">
                    <a:pos x="5" y="37"/>
                  </a:cxn>
                  <a:cxn ang="0">
                    <a:pos x="18" y="67"/>
                  </a:cxn>
                  <a:cxn ang="0">
                    <a:pos x="18" y="67"/>
                  </a:cxn>
                  <a:cxn ang="0">
                    <a:pos x="15" y="67"/>
                  </a:cxn>
                  <a:cxn ang="0">
                    <a:pos x="12" y="65"/>
                  </a:cxn>
                  <a:cxn ang="0">
                    <a:pos x="8" y="62"/>
                  </a:cxn>
                  <a:cxn ang="0">
                    <a:pos x="5" y="53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5" y="50"/>
                  </a:cxn>
                </a:cxnLst>
                <a:rect l="0" t="0" r="r" b="b"/>
                <a:pathLst>
                  <a:path w="67" h="67">
                    <a:moveTo>
                      <a:pt x="5" y="50"/>
                    </a:moveTo>
                    <a:lnTo>
                      <a:pt x="5" y="50"/>
                    </a:lnTo>
                    <a:lnTo>
                      <a:pt x="2" y="44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30" y="0"/>
                    </a:lnTo>
                    <a:lnTo>
                      <a:pt x="38" y="1"/>
                    </a:lnTo>
                    <a:lnTo>
                      <a:pt x="46" y="5"/>
                    </a:lnTo>
                    <a:lnTo>
                      <a:pt x="51" y="10"/>
                    </a:lnTo>
                    <a:lnTo>
                      <a:pt x="56" y="14"/>
                    </a:lnTo>
                    <a:lnTo>
                      <a:pt x="59" y="21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4" y="29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40"/>
                    </a:lnTo>
                    <a:lnTo>
                      <a:pt x="67" y="44"/>
                    </a:lnTo>
                    <a:lnTo>
                      <a:pt x="64" y="4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49" y="16"/>
                    </a:lnTo>
                    <a:lnTo>
                      <a:pt x="43" y="10"/>
                    </a:lnTo>
                    <a:lnTo>
                      <a:pt x="39" y="8"/>
                    </a:lnTo>
                    <a:lnTo>
                      <a:pt x="33" y="6"/>
                    </a:lnTo>
                    <a:lnTo>
                      <a:pt x="26" y="6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11"/>
                    </a:lnTo>
                    <a:lnTo>
                      <a:pt x="10" y="16"/>
                    </a:lnTo>
                    <a:lnTo>
                      <a:pt x="7" y="21"/>
                    </a:lnTo>
                    <a:lnTo>
                      <a:pt x="5" y="26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2" y="65"/>
                    </a:lnTo>
                    <a:lnTo>
                      <a:pt x="8" y="62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9" name="Freeform 3320"/>
              <p:cNvSpPr/>
              <p:nvPr/>
            </p:nvSpPr>
            <p:spPr bwMode="auto">
              <a:xfrm>
                <a:off x="4043362" y="3582987"/>
                <a:ext cx="52388" cy="53975"/>
              </a:xfrm>
              <a:custGeom>
                <a:avLst/>
                <a:gdLst/>
                <a:ahLst/>
                <a:cxnLst>
                  <a:cxn ang="0">
                    <a:pos x="5" y="50"/>
                  </a:cxn>
                  <a:cxn ang="0">
                    <a:pos x="5" y="50"/>
                  </a:cxn>
                  <a:cxn ang="0">
                    <a:pos x="2" y="44"/>
                  </a:cxn>
                  <a:cxn ang="0">
                    <a:pos x="0" y="39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4" y="16"/>
                  </a:cxn>
                  <a:cxn ang="0">
                    <a:pos x="8" y="8"/>
                  </a:cxn>
                  <a:cxn ang="0">
                    <a:pos x="18" y="3"/>
                  </a:cxn>
                  <a:cxn ang="0">
                    <a:pos x="18" y="3"/>
                  </a:cxn>
                  <a:cxn ang="0">
                    <a:pos x="30" y="0"/>
                  </a:cxn>
                  <a:cxn ang="0">
                    <a:pos x="38" y="1"/>
                  </a:cxn>
                  <a:cxn ang="0">
                    <a:pos x="46" y="5"/>
                  </a:cxn>
                  <a:cxn ang="0">
                    <a:pos x="51" y="10"/>
                  </a:cxn>
                  <a:cxn ang="0">
                    <a:pos x="56" y="14"/>
                  </a:cxn>
                  <a:cxn ang="0">
                    <a:pos x="59" y="21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2" y="26"/>
                  </a:cxn>
                  <a:cxn ang="0">
                    <a:pos x="64" y="29"/>
                  </a:cxn>
                  <a:cxn ang="0">
                    <a:pos x="67" y="36"/>
                  </a:cxn>
                  <a:cxn ang="0">
                    <a:pos x="67" y="36"/>
                  </a:cxn>
                  <a:cxn ang="0">
                    <a:pos x="67" y="40"/>
                  </a:cxn>
                  <a:cxn ang="0">
                    <a:pos x="67" y="44"/>
                  </a:cxn>
                  <a:cxn ang="0">
                    <a:pos x="64" y="47"/>
                  </a:cxn>
                  <a:cxn ang="0">
                    <a:pos x="52" y="18"/>
                  </a:cxn>
                  <a:cxn ang="0">
                    <a:pos x="52" y="18"/>
                  </a:cxn>
                  <a:cxn ang="0">
                    <a:pos x="49" y="16"/>
                  </a:cxn>
                  <a:cxn ang="0">
                    <a:pos x="43" y="10"/>
                  </a:cxn>
                  <a:cxn ang="0">
                    <a:pos x="39" y="8"/>
                  </a:cxn>
                  <a:cxn ang="0">
                    <a:pos x="33" y="6"/>
                  </a:cxn>
                  <a:cxn ang="0">
                    <a:pos x="26" y="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5" y="11"/>
                  </a:cxn>
                  <a:cxn ang="0">
                    <a:pos x="10" y="16"/>
                  </a:cxn>
                  <a:cxn ang="0">
                    <a:pos x="7" y="21"/>
                  </a:cxn>
                  <a:cxn ang="0">
                    <a:pos x="5" y="26"/>
                  </a:cxn>
                  <a:cxn ang="0">
                    <a:pos x="5" y="34"/>
                  </a:cxn>
                  <a:cxn ang="0">
                    <a:pos x="5" y="37"/>
                  </a:cxn>
                  <a:cxn ang="0">
                    <a:pos x="18" y="67"/>
                  </a:cxn>
                  <a:cxn ang="0">
                    <a:pos x="18" y="67"/>
                  </a:cxn>
                  <a:cxn ang="0">
                    <a:pos x="15" y="67"/>
                  </a:cxn>
                  <a:cxn ang="0">
                    <a:pos x="12" y="65"/>
                  </a:cxn>
                  <a:cxn ang="0">
                    <a:pos x="8" y="62"/>
                  </a:cxn>
                  <a:cxn ang="0">
                    <a:pos x="5" y="53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5" y="50"/>
                  </a:cxn>
                </a:cxnLst>
                <a:rect l="0" t="0" r="r" b="b"/>
                <a:pathLst>
                  <a:path w="67" h="67">
                    <a:moveTo>
                      <a:pt x="5" y="50"/>
                    </a:moveTo>
                    <a:lnTo>
                      <a:pt x="5" y="50"/>
                    </a:lnTo>
                    <a:lnTo>
                      <a:pt x="2" y="44"/>
                    </a:lnTo>
                    <a:lnTo>
                      <a:pt x="0" y="39"/>
                    </a:lnTo>
                    <a:lnTo>
                      <a:pt x="0" y="31"/>
                    </a:lnTo>
                    <a:lnTo>
                      <a:pt x="0" y="23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30" y="0"/>
                    </a:lnTo>
                    <a:lnTo>
                      <a:pt x="38" y="1"/>
                    </a:lnTo>
                    <a:lnTo>
                      <a:pt x="46" y="5"/>
                    </a:lnTo>
                    <a:lnTo>
                      <a:pt x="51" y="10"/>
                    </a:lnTo>
                    <a:lnTo>
                      <a:pt x="56" y="14"/>
                    </a:lnTo>
                    <a:lnTo>
                      <a:pt x="59" y="21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2" y="26"/>
                    </a:lnTo>
                    <a:lnTo>
                      <a:pt x="64" y="29"/>
                    </a:lnTo>
                    <a:lnTo>
                      <a:pt x="67" y="36"/>
                    </a:lnTo>
                    <a:lnTo>
                      <a:pt x="67" y="36"/>
                    </a:lnTo>
                    <a:lnTo>
                      <a:pt x="67" y="40"/>
                    </a:lnTo>
                    <a:lnTo>
                      <a:pt x="67" y="44"/>
                    </a:lnTo>
                    <a:lnTo>
                      <a:pt x="64" y="47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49" y="16"/>
                    </a:lnTo>
                    <a:lnTo>
                      <a:pt x="43" y="10"/>
                    </a:lnTo>
                    <a:lnTo>
                      <a:pt x="39" y="8"/>
                    </a:lnTo>
                    <a:lnTo>
                      <a:pt x="33" y="6"/>
                    </a:lnTo>
                    <a:lnTo>
                      <a:pt x="26" y="6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5" y="11"/>
                    </a:lnTo>
                    <a:lnTo>
                      <a:pt x="10" y="16"/>
                    </a:lnTo>
                    <a:lnTo>
                      <a:pt x="7" y="21"/>
                    </a:lnTo>
                    <a:lnTo>
                      <a:pt x="5" y="26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18" y="67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2" y="65"/>
                    </a:lnTo>
                    <a:lnTo>
                      <a:pt x="8" y="62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4" y="52"/>
                    </a:lnTo>
                    <a:lnTo>
                      <a:pt x="5" y="5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0" name="Freeform 3321"/>
              <p:cNvSpPr/>
              <p:nvPr/>
            </p:nvSpPr>
            <p:spPr bwMode="auto">
              <a:xfrm>
                <a:off x="4051300" y="3614737"/>
                <a:ext cx="14288" cy="22225"/>
              </a:xfrm>
              <a:custGeom>
                <a:avLst/>
                <a:gdLst/>
                <a:ahLst/>
                <a:cxnLst>
                  <a:cxn ang="0">
                    <a:pos x="18" y="23"/>
                  </a:cxn>
                  <a:cxn ang="0">
                    <a:pos x="18" y="23"/>
                  </a:cxn>
                  <a:cxn ang="0">
                    <a:pos x="18" y="24"/>
                  </a:cxn>
                  <a:cxn ang="0">
                    <a:pos x="18" y="26"/>
                  </a:cxn>
                  <a:cxn ang="0">
                    <a:pos x="11" y="28"/>
                  </a:cxn>
                  <a:cxn ang="0">
                    <a:pos x="11" y="28"/>
                  </a:cxn>
                  <a:cxn ang="0">
                    <a:pos x="10" y="28"/>
                  </a:cxn>
                  <a:cxn ang="0">
                    <a:pos x="8" y="2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10" y="1"/>
                  </a:cxn>
                  <a:cxn ang="0">
                    <a:pos x="18" y="23"/>
                  </a:cxn>
                </a:cxnLst>
                <a:rect l="0" t="0" r="r" b="b"/>
                <a:pathLst>
                  <a:path w="18" h="28">
                    <a:moveTo>
                      <a:pt x="18" y="23"/>
                    </a:moveTo>
                    <a:lnTo>
                      <a:pt x="18" y="23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8" y="23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1" name="Freeform 3322"/>
              <p:cNvSpPr/>
              <p:nvPr/>
            </p:nvSpPr>
            <p:spPr bwMode="auto">
              <a:xfrm>
                <a:off x="4076700" y="3603625"/>
                <a:ext cx="15875" cy="22225"/>
              </a:xfrm>
              <a:custGeom>
                <a:avLst/>
                <a:gdLst/>
                <a:ahLst/>
                <a:cxnLst>
                  <a:cxn ang="0">
                    <a:pos x="19" y="23"/>
                  </a:cxn>
                  <a:cxn ang="0">
                    <a:pos x="19" y="23"/>
                  </a:cxn>
                  <a:cxn ang="0">
                    <a:pos x="19" y="24"/>
                  </a:cxn>
                  <a:cxn ang="0">
                    <a:pos x="18" y="26"/>
                  </a:cxn>
                  <a:cxn ang="0">
                    <a:pos x="11" y="27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8" y="2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9" y="1"/>
                  </a:cxn>
                  <a:cxn ang="0">
                    <a:pos x="19" y="23"/>
                  </a:cxn>
                </a:cxnLst>
                <a:rect l="0" t="0" r="r" b="b"/>
                <a:pathLst>
                  <a:path w="19" h="27">
                    <a:moveTo>
                      <a:pt x="19" y="23"/>
                    </a:moveTo>
                    <a:lnTo>
                      <a:pt x="19" y="23"/>
                    </a:lnTo>
                    <a:lnTo>
                      <a:pt x="19" y="24"/>
                    </a:lnTo>
                    <a:lnTo>
                      <a:pt x="18" y="26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2" name="Freeform 3323"/>
              <p:cNvSpPr/>
              <p:nvPr/>
            </p:nvSpPr>
            <p:spPr bwMode="auto">
              <a:xfrm>
                <a:off x="4043362" y="3625850"/>
                <a:ext cx="4763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3" name="Freeform 3324"/>
              <p:cNvSpPr/>
              <p:nvPr/>
            </p:nvSpPr>
            <p:spPr bwMode="auto">
              <a:xfrm>
                <a:off x="4092575" y="3605212"/>
                <a:ext cx="4763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3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4" name="Freeform 3325"/>
              <p:cNvSpPr/>
              <p:nvPr/>
            </p:nvSpPr>
            <p:spPr bwMode="auto">
              <a:xfrm>
                <a:off x="4173537" y="3484562"/>
                <a:ext cx="127000" cy="104775"/>
              </a:xfrm>
              <a:custGeom>
                <a:avLst/>
                <a:gdLst/>
                <a:ahLst/>
                <a:cxnLst>
                  <a:cxn ang="0">
                    <a:pos x="42" y="35"/>
                  </a:cxn>
                  <a:cxn ang="0">
                    <a:pos x="0" y="20"/>
                  </a:cxn>
                  <a:cxn ang="0">
                    <a:pos x="11" y="48"/>
                  </a:cxn>
                  <a:cxn ang="0">
                    <a:pos x="47" y="132"/>
                  </a:cxn>
                  <a:cxn ang="0">
                    <a:pos x="159" y="87"/>
                  </a:cxn>
                  <a:cxn ang="0">
                    <a:pos x="124" y="0"/>
                  </a:cxn>
                  <a:cxn ang="0">
                    <a:pos x="42" y="35"/>
                  </a:cxn>
                </a:cxnLst>
                <a:rect l="0" t="0" r="r" b="b"/>
                <a:pathLst>
                  <a:path w="159" h="132">
                    <a:moveTo>
                      <a:pt x="42" y="35"/>
                    </a:moveTo>
                    <a:lnTo>
                      <a:pt x="0" y="20"/>
                    </a:lnTo>
                    <a:lnTo>
                      <a:pt x="11" y="48"/>
                    </a:lnTo>
                    <a:lnTo>
                      <a:pt x="47" y="132"/>
                    </a:lnTo>
                    <a:lnTo>
                      <a:pt x="159" y="87"/>
                    </a:lnTo>
                    <a:lnTo>
                      <a:pt x="124" y="0"/>
                    </a:lnTo>
                    <a:lnTo>
                      <a:pt x="42" y="35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5" name="Freeform 3326"/>
              <p:cNvSpPr>
                <a:spLocks noEditPoints="1"/>
              </p:cNvSpPr>
              <p:nvPr/>
            </p:nvSpPr>
            <p:spPr bwMode="auto">
              <a:xfrm>
                <a:off x="4202112" y="3513137"/>
                <a:ext cx="71438" cy="47625"/>
              </a:xfrm>
              <a:custGeom>
                <a:avLst/>
                <a:gdLst/>
                <a:ahLst/>
                <a:cxnLst>
                  <a:cxn ang="0">
                    <a:pos x="45" y="21"/>
                  </a:cxn>
                  <a:cxn ang="0">
                    <a:pos x="45" y="21"/>
                  </a:cxn>
                  <a:cxn ang="0">
                    <a:pos x="34" y="24"/>
                  </a:cxn>
                  <a:cxn ang="0">
                    <a:pos x="0" y="37"/>
                  </a:cxn>
                  <a:cxn ang="0">
                    <a:pos x="3" y="42"/>
                  </a:cxn>
                  <a:cxn ang="0">
                    <a:pos x="9" y="45"/>
                  </a:cxn>
                  <a:cxn ang="0">
                    <a:pos x="16" y="55"/>
                  </a:cxn>
                  <a:cxn ang="0">
                    <a:pos x="26" y="58"/>
                  </a:cxn>
                  <a:cxn ang="0">
                    <a:pos x="37" y="55"/>
                  </a:cxn>
                  <a:cxn ang="0">
                    <a:pos x="45" y="47"/>
                  </a:cxn>
                  <a:cxn ang="0">
                    <a:pos x="45" y="34"/>
                  </a:cxn>
                  <a:cxn ang="0">
                    <a:pos x="49" y="27"/>
                  </a:cxn>
                  <a:cxn ang="0">
                    <a:pos x="52" y="27"/>
                  </a:cxn>
                  <a:cxn ang="0">
                    <a:pos x="55" y="31"/>
                  </a:cxn>
                  <a:cxn ang="0">
                    <a:pos x="65" y="39"/>
                  </a:cxn>
                  <a:cxn ang="0">
                    <a:pos x="81" y="37"/>
                  </a:cxn>
                  <a:cxn ang="0">
                    <a:pos x="89" y="29"/>
                  </a:cxn>
                  <a:cxn ang="0">
                    <a:pos x="91" y="16"/>
                  </a:cxn>
                  <a:cxn ang="0">
                    <a:pos x="89" y="10"/>
                  </a:cxn>
                  <a:cxn ang="0">
                    <a:pos x="91" y="6"/>
                  </a:cxn>
                  <a:cxn ang="0">
                    <a:pos x="76" y="5"/>
                  </a:cxn>
                  <a:cxn ang="0">
                    <a:pos x="50" y="19"/>
                  </a:cxn>
                  <a:cxn ang="0">
                    <a:pos x="5" y="39"/>
                  </a:cxn>
                  <a:cxn ang="0">
                    <a:pos x="5" y="37"/>
                  </a:cxn>
                  <a:cxn ang="0">
                    <a:pos x="6" y="37"/>
                  </a:cxn>
                  <a:cxn ang="0">
                    <a:pos x="44" y="39"/>
                  </a:cxn>
                  <a:cxn ang="0">
                    <a:pos x="40" y="47"/>
                  </a:cxn>
                  <a:cxn ang="0">
                    <a:pos x="34" y="54"/>
                  </a:cxn>
                  <a:cxn ang="0">
                    <a:pos x="19" y="54"/>
                  </a:cxn>
                  <a:cxn ang="0">
                    <a:pos x="11" y="42"/>
                  </a:cxn>
                  <a:cxn ang="0">
                    <a:pos x="18" y="32"/>
                  </a:cxn>
                  <a:cxn ang="0">
                    <a:pos x="36" y="27"/>
                  </a:cxn>
                  <a:cxn ang="0">
                    <a:pos x="39" y="29"/>
                  </a:cxn>
                  <a:cxn ang="0">
                    <a:pos x="44" y="39"/>
                  </a:cxn>
                  <a:cxn ang="0">
                    <a:pos x="78" y="34"/>
                  </a:cxn>
                  <a:cxn ang="0">
                    <a:pos x="68" y="36"/>
                  </a:cxn>
                  <a:cxn ang="0">
                    <a:pos x="60" y="32"/>
                  </a:cxn>
                  <a:cxn ang="0">
                    <a:pos x="57" y="19"/>
                  </a:cxn>
                  <a:cxn ang="0">
                    <a:pos x="68" y="11"/>
                  </a:cxn>
                  <a:cxn ang="0">
                    <a:pos x="79" y="8"/>
                  </a:cxn>
                  <a:cxn ang="0">
                    <a:pos x="86" y="11"/>
                  </a:cxn>
                  <a:cxn ang="0">
                    <a:pos x="86" y="29"/>
                  </a:cxn>
                  <a:cxn ang="0">
                    <a:pos x="88" y="6"/>
                  </a:cxn>
                  <a:cxn ang="0">
                    <a:pos x="88" y="5"/>
                  </a:cxn>
                  <a:cxn ang="0">
                    <a:pos x="89" y="5"/>
                  </a:cxn>
                </a:cxnLst>
                <a:rect l="0" t="0" r="r" b="b"/>
                <a:pathLst>
                  <a:path w="91" h="58">
                    <a:moveTo>
                      <a:pt x="50" y="19"/>
                    </a:moveTo>
                    <a:lnTo>
                      <a:pt x="50" y="19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34" y="24"/>
                    </a:lnTo>
                    <a:lnTo>
                      <a:pt x="26" y="26"/>
                    </a:lnTo>
                    <a:lnTo>
                      <a:pt x="13" y="31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6" y="42"/>
                    </a:lnTo>
                    <a:lnTo>
                      <a:pt x="8" y="44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1" y="50"/>
                    </a:lnTo>
                    <a:lnTo>
                      <a:pt x="16" y="55"/>
                    </a:lnTo>
                    <a:lnTo>
                      <a:pt x="16" y="55"/>
                    </a:lnTo>
                    <a:lnTo>
                      <a:pt x="21" y="58"/>
                    </a:lnTo>
                    <a:lnTo>
                      <a:pt x="26" y="58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37" y="55"/>
                    </a:lnTo>
                    <a:lnTo>
                      <a:pt x="40" y="52"/>
                    </a:lnTo>
                    <a:lnTo>
                      <a:pt x="45" y="47"/>
                    </a:lnTo>
                    <a:lnTo>
                      <a:pt x="45" y="47"/>
                    </a:lnTo>
                    <a:lnTo>
                      <a:pt x="47" y="42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1"/>
                    </a:lnTo>
                    <a:lnTo>
                      <a:pt x="47" y="29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49" y="27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60" y="36"/>
                    </a:lnTo>
                    <a:lnTo>
                      <a:pt x="65" y="39"/>
                    </a:lnTo>
                    <a:lnTo>
                      <a:pt x="65" y="39"/>
                    </a:lnTo>
                    <a:lnTo>
                      <a:pt x="71" y="41"/>
                    </a:lnTo>
                    <a:lnTo>
                      <a:pt x="76" y="39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6" y="34"/>
                    </a:lnTo>
                    <a:lnTo>
                      <a:pt x="89" y="29"/>
                    </a:lnTo>
                    <a:lnTo>
                      <a:pt x="91" y="24"/>
                    </a:lnTo>
                    <a:lnTo>
                      <a:pt x="91" y="24"/>
                    </a:lnTo>
                    <a:lnTo>
                      <a:pt x="91" y="16"/>
                    </a:lnTo>
                    <a:lnTo>
                      <a:pt x="89" y="13"/>
                    </a:lnTo>
                    <a:lnTo>
                      <a:pt x="89" y="13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91" y="6"/>
                    </a:lnTo>
                    <a:lnTo>
                      <a:pt x="91" y="6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76" y="5"/>
                    </a:lnTo>
                    <a:lnTo>
                      <a:pt x="63" y="10"/>
                    </a:lnTo>
                    <a:lnTo>
                      <a:pt x="57" y="14"/>
                    </a:lnTo>
                    <a:lnTo>
                      <a:pt x="50" y="19"/>
                    </a:lnTo>
                    <a:lnTo>
                      <a:pt x="50" y="19"/>
                    </a:lnTo>
                    <a:close/>
                    <a:moveTo>
                      <a:pt x="5" y="39"/>
                    </a:moveTo>
                    <a:lnTo>
                      <a:pt x="5" y="39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9"/>
                    </a:lnTo>
                    <a:lnTo>
                      <a:pt x="5" y="39"/>
                    </a:lnTo>
                    <a:close/>
                    <a:moveTo>
                      <a:pt x="44" y="39"/>
                    </a:moveTo>
                    <a:lnTo>
                      <a:pt x="44" y="39"/>
                    </a:lnTo>
                    <a:lnTo>
                      <a:pt x="44" y="42"/>
                    </a:lnTo>
                    <a:lnTo>
                      <a:pt x="40" y="47"/>
                    </a:lnTo>
                    <a:lnTo>
                      <a:pt x="40" y="47"/>
                    </a:lnTo>
                    <a:lnTo>
                      <a:pt x="37" y="50"/>
                    </a:lnTo>
                    <a:lnTo>
                      <a:pt x="34" y="54"/>
                    </a:lnTo>
                    <a:lnTo>
                      <a:pt x="22" y="55"/>
                    </a:lnTo>
                    <a:lnTo>
                      <a:pt x="22" y="55"/>
                    </a:lnTo>
                    <a:lnTo>
                      <a:pt x="19" y="54"/>
                    </a:lnTo>
                    <a:lnTo>
                      <a:pt x="16" y="5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37"/>
                    </a:lnTo>
                    <a:lnTo>
                      <a:pt x="13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2" y="31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9" y="29"/>
                    </a:lnTo>
                    <a:lnTo>
                      <a:pt x="42" y="32"/>
                    </a:lnTo>
                    <a:lnTo>
                      <a:pt x="44" y="39"/>
                    </a:lnTo>
                    <a:lnTo>
                      <a:pt x="44" y="39"/>
                    </a:lnTo>
                    <a:close/>
                    <a:moveTo>
                      <a:pt x="86" y="29"/>
                    </a:moveTo>
                    <a:lnTo>
                      <a:pt x="86" y="29"/>
                    </a:lnTo>
                    <a:lnTo>
                      <a:pt x="78" y="34"/>
                    </a:lnTo>
                    <a:lnTo>
                      <a:pt x="71" y="36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2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57" y="26"/>
                    </a:lnTo>
                    <a:lnTo>
                      <a:pt x="55" y="23"/>
                    </a:lnTo>
                    <a:lnTo>
                      <a:pt x="57" y="19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68" y="11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79" y="8"/>
                    </a:lnTo>
                    <a:lnTo>
                      <a:pt x="83" y="8"/>
                    </a:lnTo>
                    <a:lnTo>
                      <a:pt x="86" y="11"/>
                    </a:lnTo>
                    <a:lnTo>
                      <a:pt x="86" y="11"/>
                    </a:lnTo>
                    <a:lnTo>
                      <a:pt x="88" y="21"/>
                    </a:lnTo>
                    <a:lnTo>
                      <a:pt x="88" y="26"/>
                    </a:lnTo>
                    <a:lnTo>
                      <a:pt x="86" y="29"/>
                    </a:lnTo>
                    <a:lnTo>
                      <a:pt x="86" y="29"/>
                    </a:lnTo>
                    <a:close/>
                    <a:moveTo>
                      <a:pt x="88" y="6"/>
                    </a:moveTo>
                    <a:lnTo>
                      <a:pt x="88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8" y="5"/>
                    </a:lnTo>
                    <a:lnTo>
                      <a:pt x="88" y="5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88" y="6"/>
                    </a:lnTo>
                    <a:lnTo>
                      <a:pt x="88" y="6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6" name="Freeform 3327"/>
              <p:cNvSpPr/>
              <p:nvPr/>
            </p:nvSpPr>
            <p:spPr bwMode="auto">
              <a:xfrm>
                <a:off x="3970337" y="3392487"/>
                <a:ext cx="127000" cy="104775"/>
              </a:xfrm>
              <a:custGeom>
                <a:avLst/>
                <a:gdLst/>
                <a:ahLst/>
                <a:cxnLst>
                  <a:cxn ang="0">
                    <a:pos x="117" y="97"/>
                  </a:cxn>
                  <a:cxn ang="0">
                    <a:pos x="160" y="112"/>
                  </a:cxn>
                  <a:cxn ang="0">
                    <a:pos x="148" y="84"/>
                  </a:cxn>
                  <a:cxn ang="0">
                    <a:pos x="113" y="0"/>
                  </a:cxn>
                  <a:cxn ang="0">
                    <a:pos x="0" y="47"/>
                  </a:cxn>
                  <a:cxn ang="0">
                    <a:pos x="36" y="132"/>
                  </a:cxn>
                  <a:cxn ang="0">
                    <a:pos x="117" y="97"/>
                  </a:cxn>
                </a:cxnLst>
                <a:rect l="0" t="0" r="r" b="b"/>
                <a:pathLst>
                  <a:path w="160" h="132">
                    <a:moveTo>
                      <a:pt x="117" y="97"/>
                    </a:moveTo>
                    <a:lnTo>
                      <a:pt x="160" y="112"/>
                    </a:lnTo>
                    <a:lnTo>
                      <a:pt x="148" y="84"/>
                    </a:lnTo>
                    <a:lnTo>
                      <a:pt x="113" y="0"/>
                    </a:lnTo>
                    <a:lnTo>
                      <a:pt x="0" y="47"/>
                    </a:lnTo>
                    <a:lnTo>
                      <a:pt x="36" y="132"/>
                    </a:lnTo>
                    <a:lnTo>
                      <a:pt x="117" y="97"/>
                    </a:lnTo>
                    <a:close/>
                  </a:path>
                </a:pathLst>
              </a:custGeom>
              <a:solidFill>
                <a:srgbClr val="FF66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7" name="Freeform 3328"/>
              <p:cNvSpPr/>
              <p:nvPr/>
            </p:nvSpPr>
            <p:spPr bwMode="auto">
              <a:xfrm>
                <a:off x="4005262" y="3419475"/>
                <a:ext cx="31750" cy="2063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9" y="2"/>
                  </a:cxn>
                  <a:cxn ang="0">
                    <a:pos x="31" y="5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8" y="5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9" y="11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2" y="26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5" y="15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0"/>
                  </a:cxn>
                  <a:cxn ang="0">
                    <a:pos x="5" y="8"/>
                  </a:cxn>
                </a:cxnLst>
                <a:rect l="0" t="0" r="r" b="b"/>
                <a:pathLst>
                  <a:path w="39" h="26">
                    <a:moveTo>
                      <a:pt x="5" y="8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8" y="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11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8" name="Freeform 3329"/>
              <p:cNvSpPr/>
              <p:nvPr/>
            </p:nvSpPr>
            <p:spPr bwMode="auto">
              <a:xfrm>
                <a:off x="4005262" y="3419475"/>
                <a:ext cx="31750" cy="2063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29" y="2"/>
                  </a:cxn>
                  <a:cxn ang="0">
                    <a:pos x="31" y="5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8" y="5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39" y="11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2" y="26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5" y="15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0"/>
                  </a:cxn>
                  <a:cxn ang="0">
                    <a:pos x="5" y="8"/>
                  </a:cxn>
                </a:cxnLst>
                <a:rect l="0" t="0" r="r" b="b"/>
                <a:pathLst>
                  <a:path w="39" h="26">
                    <a:moveTo>
                      <a:pt x="5" y="8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9" y="2"/>
                    </a:lnTo>
                    <a:lnTo>
                      <a:pt x="31" y="5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8" y="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11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5" y="1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5" y="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9" name="Freeform 3330"/>
              <p:cNvSpPr>
                <a:spLocks noEditPoints="1"/>
              </p:cNvSpPr>
              <p:nvPr/>
            </p:nvSpPr>
            <p:spPr bwMode="auto">
              <a:xfrm>
                <a:off x="4010025" y="3432175"/>
                <a:ext cx="34925" cy="39688"/>
              </a:xfrm>
              <a:custGeom>
                <a:avLst/>
                <a:gdLst/>
                <a:ahLst/>
                <a:cxnLst>
                  <a:cxn ang="0">
                    <a:pos x="35" y="26"/>
                  </a:cxn>
                  <a:cxn ang="0">
                    <a:pos x="16" y="34"/>
                  </a:cxn>
                  <a:cxn ang="0">
                    <a:pos x="9" y="23"/>
                  </a:cxn>
                  <a:cxn ang="0">
                    <a:pos x="32" y="13"/>
                  </a:cxn>
                  <a:cxn ang="0">
                    <a:pos x="35" y="26"/>
                  </a:cxn>
                  <a:cxn ang="0">
                    <a:pos x="32" y="0"/>
                  </a:cxn>
                  <a:cxn ang="0">
                    <a:pos x="0" y="13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9" y="51"/>
                  </a:cxn>
                  <a:cxn ang="0">
                    <a:pos x="21" y="51"/>
                  </a:cxn>
                  <a:cxn ang="0">
                    <a:pos x="22" y="51"/>
                  </a:cxn>
                  <a:cxn ang="0">
                    <a:pos x="44" y="41"/>
                  </a:cxn>
                  <a:cxn ang="0">
                    <a:pos x="44" y="41"/>
                  </a:cxn>
                  <a:cxn ang="0">
                    <a:pos x="44" y="39"/>
                  </a:cxn>
                  <a:cxn ang="0">
                    <a:pos x="44" y="38"/>
                  </a:cxn>
                  <a:cxn ang="0">
                    <a:pos x="32" y="0"/>
                  </a:cxn>
                </a:cxnLst>
                <a:rect l="0" t="0" r="r" b="b"/>
                <a:pathLst>
                  <a:path w="44" h="51">
                    <a:moveTo>
                      <a:pt x="35" y="26"/>
                    </a:moveTo>
                    <a:lnTo>
                      <a:pt x="16" y="34"/>
                    </a:lnTo>
                    <a:lnTo>
                      <a:pt x="9" y="23"/>
                    </a:lnTo>
                    <a:lnTo>
                      <a:pt x="32" y="13"/>
                    </a:lnTo>
                    <a:lnTo>
                      <a:pt x="35" y="26"/>
                    </a:lnTo>
                    <a:close/>
                    <a:moveTo>
                      <a:pt x="32" y="0"/>
                    </a:moveTo>
                    <a:lnTo>
                      <a:pt x="0" y="13"/>
                    </a:lnTo>
                    <a:lnTo>
                      <a:pt x="19" y="49"/>
                    </a:lnTo>
                    <a:lnTo>
                      <a:pt x="19" y="49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2" y="51"/>
                    </a:lnTo>
                    <a:lnTo>
                      <a:pt x="44" y="41"/>
                    </a:lnTo>
                    <a:lnTo>
                      <a:pt x="44" y="41"/>
                    </a:lnTo>
                    <a:lnTo>
                      <a:pt x="44" y="39"/>
                    </a:lnTo>
                    <a:lnTo>
                      <a:pt x="44" y="3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0" name="Freeform 3331"/>
              <p:cNvSpPr/>
              <p:nvPr/>
            </p:nvSpPr>
            <p:spPr bwMode="auto">
              <a:xfrm>
                <a:off x="4189412" y="3302000"/>
                <a:ext cx="125413" cy="104775"/>
              </a:xfrm>
              <a:custGeom>
                <a:avLst/>
                <a:gdLst/>
                <a:ahLst/>
                <a:cxnLst>
                  <a:cxn ang="0">
                    <a:pos x="116" y="97"/>
                  </a:cxn>
                  <a:cxn ang="0">
                    <a:pos x="158" y="112"/>
                  </a:cxn>
                  <a:cxn ang="0">
                    <a:pos x="147" y="86"/>
                  </a:cxn>
                  <a:cxn ang="0">
                    <a:pos x="113" y="0"/>
                  </a:cxn>
                  <a:cxn ang="0">
                    <a:pos x="0" y="47"/>
                  </a:cxn>
                  <a:cxn ang="0">
                    <a:pos x="35" y="132"/>
                  </a:cxn>
                  <a:cxn ang="0">
                    <a:pos x="116" y="97"/>
                  </a:cxn>
                </a:cxnLst>
                <a:rect l="0" t="0" r="r" b="b"/>
                <a:pathLst>
                  <a:path w="158" h="132">
                    <a:moveTo>
                      <a:pt x="116" y="97"/>
                    </a:moveTo>
                    <a:lnTo>
                      <a:pt x="158" y="112"/>
                    </a:lnTo>
                    <a:lnTo>
                      <a:pt x="147" y="86"/>
                    </a:lnTo>
                    <a:lnTo>
                      <a:pt x="113" y="0"/>
                    </a:lnTo>
                    <a:lnTo>
                      <a:pt x="0" y="47"/>
                    </a:lnTo>
                    <a:lnTo>
                      <a:pt x="35" y="132"/>
                    </a:lnTo>
                    <a:lnTo>
                      <a:pt x="116" y="97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1" name="Freeform 3332"/>
              <p:cNvSpPr>
                <a:spLocks noEditPoints="1"/>
              </p:cNvSpPr>
              <p:nvPr/>
            </p:nvSpPr>
            <p:spPr bwMode="auto">
              <a:xfrm>
                <a:off x="4214812" y="3324225"/>
                <a:ext cx="61913" cy="61913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15" y="66"/>
                  </a:cxn>
                  <a:cxn ang="0">
                    <a:pos x="15" y="66"/>
                  </a:cxn>
                  <a:cxn ang="0">
                    <a:pos x="18" y="69"/>
                  </a:cxn>
                  <a:cxn ang="0">
                    <a:pos x="23" y="69"/>
                  </a:cxn>
                  <a:cxn ang="0">
                    <a:pos x="44" y="59"/>
                  </a:cxn>
                  <a:cxn ang="0">
                    <a:pos x="47" y="67"/>
                  </a:cxn>
                  <a:cxn ang="0">
                    <a:pos x="28" y="77"/>
                  </a:cxn>
                  <a:cxn ang="0">
                    <a:pos x="28" y="79"/>
                  </a:cxn>
                  <a:cxn ang="0">
                    <a:pos x="77" y="57"/>
                  </a:cxn>
                  <a:cxn ang="0">
                    <a:pos x="77" y="56"/>
                  </a:cxn>
                  <a:cxn ang="0">
                    <a:pos x="55" y="64"/>
                  </a:cxn>
                  <a:cxn ang="0">
                    <a:pos x="52" y="56"/>
                  </a:cxn>
                  <a:cxn ang="0">
                    <a:pos x="75" y="46"/>
                  </a:cxn>
                  <a:cxn ang="0">
                    <a:pos x="75" y="46"/>
                  </a:cxn>
                  <a:cxn ang="0">
                    <a:pos x="78" y="44"/>
                  </a:cxn>
                  <a:cxn ang="0">
                    <a:pos x="78" y="39"/>
                  </a:cxn>
                  <a:cxn ang="0">
                    <a:pos x="63" y="4"/>
                  </a:cxn>
                  <a:cxn ang="0">
                    <a:pos x="63" y="4"/>
                  </a:cxn>
                  <a:cxn ang="0">
                    <a:pos x="60" y="0"/>
                  </a:cxn>
                  <a:cxn ang="0">
                    <a:pos x="55" y="0"/>
                  </a:cxn>
                  <a:cxn ang="0">
                    <a:pos x="55" y="0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44" y="53"/>
                  </a:cxn>
                  <a:cxn ang="0">
                    <a:pos x="46" y="51"/>
                  </a:cxn>
                  <a:cxn ang="0">
                    <a:pos x="46" y="51"/>
                  </a:cxn>
                  <a:cxn ang="0">
                    <a:pos x="47" y="51"/>
                  </a:cxn>
                  <a:cxn ang="0">
                    <a:pos x="49" y="53"/>
                  </a:cxn>
                  <a:cxn ang="0">
                    <a:pos x="49" y="53"/>
                  </a:cxn>
                  <a:cxn ang="0">
                    <a:pos x="49" y="54"/>
                  </a:cxn>
                  <a:cxn ang="0">
                    <a:pos x="47" y="56"/>
                  </a:cxn>
                  <a:cxn ang="0">
                    <a:pos x="47" y="56"/>
                  </a:cxn>
                  <a:cxn ang="0">
                    <a:pos x="46" y="56"/>
                  </a:cxn>
                  <a:cxn ang="0">
                    <a:pos x="44" y="54"/>
                  </a:cxn>
                  <a:cxn ang="0">
                    <a:pos x="44" y="54"/>
                  </a:cxn>
                  <a:cxn ang="0">
                    <a:pos x="75" y="38"/>
                  </a:cxn>
                  <a:cxn ang="0">
                    <a:pos x="16" y="61"/>
                  </a:cxn>
                  <a:cxn ang="0">
                    <a:pos x="3" y="28"/>
                  </a:cxn>
                  <a:cxn ang="0">
                    <a:pos x="60" y="4"/>
                  </a:cxn>
                  <a:cxn ang="0">
                    <a:pos x="75" y="38"/>
                  </a:cxn>
                </a:cxnLst>
                <a:rect l="0" t="0" r="r" b="b"/>
                <a:pathLst>
                  <a:path w="78" h="79">
                    <a:moveTo>
                      <a:pt x="55" y="0"/>
                    </a:moveTo>
                    <a:lnTo>
                      <a:pt x="3" y="22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8" y="69"/>
                    </a:lnTo>
                    <a:lnTo>
                      <a:pt x="23" y="69"/>
                    </a:lnTo>
                    <a:lnTo>
                      <a:pt x="44" y="59"/>
                    </a:lnTo>
                    <a:lnTo>
                      <a:pt x="47" y="67"/>
                    </a:lnTo>
                    <a:lnTo>
                      <a:pt x="28" y="77"/>
                    </a:lnTo>
                    <a:lnTo>
                      <a:pt x="28" y="79"/>
                    </a:lnTo>
                    <a:lnTo>
                      <a:pt x="77" y="57"/>
                    </a:lnTo>
                    <a:lnTo>
                      <a:pt x="77" y="56"/>
                    </a:lnTo>
                    <a:lnTo>
                      <a:pt x="55" y="64"/>
                    </a:lnTo>
                    <a:lnTo>
                      <a:pt x="52" y="5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8" y="44"/>
                    </a:lnTo>
                    <a:lnTo>
                      <a:pt x="78" y="39"/>
                    </a:lnTo>
                    <a:lnTo>
                      <a:pt x="63" y="4"/>
                    </a:lnTo>
                    <a:lnTo>
                      <a:pt x="63" y="4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  <a:moveTo>
                      <a:pt x="44" y="54"/>
                    </a:moveTo>
                    <a:lnTo>
                      <a:pt x="44" y="54"/>
                    </a:lnTo>
                    <a:lnTo>
                      <a:pt x="44" y="53"/>
                    </a:lnTo>
                    <a:lnTo>
                      <a:pt x="46" y="51"/>
                    </a:lnTo>
                    <a:lnTo>
                      <a:pt x="46" y="51"/>
                    </a:lnTo>
                    <a:lnTo>
                      <a:pt x="47" y="51"/>
                    </a:lnTo>
                    <a:lnTo>
                      <a:pt x="49" y="53"/>
                    </a:lnTo>
                    <a:lnTo>
                      <a:pt x="49" y="53"/>
                    </a:lnTo>
                    <a:lnTo>
                      <a:pt x="49" y="54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6" y="56"/>
                    </a:lnTo>
                    <a:lnTo>
                      <a:pt x="44" y="54"/>
                    </a:lnTo>
                    <a:lnTo>
                      <a:pt x="44" y="54"/>
                    </a:lnTo>
                    <a:close/>
                    <a:moveTo>
                      <a:pt x="75" y="38"/>
                    </a:moveTo>
                    <a:lnTo>
                      <a:pt x="16" y="61"/>
                    </a:lnTo>
                    <a:lnTo>
                      <a:pt x="3" y="28"/>
                    </a:lnTo>
                    <a:lnTo>
                      <a:pt x="60" y="4"/>
                    </a:lnTo>
                    <a:lnTo>
                      <a:pt x="75" y="38"/>
                    </a:lnTo>
                    <a:close/>
                  </a:path>
                </a:pathLst>
              </a:custGeom>
              <a:solidFill>
                <a:srgbClr val="A67C52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2" name="Freeform 3333"/>
              <p:cNvSpPr/>
              <p:nvPr/>
            </p:nvSpPr>
            <p:spPr bwMode="auto">
              <a:xfrm>
                <a:off x="4418012" y="3390900"/>
                <a:ext cx="127000" cy="104775"/>
              </a:xfrm>
              <a:custGeom>
                <a:avLst/>
                <a:gdLst/>
                <a:ahLst/>
                <a:cxnLst>
                  <a:cxn ang="0">
                    <a:pos x="42" y="34"/>
                  </a:cxn>
                  <a:cxn ang="0">
                    <a:pos x="0" y="20"/>
                  </a:cxn>
                  <a:cxn ang="0">
                    <a:pos x="11" y="47"/>
                  </a:cxn>
                  <a:cxn ang="0">
                    <a:pos x="47" y="132"/>
                  </a:cxn>
                  <a:cxn ang="0">
                    <a:pos x="159" y="85"/>
                  </a:cxn>
                  <a:cxn ang="0">
                    <a:pos x="123" y="0"/>
                  </a:cxn>
                  <a:cxn ang="0">
                    <a:pos x="42" y="34"/>
                  </a:cxn>
                </a:cxnLst>
                <a:rect l="0" t="0" r="r" b="b"/>
                <a:pathLst>
                  <a:path w="159" h="132">
                    <a:moveTo>
                      <a:pt x="42" y="34"/>
                    </a:moveTo>
                    <a:lnTo>
                      <a:pt x="0" y="20"/>
                    </a:lnTo>
                    <a:lnTo>
                      <a:pt x="11" y="47"/>
                    </a:lnTo>
                    <a:lnTo>
                      <a:pt x="47" y="132"/>
                    </a:lnTo>
                    <a:lnTo>
                      <a:pt x="159" y="85"/>
                    </a:lnTo>
                    <a:lnTo>
                      <a:pt x="123" y="0"/>
                    </a:lnTo>
                    <a:lnTo>
                      <a:pt x="42" y="34"/>
                    </a:lnTo>
                    <a:close/>
                  </a:path>
                </a:pathLst>
              </a:custGeom>
              <a:solidFill>
                <a:srgbClr val="FF666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3" name="Freeform 3334"/>
              <p:cNvSpPr>
                <a:spLocks noEditPoints="1"/>
              </p:cNvSpPr>
              <p:nvPr/>
            </p:nvSpPr>
            <p:spPr bwMode="auto">
              <a:xfrm>
                <a:off x="4462462" y="3413125"/>
                <a:ext cx="47625" cy="603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22" y="75"/>
                  </a:cxn>
                  <a:cxn ang="0">
                    <a:pos x="22" y="75"/>
                  </a:cxn>
                  <a:cxn ang="0">
                    <a:pos x="26" y="76"/>
                  </a:cxn>
                  <a:cxn ang="0">
                    <a:pos x="29" y="76"/>
                  </a:cxn>
                  <a:cxn ang="0">
                    <a:pos x="55" y="67"/>
                  </a:cxn>
                  <a:cxn ang="0">
                    <a:pos x="55" y="67"/>
                  </a:cxn>
                  <a:cxn ang="0">
                    <a:pos x="58" y="63"/>
                  </a:cxn>
                  <a:cxn ang="0">
                    <a:pos x="58" y="60"/>
                  </a:cxn>
                  <a:cxn ang="0">
                    <a:pos x="34" y="3"/>
                  </a:cxn>
                  <a:cxn ang="0">
                    <a:pos x="34" y="3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13" y="13"/>
                  </a:cxn>
                  <a:cxn ang="0">
                    <a:pos x="22" y="8"/>
                  </a:cxn>
                  <a:cxn ang="0">
                    <a:pos x="22" y="8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2" y="11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39" y="70"/>
                  </a:cxn>
                  <a:cxn ang="0">
                    <a:pos x="37" y="67"/>
                  </a:cxn>
                  <a:cxn ang="0">
                    <a:pos x="37" y="67"/>
                  </a:cxn>
                  <a:cxn ang="0">
                    <a:pos x="37" y="63"/>
                  </a:cxn>
                  <a:cxn ang="0">
                    <a:pos x="39" y="62"/>
                  </a:cxn>
                  <a:cxn ang="0">
                    <a:pos x="39" y="62"/>
                  </a:cxn>
                  <a:cxn ang="0">
                    <a:pos x="42" y="62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44" y="67"/>
                  </a:cxn>
                  <a:cxn ang="0">
                    <a:pos x="42" y="70"/>
                  </a:cxn>
                  <a:cxn ang="0">
                    <a:pos x="42" y="70"/>
                  </a:cxn>
                  <a:cxn ang="0">
                    <a:pos x="53" y="55"/>
                  </a:cxn>
                  <a:cxn ang="0">
                    <a:pos x="24" y="67"/>
                  </a:cxn>
                  <a:cxn ang="0">
                    <a:pos x="5" y="23"/>
                  </a:cxn>
                  <a:cxn ang="0">
                    <a:pos x="34" y="10"/>
                  </a:cxn>
                  <a:cxn ang="0">
                    <a:pos x="53" y="55"/>
                  </a:cxn>
                </a:cxnLst>
                <a:rect l="0" t="0" r="r" b="b"/>
                <a:pathLst>
                  <a:path w="58" h="76">
                    <a:moveTo>
                      <a:pt x="27" y="0"/>
                    </a:moveTo>
                    <a:lnTo>
                      <a:pt x="3" y="11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26" y="76"/>
                    </a:lnTo>
                    <a:lnTo>
                      <a:pt x="29" y="76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58" y="63"/>
                    </a:lnTo>
                    <a:lnTo>
                      <a:pt x="58" y="60"/>
                    </a:lnTo>
                    <a:lnTo>
                      <a:pt x="34" y="3"/>
                    </a:lnTo>
                    <a:lnTo>
                      <a:pt x="34" y="3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  <a:moveTo>
                      <a:pt x="13" y="13"/>
                    </a:moveTo>
                    <a:lnTo>
                      <a:pt x="22" y="8"/>
                    </a:lnTo>
                    <a:lnTo>
                      <a:pt x="22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1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3" y="13"/>
                    </a:lnTo>
                    <a:close/>
                    <a:moveTo>
                      <a:pt x="42" y="70"/>
                    </a:moveTo>
                    <a:lnTo>
                      <a:pt x="42" y="70"/>
                    </a:lnTo>
                    <a:lnTo>
                      <a:pt x="39" y="70"/>
                    </a:lnTo>
                    <a:lnTo>
                      <a:pt x="37" y="67"/>
                    </a:lnTo>
                    <a:lnTo>
                      <a:pt x="37" y="67"/>
                    </a:lnTo>
                    <a:lnTo>
                      <a:pt x="37" y="63"/>
                    </a:lnTo>
                    <a:lnTo>
                      <a:pt x="39" y="62"/>
                    </a:lnTo>
                    <a:lnTo>
                      <a:pt x="39" y="62"/>
                    </a:lnTo>
                    <a:lnTo>
                      <a:pt x="42" y="62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4" y="67"/>
                    </a:lnTo>
                    <a:lnTo>
                      <a:pt x="42" y="70"/>
                    </a:lnTo>
                    <a:lnTo>
                      <a:pt x="42" y="70"/>
                    </a:lnTo>
                    <a:close/>
                    <a:moveTo>
                      <a:pt x="53" y="55"/>
                    </a:moveTo>
                    <a:lnTo>
                      <a:pt x="24" y="67"/>
                    </a:lnTo>
                    <a:lnTo>
                      <a:pt x="5" y="23"/>
                    </a:lnTo>
                    <a:lnTo>
                      <a:pt x="34" y="10"/>
                    </a:lnTo>
                    <a:lnTo>
                      <a:pt x="53" y="55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4" name="Freeform 3335"/>
              <p:cNvSpPr/>
              <p:nvPr/>
            </p:nvSpPr>
            <p:spPr bwMode="auto">
              <a:xfrm>
                <a:off x="4473575" y="3421062"/>
                <a:ext cx="7938" cy="3175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" y="3"/>
                  </a:cxn>
                  <a:cxn ang="0">
                    <a:pos x="0" y="4"/>
                  </a:cxn>
                  <a:cxn ang="0">
                    <a:pos x="1" y="4"/>
                  </a:cxn>
                </a:cxnLst>
                <a:rect l="0" t="0" r="r" b="b"/>
                <a:pathLst>
                  <a:path w="9" h="4">
                    <a:moveTo>
                      <a:pt x="1" y="4"/>
                    </a:move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5" name="Freeform 3336"/>
              <p:cNvSpPr/>
              <p:nvPr/>
            </p:nvSpPr>
            <p:spPr bwMode="auto">
              <a:xfrm>
                <a:off x="4545012" y="3338512"/>
                <a:ext cx="125413" cy="104775"/>
              </a:xfrm>
              <a:custGeom>
                <a:avLst/>
                <a:gdLst/>
                <a:ahLst/>
                <a:cxnLst>
                  <a:cxn ang="0">
                    <a:pos x="42" y="35"/>
                  </a:cxn>
                  <a:cxn ang="0">
                    <a:pos x="0" y="20"/>
                  </a:cxn>
                  <a:cxn ang="0">
                    <a:pos x="11" y="48"/>
                  </a:cxn>
                  <a:cxn ang="0">
                    <a:pos x="46" y="132"/>
                  </a:cxn>
                  <a:cxn ang="0">
                    <a:pos x="158" y="87"/>
                  </a:cxn>
                  <a:cxn ang="0">
                    <a:pos x="124" y="0"/>
                  </a:cxn>
                  <a:cxn ang="0">
                    <a:pos x="42" y="35"/>
                  </a:cxn>
                </a:cxnLst>
                <a:rect l="0" t="0" r="r" b="b"/>
                <a:pathLst>
                  <a:path w="158" h="132">
                    <a:moveTo>
                      <a:pt x="42" y="35"/>
                    </a:moveTo>
                    <a:lnTo>
                      <a:pt x="0" y="20"/>
                    </a:lnTo>
                    <a:lnTo>
                      <a:pt x="11" y="48"/>
                    </a:lnTo>
                    <a:lnTo>
                      <a:pt x="46" y="132"/>
                    </a:lnTo>
                    <a:lnTo>
                      <a:pt x="158" y="87"/>
                    </a:lnTo>
                    <a:lnTo>
                      <a:pt x="124" y="0"/>
                    </a:lnTo>
                    <a:lnTo>
                      <a:pt x="42" y="35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6" name="Freeform 3337"/>
              <p:cNvSpPr>
                <a:spLocks noEditPoints="1"/>
              </p:cNvSpPr>
              <p:nvPr/>
            </p:nvSpPr>
            <p:spPr bwMode="auto">
              <a:xfrm>
                <a:off x="4595812" y="3360737"/>
                <a:ext cx="33338" cy="57150"/>
              </a:xfrm>
              <a:custGeom>
                <a:avLst/>
                <a:gdLst/>
                <a:ahLst/>
                <a:cxnLst>
                  <a:cxn ang="0">
                    <a:pos x="10" y="9"/>
                  </a:cxn>
                  <a:cxn ang="0">
                    <a:pos x="10" y="9"/>
                  </a:cxn>
                  <a:cxn ang="0">
                    <a:pos x="13" y="6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9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3" y="8"/>
                  </a:cxn>
                  <a:cxn ang="0">
                    <a:pos x="18" y="8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0" y="18"/>
                  </a:cxn>
                  <a:cxn ang="0">
                    <a:pos x="0" y="22"/>
                  </a:cxn>
                  <a:cxn ang="0">
                    <a:pos x="9" y="42"/>
                  </a:cxn>
                  <a:cxn ang="0">
                    <a:pos x="9" y="42"/>
                  </a:cxn>
                  <a:cxn ang="0">
                    <a:pos x="1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3" y="42"/>
                  </a:cxn>
                  <a:cxn ang="0">
                    <a:pos x="13" y="40"/>
                  </a:cxn>
                  <a:cxn ang="0">
                    <a:pos x="5" y="22"/>
                  </a:cxn>
                  <a:cxn ang="0">
                    <a:pos x="7" y="21"/>
                  </a:cxn>
                  <a:cxn ang="0">
                    <a:pos x="27" y="70"/>
                  </a:cxn>
                  <a:cxn ang="0">
                    <a:pos x="27" y="70"/>
                  </a:cxn>
                  <a:cxn ang="0">
                    <a:pos x="28" y="71"/>
                  </a:cxn>
                  <a:cxn ang="0">
                    <a:pos x="31" y="71"/>
                  </a:cxn>
                  <a:cxn ang="0">
                    <a:pos x="31" y="71"/>
                  </a:cxn>
                  <a:cxn ang="0">
                    <a:pos x="33" y="70"/>
                  </a:cxn>
                  <a:cxn ang="0">
                    <a:pos x="33" y="66"/>
                  </a:cxn>
                  <a:cxn ang="0">
                    <a:pos x="22" y="40"/>
                  </a:cxn>
                  <a:cxn ang="0">
                    <a:pos x="23" y="40"/>
                  </a:cxn>
                  <a:cxn ang="0">
                    <a:pos x="35" y="66"/>
                  </a:cxn>
                  <a:cxn ang="0">
                    <a:pos x="35" y="66"/>
                  </a:cxn>
                  <a:cxn ang="0">
                    <a:pos x="36" y="68"/>
                  </a:cxn>
                  <a:cxn ang="0">
                    <a:pos x="40" y="68"/>
                  </a:cxn>
                  <a:cxn ang="0">
                    <a:pos x="40" y="68"/>
                  </a:cxn>
                  <a:cxn ang="0">
                    <a:pos x="41" y="66"/>
                  </a:cxn>
                  <a:cxn ang="0">
                    <a:pos x="41" y="63"/>
                  </a:cxn>
                  <a:cxn ang="0">
                    <a:pos x="22" y="16"/>
                  </a:cxn>
                  <a:cxn ang="0">
                    <a:pos x="22" y="14"/>
                  </a:cxn>
                  <a:cxn ang="0">
                    <a:pos x="30" y="32"/>
                  </a:cxn>
                  <a:cxn ang="0">
                    <a:pos x="30" y="32"/>
                  </a:cxn>
                  <a:cxn ang="0">
                    <a:pos x="31" y="34"/>
                  </a:cxn>
                  <a:cxn ang="0">
                    <a:pos x="33" y="34"/>
                  </a:cxn>
                  <a:cxn ang="0">
                    <a:pos x="33" y="34"/>
                  </a:cxn>
                  <a:cxn ang="0">
                    <a:pos x="33" y="32"/>
                  </a:cxn>
                  <a:cxn ang="0">
                    <a:pos x="33" y="31"/>
                  </a:cxn>
                  <a:cxn ang="0">
                    <a:pos x="25" y="11"/>
                  </a:cxn>
                </a:cxnLst>
                <a:rect l="0" t="0" r="r" b="b"/>
                <a:pathLst>
                  <a:path w="41" h="71">
                    <a:moveTo>
                      <a:pt x="10" y="9"/>
                    </a:moveTo>
                    <a:lnTo>
                      <a:pt x="10" y="9"/>
                    </a:lnTo>
                    <a:lnTo>
                      <a:pt x="13" y="6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9"/>
                    </a:lnTo>
                    <a:lnTo>
                      <a:pt x="10" y="9"/>
                    </a:lnTo>
                    <a:lnTo>
                      <a:pt x="10" y="9"/>
                    </a:lnTo>
                    <a:close/>
                    <a:moveTo>
                      <a:pt x="25" y="11"/>
                    </a:moveTo>
                    <a:lnTo>
                      <a:pt x="25" y="11"/>
                    </a:lnTo>
                    <a:lnTo>
                      <a:pt x="23" y="8"/>
                    </a:lnTo>
                    <a:lnTo>
                      <a:pt x="18" y="8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5" y="22"/>
                    </a:lnTo>
                    <a:lnTo>
                      <a:pt x="7" y="21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28" y="71"/>
                    </a:lnTo>
                    <a:lnTo>
                      <a:pt x="31" y="71"/>
                    </a:lnTo>
                    <a:lnTo>
                      <a:pt x="31" y="71"/>
                    </a:lnTo>
                    <a:lnTo>
                      <a:pt x="33" y="70"/>
                    </a:lnTo>
                    <a:lnTo>
                      <a:pt x="33" y="66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35" y="66"/>
                    </a:lnTo>
                    <a:lnTo>
                      <a:pt x="35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0" y="68"/>
                    </a:lnTo>
                    <a:lnTo>
                      <a:pt x="41" y="66"/>
                    </a:lnTo>
                    <a:lnTo>
                      <a:pt x="41" y="63"/>
                    </a:lnTo>
                    <a:lnTo>
                      <a:pt x="22" y="16"/>
                    </a:lnTo>
                    <a:lnTo>
                      <a:pt x="22" y="1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4"/>
                    </a:lnTo>
                    <a:lnTo>
                      <a:pt x="33" y="34"/>
                    </a:lnTo>
                    <a:lnTo>
                      <a:pt x="33" y="34"/>
                    </a:lnTo>
                    <a:lnTo>
                      <a:pt x="33" y="32"/>
                    </a:lnTo>
                    <a:lnTo>
                      <a:pt x="33" y="3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7" name="Freeform 3338"/>
              <p:cNvSpPr/>
              <p:nvPr/>
            </p:nvSpPr>
            <p:spPr bwMode="auto">
              <a:xfrm>
                <a:off x="4329112" y="3243262"/>
                <a:ext cx="127000" cy="104775"/>
              </a:xfrm>
              <a:custGeom>
                <a:avLst/>
                <a:gdLst/>
                <a:ahLst/>
                <a:cxnLst>
                  <a:cxn ang="0">
                    <a:pos x="117" y="98"/>
                  </a:cxn>
                  <a:cxn ang="0">
                    <a:pos x="160" y="113"/>
                  </a:cxn>
                  <a:cxn ang="0">
                    <a:pos x="148" y="85"/>
                  </a:cxn>
                  <a:cxn ang="0">
                    <a:pos x="112" y="0"/>
                  </a:cxn>
                  <a:cxn ang="0">
                    <a:pos x="0" y="48"/>
                  </a:cxn>
                  <a:cxn ang="0">
                    <a:pos x="36" y="132"/>
                  </a:cxn>
                  <a:cxn ang="0">
                    <a:pos x="117" y="98"/>
                  </a:cxn>
                </a:cxnLst>
                <a:rect l="0" t="0" r="r" b="b"/>
                <a:pathLst>
                  <a:path w="160" h="132">
                    <a:moveTo>
                      <a:pt x="117" y="98"/>
                    </a:moveTo>
                    <a:lnTo>
                      <a:pt x="160" y="113"/>
                    </a:lnTo>
                    <a:lnTo>
                      <a:pt x="148" y="85"/>
                    </a:lnTo>
                    <a:lnTo>
                      <a:pt x="112" y="0"/>
                    </a:lnTo>
                    <a:lnTo>
                      <a:pt x="0" y="48"/>
                    </a:lnTo>
                    <a:lnTo>
                      <a:pt x="36" y="132"/>
                    </a:lnTo>
                    <a:lnTo>
                      <a:pt x="117" y="98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8" name="Freeform 3339"/>
              <p:cNvSpPr/>
              <p:nvPr/>
            </p:nvSpPr>
            <p:spPr bwMode="auto">
              <a:xfrm>
                <a:off x="4359275" y="3282950"/>
                <a:ext cx="61913" cy="33338"/>
              </a:xfrm>
              <a:custGeom>
                <a:avLst/>
                <a:gdLst/>
                <a:ahLst/>
                <a:cxnLst>
                  <a:cxn ang="0">
                    <a:pos x="36" y="16"/>
                  </a:cxn>
                  <a:cxn ang="0">
                    <a:pos x="46" y="8"/>
                  </a:cxn>
                  <a:cxn ang="0">
                    <a:pos x="54" y="8"/>
                  </a:cxn>
                  <a:cxn ang="0">
                    <a:pos x="67" y="10"/>
                  </a:cxn>
                  <a:cxn ang="0">
                    <a:pos x="74" y="6"/>
                  </a:cxn>
                  <a:cxn ang="0">
                    <a:pos x="74" y="5"/>
                  </a:cxn>
                  <a:cxn ang="0">
                    <a:pos x="70" y="2"/>
                  </a:cxn>
                  <a:cxn ang="0">
                    <a:pos x="69" y="2"/>
                  </a:cxn>
                  <a:cxn ang="0">
                    <a:pos x="66" y="3"/>
                  </a:cxn>
                  <a:cxn ang="0">
                    <a:pos x="69" y="0"/>
                  </a:cxn>
                  <a:cxn ang="0">
                    <a:pos x="72" y="0"/>
                  </a:cxn>
                  <a:cxn ang="0">
                    <a:pos x="77" y="3"/>
                  </a:cxn>
                  <a:cxn ang="0">
                    <a:pos x="79" y="6"/>
                  </a:cxn>
                  <a:cxn ang="0">
                    <a:pos x="77" y="11"/>
                  </a:cxn>
                  <a:cxn ang="0">
                    <a:pos x="67" y="19"/>
                  </a:cxn>
                  <a:cxn ang="0">
                    <a:pos x="59" y="23"/>
                  </a:cxn>
                  <a:cxn ang="0">
                    <a:pos x="43" y="23"/>
                  </a:cxn>
                  <a:cxn ang="0">
                    <a:pos x="39" y="23"/>
                  </a:cxn>
                  <a:cxn ang="0">
                    <a:pos x="39" y="24"/>
                  </a:cxn>
                  <a:cxn ang="0">
                    <a:pos x="26" y="36"/>
                  </a:cxn>
                  <a:cxn ang="0">
                    <a:pos x="17" y="41"/>
                  </a:cxn>
                  <a:cxn ang="0">
                    <a:pos x="9" y="41"/>
                  </a:cxn>
                  <a:cxn ang="0">
                    <a:pos x="4" y="41"/>
                  </a:cxn>
                  <a:cxn ang="0">
                    <a:pos x="0" y="34"/>
                  </a:cxn>
                  <a:cxn ang="0">
                    <a:pos x="2" y="29"/>
                  </a:cxn>
                  <a:cxn ang="0">
                    <a:pos x="7" y="28"/>
                  </a:cxn>
                  <a:cxn ang="0">
                    <a:pos x="4" y="29"/>
                  </a:cxn>
                  <a:cxn ang="0">
                    <a:pos x="4" y="34"/>
                  </a:cxn>
                  <a:cxn ang="0">
                    <a:pos x="5" y="36"/>
                  </a:cxn>
                  <a:cxn ang="0">
                    <a:pos x="9" y="34"/>
                  </a:cxn>
                  <a:cxn ang="0">
                    <a:pos x="17" y="26"/>
                  </a:cxn>
                  <a:cxn ang="0">
                    <a:pos x="23" y="18"/>
                  </a:cxn>
                  <a:cxn ang="0">
                    <a:pos x="28" y="16"/>
                  </a:cxn>
                  <a:cxn ang="0">
                    <a:pos x="36" y="16"/>
                  </a:cxn>
                </a:cxnLst>
                <a:rect l="0" t="0" r="r" b="b"/>
                <a:pathLst>
                  <a:path w="79" h="41">
                    <a:moveTo>
                      <a:pt x="36" y="16"/>
                    </a:moveTo>
                    <a:lnTo>
                      <a:pt x="36" y="16"/>
                    </a:lnTo>
                    <a:lnTo>
                      <a:pt x="41" y="11"/>
                    </a:lnTo>
                    <a:lnTo>
                      <a:pt x="46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70" y="8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4" y="3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7" y="3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77" y="11"/>
                    </a:lnTo>
                    <a:lnTo>
                      <a:pt x="74" y="16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9" y="23"/>
                    </a:lnTo>
                    <a:lnTo>
                      <a:pt x="51" y="24"/>
                    </a:lnTo>
                    <a:lnTo>
                      <a:pt x="43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26" y="36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5" y="36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10" y="32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8" y="16"/>
                    </a:lnTo>
                    <a:lnTo>
                      <a:pt x="31" y="16"/>
                    </a:ln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9" name="Freeform 3340"/>
              <p:cNvSpPr/>
              <p:nvPr/>
            </p:nvSpPr>
            <p:spPr bwMode="auto">
              <a:xfrm>
                <a:off x="4359275" y="3282950"/>
                <a:ext cx="61913" cy="33338"/>
              </a:xfrm>
              <a:custGeom>
                <a:avLst/>
                <a:gdLst/>
                <a:ahLst/>
                <a:cxnLst>
                  <a:cxn ang="0">
                    <a:pos x="36" y="16"/>
                  </a:cxn>
                  <a:cxn ang="0">
                    <a:pos x="46" y="8"/>
                  </a:cxn>
                  <a:cxn ang="0">
                    <a:pos x="54" y="8"/>
                  </a:cxn>
                  <a:cxn ang="0">
                    <a:pos x="67" y="10"/>
                  </a:cxn>
                  <a:cxn ang="0">
                    <a:pos x="74" y="6"/>
                  </a:cxn>
                  <a:cxn ang="0">
                    <a:pos x="74" y="5"/>
                  </a:cxn>
                  <a:cxn ang="0">
                    <a:pos x="70" y="2"/>
                  </a:cxn>
                  <a:cxn ang="0">
                    <a:pos x="69" y="2"/>
                  </a:cxn>
                  <a:cxn ang="0">
                    <a:pos x="66" y="3"/>
                  </a:cxn>
                  <a:cxn ang="0">
                    <a:pos x="69" y="0"/>
                  </a:cxn>
                  <a:cxn ang="0">
                    <a:pos x="72" y="0"/>
                  </a:cxn>
                  <a:cxn ang="0">
                    <a:pos x="77" y="3"/>
                  </a:cxn>
                  <a:cxn ang="0">
                    <a:pos x="79" y="6"/>
                  </a:cxn>
                  <a:cxn ang="0">
                    <a:pos x="77" y="11"/>
                  </a:cxn>
                  <a:cxn ang="0">
                    <a:pos x="67" y="19"/>
                  </a:cxn>
                  <a:cxn ang="0">
                    <a:pos x="59" y="23"/>
                  </a:cxn>
                  <a:cxn ang="0">
                    <a:pos x="43" y="23"/>
                  </a:cxn>
                  <a:cxn ang="0">
                    <a:pos x="39" y="23"/>
                  </a:cxn>
                  <a:cxn ang="0">
                    <a:pos x="39" y="24"/>
                  </a:cxn>
                  <a:cxn ang="0">
                    <a:pos x="26" y="36"/>
                  </a:cxn>
                  <a:cxn ang="0">
                    <a:pos x="17" y="41"/>
                  </a:cxn>
                  <a:cxn ang="0">
                    <a:pos x="9" y="41"/>
                  </a:cxn>
                  <a:cxn ang="0">
                    <a:pos x="4" y="41"/>
                  </a:cxn>
                  <a:cxn ang="0">
                    <a:pos x="0" y="34"/>
                  </a:cxn>
                  <a:cxn ang="0">
                    <a:pos x="2" y="29"/>
                  </a:cxn>
                  <a:cxn ang="0">
                    <a:pos x="7" y="28"/>
                  </a:cxn>
                  <a:cxn ang="0">
                    <a:pos x="4" y="29"/>
                  </a:cxn>
                  <a:cxn ang="0">
                    <a:pos x="4" y="34"/>
                  </a:cxn>
                  <a:cxn ang="0">
                    <a:pos x="5" y="36"/>
                  </a:cxn>
                  <a:cxn ang="0">
                    <a:pos x="9" y="34"/>
                  </a:cxn>
                  <a:cxn ang="0">
                    <a:pos x="17" y="26"/>
                  </a:cxn>
                  <a:cxn ang="0">
                    <a:pos x="23" y="18"/>
                  </a:cxn>
                  <a:cxn ang="0">
                    <a:pos x="28" y="16"/>
                  </a:cxn>
                  <a:cxn ang="0">
                    <a:pos x="36" y="16"/>
                  </a:cxn>
                </a:cxnLst>
                <a:rect l="0" t="0" r="r" b="b"/>
                <a:pathLst>
                  <a:path w="79" h="41">
                    <a:moveTo>
                      <a:pt x="36" y="16"/>
                    </a:moveTo>
                    <a:lnTo>
                      <a:pt x="36" y="16"/>
                    </a:lnTo>
                    <a:lnTo>
                      <a:pt x="41" y="11"/>
                    </a:lnTo>
                    <a:lnTo>
                      <a:pt x="46" y="8"/>
                    </a:lnTo>
                    <a:lnTo>
                      <a:pt x="54" y="8"/>
                    </a:lnTo>
                    <a:lnTo>
                      <a:pt x="54" y="8"/>
                    </a:lnTo>
                    <a:lnTo>
                      <a:pt x="67" y="10"/>
                    </a:lnTo>
                    <a:lnTo>
                      <a:pt x="67" y="10"/>
                    </a:lnTo>
                    <a:lnTo>
                      <a:pt x="70" y="8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4" y="5"/>
                    </a:lnTo>
                    <a:lnTo>
                      <a:pt x="74" y="3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7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7" y="3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77" y="11"/>
                    </a:lnTo>
                    <a:lnTo>
                      <a:pt x="74" y="16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9" y="23"/>
                    </a:lnTo>
                    <a:lnTo>
                      <a:pt x="51" y="24"/>
                    </a:lnTo>
                    <a:lnTo>
                      <a:pt x="43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4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26" y="36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5" y="36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10" y="32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8" y="16"/>
                    </a:lnTo>
                    <a:lnTo>
                      <a:pt x="31" y="16"/>
                    </a:lnTo>
                    <a:lnTo>
                      <a:pt x="36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0" name="Freeform 3341"/>
              <p:cNvSpPr/>
              <p:nvPr/>
            </p:nvSpPr>
            <p:spPr bwMode="auto">
              <a:xfrm>
                <a:off x="4492625" y="3176587"/>
                <a:ext cx="125413" cy="104775"/>
              </a:xfrm>
              <a:custGeom>
                <a:avLst/>
                <a:gdLst/>
                <a:ahLst/>
                <a:cxnLst>
                  <a:cxn ang="0">
                    <a:pos x="116" y="97"/>
                  </a:cxn>
                  <a:cxn ang="0">
                    <a:pos x="158" y="112"/>
                  </a:cxn>
                  <a:cxn ang="0">
                    <a:pos x="147" y="84"/>
                  </a:cxn>
                  <a:cxn ang="0">
                    <a:pos x="113" y="0"/>
                  </a:cxn>
                  <a:cxn ang="0">
                    <a:pos x="0" y="47"/>
                  </a:cxn>
                  <a:cxn ang="0">
                    <a:pos x="34" y="132"/>
                  </a:cxn>
                  <a:cxn ang="0">
                    <a:pos x="116" y="97"/>
                  </a:cxn>
                </a:cxnLst>
                <a:rect l="0" t="0" r="r" b="b"/>
                <a:pathLst>
                  <a:path w="158" h="132">
                    <a:moveTo>
                      <a:pt x="116" y="97"/>
                    </a:moveTo>
                    <a:lnTo>
                      <a:pt x="158" y="112"/>
                    </a:lnTo>
                    <a:lnTo>
                      <a:pt x="147" y="84"/>
                    </a:lnTo>
                    <a:lnTo>
                      <a:pt x="113" y="0"/>
                    </a:lnTo>
                    <a:lnTo>
                      <a:pt x="0" y="47"/>
                    </a:lnTo>
                    <a:lnTo>
                      <a:pt x="34" y="132"/>
                    </a:lnTo>
                    <a:lnTo>
                      <a:pt x="116" y="97"/>
                    </a:lnTo>
                    <a:close/>
                  </a:path>
                </a:pathLst>
              </a:custGeom>
              <a:solidFill>
                <a:srgbClr val="D34658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1" name="Freeform 3342"/>
              <p:cNvSpPr/>
              <p:nvPr/>
            </p:nvSpPr>
            <p:spPr bwMode="auto">
              <a:xfrm>
                <a:off x="4530725" y="3203575"/>
                <a:ext cx="47625" cy="52388"/>
              </a:xfrm>
              <a:custGeom>
                <a:avLst/>
                <a:gdLst/>
                <a:ahLst/>
                <a:cxnLst>
                  <a:cxn ang="0">
                    <a:pos x="49" y="16"/>
                  </a:cxn>
                  <a:cxn ang="0">
                    <a:pos x="49" y="16"/>
                  </a:cxn>
                  <a:cxn ang="0">
                    <a:pos x="46" y="16"/>
                  </a:cxn>
                  <a:cxn ang="0">
                    <a:pos x="46" y="16"/>
                  </a:cxn>
                  <a:cxn ang="0">
                    <a:pos x="46" y="11"/>
                  </a:cxn>
                  <a:cxn ang="0">
                    <a:pos x="44" y="6"/>
                  </a:cxn>
                  <a:cxn ang="0">
                    <a:pos x="41" y="3"/>
                  </a:cxn>
                  <a:cxn ang="0">
                    <a:pos x="38" y="2"/>
                  </a:cxn>
                  <a:cxn ang="0">
                    <a:pos x="33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3" y="5"/>
                  </a:cxn>
                  <a:cxn ang="0">
                    <a:pos x="33" y="6"/>
                  </a:cxn>
                  <a:cxn ang="0">
                    <a:pos x="31" y="10"/>
                  </a:cxn>
                  <a:cxn ang="0">
                    <a:pos x="26" y="13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13" y="19"/>
                  </a:cxn>
                  <a:cxn ang="0">
                    <a:pos x="7" y="23"/>
                  </a:cxn>
                  <a:cxn ang="0">
                    <a:pos x="4" y="28"/>
                  </a:cxn>
                  <a:cxn ang="0">
                    <a:pos x="2" y="31"/>
                  </a:cxn>
                  <a:cxn ang="0">
                    <a:pos x="0" y="36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2" y="46"/>
                  </a:cxn>
                  <a:cxn ang="0">
                    <a:pos x="5" y="54"/>
                  </a:cxn>
                  <a:cxn ang="0">
                    <a:pos x="13" y="65"/>
                  </a:cxn>
                  <a:cxn ang="0">
                    <a:pos x="17" y="67"/>
                  </a:cxn>
                  <a:cxn ang="0">
                    <a:pos x="9" y="52"/>
                  </a:cxn>
                  <a:cxn ang="0">
                    <a:pos x="10" y="39"/>
                  </a:cxn>
                  <a:cxn ang="0">
                    <a:pos x="10" y="39"/>
                  </a:cxn>
                  <a:cxn ang="0">
                    <a:pos x="17" y="37"/>
                  </a:cxn>
                  <a:cxn ang="0">
                    <a:pos x="28" y="34"/>
                  </a:cxn>
                  <a:cxn ang="0">
                    <a:pos x="28" y="34"/>
                  </a:cxn>
                  <a:cxn ang="0">
                    <a:pos x="38" y="28"/>
                  </a:cxn>
                  <a:cxn ang="0">
                    <a:pos x="43" y="24"/>
                  </a:cxn>
                  <a:cxn ang="0">
                    <a:pos x="54" y="34"/>
                  </a:cxn>
                  <a:cxn ang="0">
                    <a:pos x="57" y="49"/>
                  </a:cxn>
                  <a:cxn ang="0">
                    <a:pos x="61" y="46"/>
                  </a:cxn>
                  <a:cxn ang="0">
                    <a:pos x="61" y="46"/>
                  </a:cxn>
                  <a:cxn ang="0">
                    <a:pos x="57" y="31"/>
                  </a:cxn>
                  <a:cxn ang="0">
                    <a:pos x="52" y="23"/>
                  </a:cxn>
                  <a:cxn ang="0">
                    <a:pos x="51" y="19"/>
                  </a:cxn>
                  <a:cxn ang="0">
                    <a:pos x="49" y="16"/>
                  </a:cxn>
                  <a:cxn ang="0">
                    <a:pos x="49" y="16"/>
                  </a:cxn>
                </a:cxnLst>
                <a:rect l="0" t="0" r="r" b="b"/>
                <a:pathLst>
                  <a:path w="61" h="67">
                    <a:moveTo>
                      <a:pt x="49" y="16"/>
                    </a:moveTo>
                    <a:lnTo>
                      <a:pt x="49" y="16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1"/>
                    </a:lnTo>
                    <a:lnTo>
                      <a:pt x="44" y="6"/>
                    </a:lnTo>
                    <a:lnTo>
                      <a:pt x="41" y="3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1" y="10"/>
                    </a:lnTo>
                    <a:lnTo>
                      <a:pt x="26" y="13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13" y="19"/>
                    </a:lnTo>
                    <a:lnTo>
                      <a:pt x="7" y="23"/>
                    </a:lnTo>
                    <a:lnTo>
                      <a:pt x="4" y="28"/>
                    </a:lnTo>
                    <a:lnTo>
                      <a:pt x="2" y="31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2" y="46"/>
                    </a:lnTo>
                    <a:lnTo>
                      <a:pt x="5" y="54"/>
                    </a:lnTo>
                    <a:lnTo>
                      <a:pt x="13" y="65"/>
                    </a:lnTo>
                    <a:lnTo>
                      <a:pt x="17" y="67"/>
                    </a:lnTo>
                    <a:lnTo>
                      <a:pt x="9" y="52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7" y="37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38" y="28"/>
                    </a:lnTo>
                    <a:lnTo>
                      <a:pt x="43" y="24"/>
                    </a:lnTo>
                    <a:lnTo>
                      <a:pt x="54" y="34"/>
                    </a:lnTo>
                    <a:lnTo>
                      <a:pt x="57" y="49"/>
                    </a:lnTo>
                    <a:lnTo>
                      <a:pt x="61" y="46"/>
                    </a:lnTo>
                    <a:lnTo>
                      <a:pt x="61" y="46"/>
                    </a:lnTo>
                    <a:lnTo>
                      <a:pt x="57" y="31"/>
                    </a:lnTo>
                    <a:lnTo>
                      <a:pt x="52" y="23"/>
                    </a:lnTo>
                    <a:lnTo>
                      <a:pt x="51" y="19"/>
                    </a:lnTo>
                    <a:lnTo>
                      <a:pt x="49" y="16"/>
                    </a:lnTo>
                    <a:lnTo>
                      <a:pt x="49" y="16"/>
                    </a:lnTo>
                    <a:close/>
                  </a:path>
                </a:pathLst>
              </a:custGeom>
              <a:solidFill>
                <a:srgbClr val="F9EEC0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2" name="Freeform 3518"/>
              <p:cNvSpPr>
                <a:spLocks noEditPoints="1"/>
              </p:cNvSpPr>
              <p:nvPr/>
            </p:nvSpPr>
            <p:spPr bwMode="auto">
              <a:xfrm>
                <a:off x="4433887" y="3633787"/>
                <a:ext cx="677863" cy="477838"/>
              </a:xfrm>
              <a:custGeom>
                <a:avLst/>
                <a:gdLst/>
                <a:ahLst/>
                <a:cxnLst>
                  <a:cxn ang="0">
                    <a:pos x="637" y="306"/>
                  </a:cxn>
                  <a:cxn ang="0">
                    <a:pos x="607" y="355"/>
                  </a:cxn>
                  <a:cxn ang="0">
                    <a:pos x="572" y="401"/>
                  </a:cxn>
                  <a:cxn ang="0">
                    <a:pos x="528" y="442"/>
                  </a:cxn>
                  <a:cxn ang="0">
                    <a:pos x="477" y="474"/>
                  </a:cxn>
                  <a:cxn ang="0">
                    <a:pos x="456" y="484"/>
                  </a:cxn>
                  <a:cxn ang="0">
                    <a:pos x="412" y="502"/>
                  </a:cxn>
                  <a:cxn ang="0">
                    <a:pos x="366" y="513"/>
                  </a:cxn>
                  <a:cxn ang="0">
                    <a:pos x="322" y="518"/>
                  </a:cxn>
                  <a:cxn ang="0">
                    <a:pos x="300" y="520"/>
                  </a:cxn>
                  <a:cxn ang="0">
                    <a:pos x="256" y="517"/>
                  </a:cxn>
                  <a:cxn ang="0">
                    <a:pos x="213" y="510"/>
                  </a:cxn>
                  <a:cxn ang="0">
                    <a:pos x="172" y="497"/>
                  </a:cxn>
                  <a:cxn ang="0">
                    <a:pos x="133" y="481"/>
                  </a:cxn>
                  <a:cxn ang="0">
                    <a:pos x="96" y="460"/>
                  </a:cxn>
                  <a:cxn ang="0">
                    <a:pos x="60" y="433"/>
                  </a:cxn>
                  <a:cxn ang="0">
                    <a:pos x="28" y="404"/>
                  </a:cxn>
                  <a:cxn ang="0">
                    <a:pos x="0" y="370"/>
                  </a:cxn>
                  <a:cxn ang="0">
                    <a:pos x="13" y="401"/>
                  </a:cxn>
                  <a:cxn ang="0">
                    <a:pos x="28" y="424"/>
                  </a:cxn>
                  <a:cxn ang="0">
                    <a:pos x="57" y="466"/>
                  </a:cxn>
                  <a:cxn ang="0">
                    <a:pos x="93" y="503"/>
                  </a:cxn>
                  <a:cxn ang="0">
                    <a:pos x="133" y="536"/>
                  </a:cxn>
                  <a:cxn ang="0">
                    <a:pos x="176" y="560"/>
                  </a:cxn>
                  <a:cxn ang="0">
                    <a:pos x="223" y="580"/>
                  </a:cxn>
                  <a:cxn ang="0">
                    <a:pos x="270" y="593"/>
                  </a:cxn>
                  <a:cxn ang="0">
                    <a:pos x="321" y="601"/>
                  </a:cxn>
                  <a:cxn ang="0">
                    <a:pos x="347" y="601"/>
                  </a:cxn>
                  <a:cxn ang="0">
                    <a:pos x="391" y="600"/>
                  </a:cxn>
                  <a:cxn ang="0">
                    <a:pos x="435" y="591"/>
                  </a:cxn>
                  <a:cxn ang="0">
                    <a:pos x="477" y="577"/>
                  </a:cxn>
                  <a:cxn ang="0">
                    <a:pos x="519" y="559"/>
                  </a:cxn>
                  <a:cxn ang="0">
                    <a:pos x="547" y="543"/>
                  </a:cxn>
                  <a:cxn ang="0">
                    <a:pos x="594" y="507"/>
                  </a:cxn>
                  <a:cxn ang="0">
                    <a:pos x="635" y="466"/>
                  </a:cxn>
                  <a:cxn ang="0">
                    <a:pos x="668" y="419"/>
                  </a:cxn>
                  <a:cxn ang="0">
                    <a:pos x="793" y="427"/>
                  </a:cxn>
                  <a:cxn ang="0">
                    <a:pos x="804" y="429"/>
                  </a:cxn>
                  <a:cxn ang="0">
                    <a:pos x="811" y="429"/>
                  </a:cxn>
                  <a:cxn ang="0">
                    <a:pos x="824" y="425"/>
                  </a:cxn>
                  <a:cxn ang="0">
                    <a:pos x="834" y="417"/>
                  </a:cxn>
                  <a:cxn ang="0">
                    <a:pos x="842" y="407"/>
                  </a:cxn>
                  <a:cxn ang="0">
                    <a:pos x="852" y="378"/>
                  </a:cxn>
                  <a:cxn ang="0">
                    <a:pos x="853" y="370"/>
                  </a:cxn>
                  <a:cxn ang="0">
                    <a:pos x="852" y="355"/>
                  </a:cxn>
                  <a:cxn ang="0">
                    <a:pos x="844" y="341"/>
                  </a:cxn>
                  <a:cxn ang="0">
                    <a:pos x="832" y="331"/>
                  </a:cxn>
                  <a:cxn ang="0">
                    <a:pos x="796" y="318"/>
                  </a:cxn>
                  <a:cxn ang="0">
                    <a:pos x="790" y="328"/>
                  </a:cxn>
                  <a:cxn ang="0">
                    <a:pos x="770" y="339"/>
                  </a:cxn>
                  <a:cxn ang="0">
                    <a:pos x="760" y="341"/>
                  </a:cxn>
                  <a:cxn ang="0">
                    <a:pos x="637" y="306"/>
                  </a:cxn>
                  <a:cxn ang="0">
                    <a:pos x="645" y="0"/>
                  </a:cxn>
                  <a:cxn ang="0">
                    <a:pos x="663" y="51"/>
                  </a:cxn>
                  <a:cxn ang="0">
                    <a:pos x="671" y="103"/>
                  </a:cxn>
                  <a:cxn ang="0">
                    <a:pos x="674" y="155"/>
                  </a:cxn>
                  <a:cxn ang="0">
                    <a:pos x="669" y="205"/>
                  </a:cxn>
                  <a:cxn ang="0">
                    <a:pos x="721" y="222"/>
                  </a:cxn>
                  <a:cxn ang="0">
                    <a:pos x="718" y="179"/>
                  </a:cxn>
                  <a:cxn ang="0">
                    <a:pos x="710" y="135"/>
                  </a:cxn>
                  <a:cxn ang="0">
                    <a:pos x="697" y="93"/>
                  </a:cxn>
                  <a:cxn ang="0">
                    <a:pos x="677" y="52"/>
                  </a:cxn>
                  <a:cxn ang="0">
                    <a:pos x="663" y="25"/>
                  </a:cxn>
                </a:cxnLst>
                <a:rect l="0" t="0" r="r" b="b"/>
                <a:pathLst>
                  <a:path w="853" h="601">
                    <a:moveTo>
                      <a:pt x="637" y="306"/>
                    </a:moveTo>
                    <a:lnTo>
                      <a:pt x="637" y="306"/>
                    </a:lnTo>
                    <a:lnTo>
                      <a:pt x="624" y="331"/>
                    </a:lnTo>
                    <a:lnTo>
                      <a:pt x="607" y="355"/>
                    </a:lnTo>
                    <a:lnTo>
                      <a:pt x="591" y="380"/>
                    </a:lnTo>
                    <a:lnTo>
                      <a:pt x="572" y="401"/>
                    </a:lnTo>
                    <a:lnTo>
                      <a:pt x="550" y="422"/>
                    </a:lnTo>
                    <a:lnTo>
                      <a:pt x="528" y="442"/>
                    </a:lnTo>
                    <a:lnTo>
                      <a:pt x="503" y="458"/>
                    </a:lnTo>
                    <a:lnTo>
                      <a:pt x="477" y="474"/>
                    </a:lnTo>
                    <a:lnTo>
                      <a:pt x="477" y="474"/>
                    </a:lnTo>
                    <a:lnTo>
                      <a:pt x="456" y="484"/>
                    </a:lnTo>
                    <a:lnTo>
                      <a:pt x="433" y="494"/>
                    </a:lnTo>
                    <a:lnTo>
                      <a:pt x="412" y="502"/>
                    </a:lnTo>
                    <a:lnTo>
                      <a:pt x="389" y="508"/>
                    </a:lnTo>
                    <a:lnTo>
                      <a:pt x="366" y="513"/>
                    </a:lnTo>
                    <a:lnTo>
                      <a:pt x="344" y="517"/>
                    </a:lnTo>
                    <a:lnTo>
                      <a:pt x="322" y="518"/>
                    </a:lnTo>
                    <a:lnTo>
                      <a:pt x="300" y="520"/>
                    </a:lnTo>
                    <a:lnTo>
                      <a:pt x="300" y="520"/>
                    </a:lnTo>
                    <a:lnTo>
                      <a:pt x="277" y="518"/>
                    </a:lnTo>
                    <a:lnTo>
                      <a:pt x="256" y="517"/>
                    </a:lnTo>
                    <a:lnTo>
                      <a:pt x="234" y="513"/>
                    </a:lnTo>
                    <a:lnTo>
                      <a:pt x="213" y="510"/>
                    </a:lnTo>
                    <a:lnTo>
                      <a:pt x="194" y="503"/>
                    </a:lnTo>
                    <a:lnTo>
                      <a:pt x="172" y="497"/>
                    </a:lnTo>
                    <a:lnTo>
                      <a:pt x="153" y="489"/>
                    </a:lnTo>
                    <a:lnTo>
                      <a:pt x="133" y="481"/>
                    </a:lnTo>
                    <a:lnTo>
                      <a:pt x="114" y="471"/>
                    </a:lnTo>
                    <a:lnTo>
                      <a:pt x="96" y="460"/>
                    </a:lnTo>
                    <a:lnTo>
                      <a:pt x="78" y="446"/>
                    </a:lnTo>
                    <a:lnTo>
                      <a:pt x="60" y="433"/>
                    </a:lnTo>
                    <a:lnTo>
                      <a:pt x="44" y="419"/>
                    </a:lnTo>
                    <a:lnTo>
                      <a:pt x="28" y="404"/>
                    </a:lnTo>
                    <a:lnTo>
                      <a:pt x="13" y="388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13" y="401"/>
                    </a:lnTo>
                    <a:lnTo>
                      <a:pt x="13" y="401"/>
                    </a:lnTo>
                    <a:lnTo>
                      <a:pt x="28" y="424"/>
                    </a:lnTo>
                    <a:lnTo>
                      <a:pt x="42" y="446"/>
                    </a:lnTo>
                    <a:lnTo>
                      <a:pt x="57" y="466"/>
                    </a:lnTo>
                    <a:lnTo>
                      <a:pt x="75" y="486"/>
                    </a:lnTo>
                    <a:lnTo>
                      <a:pt x="93" y="503"/>
                    </a:lnTo>
                    <a:lnTo>
                      <a:pt x="112" y="520"/>
                    </a:lnTo>
                    <a:lnTo>
                      <a:pt x="133" y="536"/>
                    </a:lnTo>
                    <a:lnTo>
                      <a:pt x="155" y="549"/>
                    </a:lnTo>
                    <a:lnTo>
                      <a:pt x="176" y="560"/>
                    </a:lnTo>
                    <a:lnTo>
                      <a:pt x="199" y="572"/>
                    </a:lnTo>
                    <a:lnTo>
                      <a:pt x="223" y="580"/>
                    </a:lnTo>
                    <a:lnTo>
                      <a:pt x="247" y="588"/>
                    </a:lnTo>
                    <a:lnTo>
                      <a:pt x="270" y="593"/>
                    </a:lnTo>
                    <a:lnTo>
                      <a:pt x="296" y="598"/>
                    </a:lnTo>
                    <a:lnTo>
                      <a:pt x="321" y="601"/>
                    </a:lnTo>
                    <a:lnTo>
                      <a:pt x="347" y="601"/>
                    </a:lnTo>
                    <a:lnTo>
                      <a:pt x="347" y="601"/>
                    </a:lnTo>
                    <a:lnTo>
                      <a:pt x="368" y="601"/>
                    </a:lnTo>
                    <a:lnTo>
                      <a:pt x="391" y="600"/>
                    </a:lnTo>
                    <a:lnTo>
                      <a:pt x="412" y="596"/>
                    </a:lnTo>
                    <a:lnTo>
                      <a:pt x="435" y="591"/>
                    </a:lnTo>
                    <a:lnTo>
                      <a:pt x="456" y="585"/>
                    </a:lnTo>
                    <a:lnTo>
                      <a:pt x="477" y="577"/>
                    </a:lnTo>
                    <a:lnTo>
                      <a:pt x="498" y="569"/>
                    </a:lnTo>
                    <a:lnTo>
                      <a:pt x="519" y="559"/>
                    </a:lnTo>
                    <a:lnTo>
                      <a:pt x="519" y="559"/>
                    </a:lnTo>
                    <a:lnTo>
                      <a:pt x="547" y="543"/>
                    </a:lnTo>
                    <a:lnTo>
                      <a:pt x="572" y="526"/>
                    </a:lnTo>
                    <a:lnTo>
                      <a:pt x="594" y="507"/>
                    </a:lnTo>
                    <a:lnTo>
                      <a:pt x="616" y="487"/>
                    </a:lnTo>
                    <a:lnTo>
                      <a:pt x="635" y="466"/>
                    </a:lnTo>
                    <a:lnTo>
                      <a:pt x="653" y="442"/>
                    </a:lnTo>
                    <a:lnTo>
                      <a:pt x="668" y="419"/>
                    </a:lnTo>
                    <a:lnTo>
                      <a:pt x="682" y="393"/>
                    </a:lnTo>
                    <a:lnTo>
                      <a:pt x="793" y="427"/>
                    </a:lnTo>
                    <a:lnTo>
                      <a:pt x="793" y="427"/>
                    </a:lnTo>
                    <a:lnTo>
                      <a:pt x="804" y="429"/>
                    </a:lnTo>
                    <a:lnTo>
                      <a:pt x="804" y="429"/>
                    </a:lnTo>
                    <a:lnTo>
                      <a:pt x="811" y="429"/>
                    </a:lnTo>
                    <a:lnTo>
                      <a:pt x="817" y="427"/>
                    </a:lnTo>
                    <a:lnTo>
                      <a:pt x="824" y="425"/>
                    </a:lnTo>
                    <a:lnTo>
                      <a:pt x="829" y="422"/>
                    </a:lnTo>
                    <a:lnTo>
                      <a:pt x="834" y="417"/>
                    </a:lnTo>
                    <a:lnTo>
                      <a:pt x="839" y="412"/>
                    </a:lnTo>
                    <a:lnTo>
                      <a:pt x="842" y="407"/>
                    </a:lnTo>
                    <a:lnTo>
                      <a:pt x="844" y="401"/>
                    </a:lnTo>
                    <a:lnTo>
                      <a:pt x="852" y="378"/>
                    </a:lnTo>
                    <a:lnTo>
                      <a:pt x="852" y="378"/>
                    </a:lnTo>
                    <a:lnTo>
                      <a:pt x="853" y="370"/>
                    </a:lnTo>
                    <a:lnTo>
                      <a:pt x="853" y="362"/>
                    </a:lnTo>
                    <a:lnTo>
                      <a:pt x="852" y="355"/>
                    </a:lnTo>
                    <a:lnTo>
                      <a:pt x="848" y="347"/>
                    </a:lnTo>
                    <a:lnTo>
                      <a:pt x="844" y="341"/>
                    </a:lnTo>
                    <a:lnTo>
                      <a:pt x="839" y="336"/>
                    </a:lnTo>
                    <a:lnTo>
                      <a:pt x="832" y="331"/>
                    </a:lnTo>
                    <a:lnTo>
                      <a:pt x="824" y="328"/>
                    </a:lnTo>
                    <a:lnTo>
                      <a:pt x="796" y="318"/>
                    </a:lnTo>
                    <a:lnTo>
                      <a:pt x="796" y="318"/>
                    </a:lnTo>
                    <a:lnTo>
                      <a:pt x="790" y="328"/>
                    </a:lnTo>
                    <a:lnTo>
                      <a:pt x="782" y="336"/>
                    </a:lnTo>
                    <a:lnTo>
                      <a:pt x="770" y="339"/>
                    </a:lnTo>
                    <a:lnTo>
                      <a:pt x="760" y="341"/>
                    </a:lnTo>
                    <a:lnTo>
                      <a:pt x="760" y="341"/>
                    </a:lnTo>
                    <a:lnTo>
                      <a:pt x="747" y="339"/>
                    </a:lnTo>
                    <a:lnTo>
                      <a:pt x="637" y="306"/>
                    </a:lnTo>
                    <a:close/>
                    <a:moveTo>
                      <a:pt x="645" y="0"/>
                    </a:moveTo>
                    <a:lnTo>
                      <a:pt x="645" y="0"/>
                    </a:lnTo>
                    <a:lnTo>
                      <a:pt x="655" y="25"/>
                    </a:lnTo>
                    <a:lnTo>
                      <a:pt x="663" y="51"/>
                    </a:lnTo>
                    <a:lnTo>
                      <a:pt x="668" y="77"/>
                    </a:lnTo>
                    <a:lnTo>
                      <a:pt x="671" y="103"/>
                    </a:lnTo>
                    <a:lnTo>
                      <a:pt x="674" y="129"/>
                    </a:lnTo>
                    <a:lnTo>
                      <a:pt x="674" y="155"/>
                    </a:lnTo>
                    <a:lnTo>
                      <a:pt x="673" y="181"/>
                    </a:lnTo>
                    <a:lnTo>
                      <a:pt x="669" y="205"/>
                    </a:lnTo>
                    <a:lnTo>
                      <a:pt x="721" y="222"/>
                    </a:lnTo>
                    <a:lnTo>
                      <a:pt x="721" y="222"/>
                    </a:lnTo>
                    <a:lnTo>
                      <a:pt x="720" y="201"/>
                    </a:lnTo>
                    <a:lnTo>
                      <a:pt x="718" y="179"/>
                    </a:lnTo>
                    <a:lnTo>
                      <a:pt x="715" y="157"/>
                    </a:lnTo>
                    <a:lnTo>
                      <a:pt x="710" y="135"/>
                    </a:lnTo>
                    <a:lnTo>
                      <a:pt x="703" y="114"/>
                    </a:lnTo>
                    <a:lnTo>
                      <a:pt x="697" y="93"/>
                    </a:lnTo>
                    <a:lnTo>
                      <a:pt x="689" y="72"/>
                    </a:lnTo>
                    <a:lnTo>
                      <a:pt x="677" y="52"/>
                    </a:lnTo>
                    <a:lnTo>
                      <a:pt x="677" y="52"/>
                    </a:lnTo>
                    <a:lnTo>
                      <a:pt x="663" y="25"/>
                    </a:lnTo>
                    <a:lnTo>
                      <a:pt x="645" y="0"/>
                    </a:lnTo>
                    <a:close/>
                  </a:path>
                </a:pathLst>
              </a:custGeom>
              <a:solidFill>
                <a:srgbClr val="ADAD8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3" name="Freeform 3519"/>
              <p:cNvSpPr/>
              <p:nvPr/>
            </p:nvSpPr>
            <p:spPr bwMode="auto">
              <a:xfrm>
                <a:off x="4433887" y="3876675"/>
                <a:ext cx="677863" cy="234950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607" y="49"/>
                  </a:cxn>
                  <a:cxn ang="0">
                    <a:pos x="572" y="95"/>
                  </a:cxn>
                  <a:cxn ang="0">
                    <a:pos x="528" y="136"/>
                  </a:cxn>
                  <a:cxn ang="0">
                    <a:pos x="477" y="168"/>
                  </a:cxn>
                  <a:cxn ang="0">
                    <a:pos x="456" y="178"/>
                  </a:cxn>
                  <a:cxn ang="0">
                    <a:pos x="412" y="196"/>
                  </a:cxn>
                  <a:cxn ang="0">
                    <a:pos x="366" y="207"/>
                  </a:cxn>
                  <a:cxn ang="0">
                    <a:pos x="322" y="212"/>
                  </a:cxn>
                  <a:cxn ang="0">
                    <a:pos x="300" y="214"/>
                  </a:cxn>
                  <a:cxn ang="0">
                    <a:pos x="256" y="211"/>
                  </a:cxn>
                  <a:cxn ang="0">
                    <a:pos x="213" y="204"/>
                  </a:cxn>
                  <a:cxn ang="0">
                    <a:pos x="172" y="191"/>
                  </a:cxn>
                  <a:cxn ang="0">
                    <a:pos x="133" y="175"/>
                  </a:cxn>
                  <a:cxn ang="0">
                    <a:pos x="96" y="154"/>
                  </a:cxn>
                  <a:cxn ang="0">
                    <a:pos x="60" y="127"/>
                  </a:cxn>
                  <a:cxn ang="0">
                    <a:pos x="28" y="98"/>
                  </a:cxn>
                  <a:cxn ang="0">
                    <a:pos x="0" y="64"/>
                  </a:cxn>
                  <a:cxn ang="0">
                    <a:pos x="13" y="95"/>
                  </a:cxn>
                  <a:cxn ang="0">
                    <a:pos x="28" y="118"/>
                  </a:cxn>
                  <a:cxn ang="0">
                    <a:pos x="57" y="160"/>
                  </a:cxn>
                  <a:cxn ang="0">
                    <a:pos x="93" y="197"/>
                  </a:cxn>
                  <a:cxn ang="0">
                    <a:pos x="133" y="230"/>
                  </a:cxn>
                  <a:cxn ang="0">
                    <a:pos x="176" y="254"/>
                  </a:cxn>
                  <a:cxn ang="0">
                    <a:pos x="223" y="274"/>
                  </a:cxn>
                  <a:cxn ang="0">
                    <a:pos x="270" y="287"/>
                  </a:cxn>
                  <a:cxn ang="0">
                    <a:pos x="321" y="295"/>
                  </a:cxn>
                  <a:cxn ang="0">
                    <a:pos x="347" y="295"/>
                  </a:cxn>
                  <a:cxn ang="0">
                    <a:pos x="391" y="294"/>
                  </a:cxn>
                  <a:cxn ang="0">
                    <a:pos x="435" y="285"/>
                  </a:cxn>
                  <a:cxn ang="0">
                    <a:pos x="477" y="271"/>
                  </a:cxn>
                  <a:cxn ang="0">
                    <a:pos x="519" y="253"/>
                  </a:cxn>
                  <a:cxn ang="0">
                    <a:pos x="547" y="237"/>
                  </a:cxn>
                  <a:cxn ang="0">
                    <a:pos x="594" y="201"/>
                  </a:cxn>
                  <a:cxn ang="0">
                    <a:pos x="635" y="160"/>
                  </a:cxn>
                  <a:cxn ang="0">
                    <a:pos x="668" y="113"/>
                  </a:cxn>
                  <a:cxn ang="0">
                    <a:pos x="793" y="121"/>
                  </a:cxn>
                  <a:cxn ang="0">
                    <a:pos x="804" y="123"/>
                  </a:cxn>
                  <a:cxn ang="0">
                    <a:pos x="811" y="123"/>
                  </a:cxn>
                  <a:cxn ang="0">
                    <a:pos x="824" y="119"/>
                  </a:cxn>
                  <a:cxn ang="0">
                    <a:pos x="834" y="111"/>
                  </a:cxn>
                  <a:cxn ang="0">
                    <a:pos x="842" y="101"/>
                  </a:cxn>
                  <a:cxn ang="0">
                    <a:pos x="852" y="72"/>
                  </a:cxn>
                  <a:cxn ang="0">
                    <a:pos x="853" y="64"/>
                  </a:cxn>
                  <a:cxn ang="0">
                    <a:pos x="852" y="49"/>
                  </a:cxn>
                  <a:cxn ang="0">
                    <a:pos x="844" y="35"/>
                  </a:cxn>
                  <a:cxn ang="0">
                    <a:pos x="832" y="25"/>
                  </a:cxn>
                  <a:cxn ang="0">
                    <a:pos x="796" y="12"/>
                  </a:cxn>
                  <a:cxn ang="0">
                    <a:pos x="790" y="22"/>
                  </a:cxn>
                  <a:cxn ang="0">
                    <a:pos x="770" y="33"/>
                  </a:cxn>
                  <a:cxn ang="0">
                    <a:pos x="760" y="35"/>
                  </a:cxn>
                  <a:cxn ang="0">
                    <a:pos x="637" y="0"/>
                  </a:cxn>
                </a:cxnLst>
                <a:rect l="0" t="0" r="r" b="b"/>
                <a:pathLst>
                  <a:path w="853" h="295">
                    <a:moveTo>
                      <a:pt x="637" y="0"/>
                    </a:moveTo>
                    <a:lnTo>
                      <a:pt x="637" y="0"/>
                    </a:lnTo>
                    <a:lnTo>
                      <a:pt x="624" y="25"/>
                    </a:lnTo>
                    <a:lnTo>
                      <a:pt x="607" y="49"/>
                    </a:lnTo>
                    <a:lnTo>
                      <a:pt x="591" y="74"/>
                    </a:lnTo>
                    <a:lnTo>
                      <a:pt x="572" y="95"/>
                    </a:lnTo>
                    <a:lnTo>
                      <a:pt x="550" y="116"/>
                    </a:lnTo>
                    <a:lnTo>
                      <a:pt x="528" y="136"/>
                    </a:lnTo>
                    <a:lnTo>
                      <a:pt x="503" y="152"/>
                    </a:lnTo>
                    <a:lnTo>
                      <a:pt x="477" y="168"/>
                    </a:lnTo>
                    <a:lnTo>
                      <a:pt x="477" y="168"/>
                    </a:lnTo>
                    <a:lnTo>
                      <a:pt x="456" y="178"/>
                    </a:lnTo>
                    <a:lnTo>
                      <a:pt x="433" y="188"/>
                    </a:lnTo>
                    <a:lnTo>
                      <a:pt x="412" y="196"/>
                    </a:lnTo>
                    <a:lnTo>
                      <a:pt x="389" y="202"/>
                    </a:lnTo>
                    <a:lnTo>
                      <a:pt x="366" y="207"/>
                    </a:lnTo>
                    <a:lnTo>
                      <a:pt x="344" y="211"/>
                    </a:lnTo>
                    <a:lnTo>
                      <a:pt x="322" y="212"/>
                    </a:lnTo>
                    <a:lnTo>
                      <a:pt x="300" y="214"/>
                    </a:lnTo>
                    <a:lnTo>
                      <a:pt x="300" y="214"/>
                    </a:lnTo>
                    <a:lnTo>
                      <a:pt x="277" y="212"/>
                    </a:lnTo>
                    <a:lnTo>
                      <a:pt x="256" y="211"/>
                    </a:lnTo>
                    <a:lnTo>
                      <a:pt x="234" y="207"/>
                    </a:lnTo>
                    <a:lnTo>
                      <a:pt x="213" y="204"/>
                    </a:lnTo>
                    <a:lnTo>
                      <a:pt x="194" y="197"/>
                    </a:lnTo>
                    <a:lnTo>
                      <a:pt x="172" y="191"/>
                    </a:lnTo>
                    <a:lnTo>
                      <a:pt x="153" y="183"/>
                    </a:lnTo>
                    <a:lnTo>
                      <a:pt x="133" y="175"/>
                    </a:lnTo>
                    <a:lnTo>
                      <a:pt x="114" y="165"/>
                    </a:lnTo>
                    <a:lnTo>
                      <a:pt x="96" y="154"/>
                    </a:lnTo>
                    <a:lnTo>
                      <a:pt x="78" y="140"/>
                    </a:lnTo>
                    <a:lnTo>
                      <a:pt x="60" y="127"/>
                    </a:lnTo>
                    <a:lnTo>
                      <a:pt x="44" y="113"/>
                    </a:lnTo>
                    <a:lnTo>
                      <a:pt x="28" y="98"/>
                    </a:lnTo>
                    <a:lnTo>
                      <a:pt x="13" y="8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3" y="95"/>
                    </a:lnTo>
                    <a:lnTo>
                      <a:pt x="13" y="95"/>
                    </a:lnTo>
                    <a:lnTo>
                      <a:pt x="28" y="118"/>
                    </a:lnTo>
                    <a:lnTo>
                      <a:pt x="42" y="140"/>
                    </a:lnTo>
                    <a:lnTo>
                      <a:pt x="57" y="160"/>
                    </a:lnTo>
                    <a:lnTo>
                      <a:pt x="75" y="180"/>
                    </a:lnTo>
                    <a:lnTo>
                      <a:pt x="93" y="197"/>
                    </a:lnTo>
                    <a:lnTo>
                      <a:pt x="112" y="214"/>
                    </a:lnTo>
                    <a:lnTo>
                      <a:pt x="133" y="230"/>
                    </a:lnTo>
                    <a:lnTo>
                      <a:pt x="155" y="243"/>
                    </a:lnTo>
                    <a:lnTo>
                      <a:pt x="176" y="254"/>
                    </a:lnTo>
                    <a:lnTo>
                      <a:pt x="199" y="266"/>
                    </a:lnTo>
                    <a:lnTo>
                      <a:pt x="223" y="274"/>
                    </a:lnTo>
                    <a:lnTo>
                      <a:pt x="247" y="282"/>
                    </a:lnTo>
                    <a:lnTo>
                      <a:pt x="270" y="287"/>
                    </a:lnTo>
                    <a:lnTo>
                      <a:pt x="296" y="292"/>
                    </a:lnTo>
                    <a:lnTo>
                      <a:pt x="321" y="295"/>
                    </a:lnTo>
                    <a:lnTo>
                      <a:pt x="347" y="295"/>
                    </a:lnTo>
                    <a:lnTo>
                      <a:pt x="347" y="295"/>
                    </a:lnTo>
                    <a:lnTo>
                      <a:pt x="368" y="295"/>
                    </a:lnTo>
                    <a:lnTo>
                      <a:pt x="391" y="294"/>
                    </a:lnTo>
                    <a:lnTo>
                      <a:pt x="412" y="290"/>
                    </a:lnTo>
                    <a:lnTo>
                      <a:pt x="435" y="285"/>
                    </a:lnTo>
                    <a:lnTo>
                      <a:pt x="456" y="279"/>
                    </a:lnTo>
                    <a:lnTo>
                      <a:pt x="477" y="271"/>
                    </a:lnTo>
                    <a:lnTo>
                      <a:pt x="498" y="263"/>
                    </a:lnTo>
                    <a:lnTo>
                      <a:pt x="519" y="253"/>
                    </a:lnTo>
                    <a:lnTo>
                      <a:pt x="519" y="253"/>
                    </a:lnTo>
                    <a:lnTo>
                      <a:pt x="547" y="237"/>
                    </a:lnTo>
                    <a:lnTo>
                      <a:pt x="572" y="220"/>
                    </a:lnTo>
                    <a:lnTo>
                      <a:pt x="594" y="201"/>
                    </a:lnTo>
                    <a:lnTo>
                      <a:pt x="616" y="181"/>
                    </a:lnTo>
                    <a:lnTo>
                      <a:pt x="635" y="160"/>
                    </a:lnTo>
                    <a:lnTo>
                      <a:pt x="653" y="136"/>
                    </a:lnTo>
                    <a:lnTo>
                      <a:pt x="668" y="113"/>
                    </a:lnTo>
                    <a:lnTo>
                      <a:pt x="682" y="87"/>
                    </a:lnTo>
                    <a:lnTo>
                      <a:pt x="793" y="121"/>
                    </a:lnTo>
                    <a:lnTo>
                      <a:pt x="793" y="121"/>
                    </a:lnTo>
                    <a:lnTo>
                      <a:pt x="804" y="123"/>
                    </a:lnTo>
                    <a:lnTo>
                      <a:pt x="804" y="123"/>
                    </a:lnTo>
                    <a:lnTo>
                      <a:pt x="811" y="123"/>
                    </a:lnTo>
                    <a:lnTo>
                      <a:pt x="817" y="121"/>
                    </a:lnTo>
                    <a:lnTo>
                      <a:pt x="824" y="119"/>
                    </a:lnTo>
                    <a:lnTo>
                      <a:pt x="829" y="116"/>
                    </a:lnTo>
                    <a:lnTo>
                      <a:pt x="834" y="111"/>
                    </a:lnTo>
                    <a:lnTo>
                      <a:pt x="839" y="106"/>
                    </a:lnTo>
                    <a:lnTo>
                      <a:pt x="842" y="101"/>
                    </a:lnTo>
                    <a:lnTo>
                      <a:pt x="844" y="95"/>
                    </a:lnTo>
                    <a:lnTo>
                      <a:pt x="852" y="72"/>
                    </a:lnTo>
                    <a:lnTo>
                      <a:pt x="852" y="72"/>
                    </a:lnTo>
                    <a:lnTo>
                      <a:pt x="853" y="64"/>
                    </a:lnTo>
                    <a:lnTo>
                      <a:pt x="853" y="56"/>
                    </a:lnTo>
                    <a:lnTo>
                      <a:pt x="852" y="49"/>
                    </a:lnTo>
                    <a:lnTo>
                      <a:pt x="848" y="41"/>
                    </a:lnTo>
                    <a:lnTo>
                      <a:pt x="844" y="35"/>
                    </a:lnTo>
                    <a:lnTo>
                      <a:pt x="839" y="30"/>
                    </a:lnTo>
                    <a:lnTo>
                      <a:pt x="832" y="25"/>
                    </a:lnTo>
                    <a:lnTo>
                      <a:pt x="824" y="22"/>
                    </a:lnTo>
                    <a:lnTo>
                      <a:pt x="796" y="12"/>
                    </a:lnTo>
                    <a:lnTo>
                      <a:pt x="796" y="12"/>
                    </a:lnTo>
                    <a:lnTo>
                      <a:pt x="790" y="22"/>
                    </a:lnTo>
                    <a:lnTo>
                      <a:pt x="782" y="30"/>
                    </a:lnTo>
                    <a:lnTo>
                      <a:pt x="770" y="33"/>
                    </a:lnTo>
                    <a:lnTo>
                      <a:pt x="760" y="35"/>
                    </a:lnTo>
                    <a:lnTo>
                      <a:pt x="760" y="35"/>
                    </a:lnTo>
                    <a:lnTo>
                      <a:pt x="747" y="33"/>
                    </a:lnTo>
                    <a:lnTo>
                      <a:pt x="63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4" name="Freeform 3520"/>
              <p:cNvSpPr/>
              <p:nvPr/>
            </p:nvSpPr>
            <p:spPr bwMode="auto">
              <a:xfrm>
                <a:off x="4946649" y="3633787"/>
                <a:ext cx="60325" cy="176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25"/>
                  </a:cxn>
                  <a:cxn ang="0">
                    <a:pos x="18" y="51"/>
                  </a:cxn>
                  <a:cxn ang="0">
                    <a:pos x="23" y="77"/>
                  </a:cxn>
                  <a:cxn ang="0">
                    <a:pos x="26" y="103"/>
                  </a:cxn>
                  <a:cxn ang="0">
                    <a:pos x="29" y="129"/>
                  </a:cxn>
                  <a:cxn ang="0">
                    <a:pos x="29" y="155"/>
                  </a:cxn>
                  <a:cxn ang="0">
                    <a:pos x="28" y="181"/>
                  </a:cxn>
                  <a:cxn ang="0">
                    <a:pos x="24" y="205"/>
                  </a:cxn>
                  <a:cxn ang="0">
                    <a:pos x="76" y="222"/>
                  </a:cxn>
                  <a:cxn ang="0">
                    <a:pos x="76" y="222"/>
                  </a:cxn>
                  <a:cxn ang="0">
                    <a:pos x="75" y="201"/>
                  </a:cxn>
                  <a:cxn ang="0">
                    <a:pos x="73" y="179"/>
                  </a:cxn>
                  <a:cxn ang="0">
                    <a:pos x="70" y="157"/>
                  </a:cxn>
                  <a:cxn ang="0">
                    <a:pos x="65" y="135"/>
                  </a:cxn>
                  <a:cxn ang="0">
                    <a:pos x="58" y="114"/>
                  </a:cxn>
                  <a:cxn ang="0">
                    <a:pos x="52" y="93"/>
                  </a:cxn>
                  <a:cxn ang="0">
                    <a:pos x="44" y="72"/>
                  </a:cxn>
                  <a:cxn ang="0">
                    <a:pos x="32" y="52"/>
                  </a:cxn>
                  <a:cxn ang="0">
                    <a:pos x="32" y="52"/>
                  </a:cxn>
                  <a:cxn ang="0">
                    <a:pos x="18" y="25"/>
                  </a:cxn>
                  <a:cxn ang="0">
                    <a:pos x="0" y="0"/>
                  </a:cxn>
                </a:cxnLst>
                <a:rect l="0" t="0" r="r" b="b"/>
                <a:pathLst>
                  <a:path w="76" h="222">
                    <a:moveTo>
                      <a:pt x="0" y="0"/>
                    </a:moveTo>
                    <a:lnTo>
                      <a:pt x="0" y="0"/>
                    </a:lnTo>
                    <a:lnTo>
                      <a:pt x="10" y="25"/>
                    </a:lnTo>
                    <a:lnTo>
                      <a:pt x="18" y="51"/>
                    </a:lnTo>
                    <a:lnTo>
                      <a:pt x="23" y="77"/>
                    </a:lnTo>
                    <a:lnTo>
                      <a:pt x="26" y="103"/>
                    </a:lnTo>
                    <a:lnTo>
                      <a:pt x="29" y="129"/>
                    </a:lnTo>
                    <a:lnTo>
                      <a:pt x="29" y="155"/>
                    </a:lnTo>
                    <a:lnTo>
                      <a:pt x="28" y="181"/>
                    </a:lnTo>
                    <a:lnTo>
                      <a:pt x="24" y="205"/>
                    </a:lnTo>
                    <a:lnTo>
                      <a:pt x="76" y="222"/>
                    </a:lnTo>
                    <a:lnTo>
                      <a:pt x="76" y="222"/>
                    </a:lnTo>
                    <a:lnTo>
                      <a:pt x="75" y="201"/>
                    </a:lnTo>
                    <a:lnTo>
                      <a:pt x="73" y="179"/>
                    </a:lnTo>
                    <a:lnTo>
                      <a:pt x="70" y="157"/>
                    </a:lnTo>
                    <a:lnTo>
                      <a:pt x="65" y="135"/>
                    </a:lnTo>
                    <a:lnTo>
                      <a:pt x="58" y="114"/>
                    </a:lnTo>
                    <a:lnTo>
                      <a:pt x="52" y="93"/>
                    </a:lnTo>
                    <a:lnTo>
                      <a:pt x="44" y="7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18" y="2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5" name="Freeform 3521"/>
              <p:cNvSpPr/>
              <p:nvPr/>
            </p:nvSpPr>
            <p:spPr bwMode="auto">
              <a:xfrm>
                <a:off x="4865687" y="3781425"/>
                <a:ext cx="209550" cy="122238"/>
              </a:xfrm>
              <a:custGeom>
                <a:avLst/>
                <a:gdLst/>
                <a:ahLst/>
                <a:cxnLst>
                  <a:cxn ang="0">
                    <a:pos x="29" y="101"/>
                  </a:cxn>
                  <a:cxn ang="0">
                    <a:pos x="29" y="101"/>
                  </a:cxn>
                  <a:cxn ang="0">
                    <a:pos x="21" y="98"/>
                  </a:cxn>
                  <a:cxn ang="0">
                    <a:pos x="15" y="93"/>
                  </a:cxn>
                  <a:cxn ang="0">
                    <a:pos x="10" y="88"/>
                  </a:cxn>
                  <a:cxn ang="0">
                    <a:pos x="5" y="81"/>
                  </a:cxn>
                  <a:cxn ang="0">
                    <a:pos x="1" y="75"/>
                  </a:cxn>
                  <a:cxn ang="0">
                    <a:pos x="0" y="67"/>
                  </a:cxn>
                  <a:cxn ang="0">
                    <a:pos x="0" y="59"/>
                  </a:cxn>
                  <a:cxn ang="0">
                    <a:pos x="1" y="50"/>
                  </a:cxn>
                  <a:cxn ang="0">
                    <a:pos x="3" y="44"/>
                  </a:cxn>
                  <a:cxn ang="0">
                    <a:pos x="3" y="44"/>
                  </a:cxn>
                  <a:cxn ang="0">
                    <a:pos x="6" y="36"/>
                  </a:cxn>
                  <a:cxn ang="0">
                    <a:pos x="11" y="28"/>
                  </a:cxn>
                  <a:cxn ang="0">
                    <a:pos x="18" y="19"/>
                  </a:cxn>
                  <a:cxn ang="0">
                    <a:pos x="26" y="11"/>
                  </a:cxn>
                  <a:cxn ang="0">
                    <a:pos x="34" y="6"/>
                  </a:cxn>
                  <a:cxn ang="0">
                    <a:pos x="42" y="2"/>
                  </a:cxn>
                  <a:cxn ang="0">
                    <a:pos x="50" y="0"/>
                  </a:cxn>
                  <a:cxn ang="0">
                    <a:pos x="58" y="0"/>
                  </a:cxn>
                  <a:cxn ang="0">
                    <a:pos x="234" y="52"/>
                  </a:cxn>
                  <a:cxn ang="0">
                    <a:pos x="234" y="52"/>
                  </a:cxn>
                  <a:cxn ang="0">
                    <a:pos x="241" y="55"/>
                  </a:cxn>
                  <a:cxn ang="0">
                    <a:pos x="249" y="60"/>
                  </a:cxn>
                  <a:cxn ang="0">
                    <a:pos x="254" y="67"/>
                  </a:cxn>
                  <a:cxn ang="0">
                    <a:pos x="259" y="73"/>
                  </a:cxn>
                  <a:cxn ang="0">
                    <a:pos x="262" y="80"/>
                  </a:cxn>
                  <a:cxn ang="0">
                    <a:pos x="264" y="88"/>
                  </a:cxn>
                  <a:cxn ang="0">
                    <a:pos x="264" y="96"/>
                  </a:cxn>
                  <a:cxn ang="0">
                    <a:pos x="262" y="104"/>
                  </a:cxn>
                  <a:cxn ang="0">
                    <a:pos x="256" y="125"/>
                  </a:cxn>
                  <a:cxn ang="0">
                    <a:pos x="256" y="125"/>
                  </a:cxn>
                  <a:cxn ang="0">
                    <a:pos x="252" y="133"/>
                  </a:cxn>
                  <a:cxn ang="0">
                    <a:pos x="247" y="140"/>
                  </a:cxn>
                  <a:cxn ang="0">
                    <a:pos x="243" y="145"/>
                  </a:cxn>
                  <a:cxn ang="0">
                    <a:pos x="236" y="150"/>
                  </a:cxn>
                  <a:cxn ang="0">
                    <a:pos x="228" y="153"/>
                  </a:cxn>
                  <a:cxn ang="0">
                    <a:pos x="220" y="155"/>
                  </a:cxn>
                  <a:cxn ang="0">
                    <a:pos x="212" y="155"/>
                  </a:cxn>
                  <a:cxn ang="0">
                    <a:pos x="203" y="153"/>
                  </a:cxn>
                  <a:cxn ang="0">
                    <a:pos x="29" y="101"/>
                  </a:cxn>
                </a:cxnLst>
                <a:rect l="0" t="0" r="r" b="b"/>
                <a:pathLst>
                  <a:path w="264" h="155">
                    <a:moveTo>
                      <a:pt x="29" y="101"/>
                    </a:moveTo>
                    <a:lnTo>
                      <a:pt x="29" y="101"/>
                    </a:lnTo>
                    <a:lnTo>
                      <a:pt x="21" y="98"/>
                    </a:lnTo>
                    <a:lnTo>
                      <a:pt x="15" y="93"/>
                    </a:lnTo>
                    <a:lnTo>
                      <a:pt x="10" y="88"/>
                    </a:lnTo>
                    <a:lnTo>
                      <a:pt x="5" y="81"/>
                    </a:lnTo>
                    <a:lnTo>
                      <a:pt x="1" y="75"/>
                    </a:lnTo>
                    <a:lnTo>
                      <a:pt x="0" y="67"/>
                    </a:lnTo>
                    <a:lnTo>
                      <a:pt x="0" y="59"/>
                    </a:lnTo>
                    <a:lnTo>
                      <a:pt x="1" y="5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6" y="36"/>
                    </a:lnTo>
                    <a:lnTo>
                      <a:pt x="11" y="28"/>
                    </a:lnTo>
                    <a:lnTo>
                      <a:pt x="18" y="19"/>
                    </a:lnTo>
                    <a:lnTo>
                      <a:pt x="26" y="11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234" y="52"/>
                    </a:lnTo>
                    <a:lnTo>
                      <a:pt x="234" y="52"/>
                    </a:lnTo>
                    <a:lnTo>
                      <a:pt x="241" y="55"/>
                    </a:lnTo>
                    <a:lnTo>
                      <a:pt x="249" y="60"/>
                    </a:lnTo>
                    <a:lnTo>
                      <a:pt x="254" y="67"/>
                    </a:lnTo>
                    <a:lnTo>
                      <a:pt x="259" y="73"/>
                    </a:lnTo>
                    <a:lnTo>
                      <a:pt x="262" y="80"/>
                    </a:lnTo>
                    <a:lnTo>
                      <a:pt x="264" y="88"/>
                    </a:lnTo>
                    <a:lnTo>
                      <a:pt x="264" y="96"/>
                    </a:lnTo>
                    <a:lnTo>
                      <a:pt x="262" y="104"/>
                    </a:lnTo>
                    <a:lnTo>
                      <a:pt x="256" y="125"/>
                    </a:lnTo>
                    <a:lnTo>
                      <a:pt x="256" y="125"/>
                    </a:lnTo>
                    <a:lnTo>
                      <a:pt x="252" y="133"/>
                    </a:lnTo>
                    <a:lnTo>
                      <a:pt x="247" y="140"/>
                    </a:lnTo>
                    <a:lnTo>
                      <a:pt x="243" y="145"/>
                    </a:lnTo>
                    <a:lnTo>
                      <a:pt x="236" y="150"/>
                    </a:lnTo>
                    <a:lnTo>
                      <a:pt x="228" y="153"/>
                    </a:lnTo>
                    <a:lnTo>
                      <a:pt x="220" y="155"/>
                    </a:lnTo>
                    <a:lnTo>
                      <a:pt x="212" y="155"/>
                    </a:lnTo>
                    <a:lnTo>
                      <a:pt x="203" y="153"/>
                    </a:lnTo>
                    <a:lnTo>
                      <a:pt x="29" y="10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6" name="Freeform 3522"/>
              <p:cNvSpPr/>
              <p:nvPr/>
            </p:nvSpPr>
            <p:spPr bwMode="auto">
              <a:xfrm>
                <a:off x="4865687" y="3781425"/>
                <a:ext cx="209550" cy="122238"/>
              </a:xfrm>
              <a:custGeom>
                <a:avLst/>
                <a:gdLst/>
                <a:ahLst/>
                <a:cxnLst>
                  <a:cxn ang="0">
                    <a:pos x="29" y="101"/>
                  </a:cxn>
                  <a:cxn ang="0">
                    <a:pos x="29" y="101"/>
                  </a:cxn>
                  <a:cxn ang="0">
                    <a:pos x="21" y="98"/>
                  </a:cxn>
                  <a:cxn ang="0">
                    <a:pos x="15" y="93"/>
                  </a:cxn>
                  <a:cxn ang="0">
                    <a:pos x="10" y="88"/>
                  </a:cxn>
                  <a:cxn ang="0">
                    <a:pos x="5" y="81"/>
                  </a:cxn>
                  <a:cxn ang="0">
                    <a:pos x="1" y="75"/>
                  </a:cxn>
                  <a:cxn ang="0">
                    <a:pos x="0" y="67"/>
                  </a:cxn>
                  <a:cxn ang="0">
                    <a:pos x="0" y="59"/>
                  </a:cxn>
                  <a:cxn ang="0">
                    <a:pos x="1" y="50"/>
                  </a:cxn>
                  <a:cxn ang="0">
                    <a:pos x="3" y="44"/>
                  </a:cxn>
                  <a:cxn ang="0">
                    <a:pos x="3" y="44"/>
                  </a:cxn>
                  <a:cxn ang="0">
                    <a:pos x="6" y="36"/>
                  </a:cxn>
                  <a:cxn ang="0">
                    <a:pos x="11" y="28"/>
                  </a:cxn>
                  <a:cxn ang="0">
                    <a:pos x="18" y="19"/>
                  </a:cxn>
                  <a:cxn ang="0">
                    <a:pos x="26" y="11"/>
                  </a:cxn>
                  <a:cxn ang="0">
                    <a:pos x="34" y="6"/>
                  </a:cxn>
                  <a:cxn ang="0">
                    <a:pos x="42" y="2"/>
                  </a:cxn>
                  <a:cxn ang="0">
                    <a:pos x="50" y="0"/>
                  </a:cxn>
                  <a:cxn ang="0">
                    <a:pos x="58" y="0"/>
                  </a:cxn>
                  <a:cxn ang="0">
                    <a:pos x="234" y="52"/>
                  </a:cxn>
                  <a:cxn ang="0">
                    <a:pos x="234" y="52"/>
                  </a:cxn>
                  <a:cxn ang="0">
                    <a:pos x="241" y="55"/>
                  </a:cxn>
                  <a:cxn ang="0">
                    <a:pos x="249" y="60"/>
                  </a:cxn>
                  <a:cxn ang="0">
                    <a:pos x="254" y="67"/>
                  </a:cxn>
                  <a:cxn ang="0">
                    <a:pos x="259" y="73"/>
                  </a:cxn>
                  <a:cxn ang="0">
                    <a:pos x="262" y="80"/>
                  </a:cxn>
                  <a:cxn ang="0">
                    <a:pos x="264" y="88"/>
                  </a:cxn>
                  <a:cxn ang="0">
                    <a:pos x="264" y="96"/>
                  </a:cxn>
                  <a:cxn ang="0">
                    <a:pos x="262" y="104"/>
                  </a:cxn>
                  <a:cxn ang="0">
                    <a:pos x="256" y="125"/>
                  </a:cxn>
                  <a:cxn ang="0">
                    <a:pos x="256" y="125"/>
                  </a:cxn>
                  <a:cxn ang="0">
                    <a:pos x="252" y="133"/>
                  </a:cxn>
                  <a:cxn ang="0">
                    <a:pos x="247" y="140"/>
                  </a:cxn>
                  <a:cxn ang="0">
                    <a:pos x="243" y="145"/>
                  </a:cxn>
                  <a:cxn ang="0">
                    <a:pos x="236" y="150"/>
                  </a:cxn>
                  <a:cxn ang="0">
                    <a:pos x="228" y="153"/>
                  </a:cxn>
                  <a:cxn ang="0">
                    <a:pos x="220" y="155"/>
                  </a:cxn>
                  <a:cxn ang="0">
                    <a:pos x="212" y="155"/>
                  </a:cxn>
                  <a:cxn ang="0">
                    <a:pos x="203" y="153"/>
                  </a:cxn>
                  <a:cxn ang="0">
                    <a:pos x="29" y="101"/>
                  </a:cxn>
                </a:cxnLst>
                <a:rect l="0" t="0" r="r" b="b"/>
                <a:pathLst>
                  <a:path w="264" h="155">
                    <a:moveTo>
                      <a:pt x="29" y="101"/>
                    </a:moveTo>
                    <a:lnTo>
                      <a:pt x="29" y="101"/>
                    </a:lnTo>
                    <a:lnTo>
                      <a:pt x="21" y="98"/>
                    </a:lnTo>
                    <a:lnTo>
                      <a:pt x="15" y="93"/>
                    </a:lnTo>
                    <a:lnTo>
                      <a:pt x="10" y="88"/>
                    </a:lnTo>
                    <a:lnTo>
                      <a:pt x="5" y="81"/>
                    </a:lnTo>
                    <a:lnTo>
                      <a:pt x="1" y="75"/>
                    </a:lnTo>
                    <a:lnTo>
                      <a:pt x="0" y="67"/>
                    </a:lnTo>
                    <a:lnTo>
                      <a:pt x="0" y="59"/>
                    </a:lnTo>
                    <a:lnTo>
                      <a:pt x="1" y="5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6" y="36"/>
                    </a:lnTo>
                    <a:lnTo>
                      <a:pt x="11" y="28"/>
                    </a:lnTo>
                    <a:lnTo>
                      <a:pt x="18" y="19"/>
                    </a:lnTo>
                    <a:lnTo>
                      <a:pt x="26" y="11"/>
                    </a:lnTo>
                    <a:lnTo>
                      <a:pt x="34" y="6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234" y="52"/>
                    </a:lnTo>
                    <a:lnTo>
                      <a:pt x="234" y="52"/>
                    </a:lnTo>
                    <a:lnTo>
                      <a:pt x="241" y="55"/>
                    </a:lnTo>
                    <a:lnTo>
                      <a:pt x="249" y="60"/>
                    </a:lnTo>
                    <a:lnTo>
                      <a:pt x="254" y="67"/>
                    </a:lnTo>
                    <a:lnTo>
                      <a:pt x="259" y="73"/>
                    </a:lnTo>
                    <a:lnTo>
                      <a:pt x="262" y="80"/>
                    </a:lnTo>
                    <a:lnTo>
                      <a:pt x="264" y="88"/>
                    </a:lnTo>
                    <a:lnTo>
                      <a:pt x="264" y="96"/>
                    </a:lnTo>
                    <a:lnTo>
                      <a:pt x="262" y="104"/>
                    </a:lnTo>
                    <a:lnTo>
                      <a:pt x="256" y="125"/>
                    </a:lnTo>
                    <a:lnTo>
                      <a:pt x="256" y="125"/>
                    </a:lnTo>
                    <a:lnTo>
                      <a:pt x="252" y="133"/>
                    </a:lnTo>
                    <a:lnTo>
                      <a:pt x="247" y="140"/>
                    </a:lnTo>
                    <a:lnTo>
                      <a:pt x="243" y="145"/>
                    </a:lnTo>
                    <a:lnTo>
                      <a:pt x="236" y="150"/>
                    </a:lnTo>
                    <a:lnTo>
                      <a:pt x="228" y="153"/>
                    </a:lnTo>
                    <a:lnTo>
                      <a:pt x="220" y="155"/>
                    </a:lnTo>
                    <a:lnTo>
                      <a:pt x="212" y="155"/>
                    </a:lnTo>
                    <a:lnTo>
                      <a:pt x="203" y="153"/>
                    </a:lnTo>
                    <a:lnTo>
                      <a:pt x="29" y="101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7" name="Freeform 3523"/>
              <p:cNvSpPr/>
              <p:nvPr/>
            </p:nvSpPr>
            <p:spPr bwMode="auto">
              <a:xfrm>
                <a:off x="4373562" y="3451225"/>
                <a:ext cx="596900" cy="595313"/>
              </a:xfrm>
              <a:custGeom>
                <a:avLst/>
                <a:gdLst/>
                <a:ahLst/>
                <a:cxnLst>
                  <a:cxn ang="0">
                    <a:pos x="554" y="705"/>
                  </a:cxn>
                  <a:cxn ang="0">
                    <a:pos x="520" y="721"/>
                  </a:cxn>
                  <a:cxn ang="0">
                    <a:pos x="448" y="743"/>
                  </a:cxn>
                  <a:cxn ang="0">
                    <a:pos x="375" y="751"/>
                  </a:cxn>
                  <a:cxn ang="0">
                    <a:pos x="303" y="743"/>
                  </a:cxn>
                  <a:cxn ang="0">
                    <a:pos x="235" y="723"/>
                  </a:cxn>
                  <a:cxn ang="0">
                    <a:pos x="171" y="689"/>
                  </a:cxn>
                  <a:cxn ang="0">
                    <a:pos x="114" y="643"/>
                  </a:cxn>
                  <a:cxn ang="0">
                    <a:pos x="65" y="586"/>
                  </a:cxn>
                  <a:cxn ang="0">
                    <a:pos x="46" y="554"/>
                  </a:cxn>
                  <a:cxn ang="0">
                    <a:pos x="36" y="536"/>
                  </a:cxn>
                  <a:cxn ang="0">
                    <a:pos x="17" y="484"/>
                  </a:cxn>
                  <a:cxn ang="0">
                    <a:pos x="2" y="410"/>
                  </a:cxn>
                  <a:cxn ang="0">
                    <a:pos x="2" y="339"/>
                  </a:cxn>
                  <a:cxn ang="0">
                    <a:pos x="17" y="267"/>
                  </a:cxn>
                  <a:cxn ang="0">
                    <a:pos x="43" y="202"/>
                  </a:cxn>
                  <a:cxn ang="0">
                    <a:pos x="83" y="140"/>
                  </a:cxn>
                  <a:cxn ang="0">
                    <a:pos x="134" y="88"/>
                  </a:cxn>
                  <a:cxn ang="0">
                    <a:pos x="179" y="55"/>
                  </a:cxn>
                  <a:cxn ang="0">
                    <a:pos x="197" y="46"/>
                  </a:cxn>
                  <a:cxn ang="0">
                    <a:pos x="232" y="28"/>
                  </a:cxn>
                  <a:cxn ang="0">
                    <a:pos x="303" y="7"/>
                  </a:cxn>
                  <a:cxn ang="0">
                    <a:pos x="377" y="0"/>
                  </a:cxn>
                  <a:cxn ang="0">
                    <a:pos x="448" y="7"/>
                  </a:cxn>
                  <a:cxn ang="0">
                    <a:pos x="517" y="28"/>
                  </a:cxn>
                  <a:cxn ang="0">
                    <a:pos x="580" y="60"/>
                  </a:cxn>
                  <a:cxn ang="0">
                    <a:pos x="637" y="106"/>
                  </a:cxn>
                  <a:cxn ang="0">
                    <a:pos x="686" y="163"/>
                  </a:cxn>
                  <a:cxn ang="0">
                    <a:pos x="706" y="197"/>
                  </a:cxn>
                  <a:cxn ang="0">
                    <a:pos x="714" y="213"/>
                  </a:cxn>
                  <a:cxn ang="0">
                    <a:pos x="735" y="267"/>
                  </a:cxn>
                  <a:cxn ang="0">
                    <a:pos x="750" y="339"/>
                  </a:cxn>
                  <a:cxn ang="0">
                    <a:pos x="750" y="412"/>
                  </a:cxn>
                  <a:cxn ang="0">
                    <a:pos x="735" y="482"/>
                  </a:cxn>
                  <a:cxn ang="0">
                    <a:pos x="709" y="549"/>
                  </a:cxn>
                  <a:cxn ang="0">
                    <a:pos x="668" y="609"/>
                  </a:cxn>
                  <a:cxn ang="0">
                    <a:pos x="618" y="663"/>
                  </a:cxn>
                  <a:cxn ang="0">
                    <a:pos x="570" y="695"/>
                  </a:cxn>
                </a:cxnLst>
                <a:rect l="0" t="0" r="r" b="b"/>
                <a:pathLst>
                  <a:path w="751" h="751">
                    <a:moveTo>
                      <a:pt x="554" y="705"/>
                    </a:moveTo>
                    <a:lnTo>
                      <a:pt x="554" y="705"/>
                    </a:lnTo>
                    <a:lnTo>
                      <a:pt x="536" y="713"/>
                    </a:lnTo>
                    <a:lnTo>
                      <a:pt x="520" y="721"/>
                    </a:lnTo>
                    <a:lnTo>
                      <a:pt x="484" y="734"/>
                    </a:lnTo>
                    <a:lnTo>
                      <a:pt x="448" y="743"/>
                    </a:lnTo>
                    <a:lnTo>
                      <a:pt x="412" y="749"/>
                    </a:lnTo>
                    <a:lnTo>
                      <a:pt x="375" y="751"/>
                    </a:lnTo>
                    <a:lnTo>
                      <a:pt x="339" y="748"/>
                    </a:lnTo>
                    <a:lnTo>
                      <a:pt x="303" y="743"/>
                    </a:lnTo>
                    <a:lnTo>
                      <a:pt x="269" y="734"/>
                    </a:lnTo>
                    <a:lnTo>
                      <a:pt x="235" y="723"/>
                    </a:lnTo>
                    <a:lnTo>
                      <a:pt x="202" y="707"/>
                    </a:lnTo>
                    <a:lnTo>
                      <a:pt x="171" y="689"/>
                    </a:lnTo>
                    <a:lnTo>
                      <a:pt x="140" y="668"/>
                    </a:lnTo>
                    <a:lnTo>
                      <a:pt x="114" y="643"/>
                    </a:lnTo>
                    <a:lnTo>
                      <a:pt x="88" y="616"/>
                    </a:lnTo>
                    <a:lnTo>
                      <a:pt x="65" y="586"/>
                    </a:lnTo>
                    <a:lnTo>
                      <a:pt x="56" y="570"/>
                    </a:lnTo>
                    <a:lnTo>
                      <a:pt x="46" y="554"/>
                    </a:lnTo>
                    <a:lnTo>
                      <a:pt x="46" y="554"/>
                    </a:lnTo>
                    <a:lnTo>
                      <a:pt x="36" y="536"/>
                    </a:lnTo>
                    <a:lnTo>
                      <a:pt x="30" y="520"/>
                    </a:lnTo>
                    <a:lnTo>
                      <a:pt x="17" y="484"/>
                    </a:lnTo>
                    <a:lnTo>
                      <a:pt x="7" y="448"/>
                    </a:lnTo>
                    <a:lnTo>
                      <a:pt x="2" y="410"/>
                    </a:lnTo>
                    <a:lnTo>
                      <a:pt x="0" y="375"/>
                    </a:lnTo>
                    <a:lnTo>
                      <a:pt x="2" y="339"/>
                    </a:lnTo>
                    <a:lnTo>
                      <a:pt x="7" y="303"/>
                    </a:lnTo>
                    <a:lnTo>
                      <a:pt x="17" y="267"/>
                    </a:lnTo>
                    <a:lnTo>
                      <a:pt x="28" y="235"/>
                    </a:lnTo>
                    <a:lnTo>
                      <a:pt x="43" y="202"/>
                    </a:lnTo>
                    <a:lnTo>
                      <a:pt x="61" y="169"/>
                    </a:lnTo>
                    <a:lnTo>
                      <a:pt x="83" y="140"/>
                    </a:lnTo>
                    <a:lnTo>
                      <a:pt x="106" y="112"/>
                    </a:lnTo>
                    <a:lnTo>
                      <a:pt x="134" y="88"/>
                    </a:lnTo>
                    <a:lnTo>
                      <a:pt x="165" y="65"/>
                    </a:lnTo>
                    <a:lnTo>
                      <a:pt x="179" y="55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214" y="36"/>
                    </a:lnTo>
                    <a:lnTo>
                      <a:pt x="232" y="28"/>
                    </a:lnTo>
                    <a:lnTo>
                      <a:pt x="267" y="16"/>
                    </a:lnTo>
                    <a:lnTo>
                      <a:pt x="303" y="7"/>
                    </a:lnTo>
                    <a:lnTo>
                      <a:pt x="339" y="2"/>
                    </a:lnTo>
                    <a:lnTo>
                      <a:pt x="377" y="0"/>
                    </a:lnTo>
                    <a:lnTo>
                      <a:pt x="412" y="2"/>
                    </a:lnTo>
                    <a:lnTo>
                      <a:pt x="448" y="7"/>
                    </a:lnTo>
                    <a:lnTo>
                      <a:pt x="482" y="15"/>
                    </a:lnTo>
                    <a:lnTo>
                      <a:pt x="517" y="28"/>
                    </a:lnTo>
                    <a:lnTo>
                      <a:pt x="549" y="42"/>
                    </a:lnTo>
                    <a:lnTo>
                      <a:pt x="580" y="60"/>
                    </a:lnTo>
                    <a:lnTo>
                      <a:pt x="609" y="81"/>
                    </a:lnTo>
                    <a:lnTo>
                      <a:pt x="637" y="106"/>
                    </a:lnTo>
                    <a:lnTo>
                      <a:pt x="663" y="134"/>
                    </a:lnTo>
                    <a:lnTo>
                      <a:pt x="686" y="163"/>
                    </a:lnTo>
                    <a:lnTo>
                      <a:pt x="696" y="179"/>
                    </a:lnTo>
                    <a:lnTo>
                      <a:pt x="706" y="197"/>
                    </a:lnTo>
                    <a:lnTo>
                      <a:pt x="706" y="197"/>
                    </a:lnTo>
                    <a:lnTo>
                      <a:pt x="714" y="213"/>
                    </a:lnTo>
                    <a:lnTo>
                      <a:pt x="722" y="231"/>
                    </a:lnTo>
                    <a:lnTo>
                      <a:pt x="735" y="267"/>
                    </a:lnTo>
                    <a:lnTo>
                      <a:pt x="743" y="303"/>
                    </a:lnTo>
                    <a:lnTo>
                      <a:pt x="750" y="339"/>
                    </a:lnTo>
                    <a:lnTo>
                      <a:pt x="751" y="375"/>
                    </a:lnTo>
                    <a:lnTo>
                      <a:pt x="750" y="412"/>
                    </a:lnTo>
                    <a:lnTo>
                      <a:pt x="743" y="446"/>
                    </a:lnTo>
                    <a:lnTo>
                      <a:pt x="735" y="482"/>
                    </a:lnTo>
                    <a:lnTo>
                      <a:pt x="723" y="516"/>
                    </a:lnTo>
                    <a:lnTo>
                      <a:pt x="709" y="549"/>
                    </a:lnTo>
                    <a:lnTo>
                      <a:pt x="689" y="580"/>
                    </a:lnTo>
                    <a:lnTo>
                      <a:pt x="668" y="609"/>
                    </a:lnTo>
                    <a:lnTo>
                      <a:pt x="644" y="637"/>
                    </a:lnTo>
                    <a:lnTo>
                      <a:pt x="618" y="663"/>
                    </a:lnTo>
                    <a:lnTo>
                      <a:pt x="587" y="686"/>
                    </a:lnTo>
                    <a:lnTo>
                      <a:pt x="570" y="695"/>
                    </a:lnTo>
                    <a:lnTo>
                      <a:pt x="554" y="70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8" name="Freeform 3524"/>
              <p:cNvSpPr/>
              <p:nvPr/>
            </p:nvSpPr>
            <p:spPr bwMode="auto">
              <a:xfrm>
                <a:off x="4373562" y="3451225"/>
                <a:ext cx="596900" cy="595313"/>
              </a:xfrm>
              <a:custGeom>
                <a:avLst/>
                <a:gdLst/>
                <a:ahLst/>
                <a:cxnLst>
                  <a:cxn ang="0">
                    <a:pos x="554" y="705"/>
                  </a:cxn>
                  <a:cxn ang="0">
                    <a:pos x="520" y="721"/>
                  </a:cxn>
                  <a:cxn ang="0">
                    <a:pos x="448" y="743"/>
                  </a:cxn>
                  <a:cxn ang="0">
                    <a:pos x="375" y="751"/>
                  </a:cxn>
                  <a:cxn ang="0">
                    <a:pos x="303" y="743"/>
                  </a:cxn>
                  <a:cxn ang="0">
                    <a:pos x="235" y="723"/>
                  </a:cxn>
                  <a:cxn ang="0">
                    <a:pos x="171" y="689"/>
                  </a:cxn>
                  <a:cxn ang="0">
                    <a:pos x="114" y="643"/>
                  </a:cxn>
                  <a:cxn ang="0">
                    <a:pos x="65" y="586"/>
                  </a:cxn>
                  <a:cxn ang="0">
                    <a:pos x="46" y="554"/>
                  </a:cxn>
                  <a:cxn ang="0">
                    <a:pos x="36" y="536"/>
                  </a:cxn>
                  <a:cxn ang="0">
                    <a:pos x="17" y="484"/>
                  </a:cxn>
                  <a:cxn ang="0">
                    <a:pos x="2" y="410"/>
                  </a:cxn>
                  <a:cxn ang="0">
                    <a:pos x="2" y="339"/>
                  </a:cxn>
                  <a:cxn ang="0">
                    <a:pos x="17" y="267"/>
                  </a:cxn>
                  <a:cxn ang="0">
                    <a:pos x="43" y="202"/>
                  </a:cxn>
                  <a:cxn ang="0">
                    <a:pos x="83" y="140"/>
                  </a:cxn>
                  <a:cxn ang="0">
                    <a:pos x="134" y="88"/>
                  </a:cxn>
                  <a:cxn ang="0">
                    <a:pos x="179" y="55"/>
                  </a:cxn>
                  <a:cxn ang="0">
                    <a:pos x="197" y="46"/>
                  </a:cxn>
                  <a:cxn ang="0">
                    <a:pos x="232" y="28"/>
                  </a:cxn>
                  <a:cxn ang="0">
                    <a:pos x="303" y="7"/>
                  </a:cxn>
                  <a:cxn ang="0">
                    <a:pos x="377" y="0"/>
                  </a:cxn>
                  <a:cxn ang="0">
                    <a:pos x="448" y="7"/>
                  </a:cxn>
                  <a:cxn ang="0">
                    <a:pos x="517" y="28"/>
                  </a:cxn>
                  <a:cxn ang="0">
                    <a:pos x="580" y="60"/>
                  </a:cxn>
                  <a:cxn ang="0">
                    <a:pos x="637" y="106"/>
                  </a:cxn>
                  <a:cxn ang="0">
                    <a:pos x="686" y="163"/>
                  </a:cxn>
                  <a:cxn ang="0">
                    <a:pos x="706" y="197"/>
                  </a:cxn>
                  <a:cxn ang="0">
                    <a:pos x="714" y="213"/>
                  </a:cxn>
                  <a:cxn ang="0">
                    <a:pos x="735" y="267"/>
                  </a:cxn>
                  <a:cxn ang="0">
                    <a:pos x="750" y="339"/>
                  </a:cxn>
                  <a:cxn ang="0">
                    <a:pos x="750" y="412"/>
                  </a:cxn>
                  <a:cxn ang="0">
                    <a:pos x="735" y="482"/>
                  </a:cxn>
                  <a:cxn ang="0">
                    <a:pos x="709" y="549"/>
                  </a:cxn>
                  <a:cxn ang="0">
                    <a:pos x="668" y="609"/>
                  </a:cxn>
                  <a:cxn ang="0">
                    <a:pos x="618" y="663"/>
                  </a:cxn>
                  <a:cxn ang="0">
                    <a:pos x="570" y="695"/>
                  </a:cxn>
                </a:cxnLst>
                <a:rect l="0" t="0" r="r" b="b"/>
                <a:pathLst>
                  <a:path w="751" h="751">
                    <a:moveTo>
                      <a:pt x="554" y="705"/>
                    </a:moveTo>
                    <a:lnTo>
                      <a:pt x="554" y="705"/>
                    </a:lnTo>
                    <a:lnTo>
                      <a:pt x="536" y="713"/>
                    </a:lnTo>
                    <a:lnTo>
                      <a:pt x="520" y="721"/>
                    </a:lnTo>
                    <a:lnTo>
                      <a:pt x="484" y="734"/>
                    </a:lnTo>
                    <a:lnTo>
                      <a:pt x="448" y="743"/>
                    </a:lnTo>
                    <a:lnTo>
                      <a:pt x="412" y="749"/>
                    </a:lnTo>
                    <a:lnTo>
                      <a:pt x="375" y="751"/>
                    </a:lnTo>
                    <a:lnTo>
                      <a:pt x="339" y="748"/>
                    </a:lnTo>
                    <a:lnTo>
                      <a:pt x="303" y="743"/>
                    </a:lnTo>
                    <a:lnTo>
                      <a:pt x="269" y="734"/>
                    </a:lnTo>
                    <a:lnTo>
                      <a:pt x="235" y="723"/>
                    </a:lnTo>
                    <a:lnTo>
                      <a:pt x="202" y="707"/>
                    </a:lnTo>
                    <a:lnTo>
                      <a:pt x="171" y="689"/>
                    </a:lnTo>
                    <a:lnTo>
                      <a:pt x="140" y="668"/>
                    </a:lnTo>
                    <a:lnTo>
                      <a:pt x="114" y="643"/>
                    </a:lnTo>
                    <a:lnTo>
                      <a:pt x="88" y="616"/>
                    </a:lnTo>
                    <a:lnTo>
                      <a:pt x="65" y="586"/>
                    </a:lnTo>
                    <a:lnTo>
                      <a:pt x="56" y="570"/>
                    </a:lnTo>
                    <a:lnTo>
                      <a:pt x="46" y="554"/>
                    </a:lnTo>
                    <a:lnTo>
                      <a:pt x="46" y="554"/>
                    </a:lnTo>
                    <a:lnTo>
                      <a:pt x="36" y="536"/>
                    </a:lnTo>
                    <a:lnTo>
                      <a:pt x="30" y="520"/>
                    </a:lnTo>
                    <a:lnTo>
                      <a:pt x="17" y="484"/>
                    </a:lnTo>
                    <a:lnTo>
                      <a:pt x="7" y="448"/>
                    </a:lnTo>
                    <a:lnTo>
                      <a:pt x="2" y="410"/>
                    </a:lnTo>
                    <a:lnTo>
                      <a:pt x="0" y="375"/>
                    </a:lnTo>
                    <a:lnTo>
                      <a:pt x="2" y="339"/>
                    </a:lnTo>
                    <a:lnTo>
                      <a:pt x="7" y="303"/>
                    </a:lnTo>
                    <a:lnTo>
                      <a:pt x="17" y="267"/>
                    </a:lnTo>
                    <a:lnTo>
                      <a:pt x="28" y="235"/>
                    </a:lnTo>
                    <a:lnTo>
                      <a:pt x="43" y="202"/>
                    </a:lnTo>
                    <a:lnTo>
                      <a:pt x="61" y="169"/>
                    </a:lnTo>
                    <a:lnTo>
                      <a:pt x="83" y="140"/>
                    </a:lnTo>
                    <a:lnTo>
                      <a:pt x="106" y="112"/>
                    </a:lnTo>
                    <a:lnTo>
                      <a:pt x="134" y="88"/>
                    </a:lnTo>
                    <a:lnTo>
                      <a:pt x="165" y="65"/>
                    </a:lnTo>
                    <a:lnTo>
                      <a:pt x="179" y="55"/>
                    </a:lnTo>
                    <a:lnTo>
                      <a:pt x="197" y="46"/>
                    </a:lnTo>
                    <a:lnTo>
                      <a:pt x="197" y="46"/>
                    </a:lnTo>
                    <a:lnTo>
                      <a:pt x="214" y="36"/>
                    </a:lnTo>
                    <a:lnTo>
                      <a:pt x="232" y="28"/>
                    </a:lnTo>
                    <a:lnTo>
                      <a:pt x="267" y="16"/>
                    </a:lnTo>
                    <a:lnTo>
                      <a:pt x="303" y="7"/>
                    </a:lnTo>
                    <a:lnTo>
                      <a:pt x="339" y="2"/>
                    </a:lnTo>
                    <a:lnTo>
                      <a:pt x="377" y="0"/>
                    </a:lnTo>
                    <a:lnTo>
                      <a:pt x="412" y="2"/>
                    </a:lnTo>
                    <a:lnTo>
                      <a:pt x="448" y="7"/>
                    </a:lnTo>
                    <a:lnTo>
                      <a:pt x="482" y="15"/>
                    </a:lnTo>
                    <a:lnTo>
                      <a:pt x="517" y="28"/>
                    </a:lnTo>
                    <a:lnTo>
                      <a:pt x="549" y="42"/>
                    </a:lnTo>
                    <a:lnTo>
                      <a:pt x="580" y="60"/>
                    </a:lnTo>
                    <a:lnTo>
                      <a:pt x="609" y="81"/>
                    </a:lnTo>
                    <a:lnTo>
                      <a:pt x="637" y="106"/>
                    </a:lnTo>
                    <a:lnTo>
                      <a:pt x="663" y="134"/>
                    </a:lnTo>
                    <a:lnTo>
                      <a:pt x="686" y="163"/>
                    </a:lnTo>
                    <a:lnTo>
                      <a:pt x="696" y="179"/>
                    </a:lnTo>
                    <a:lnTo>
                      <a:pt x="706" y="197"/>
                    </a:lnTo>
                    <a:lnTo>
                      <a:pt x="706" y="197"/>
                    </a:lnTo>
                    <a:lnTo>
                      <a:pt x="714" y="213"/>
                    </a:lnTo>
                    <a:lnTo>
                      <a:pt x="722" y="231"/>
                    </a:lnTo>
                    <a:lnTo>
                      <a:pt x="735" y="267"/>
                    </a:lnTo>
                    <a:lnTo>
                      <a:pt x="743" y="303"/>
                    </a:lnTo>
                    <a:lnTo>
                      <a:pt x="750" y="339"/>
                    </a:lnTo>
                    <a:lnTo>
                      <a:pt x="751" y="375"/>
                    </a:lnTo>
                    <a:lnTo>
                      <a:pt x="750" y="412"/>
                    </a:lnTo>
                    <a:lnTo>
                      <a:pt x="743" y="446"/>
                    </a:lnTo>
                    <a:lnTo>
                      <a:pt x="735" y="482"/>
                    </a:lnTo>
                    <a:lnTo>
                      <a:pt x="723" y="516"/>
                    </a:lnTo>
                    <a:lnTo>
                      <a:pt x="709" y="549"/>
                    </a:lnTo>
                    <a:lnTo>
                      <a:pt x="689" y="580"/>
                    </a:lnTo>
                    <a:lnTo>
                      <a:pt x="668" y="609"/>
                    </a:lnTo>
                    <a:lnTo>
                      <a:pt x="644" y="637"/>
                    </a:lnTo>
                    <a:lnTo>
                      <a:pt x="618" y="663"/>
                    </a:lnTo>
                    <a:lnTo>
                      <a:pt x="587" y="686"/>
                    </a:lnTo>
                    <a:lnTo>
                      <a:pt x="570" y="695"/>
                    </a:lnTo>
                    <a:lnTo>
                      <a:pt x="554" y="70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9" name="Freeform 3525"/>
              <p:cNvSpPr/>
              <p:nvPr/>
            </p:nvSpPr>
            <p:spPr bwMode="auto">
              <a:xfrm>
                <a:off x="4440237" y="3516312"/>
                <a:ext cx="463550" cy="463550"/>
              </a:xfrm>
              <a:custGeom>
                <a:avLst/>
                <a:gdLst/>
                <a:ahLst/>
                <a:cxnLst>
                  <a:cxn ang="0">
                    <a:pos x="432" y="549"/>
                  </a:cxn>
                  <a:cxn ang="0">
                    <a:pos x="377" y="572"/>
                  </a:cxn>
                  <a:cxn ang="0">
                    <a:pos x="321" y="583"/>
                  </a:cxn>
                  <a:cxn ang="0">
                    <a:pos x="264" y="583"/>
                  </a:cxn>
                  <a:cxn ang="0">
                    <a:pos x="209" y="572"/>
                  </a:cxn>
                  <a:cxn ang="0">
                    <a:pos x="157" y="551"/>
                  </a:cxn>
                  <a:cxn ang="0">
                    <a:pos x="109" y="520"/>
                  </a:cxn>
                  <a:cxn ang="0">
                    <a:pos x="69" y="480"/>
                  </a:cxn>
                  <a:cxn ang="0">
                    <a:pos x="36" y="432"/>
                  </a:cxn>
                  <a:cxn ang="0">
                    <a:pos x="23" y="404"/>
                  </a:cxn>
                  <a:cxn ang="0">
                    <a:pos x="5" y="349"/>
                  </a:cxn>
                  <a:cxn ang="0">
                    <a:pos x="0" y="292"/>
                  </a:cxn>
                  <a:cxn ang="0">
                    <a:pos x="5" y="236"/>
                  </a:cxn>
                  <a:cxn ang="0">
                    <a:pos x="22" y="182"/>
                  </a:cxn>
                  <a:cxn ang="0">
                    <a:pos x="48" y="132"/>
                  </a:cxn>
                  <a:cxn ang="0">
                    <a:pos x="83" y="88"/>
                  </a:cxn>
                  <a:cxn ang="0">
                    <a:pos x="127" y="51"/>
                  </a:cxn>
                  <a:cxn ang="0">
                    <a:pos x="153" y="34"/>
                  </a:cxn>
                  <a:cxn ang="0">
                    <a:pos x="209" y="11"/>
                  </a:cxn>
                  <a:cxn ang="0">
                    <a:pos x="264" y="2"/>
                  </a:cxn>
                  <a:cxn ang="0">
                    <a:pos x="321" y="2"/>
                  </a:cxn>
                  <a:cxn ang="0">
                    <a:pos x="377" y="11"/>
                  </a:cxn>
                  <a:cxn ang="0">
                    <a:pos x="429" y="33"/>
                  </a:cxn>
                  <a:cxn ang="0">
                    <a:pos x="476" y="64"/>
                  </a:cxn>
                  <a:cxn ang="0">
                    <a:pos x="517" y="104"/>
                  </a:cxn>
                  <a:cxn ang="0">
                    <a:pos x="549" y="153"/>
                  </a:cxn>
                  <a:cxn ang="0">
                    <a:pos x="562" y="179"/>
                  </a:cxn>
                  <a:cxn ang="0">
                    <a:pos x="580" y="236"/>
                  </a:cxn>
                  <a:cxn ang="0">
                    <a:pos x="585" y="292"/>
                  </a:cxn>
                  <a:cxn ang="0">
                    <a:pos x="580" y="349"/>
                  </a:cxn>
                  <a:cxn ang="0">
                    <a:pos x="564" y="402"/>
                  </a:cxn>
                  <a:cxn ang="0">
                    <a:pos x="538" y="451"/>
                  </a:cxn>
                  <a:cxn ang="0">
                    <a:pos x="502" y="497"/>
                  </a:cxn>
                  <a:cxn ang="0">
                    <a:pos x="458" y="533"/>
                  </a:cxn>
                </a:cxnLst>
                <a:rect l="0" t="0" r="r" b="b"/>
                <a:pathLst>
                  <a:path w="585" h="585">
                    <a:moveTo>
                      <a:pt x="432" y="549"/>
                    </a:moveTo>
                    <a:lnTo>
                      <a:pt x="432" y="549"/>
                    </a:lnTo>
                    <a:lnTo>
                      <a:pt x="404" y="562"/>
                    </a:lnTo>
                    <a:lnTo>
                      <a:pt x="377" y="572"/>
                    </a:lnTo>
                    <a:lnTo>
                      <a:pt x="349" y="578"/>
                    </a:lnTo>
                    <a:lnTo>
                      <a:pt x="321" y="583"/>
                    </a:lnTo>
                    <a:lnTo>
                      <a:pt x="292" y="585"/>
                    </a:lnTo>
                    <a:lnTo>
                      <a:pt x="264" y="583"/>
                    </a:lnTo>
                    <a:lnTo>
                      <a:pt x="237" y="578"/>
                    </a:lnTo>
                    <a:lnTo>
                      <a:pt x="209" y="572"/>
                    </a:lnTo>
                    <a:lnTo>
                      <a:pt x="183" y="564"/>
                    </a:lnTo>
                    <a:lnTo>
                      <a:pt x="157" y="551"/>
                    </a:lnTo>
                    <a:lnTo>
                      <a:pt x="132" y="537"/>
                    </a:lnTo>
                    <a:lnTo>
                      <a:pt x="109" y="520"/>
                    </a:lnTo>
                    <a:lnTo>
                      <a:pt x="88" y="502"/>
                    </a:lnTo>
                    <a:lnTo>
                      <a:pt x="69" y="480"/>
                    </a:lnTo>
                    <a:lnTo>
                      <a:pt x="51" y="456"/>
                    </a:lnTo>
                    <a:lnTo>
                      <a:pt x="36" y="432"/>
                    </a:lnTo>
                    <a:lnTo>
                      <a:pt x="36" y="432"/>
                    </a:lnTo>
                    <a:lnTo>
                      <a:pt x="23" y="404"/>
                    </a:lnTo>
                    <a:lnTo>
                      <a:pt x="13" y="376"/>
                    </a:lnTo>
                    <a:lnTo>
                      <a:pt x="5" y="349"/>
                    </a:lnTo>
                    <a:lnTo>
                      <a:pt x="2" y="319"/>
                    </a:lnTo>
                    <a:lnTo>
                      <a:pt x="0" y="292"/>
                    </a:lnTo>
                    <a:lnTo>
                      <a:pt x="2" y="264"/>
                    </a:lnTo>
                    <a:lnTo>
                      <a:pt x="5" y="236"/>
                    </a:lnTo>
                    <a:lnTo>
                      <a:pt x="12" y="209"/>
                    </a:lnTo>
                    <a:lnTo>
                      <a:pt x="22" y="182"/>
                    </a:lnTo>
                    <a:lnTo>
                      <a:pt x="33" y="156"/>
                    </a:lnTo>
                    <a:lnTo>
                      <a:pt x="48" y="132"/>
                    </a:lnTo>
                    <a:lnTo>
                      <a:pt x="64" y="109"/>
                    </a:lnTo>
                    <a:lnTo>
                      <a:pt x="83" y="88"/>
                    </a:lnTo>
                    <a:lnTo>
                      <a:pt x="105" y="68"/>
                    </a:lnTo>
                    <a:lnTo>
                      <a:pt x="127" y="51"/>
                    </a:lnTo>
                    <a:lnTo>
                      <a:pt x="153" y="34"/>
                    </a:lnTo>
                    <a:lnTo>
                      <a:pt x="153" y="34"/>
                    </a:lnTo>
                    <a:lnTo>
                      <a:pt x="181" y="21"/>
                    </a:lnTo>
                    <a:lnTo>
                      <a:pt x="209" y="11"/>
                    </a:lnTo>
                    <a:lnTo>
                      <a:pt x="237" y="5"/>
                    </a:lnTo>
                    <a:lnTo>
                      <a:pt x="264" y="2"/>
                    </a:lnTo>
                    <a:lnTo>
                      <a:pt x="294" y="0"/>
                    </a:lnTo>
                    <a:lnTo>
                      <a:pt x="321" y="2"/>
                    </a:lnTo>
                    <a:lnTo>
                      <a:pt x="349" y="5"/>
                    </a:lnTo>
                    <a:lnTo>
                      <a:pt x="377" y="11"/>
                    </a:lnTo>
                    <a:lnTo>
                      <a:pt x="403" y="21"/>
                    </a:lnTo>
                    <a:lnTo>
                      <a:pt x="429" y="33"/>
                    </a:lnTo>
                    <a:lnTo>
                      <a:pt x="452" y="47"/>
                    </a:lnTo>
                    <a:lnTo>
                      <a:pt x="476" y="64"/>
                    </a:lnTo>
                    <a:lnTo>
                      <a:pt x="497" y="83"/>
                    </a:lnTo>
                    <a:lnTo>
                      <a:pt x="517" y="104"/>
                    </a:lnTo>
                    <a:lnTo>
                      <a:pt x="535" y="127"/>
                    </a:lnTo>
                    <a:lnTo>
                      <a:pt x="549" y="153"/>
                    </a:lnTo>
                    <a:lnTo>
                      <a:pt x="549" y="153"/>
                    </a:lnTo>
                    <a:lnTo>
                      <a:pt x="562" y="179"/>
                    </a:lnTo>
                    <a:lnTo>
                      <a:pt x="572" y="207"/>
                    </a:lnTo>
                    <a:lnTo>
                      <a:pt x="580" y="236"/>
                    </a:lnTo>
                    <a:lnTo>
                      <a:pt x="583" y="264"/>
                    </a:lnTo>
                    <a:lnTo>
                      <a:pt x="585" y="292"/>
                    </a:lnTo>
                    <a:lnTo>
                      <a:pt x="583" y="321"/>
                    </a:lnTo>
                    <a:lnTo>
                      <a:pt x="580" y="349"/>
                    </a:lnTo>
                    <a:lnTo>
                      <a:pt x="572" y="375"/>
                    </a:lnTo>
                    <a:lnTo>
                      <a:pt x="564" y="402"/>
                    </a:lnTo>
                    <a:lnTo>
                      <a:pt x="551" y="427"/>
                    </a:lnTo>
                    <a:lnTo>
                      <a:pt x="538" y="451"/>
                    </a:lnTo>
                    <a:lnTo>
                      <a:pt x="522" y="474"/>
                    </a:lnTo>
                    <a:lnTo>
                      <a:pt x="502" y="497"/>
                    </a:lnTo>
                    <a:lnTo>
                      <a:pt x="481" y="516"/>
                    </a:lnTo>
                    <a:lnTo>
                      <a:pt x="458" y="533"/>
                    </a:lnTo>
                    <a:lnTo>
                      <a:pt x="432" y="549"/>
                    </a:lnTo>
                    <a:close/>
                  </a:path>
                </a:pathLst>
              </a:custGeom>
              <a:solidFill>
                <a:srgbClr val="C69C6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0" name="Freeform 3526"/>
              <p:cNvSpPr/>
              <p:nvPr/>
            </p:nvSpPr>
            <p:spPr bwMode="auto">
              <a:xfrm>
                <a:off x="4440237" y="3516312"/>
                <a:ext cx="463550" cy="463550"/>
              </a:xfrm>
              <a:custGeom>
                <a:avLst/>
                <a:gdLst/>
                <a:ahLst/>
                <a:cxnLst>
                  <a:cxn ang="0">
                    <a:pos x="432" y="549"/>
                  </a:cxn>
                  <a:cxn ang="0">
                    <a:pos x="377" y="572"/>
                  </a:cxn>
                  <a:cxn ang="0">
                    <a:pos x="321" y="583"/>
                  </a:cxn>
                  <a:cxn ang="0">
                    <a:pos x="264" y="583"/>
                  </a:cxn>
                  <a:cxn ang="0">
                    <a:pos x="209" y="572"/>
                  </a:cxn>
                  <a:cxn ang="0">
                    <a:pos x="157" y="551"/>
                  </a:cxn>
                  <a:cxn ang="0">
                    <a:pos x="109" y="520"/>
                  </a:cxn>
                  <a:cxn ang="0">
                    <a:pos x="69" y="480"/>
                  </a:cxn>
                  <a:cxn ang="0">
                    <a:pos x="36" y="432"/>
                  </a:cxn>
                  <a:cxn ang="0">
                    <a:pos x="23" y="404"/>
                  </a:cxn>
                  <a:cxn ang="0">
                    <a:pos x="5" y="349"/>
                  </a:cxn>
                  <a:cxn ang="0">
                    <a:pos x="0" y="292"/>
                  </a:cxn>
                  <a:cxn ang="0">
                    <a:pos x="5" y="236"/>
                  </a:cxn>
                  <a:cxn ang="0">
                    <a:pos x="22" y="182"/>
                  </a:cxn>
                  <a:cxn ang="0">
                    <a:pos x="48" y="132"/>
                  </a:cxn>
                  <a:cxn ang="0">
                    <a:pos x="83" y="88"/>
                  </a:cxn>
                  <a:cxn ang="0">
                    <a:pos x="127" y="51"/>
                  </a:cxn>
                  <a:cxn ang="0">
                    <a:pos x="153" y="34"/>
                  </a:cxn>
                  <a:cxn ang="0">
                    <a:pos x="209" y="11"/>
                  </a:cxn>
                  <a:cxn ang="0">
                    <a:pos x="264" y="2"/>
                  </a:cxn>
                  <a:cxn ang="0">
                    <a:pos x="321" y="2"/>
                  </a:cxn>
                  <a:cxn ang="0">
                    <a:pos x="377" y="11"/>
                  </a:cxn>
                  <a:cxn ang="0">
                    <a:pos x="429" y="33"/>
                  </a:cxn>
                  <a:cxn ang="0">
                    <a:pos x="476" y="64"/>
                  </a:cxn>
                  <a:cxn ang="0">
                    <a:pos x="517" y="104"/>
                  </a:cxn>
                  <a:cxn ang="0">
                    <a:pos x="549" y="153"/>
                  </a:cxn>
                  <a:cxn ang="0">
                    <a:pos x="562" y="179"/>
                  </a:cxn>
                  <a:cxn ang="0">
                    <a:pos x="580" y="236"/>
                  </a:cxn>
                  <a:cxn ang="0">
                    <a:pos x="585" y="292"/>
                  </a:cxn>
                  <a:cxn ang="0">
                    <a:pos x="580" y="349"/>
                  </a:cxn>
                  <a:cxn ang="0">
                    <a:pos x="564" y="402"/>
                  </a:cxn>
                  <a:cxn ang="0">
                    <a:pos x="538" y="451"/>
                  </a:cxn>
                  <a:cxn ang="0">
                    <a:pos x="502" y="497"/>
                  </a:cxn>
                  <a:cxn ang="0">
                    <a:pos x="458" y="533"/>
                  </a:cxn>
                </a:cxnLst>
                <a:rect l="0" t="0" r="r" b="b"/>
                <a:pathLst>
                  <a:path w="585" h="585">
                    <a:moveTo>
                      <a:pt x="432" y="549"/>
                    </a:moveTo>
                    <a:lnTo>
                      <a:pt x="432" y="549"/>
                    </a:lnTo>
                    <a:lnTo>
                      <a:pt x="404" y="562"/>
                    </a:lnTo>
                    <a:lnTo>
                      <a:pt x="377" y="572"/>
                    </a:lnTo>
                    <a:lnTo>
                      <a:pt x="349" y="578"/>
                    </a:lnTo>
                    <a:lnTo>
                      <a:pt x="321" y="583"/>
                    </a:lnTo>
                    <a:lnTo>
                      <a:pt x="292" y="585"/>
                    </a:lnTo>
                    <a:lnTo>
                      <a:pt x="264" y="583"/>
                    </a:lnTo>
                    <a:lnTo>
                      <a:pt x="237" y="578"/>
                    </a:lnTo>
                    <a:lnTo>
                      <a:pt x="209" y="572"/>
                    </a:lnTo>
                    <a:lnTo>
                      <a:pt x="183" y="564"/>
                    </a:lnTo>
                    <a:lnTo>
                      <a:pt x="157" y="551"/>
                    </a:lnTo>
                    <a:lnTo>
                      <a:pt x="132" y="537"/>
                    </a:lnTo>
                    <a:lnTo>
                      <a:pt x="109" y="520"/>
                    </a:lnTo>
                    <a:lnTo>
                      <a:pt x="88" y="502"/>
                    </a:lnTo>
                    <a:lnTo>
                      <a:pt x="69" y="480"/>
                    </a:lnTo>
                    <a:lnTo>
                      <a:pt x="51" y="456"/>
                    </a:lnTo>
                    <a:lnTo>
                      <a:pt x="36" y="432"/>
                    </a:lnTo>
                    <a:lnTo>
                      <a:pt x="36" y="432"/>
                    </a:lnTo>
                    <a:lnTo>
                      <a:pt x="23" y="404"/>
                    </a:lnTo>
                    <a:lnTo>
                      <a:pt x="13" y="376"/>
                    </a:lnTo>
                    <a:lnTo>
                      <a:pt x="5" y="349"/>
                    </a:lnTo>
                    <a:lnTo>
                      <a:pt x="2" y="319"/>
                    </a:lnTo>
                    <a:lnTo>
                      <a:pt x="0" y="292"/>
                    </a:lnTo>
                    <a:lnTo>
                      <a:pt x="2" y="264"/>
                    </a:lnTo>
                    <a:lnTo>
                      <a:pt x="5" y="236"/>
                    </a:lnTo>
                    <a:lnTo>
                      <a:pt x="12" y="209"/>
                    </a:lnTo>
                    <a:lnTo>
                      <a:pt x="22" y="182"/>
                    </a:lnTo>
                    <a:lnTo>
                      <a:pt x="33" y="156"/>
                    </a:lnTo>
                    <a:lnTo>
                      <a:pt x="48" y="132"/>
                    </a:lnTo>
                    <a:lnTo>
                      <a:pt x="64" y="109"/>
                    </a:lnTo>
                    <a:lnTo>
                      <a:pt x="83" y="88"/>
                    </a:lnTo>
                    <a:lnTo>
                      <a:pt x="105" y="68"/>
                    </a:lnTo>
                    <a:lnTo>
                      <a:pt x="127" y="51"/>
                    </a:lnTo>
                    <a:lnTo>
                      <a:pt x="153" y="34"/>
                    </a:lnTo>
                    <a:lnTo>
                      <a:pt x="153" y="34"/>
                    </a:lnTo>
                    <a:lnTo>
                      <a:pt x="181" y="21"/>
                    </a:lnTo>
                    <a:lnTo>
                      <a:pt x="209" y="11"/>
                    </a:lnTo>
                    <a:lnTo>
                      <a:pt x="237" y="5"/>
                    </a:lnTo>
                    <a:lnTo>
                      <a:pt x="264" y="2"/>
                    </a:lnTo>
                    <a:lnTo>
                      <a:pt x="294" y="0"/>
                    </a:lnTo>
                    <a:lnTo>
                      <a:pt x="321" y="2"/>
                    </a:lnTo>
                    <a:lnTo>
                      <a:pt x="349" y="5"/>
                    </a:lnTo>
                    <a:lnTo>
                      <a:pt x="377" y="11"/>
                    </a:lnTo>
                    <a:lnTo>
                      <a:pt x="403" y="21"/>
                    </a:lnTo>
                    <a:lnTo>
                      <a:pt x="429" y="33"/>
                    </a:lnTo>
                    <a:lnTo>
                      <a:pt x="452" y="47"/>
                    </a:lnTo>
                    <a:lnTo>
                      <a:pt x="476" y="64"/>
                    </a:lnTo>
                    <a:lnTo>
                      <a:pt x="497" y="83"/>
                    </a:lnTo>
                    <a:lnTo>
                      <a:pt x="517" y="104"/>
                    </a:lnTo>
                    <a:lnTo>
                      <a:pt x="535" y="127"/>
                    </a:lnTo>
                    <a:lnTo>
                      <a:pt x="549" y="153"/>
                    </a:lnTo>
                    <a:lnTo>
                      <a:pt x="549" y="153"/>
                    </a:lnTo>
                    <a:lnTo>
                      <a:pt x="562" y="179"/>
                    </a:lnTo>
                    <a:lnTo>
                      <a:pt x="572" y="207"/>
                    </a:lnTo>
                    <a:lnTo>
                      <a:pt x="580" y="236"/>
                    </a:lnTo>
                    <a:lnTo>
                      <a:pt x="583" y="264"/>
                    </a:lnTo>
                    <a:lnTo>
                      <a:pt x="585" y="292"/>
                    </a:lnTo>
                    <a:lnTo>
                      <a:pt x="583" y="321"/>
                    </a:lnTo>
                    <a:lnTo>
                      <a:pt x="580" y="349"/>
                    </a:lnTo>
                    <a:lnTo>
                      <a:pt x="572" y="375"/>
                    </a:lnTo>
                    <a:lnTo>
                      <a:pt x="564" y="402"/>
                    </a:lnTo>
                    <a:lnTo>
                      <a:pt x="551" y="427"/>
                    </a:lnTo>
                    <a:lnTo>
                      <a:pt x="538" y="451"/>
                    </a:lnTo>
                    <a:lnTo>
                      <a:pt x="522" y="474"/>
                    </a:lnTo>
                    <a:lnTo>
                      <a:pt x="502" y="497"/>
                    </a:lnTo>
                    <a:lnTo>
                      <a:pt x="481" y="516"/>
                    </a:lnTo>
                    <a:lnTo>
                      <a:pt x="458" y="533"/>
                    </a:lnTo>
                    <a:lnTo>
                      <a:pt x="432" y="549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1" name="Freeform 3527"/>
              <p:cNvSpPr/>
              <p:nvPr/>
            </p:nvSpPr>
            <p:spPr bwMode="auto">
              <a:xfrm>
                <a:off x="4492624" y="3570287"/>
                <a:ext cx="358775" cy="360363"/>
              </a:xfrm>
              <a:custGeom>
                <a:avLst/>
                <a:gdLst/>
                <a:ahLst/>
                <a:cxnLst>
                  <a:cxn ang="0">
                    <a:pos x="334" y="426"/>
                  </a:cxn>
                  <a:cxn ang="0">
                    <a:pos x="292" y="443"/>
                  </a:cxn>
                  <a:cxn ang="0">
                    <a:pos x="248" y="452"/>
                  </a:cxn>
                  <a:cxn ang="0">
                    <a:pos x="205" y="452"/>
                  </a:cxn>
                  <a:cxn ang="0">
                    <a:pos x="161" y="443"/>
                  </a:cxn>
                  <a:cxn ang="0">
                    <a:pos x="122" y="427"/>
                  </a:cxn>
                  <a:cxn ang="0">
                    <a:pos x="85" y="403"/>
                  </a:cxn>
                  <a:cxn ang="0">
                    <a:pos x="54" y="372"/>
                  </a:cxn>
                  <a:cxn ang="0">
                    <a:pos x="28" y="334"/>
                  </a:cxn>
                  <a:cxn ang="0">
                    <a:pos x="18" y="313"/>
                  </a:cxn>
                  <a:cxn ang="0">
                    <a:pos x="5" y="271"/>
                  </a:cxn>
                  <a:cxn ang="0">
                    <a:pos x="0" y="227"/>
                  </a:cxn>
                  <a:cxn ang="0">
                    <a:pos x="5" y="183"/>
                  </a:cxn>
                  <a:cxn ang="0">
                    <a:pos x="16" y="142"/>
                  </a:cxn>
                  <a:cxn ang="0">
                    <a:pos x="38" y="103"/>
                  </a:cxn>
                  <a:cxn ang="0">
                    <a:pos x="65" y="69"/>
                  </a:cxn>
                  <a:cxn ang="0">
                    <a:pos x="99" y="40"/>
                  </a:cxn>
                  <a:cxn ang="0">
                    <a:pos x="119" y="28"/>
                  </a:cxn>
                  <a:cxn ang="0">
                    <a:pos x="161" y="10"/>
                  </a:cxn>
                  <a:cxn ang="0">
                    <a:pos x="205" y="2"/>
                  </a:cxn>
                  <a:cxn ang="0">
                    <a:pos x="248" y="2"/>
                  </a:cxn>
                  <a:cxn ang="0">
                    <a:pos x="292" y="10"/>
                  </a:cxn>
                  <a:cxn ang="0">
                    <a:pos x="331" y="27"/>
                  </a:cxn>
                  <a:cxn ang="0">
                    <a:pos x="368" y="49"/>
                  </a:cxn>
                  <a:cxn ang="0">
                    <a:pos x="399" y="80"/>
                  </a:cxn>
                  <a:cxn ang="0">
                    <a:pos x="425" y="119"/>
                  </a:cxn>
                  <a:cxn ang="0">
                    <a:pos x="435" y="141"/>
                  </a:cxn>
                  <a:cxn ang="0">
                    <a:pos x="448" y="183"/>
                  </a:cxn>
                  <a:cxn ang="0">
                    <a:pos x="453" y="227"/>
                  </a:cxn>
                  <a:cxn ang="0">
                    <a:pos x="448" y="269"/>
                  </a:cxn>
                  <a:cxn ang="0">
                    <a:pos x="437" y="312"/>
                  </a:cxn>
                  <a:cxn ang="0">
                    <a:pos x="415" y="351"/>
                  </a:cxn>
                  <a:cxn ang="0">
                    <a:pos x="388" y="385"/>
                  </a:cxn>
                  <a:cxn ang="0">
                    <a:pos x="354" y="412"/>
                  </a:cxn>
                </a:cxnLst>
                <a:rect l="0" t="0" r="r" b="b"/>
                <a:pathLst>
                  <a:path w="453" h="453">
                    <a:moveTo>
                      <a:pt x="334" y="426"/>
                    </a:moveTo>
                    <a:lnTo>
                      <a:pt x="334" y="426"/>
                    </a:lnTo>
                    <a:lnTo>
                      <a:pt x="313" y="435"/>
                    </a:lnTo>
                    <a:lnTo>
                      <a:pt x="292" y="443"/>
                    </a:lnTo>
                    <a:lnTo>
                      <a:pt x="271" y="448"/>
                    </a:lnTo>
                    <a:lnTo>
                      <a:pt x="248" y="452"/>
                    </a:lnTo>
                    <a:lnTo>
                      <a:pt x="227" y="453"/>
                    </a:lnTo>
                    <a:lnTo>
                      <a:pt x="205" y="452"/>
                    </a:lnTo>
                    <a:lnTo>
                      <a:pt x="183" y="448"/>
                    </a:lnTo>
                    <a:lnTo>
                      <a:pt x="161" y="443"/>
                    </a:lnTo>
                    <a:lnTo>
                      <a:pt x="142" y="435"/>
                    </a:lnTo>
                    <a:lnTo>
                      <a:pt x="122" y="427"/>
                    </a:lnTo>
                    <a:lnTo>
                      <a:pt x="103" y="416"/>
                    </a:lnTo>
                    <a:lnTo>
                      <a:pt x="85" y="403"/>
                    </a:lnTo>
                    <a:lnTo>
                      <a:pt x="69" y="388"/>
                    </a:lnTo>
                    <a:lnTo>
                      <a:pt x="54" y="372"/>
                    </a:lnTo>
                    <a:lnTo>
                      <a:pt x="39" y="354"/>
                    </a:lnTo>
                    <a:lnTo>
                      <a:pt x="28" y="334"/>
                    </a:lnTo>
                    <a:lnTo>
                      <a:pt x="28" y="334"/>
                    </a:lnTo>
                    <a:lnTo>
                      <a:pt x="18" y="313"/>
                    </a:lnTo>
                    <a:lnTo>
                      <a:pt x="10" y="292"/>
                    </a:lnTo>
                    <a:lnTo>
                      <a:pt x="5" y="271"/>
                    </a:lnTo>
                    <a:lnTo>
                      <a:pt x="2" y="248"/>
                    </a:lnTo>
                    <a:lnTo>
                      <a:pt x="0" y="227"/>
                    </a:lnTo>
                    <a:lnTo>
                      <a:pt x="2" y="204"/>
                    </a:lnTo>
                    <a:lnTo>
                      <a:pt x="5" y="183"/>
                    </a:lnTo>
                    <a:lnTo>
                      <a:pt x="10" y="162"/>
                    </a:lnTo>
                    <a:lnTo>
                      <a:pt x="16" y="142"/>
                    </a:lnTo>
                    <a:lnTo>
                      <a:pt x="26" y="123"/>
                    </a:lnTo>
                    <a:lnTo>
                      <a:pt x="38" y="103"/>
                    </a:lnTo>
                    <a:lnTo>
                      <a:pt x="51" y="85"/>
                    </a:lnTo>
                    <a:lnTo>
                      <a:pt x="65" y="69"/>
                    </a:lnTo>
                    <a:lnTo>
                      <a:pt x="82" y="54"/>
                    </a:lnTo>
                    <a:lnTo>
                      <a:pt x="99" y="40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40" y="18"/>
                    </a:lnTo>
                    <a:lnTo>
                      <a:pt x="161" y="10"/>
                    </a:lnTo>
                    <a:lnTo>
                      <a:pt x="183" y="5"/>
                    </a:lnTo>
                    <a:lnTo>
                      <a:pt x="205" y="2"/>
                    </a:lnTo>
                    <a:lnTo>
                      <a:pt x="227" y="0"/>
                    </a:lnTo>
                    <a:lnTo>
                      <a:pt x="248" y="2"/>
                    </a:lnTo>
                    <a:lnTo>
                      <a:pt x="271" y="5"/>
                    </a:lnTo>
                    <a:lnTo>
                      <a:pt x="292" y="10"/>
                    </a:lnTo>
                    <a:lnTo>
                      <a:pt x="311" y="17"/>
                    </a:lnTo>
                    <a:lnTo>
                      <a:pt x="331" y="27"/>
                    </a:lnTo>
                    <a:lnTo>
                      <a:pt x="350" y="38"/>
                    </a:lnTo>
                    <a:lnTo>
                      <a:pt x="368" y="49"/>
                    </a:lnTo>
                    <a:lnTo>
                      <a:pt x="385" y="64"/>
                    </a:lnTo>
                    <a:lnTo>
                      <a:pt x="399" y="80"/>
                    </a:lnTo>
                    <a:lnTo>
                      <a:pt x="414" y="100"/>
                    </a:lnTo>
                    <a:lnTo>
                      <a:pt x="425" y="119"/>
                    </a:lnTo>
                    <a:lnTo>
                      <a:pt x="425" y="119"/>
                    </a:lnTo>
                    <a:lnTo>
                      <a:pt x="435" y="141"/>
                    </a:lnTo>
                    <a:lnTo>
                      <a:pt x="443" y="162"/>
                    </a:lnTo>
                    <a:lnTo>
                      <a:pt x="448" y="183"/>
                    </a:lnTo>
                    <a:lnTo>
                      <a:pt x="451" y="204"/>
                    </a:lnTo>
                    <a:lnTo>
                      <a:pt x="453" y="227"/>
                    </a:lnTo>
                    <a:lnTo>
                      <a:pt x="451" y="248"/>
                    </a:lnTo>
                    <a:lnTo>
                      <a:pt x="448" y="269"/>
                    </a:lnTo>
                    <a:lnTo>
                      <a:pt x="443" y="290"/>
                    </a:lnTo>
                    <a:lnTo>
                      <a:pt x="437" y="312"/>
                    </a:lnTo>
                    <a:lnTo>
                      <a:pt x="427" y="331"/>
                    </a:lnTo>
                    <a:lnTo>
                      <a:pt x="415" y="351"/>
                    </a:lnTo>
                    <a:lnTo>
                      <a:pt x="402" y="369"/>
                    </a:lnTo>
                    <a:lnTo>
                      <a:pt x="388" y="385"/>
                    </a:lnTo>
                    <a:lnTo>
                      <a:pt x="371" y="399"/>
                    </a:lnTo>
                    <a:lnTo>
                      <a:pt x="354" y="412"/>
                    </a:lnTo>
                    <a:lnTo>
                      <a:pt x="334" y="426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2" name="Freeform 3528"/>
              <p:cNvSpPr/>
              <p:nvPr/>
            </p:nvSpPr>
            <p:spPr bwMode="auto">
              <a:xfrm>
                <a:off x="4492624" y="3570287"/>
                <a:ext cx="358775" cy="360363"/>
              </a:xfrm>
              <a:custGeom>
                <a:avLst/>
                <a:gdLst/>
                <a:ahLst/>
                <a:cxnLst>
                  <a:cxn ang="0">
                    <a:pos x="334" y="426"/>
                  </a:cxn>
                  <a:cxn ang="0">
                    <a:pos x="292" y="443"/>
                  </a:cxn>
                  <a:cxn ang="0">
                    <a:pos x="248" y="452"/>
                  </a:cxn>
                  <a:cxn ang="0">
                    <a:pos x="205" y="452"/>
                  </a:cxn>
                  <a:cxn ang="0">
                    <a:pos x="161" y="443"/>
                  </a:cxn>
                  <a:cxn ang="0">
                    <a:pos x="122" y="427"/>
                  </a:cxn>
                  <a:cxn ang="0">
                    <a:pos x="85" y="403"/>
                  </a:cxn>
                  <a:cxn ang="0">
                    <a:pos x="54" y="372"/>
                  </a:cxn>
                  <a:cxn ang="0">
                    <a:pos x="28" y="334"/>
                  </a:cxn>
                  <a:cxn ang="0">
                    <a:pos x="18" y="313"/>
                  </a:cxn>
                  <a:cxn ang="0">
                    <a:pos x="5" y="271"/>
                  </a:cxn>
                  <a:cxn ang="0">
                    <a:pos x="0" y="227"/>
                  </a:cxn>
                  <a:cxn ang="0">
                    <a:pos x="5" y="183"/>
                  </a:cxn>
                  <a:cxn ang="0">
                    <a:pos x="16" y="142"/>
                  </a:cxn>
                  <a:cxn ang="0">
                    <a:pos x="38" y="103"/>
                  </a:cxn>
                  <a:cxn ang="0">
                    <a:pos x="65" y="69"/>
                  </a:cxn>
                  <a:cxn ang="0">
                    <a:pos x="99" y="40"/>
                  </a:cxn>
                  <a:cxn ang="0">
                    <a:pos x="119" y="28"/>
                  </a:cxn>
                  <a:cxn ang="0">
                    <a:pos x="161" y="10"/>
                  </a:cxn>
                  <a:cxn ang="0">
                    <a:pos x="205" y="2"/>
                  </a:cxn>
                  <a:cxn ang="0">
                    <a:pos x="248" y="2"/>
                  </a:cxn>
                  <a:cxn ang="0">
                    <a:pos x="292" y="10"/>
                  </a:cxn>
                  <a:cxn ang="0">
                    <a:pos x="331" y="27"/>
                  </a:cxn>
                  <a:cxn ang="0">
                    <a:pos x="368" y="49"/>
                  </a:cxn>
                  <a:cxn ang="0">
                    <a:pos x="399" y="80"/>
                  </a:cxn>
                  <a:cxn ang="0">
                    <a:pos x="425" y="119"/>
                  </a:cxn>
                  <a:cxn ang="0">
                    <a:pos x="435" y="141"/>
                  </a:cxn>
                  <a:cxn ang="0">
                    <a:pos x="448" y="183"/>
                  </a:cxn>
                  <a:cxn ang="0">
                    <a:pos x="453" y="227"/>
                  </a:cxn>
                  <a:cxn ang="0">
                    <a:pos x="448" y="269"/>
                  </a:cxn>
                  <a:cxn ang="0">
                    <a:pos x="437" y="312"/>
                  </a:cxn>
                  <a:cxn ang="0">
                    <a:pos x="415" y="351"/>
                  </a:cxn>
                  <a:cxn ang="0">
                    <a:pos x="388" y="385"/>
                  </a:cxn>
                  <a:cxn ang="0">
                    <a:pos x="354" y="412"/>
                  </a:cxn>
                </a:cxnLst>
                <a:rect l="0" t="0" r="r" b="b"/>
                <a:pathLst>
                  <a:path w="453" h="453">
                    <a:moveTo>
                      <a:pt x="334" y="426"/>
                    </a:moveTo>
                    <a:lnTo>
                      <a:pt x="334" y="426"/>
                    </a:lnTo>
                    <a:lnTo>
                      <a:pt x="313" y="435"/>
                    </a:lnTo>
                    <a:lnTo>
                      <a:pt x="292" y="443"/>
                    </a:lnTo>
                    <a:lnTo>
                      <a:pt x="271" y="448"/>
                    </a:lnTo>
                    <a:lnTo>
                      <a:pt x="248" y="452"/>
                    </a:lnTo>
                    <a:lnTo>
                      <a:pt x="227" y="453"/>
                    </a:lnTo>
                    <a:lnTo>
                      <a:pt x="205" y="452"/>
                    </a:lnTo>
                    <a:lnTo>
                      <a:pt x="183" y="448"/>
                    </a:lnTo>
                    <a:lnTo>
                      <a:pt x="161" y="443"/>
                    </a:lnTo>
                    <a:lnTo>
                      <a:pt x="142" y="435"/>
                    </a:lnTo>
                    <a:lnTo>
                      <a:pt x="122" y="427"/>
                    </a:lnTo>
                    <a:lnTo>
                      <a:pt x="103" y="416"/>
                    </a:lnTo>
                    <a:lnTo>
                      <a:pt x="85" y="403"/>
                    </a:lnTo>
                    <a:lnTo>
                      <a:pt x="69" y="388"/>
                    </a:lnTo>
                    <a:lnTo>
                      <a:pt x="54" y="372"/>
                    </a:lnTo>
                    <a:lnTo>
                      <a:pt x="39" y="354"/>
                    </a:lnTo>
                    <a:lnTo>
                      <a:pt x="28" y="334"/>
                    </a:lnTo>
                    <a:lnTo>
                      <a:pt x="28" y="334"/>
                    </a:lnTo>
                    <a:lnTo>
                      <a:pt x="18" y="313"/>
                    </a:lnTo>
                    <a:lnTo>
                      <a:pt x="10" y="292"/>
                    </a:lnTo>
                    <a:lnTo>
                      <a:pt x="5" y="271"/>
                    </a:lnTo>
                    <a:lnTo>
                      <a:pt x="2" y="248"/>
                    </a:lnTo>
                    <a:lnTo>
                      <a:pt x="0" y="227"/>
                    </a:lnTo>
                    <a:lnTo>
                      <a:pt x="2" y="204"/>
                    </a:lnTo>
                    <a:lnTo>
                      <a:pt x="5" y="183"/>
                    </a:lnTo>
                    <a:lnTo>
                      <a:pt x="10" y="162"/>
                    </a:lnTo>
                    <a:lnTo>
                      <a:pt x="16" y="142"/>
                    </a:lnTo>
                    <a:lnTo>
                      <a:pt x="26" y="123"/>
                    </a:lnTo>
                    <a:lnTo>
                      <a:pt x="38" y="103"/>
                    </a:lnTo>
                    <a:lnTo>
                      <a:pt x="51" y="85"/>
                    </a:lnTo>
                    <a:lnTo>
                      <a:pt x="65" y="69"/>
                    </a:lnTo>
                    <a:lnTo>
                      <a:pt x="82" y="54"/>
                    </a:lnTo>
                    <a:lnTo>
                      <a:pt x="99" y="40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40" y="18"/>
                    </a:lnTo>
                    <a:lnTo>
                      <a:pt x="161" y="10"/>
                    </a:lnTo>
                    <a:lnTo>
                      <a:pt x="183" y="5"/>
                    </a:lnTo>
                    <a:lnTo>
                      <a:pt x="205" y="2"/>
                    </a:lnTo>
                    <a:lnTo>
                      <a:pt x="227" y="0"/>
                    </a:lnTo>
                    <a:lnTo>
                      <a:pt x="248" y="2"/>
                    </a:lnTo>
                    <a:lnTo>
                      <a:pt x="271" y="5"/>
                    </a:lnTo>
                    <a:lnTo>
                      <a:pt x="292" y="10"/>
                    </a:lnTo>
                    <a:lnTo>
                      <a:pt x="311" y="17"/>
                    </a:lnTo>
                    <a:lnTo>
                      <a:pt x="331" y="27"/>
                    </a:lnTo>
                    <a:lnTo>
                      <a:pt x="350" y="38"/>
                    </a:lnTo>
                    <a:lnTo>
                      <a:pt x="368" y="49"/>
                    </a:lnTo>
                    <a:lnTo>
                      <a:pt x="385" y="64"/>
                    </a:lnTo>
                    <a:lnTo>
                      <a:pt x="399" y="80"/>
                    </a:lnTo>
                    <a:lnTo>
                      <a:pt x="414" y="100"/>
                    </a:lnTo>
                    <a:lnTo>
                      <a:pt x="425" y="119"/>
                    </a:lnTo>
                    <a:lnTo>
                      <a:pt x="425" y="119"/>
                    </a:lnTo>
                    <a:lnTo>
                      <a:pt x="435" y="141"/>
                    </a:lnTo>
                    <a:lnTo>
                      <a:pt x="443" y="162"/>
                    </a:lnTo>
                    <a:lnTo>
                      <a:pt x="448" y="183"/>
                    </a:lnTo>
                    <a:lnTo>
                      <a:pt x="451" y="204"/>
                    </a:lnTo>
                    <a:lnTo>
                      <a:pt x="453" y="227"/>
                    </a:lnTo>
                    <a:lnTo>
                      <a:pt x="451" y="248"/>
                    </a:lnTo>
                    <a:lnTo>
                      <a:pt x="448" y="269"/>
                    </a:lnTo>
                    <a:lnTo>
                      <a:pt x="443" y="290"/>
                    </a:lnTo>
                    <a:lnTo>
                      <a:pt x="437" y="312"/>
                    </a:lnTo>
                    <a:lnTo>
                      <a:pt x="427" y="331"/>
                    </a:lnTo>
                    <a:lnTo>
                      <a:pt x="415" y="351"/>
                    </a:lnTo>
                    <a:lnTo>
                      <a:pt x="402" y="369"/>
                    </a:lnTo>
                    <a:lnTo>
                      <a:pt x="388" y="385"/>
                    </a:lnTo>
                    <a:lnTo>
                      <a:pt x="371" y="399"/>
                    </a:lnTo>
                    <a:lnTo>
                      <a:pt x="354" y="412"/>
                    </a:lnTo>
                    <a:lnTo>
                      <a:pt x="334" y="42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3" name="Freeform 3529"/>
              <p:cNvSpPr/>
              <p:nvPr/>
            </p:nvSpPr>
            <p:spPr bwMode="auto">
              <a:xfrm>
                <a:off x="4565649" y="3656012"/>
                <a:ext cx="160338" cy="20161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0" y="3"/>
                  </a:cxn>
                  <a:cxn ang="0">
                    <a:pos x="70" y="3"/>
                  </a:cxn>
                  <a:cxn ang="0">
                    <a:pos x="59" y="11"/>
                  </a:cxn>
                  <a:cxn ang="0">
                    <a:pos x="48" y="19"/>
                  </a:cxn>
                  <a:cxn ang="0">
                    <a:pos x="38" y="28"/>
                  </a:cxn>
                  <a:cxn ang="0">
                    <a:pos x="30" y="37"/>
                  </a:cxn>
                  <a:cxn ang="0">
                    <a:pos x="22" y="49"/>
                  </a:cxn>
                  <a:cxn ang="0">
                    <a:pos x="15" y="59"/>
                  </a:cxn>
                  <a:cxn ang="0">
                    <a:pos x="10" y="70"/>
                  </a:cxn>
                  <a:cxn ang="0">
                    <a:pos x="5" y="83"/>
                  </a:cxn>
                  <a:cxn ang="0">
                    <a:pos x="4" y="94"/>
                  </a:cxn>
                  <a:cxn ang="0">
                    <a:pos x="0" y="107"/>
                  </a:cxn>
                  <a:cxn ang="0">
                    <a:pos x="0" y="120"/>
                  </a:cxn>
                  <a:cxn ang="0">
                    <a:pos x="0" y="133"/>
                  </a:cxn>
                  <a:cxn ang="0">
                    <a:pos x="2" y="147"/>
                  </a:cxn>
                  <a:cxn ang="0">
                    <a:pos x="5" y="160"/>
                  </a:cxn>
                  <a:cxn ang="0">
                    <a:pos x="10" y="173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26" y="200"/>
                  </a:cxn>
                  <a:cxn ang="0">
                    <a:pos x="38" y="213"/>
                  </a:cxn>
                  <a:cxn ang="0">
                    <a:pos x="51" y="226"/>
                  </a:cxn>
                  <a:cxn ang="0">
                    <a:pos x="66" y="236"/>
                  </a:cxn>
                  <a:cxn ang="0">
                    <a:pos x="82" y="244"/>
                  </a:cxn>
                  <a:cxn ang="0">
                    <a:pos x="98" y="249"/>
                  </a:cxn>
                  <a:cxn ang="0">
                    <a:pos x="116" y="252"/>
                  </a:cxn>
                  <a:cxn ang="0">
                    <a:pos x="134" y="254"/>
                  </a:cxn>
                  <a:cxn ang="0">
                    <a:pos x="134" y="254"/>
                  </a:cxn>
                  <a:cxn ang="0">
                    <a:pos x="150" y="252"/>
                  </a:cxn>
                  <a:cxn ang="0">
                    <a:pos x="165" y="249"/>
                  </a:cxn>
                  <a:cxn ang="0">
                    <a:pos x="181" y="244"/>
                  </a:cxn>
                  <a:cxn ang="0">
                    <a:pos x="197" y="238"/>
                  </a:cxn>
                  <a:cxn ang="0">
                    <a:pos x="197" y="238"/>
                  </a:cxn>
                  <a:cxn ang="0">
                    <a:pos x="204" y="234"/>
                  </a:cxn>
                  <a:cxn ang="0">
                    <a:pos x="77" y="0"/>
                  </a:cxn>
                </a:cxnLst>
                <a:rect l="0" t="0" r="r" b="b"/>
                <a:pathLst>
                  <a:path w="204" h="254">
                    <a:moveTo>
                      <a:pt x="77" y="0"/>
                    </a:moveTo>
                    <a:lnTo>
                      <a:pt x="77" y="0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59" y="11"/>
                    </a:lnTo>
                    <a:lnTo>
                      <a:pt x="48" y="19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22" y="49"/>
                    </a:lnTo>
                    <a:lnTo>
                      <a:pt x="15" y="59"/>
                    </a:lnTo>
                    <a:lnTo>
                      <a:pt x="10" y="70"/>
                    </a:lnTo>
                    <a:lnTo>
                      <a:pt x="5" y="83"/>
                    </a:lnTo>
                    <a:lnTo>
                      <a:pt x="4" y="94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7"/>
                    </a:lnTo>
                    <a:lnTo>
                      <a:pt x="5" y="160"/>
                    </a:lnTo>
                    <a:lnTo>
                      <a:pt x="10" y="17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26" y="200"/>
                    </a:lnTo>
                    <a:lnTo>
                      <a:pt x="38" y="213"/>
                    </a:lnTo>
                    <a:lnTo>
                      <a:pt x="51" y="226"/>
                    </a:lnTo>
                    <a:lnTo>
                      <a:pt x="66" y="236"/>
                    </a:lnTo>
                    <a:lnTo>
                      <a:pt x="82" y="244"/>
                    </a:lnTo>
                    <a:lnTo>
                      <a:pt x="98" y="249"/>
                    </a:lnTo>
                    <a:lnTo>
                      <a:pt x="116" y="252"/>
                    </a:lnTo>
                    <a:lnTo>
                      <a:pt x="134" y="254"/>
                    </a:lnTo>
                    <a:lnTo>
                      <a:pt x="134" y="254"/>
                    </a:lnTo>
                    <a:lnTo>
                      <a:pt x="150" y="252"/>
                    </a:lnTo>
                    <a:lnTo>
                      <a:pt x="165" y="249"/>
                    </a:lnTo>
                    <a:lnTo>
                      <a:pt x="181" y="244"/>
                    </a:lnTo>
                    <a:lnTo>
                      <a:pt x="197" y="238"/>
                    </a:lnTo>
                    <a:lnTo>
                      <a:pt x="197" y="238"/>
                    </a:lnTo>
                    <a:lnTo>
                      <a:pt x="204" y="23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E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4" name="Freeform 3530"/>
              <p:cNvSpPr/>
              <p:nvPr/>
            </p:nvSpPr>
            <p:spPr bwMode="auto">
              <a:xfrm>
                <a:off x="4565649" y="3656012"/>
                <a:ext cx="160338" cy="20161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0" y="3"/>
                  </a:cxn>
                  <a:cxn ang="0">
                    <a:pos x="70" y="3"/>
                  </a:cxn>
                  <a:cxn ang="0">
                    <a:pos x="59" y="11"/>
                  </a:cxn>
                  <a:cxn ang="0">
                    <a:pos x="48" y="19"/>
                  </a:cxn>
                  <a:cxn ang="0">
                    <a:pos x="38" y="28"/>
                  </a:cxn>
                  <a:cxn ang="0">
                    <a:pos x="30" y="37"/>
                  </a:cxn>
                  <a:cxn ang="0">
                    <a:pos x="22" y="49"/>
                  </a:cxn>
                  <a:cxn ang="0">
                    <a:pos x="15" y="59"/>
                  </a:cxn>
                  <a:cxn ang="0">
                    <a:pos x="10" y="70"/>
                  </a:cxn>
                  <a:cxn ang="0">
                    <a:pos x="5" y="83"/>
                  </a:cxn>
                  <a:cxn ang="0">
                    <a:pos x="4" y="94"/>
                  </a:cxn>
                  <a:cxn ang="0">
                    <a:pos x="0" y="107"/>
                  </a:cxn>
                  <a:cxn ang="0">
                    <a:pos x="0" y="120"/>
                  </a:cxn>
                  <a:cxn ang="0">
                    <a:pos x="0" y="133"/>
                  </a:cxn>
                  <a:cxn ang="0">
                    <a:pos x="2" y="147"/>
                  </a:cxn>
                  <a:cxn ang="0">
                    <a:pos x="5" y="160"/>
                  </a:cxn>
                  <a:cxn ang="0">
                    <a:pos x="10" y="173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26" y="200"/>
                  </a:cxn>
                  <a:cxn ang="0">
                    <a:pos x="38" y="213"/>
                  </a:cxn>
                  <a:cxn ang="0">
                    <a:pos x="51" y="226"/>
                  </a:cxn>
                  <a:cxn ang="0">
                    <a:pos x="66" y="236"/>
                  </a:cxn>
                  <a:cxn ang="0">
                    <a:pos x="82" y="244"/>
                  </a:cxn>
                  <a:cxn ang="0">
                    <a:pos x="98" y="249"/>
                  </a:cxn>
                  <a:cxn ang="0">
                    <a:pos x="116" y="252"/>
                  </a:cxn>
                  <a:cxn ang="0">
                    <a:pos x="134" y="254"/>
                  </a:cxn>
                  <a:cxn ang="0">
                    <a:pos x="134" y="254"/>
                  </a:cxn>
                  <a:cxn ang="0">
                    <a:pos x="150" y="252"/>
                  </a:cxn>
                  <a:cxn ang="0">
                    <a:pos x="165" y="249"/>
                  </a:cxn>
                  <a:cxn ang="0">
                    <a:pos x="181" y="244"/>
                  </a:cxn>
                  <a:cxn ang="0">
                    <a:pos x="197" y="238"/>
                  </a:cxn>
                  <a:cxn ang="0">
                    <a:pos x="197" y="238"/>
                  </a:cxn>
                  <a:cxn ang="0">
                    <a:pos x="204" y="234"/>
                  </a:cxn>
                  <a:cxn ang="0">
                    <a:pos x="77" y="0"/>
                  </a:cxn>
                </a:cxnLst>
                <a:rect l="0" t="0" r="r" b="b"/>
                <a:pathLst>
                  <a:path w="204" h="254">
                    <a:moveTo>
                      <a:pt x="77" y="0"/>
                    </a:moveTo>
                    <a:lnTo>
                      <a:pt x="77" y="0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59" y="11"/>
                    </a:lnTo>
                    <a:lnTo>
                      <a:pt x="48" y="19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22" y="49"/>
                    </a:lnTo>
                    <a:lnTo>
                      <a:pt x="15" y="59"/>
                    </a:lnTo>
                    <a:lnTo>
                      <a:pt x="10" y="70"/>
                    </a:lnTo>
                    <a:lnTo>
                      <a:pt x="5" y="83"/>
                    </a:lnTo>
                    <a:lnTo>
                      <a:pt x="4" y="94"/>
                    </a:lnTo>
                    <a:lnTo>
                      <a:pt x="0" y="107"/>
                    </a:lnTo>
                    <a:lnTo>
                      <a:pt x="0" y="120"/>
                    </a:lnTo>
                    <a:lnTo>
                      <a:pt x="0" y="133"/>
                    </a:lnTo>
                    <a:lnTo>
                      <a:pt x="2" y="147"/>
                    </a:lnTo>
                    <a:lnTo>
                      <a:pt x="5" y="160"/>
                    </a:lnTo>
                    <a:lnTo>
                      <a:pt x="10" y="17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26" y="200"/>
                    </a:lnTo>
                    <a:lnTo>
                      <a:pt x="38" y="213"/>
                    </a:lnTo>
                    <a:lnTo>
                      <a:pt x="51" y="226"/>
                    </a:lnTo>
                    <a:lnTo>
                      <a:pt x="66" y="236"/>
                    </a:lnTo>
                    <a:lnTo>
                      <a:pt x="82" y="244"/>
                    </a:lnTo>
                    <a:lnTo>
                      <a:pt x="98" y="249"/>
                    </a:lnTo>
                    <a:lnTo>
                      <a:pt x="116" y="252"/>
                    </a:lnTo>
                    <a:lnTo>
                      <a:pt x="134" y="254"/>
                    </a:lnTo>
                    <a:lnTo>
                      <a:pt x="134" y="254"/>
                    </a:lnTo>
                    <a:lnTo>
                      <a:pt x="150" y="252"/>
                    </a:lnTo>
                    <a:lnTo>
                      <a:pt x="165" y="249"/>
                    </a:lnTo>
                    <a:lnTo>
                      <a:pt x="181" y="244"/>
                    </a:lnTo>
                    <a:lnTo>
                      <a:pt x="197" y="238"/>
                    </a:lnTo>
                    <a:lnTo>
                      <a:pt x="197" y="238"/>
                    </a:lnTo>
                    <a:lnTo>
                      <a:pt x="204" y="234"/>
                    </a:lnTo>
                    <a:lnTo>
                      <a:pt x="7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5" name="Freeform 3531"/>
              <p:cNvSpPr/>
              <p:nvPr/>
            </p:nvSpPr>
            <p:spPr bwMode="auto">
              <a:xfrm>
                <a:off x="4565649" y="3559175"/>
                <a:ext cx="19050" cy="17463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25" y="11"/>
                  </a:cxn>
                  <a:cxn ang="0">
                    <a:pos x="23" y="16"/>
                  </a:cxn>
                  <a:cxn ang="0">
                    <a:pos x="22" y="19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2" y="3"/>
                  </a:cxn>
                  <a:cxn ang="0">
                    <a:pos x="23" y="6"/>
                  </a:cxn>
                  <a:cxn ang="0">
                    <a:pos x="25" y="11"/>
                  </a:cxn>
                </a:cxnLst>
                <a:rect l="0" t="0" r="r" b="b"/>
                <a:pathLst>
                  <a:path w="25" h="23">
                    <a:moveTo>
                      <a:pt x="25" y="11"/>
                    </a:moveTo>
                    <a:lnTo>
                      <a:pt x="25" y="11"/>
                    </a:lnTo>
                    <a:lnTo>
                      <a:pt x="23" y="16"/>
                    </a:lnTo>
                    <a:lnTo>
                      <a:pt x="22" y="19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6" name="Freeform 3532"/>
              <p:cNvSpPr/>
              <p:nvPr/>
            </p:nvSpPr>
            <p:spPr bwMode="auto">
              <a:xfrm>
                <a:off x="4565649" y="3559175"/>
                <a:ext cx="19050" cy="17463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25" y="11"/>
                  </a:cxn>
                  <a:cxn ang="0">
                    <a:pos x="23" y="16"/>
                  </a:cxn>
                  <a:cxn ang="0">
                    <a:pos x="22" y="19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4" y="3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2" y="3"/>
                  </a:cxn>
                  <a:cxn ang="0">
                    <a:pos x="23" y="6"/>
                  </a:cxn>
                  <a:cxn ang="0">
                    <a:pos x="25" y="11"/>
                  </a:cxn>
                </a:cxnLst>
                <a:rect l="0" t="0" r="r" b="b"/>
                <a:pathLst>
                  <a:path w="25" h="23">
                    <a:moveTo>
                      <a:pt x="25" y="11"/>
                    </a:moveTo>
                    <a:lnTo>
                      <a:pt x="25" y="11"/>
                    </a:lnTo>
                    <a:lnTo>
                      <a:pt x="23" y="16"/>
                    </a:lnTo>
                    <a:lnTo>
                      <a:pt x="22" y="19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2" y="3"/>
                    </a:lnTo>
                    <a:lnTo>
                      <a:pt x="23" y="6"/>
                    </a:lnTo>
                    <a:lnTo>
                      <a:pt x="25" y="11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7" name="Freeform 3533"/>
              <p:cNvSpPr/>
              <p:nvPr/>
            </p:nvSpPr>
            <p:spPr bwMode="auto">
              <a:xfrm>
                <a:off x="4518024" y="3600450"/>
                <a:ext cx="20638" cy="19050"/>
              </a:xfrm>
              <a:custGeom>
                <a:avLst/>
                <a:gdLst/>
                <a:ahLst/>
                <a:cxnLst>
                  <a:cxn ang="0">
                    <a:pos x="24" y="13"/>
                  </a:cxn>
                  <a:cxn ang="0">
                    <a:pos x="24" y="13"/>
                  </a:cxn>
                  <a:cxn ang="0">
                    <a:pos x="23" y="16"/>
                  </a:cxn>
                  <a:cxn ang="0">
                    <a:pos x="21" y="21"/>
                  </a:cxn>
                  <a:cxn ang="0">
                    <a:pos x="16" y="23"/>
                  </a:cxn>
                  <a:cxn ang="0">
                    <a:pos x="11" y="24"/>
                  </a:cxn>
                  <a:cxn ang="0">
                    <a:pos x="11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8"/>
                  </a:cxn>
                  <a:cxn ang="0">
                    <a:pos x="3" y="3"/>
                  </a:cxn>
                  <a:cxn ang="0">
                    <a:pos x="8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3" y="8"/>
                  </a:cxn>
                  <a:cxn ang="0">
                    <a:pos x="24" y="13"/>
                  </a:cxn>
                  <a:cxn ang="0">
                    <a:pos x="24" y="13"/>
                  </a:cxn>
                </a:cxnLst>
                <a:rect l="0" t="0" r="r" b="b"/>
                <a:pathLst>
                  <a:path w="24" h="24">
                    <a:moveTo>
                      <a:pt x="24" y="13"/>
                    </a:moveTo>
                    <a:lnTo>
                      <a:pt x="24" y="13"/>
                    </a:lnTo>
                    <a:lnTo>
                      <a:pt x="23" y="16"/>
                    </a:lnTo>
                    <a:lnTo>
                      <a:pt x="21" y="21"/>
                    </a:lnTo>
                    <a:lnTo>
                      <a:pt x="16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3" y="8"/>
                    </a:lnTo>
                    <a:lnTo>
                      <a:pt x="24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8" name="Freeform 3534"/>
              <p:cNvSpPr/>
              <p:nvPr/>
            </p:nvSpPr>
            <p:spPr bwMode="auto">
              <a:xfrm>
                <a:off x="4591049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5" y="15"/>
                  </a:cxn>
                  <a:cxn ang="0">
                    <a:pos x="11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3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16" y="5"/>
                  </a:cxn>
                  <a:cxn ang="0">
                    <a:pos x="16" y="8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1"/>
                    </a:lnTo>
                    <a:lnTo>
                      <a:pt x="15" y="15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6" y="5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9" name="Freeform 3535"/>
              <p:cNvSpPr/>
              <p:nvPr/>
            </p:nvSpPr>
            <p:spPr bwMode="auto">
              <a:xfrm>
                <a:off x="4591049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5" y="15"/>
                  </a:cxn>
                  <a:cxn ang="0">
                    <a:pos x="11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3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16" y="5"/>
                  </a:cxn>
                  <a:cxn ang="0">
                    <a:pos x="16" y="8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1"/>
                    </a:lnTo>
                    <a:lnTo>
                      <a:pt x="15" y="15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6" y="5"/>
                    </a:lnTo>
                    <a:lnTo>
                      <a:pt x="16" y="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0" name="Freeform 3536"/>
              <p:cNvSpPr/>
              <p:nvPr/>
            </p:nvSpPr>
            <p:spPr bwMode="auto">
              <a:xfrm>
                <a:off x="454818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1"/>
                  </a:cxn>
                  <a:cxn ang="0">
                    <a:pos x="15" y="14"/>
                  </a:cxn>
                  <a:cxn ang="0">
                    <a:pos x="13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7" y="16"/>
                  </a:cxn>
                  <a:cxn ang="0">
                    <a:pos x="3" y="14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5" y="1"/>
                  </a:cxn>
                  <a:cxn ang="0">
                    <a:pos x="18" y="5"/>
                  </a:cxn>
                  <a:cxn ang="0">
                    <a:pos x="18" y="8"/>
                  </a:cxn>
                  <a:cxn ang="0">
                    <a:pos x="18" y="8"/>
                  </a:cxn>
                </a:cxnLst>
                <a:rect l="0" t="0" r="r" b="b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8" y="11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7" y="16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8" y="5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1" name="Freeform 3537"/>
              <p:cNvSpPr/>
              <p:nvPr/>
            </p:nvSpPr>
            <p:spPr bwMode="auto">
              <a:xfrm>
                <a:off x="4538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14" y="14"/>
                  </a:cxn>
                  <a:cxn ang="0">
                    <a:pos x="13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3" y="14"/>
                  </a:cxn>
                  <a:cxn ang="0">
                    <a:pos x="1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1"/>
                  </a:cxn>
                  <a:cxn ang="0">
                    <a:pos x="14" y="3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8"/>
                  </a:cxn>
                </a:cxnLst>
                <a:rect l="0" t="0" r="r" b="b"/>
                <a:pathLst>
                  <a:path w="18" h="18">
                    <a:moveTo>
                      <a:pt x="18" y="8"/>
                    </a:moveTo>
                    <a:lnTo>
                      <a:pt x="18" y="8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2" name="Freeform 3538"/>
              <p:cNvSpPr/>
              <p:nvPr/>
            </p:nvSpPr>
            <p:spPr bwMode="auto">
              <a:xfrm>
                <a:off x="4483099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3" y="5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3" y="18"/>
                  </a:cxn>
                  <a:cxn ang="0">
                    <a:pos x="18" y="21"/>
                  </a:cxn>
                  <a:cxn ang="0">
                    <a:pos x="18" y="21"/>
                  </a:cxn>
                  <a:cxn ang="0">
                    <a:pos x="15" y="23"/>
                  </a:cxn>
                  <a:cxn ang="0">
                    <a:pos x="10" y="23"/>
                  </a:cxn>
                  <a:cxn ang="0">
                    <a:pos x="5" y="21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5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25" h="23">
                    <a:moveTo>
                      <a:pt x="23" y="5"/>
                    </a:moveTo>
                    <a:lnTo>
                      <a:pt x="23" y="5"/>
                    </a:lnTo>
                    <a:lnTo>
                      <a:pt x="25" y="10"/>
                    </a:lnTo>
                    <a:lnTo>
                      <a:pt x="25" y="13"/>
                    </a:lnTo>
                    <a:lnTo>
                      <a:pt x="23" y="18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5" y="23"/>
                    </a:lnTo>
                    <a:lnTo>
                      <a:pt x="10" y="23"/>
                    </a:lnTo>
                    <a:lnTo>
                      <a:pt x="5" y="2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3" name="Freeform 3539"/>
              <p:cNvSpPr/>
              <p:nvPr/>
            </p:nvSpPr>
            <p:spPr bwMode="auto">
              <a:xfrm>
                <a:off x="4467224" y="3700462"/>
                <a:ext cx="17463" cy="17463"/>
              </a:xfrm>
              <a:custGeom>
                <a:avLst/>
                <a:gdLst/>
                <a:ahLst/>
                <a:cxnLst>
                  <a:cxn ang="0">
                    <a:pos x="21" y="5"/>
                  </a:cxn>
                  <a:cxn ang="0">
                    <a:pos x="21" y="5"/>
                  </a:cxn>
                  <a:cxn ang="0">
                    <a:pos x="22" y="10"/>
                  </a:cxn>
                  <a:cxn ang="0">
                    <a:pos x="22" y="15"/>
                  </a:cxn>
                  <a:cxn ang="0">
                    <a:pos x="21" y="18"/>
                  </a:cxn>
                  <a:cxn ang="0">
                    <a:pos x="17" y="21"/>
                  </a:cxn>
                  <a:cxn ang="0">
                    <a:pos x="17" y="21"/>
                  </a:cxn>
                  <a:cxn ang="0">
                    <a:pos x="14" y="23"/>
                  </a:cxn>
                  <a:cxn ang="0">
                    <a:pos x="9" y="23"/>
                  </a:cxn>
                  <a:cxn ang="0">
                    <a:pos x="4" y="21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1" y="5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21" y="5"/>
                  </a:cxn>
                  <a:cxn ang="0">
                    <a:pos x="21" y="5"/>
                  </a:cxn>
                </a:cxnLst>
                <a:rect l="0" t="0" r="r" b="b"/>
                <a:pathLst>
                  <a:path w="22" h="23">
                    <a:moveTo>
                      <a:pt x="21" y="5"/>
                    </a:moveTo>
                    <a:lnTo>
                      <a:pt x="21" y="5"/>
                    </a:lnTo>
                    <a:lnTo>
                      <a:pt x="22" y="10"/>
                    </a:lnTo>
                    <a:lnTo>
                      <a:pt x="22" y="15"/>
                    </a:lnTo>
                    <a:lnTo>
                      <a:pt x="21" y="18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4" y="23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21" y="5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4" name="Freeform 3540"/>
              <p:cNvSpPr/>
              <p:nvPr/>
            </p:nvSpPr>
            <p:spPr bwMode="auto">
              <a:xfrm>
                <a:off x="45005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3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6" y="1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0" y="17"/>
                  </a:cxn>
                  <a:cxn ang="0">
                    <a:pos x="6" y="17"/>
                  </a:cxn>
                  <a:cxn ang="0">
                    <a:pos x="5" y="15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6" y="3"/>
                  </a:cxn>
                  <a:cxn ang="0">
                    <a:pos x="16" y="3"/>
                  </a:cxn>
                </a:cxnLst>
                <a:rect l="0" t="0" r="r" b="b"/>
                <a:pathLst>
                  <a:path w="18" h="17">
                    <a:moveTo>
                      <a:pt x="16" y="3"/>
                    </a:moveTo>
                    <a:lnTo>
                      <a:pt x="16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5" name="Freeform 3541"/>
              <p:cNvSpPr/>
              <p:nvPr/>
            </p:nvSpPr>
            <p:spPr bwMode="auto">
              <a:xfrm>
                <a:off x="4473574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3"/>
                  </a:cxn>
                  <a:cxn ang="0">
                    <a:pos x="16" y="7"/>
                  </a:cxn>
                  <a:cxn ang="0">
                    <a:pos x="16" y="10"/>
                  </a:cxn>
                  <a:cxn ang="0">
                    <a:pos x="16" y="1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9" y="16"/>
                  </a:cxn>
                  <a:cxn ang="0">
                    <a:pos x="6" y="16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6" y="3"/>
                  </a:cxn>
                  <a:cxn ang="0">
                    <a:pos x="16" y="3"/>
                  </a:cxn>
                </a:cxnLst>
                <a:rect l="0" t="0" r="r" b="b"/>
                <a:pathLst>
                  <a:path w="16" h="16">
                    <a:moveTo>
                      <a:pt x="16" y="3"/>
                    </a:moveTo>
                    <a:lnTo>
                      <a:pt x="16" y="3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6" name="Freeform 3542"/>
              <p:cNvSpPr/>
              <p:nvPr/>
            </p:nvSpPr>
            <p:spPr bwMode="auto">
              <a:xfrm>
                <a:off x="4475162" y="3679825"/>
                <a:ext cx="14288" cy="1270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6" y="7"/>
                  </a:cxn>
                  <a:cxn ang="0">
                    <a:pos x="16" y="10"/>
                  </a:cxn>
                  <a:cxn ang="0">
                    <a:pos x="16" y="13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6" y="17"/>
                  </a:cxn>
                  <a:cxn ang="0">
                    <a:pos x="3" y="17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17">
                    <a:moveTo>
                      <a:pt x="16" y="4"/>
                    </a:moveTo>
                    <a:lnTo>
                      <a:pt x="16" y="4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7" name="Freeform 3543"/>
              <p:cNvSpPr/>
              <p:nvPr/>
            </p:nvSpPr>
            <p:spPr bwMode="auto">
              <a:xfrm>
                <a:off x="4465637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2"/>
                  </a:cxn>
                  <a:cxn ang="0">
                    <a:pos x="21" y="5"/>
                  </a:cxn>
                  <a:cxn ang="0">
                    <a:pos x="23" y="8"/>
                  </a:cxn>
                  <a:cxn ang="0">
                    <a:pos x="24" y="13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19" y="21"/>
                  </a:cxn>
                  <a:cxn ang="0">
                    <a:pos x="16" y="23"/>
                  </a:cxn>
                  <a:cxn ang="0">
                    <a:pos x="11" y="24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3" y="20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5" y="3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18" y="2"/>
                  </a:cxn>
                </a:cxnLst>
                <a:rect l="0" t="0" r="r" b="b"/>
                <a:pathLst>
                  <a:path w="24" h="24">
                    <a:moveTo>
                      <a:pt x="18" y="2"/>
                    </a:moveTo>
                    <a:lnTo>
                      <a:pt x="18" y="2"/>
                    </a:lnTo>
                    <a:lnTo>
                      <a:pt x="21" y="5"/>
                    </a:lnTo>
                    <a:lnTo>
                      <a:pt x="23" y="8"/>
                    </a:lnTo>
                    <a:lnTo>
                      <a:pt x="24" y="1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9" y="21"/>
                    </a:lnTo>
                    <a:lnTo>
                      <a:pt x="16" y="23"/>
                    </a:lnTo>
                    <a:lnTo>
                      <a:pt x="11" y="24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3" y="20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8" name="Freeform 3544"/>
              <p:cNvSpPr/>
              <p:nvPr/>
            </p:nvSpPr>
            <p:spPr bwMode="auto">
              <a:xfrm>
                <a:off x="4481512" y="3817937"/>
                <a:ext cx="17463" cy="1905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1"/>
                  </a:cxn>
                  <a:cxn ang="0">
                    <a:pos x="22" y="4"/>
                  </a:cxn>
                  <a:cxn ang="0">
                    <a:pos x="23" y="9"/>
                  </a:cxn>
                  <a:cxn ang="0">
                    <a:pos x="23" y="13"/>
                  </a:cxn>
                  <a:cxn ang="0">
                    <a:pos x="22" y="17"/>
                  </a:cxn>
                  <a:cxn ang="0">
                    <a:pos x="22" y="17"/>
                  </a:cxn>
                  <a:cxn ang="0">
                    <a:pos x="18" y="21"/>
                  </a:cxn>
                  <a:cxn ang="0">
                    <a:pos x="15" y="24"/>
                  </a:cxn>
                  <a:cxn ang="0">
                    <a:pos x="10" y="24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2" y="19"/>
                  </a:cxn>
                  <a:cxn ang="0">
                    <a:pos x="0" y="16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9" y="1"/>
                  </a:cxn>
                  <a:cxn ang="0">
                    <a:pos x="14" y="0"/>
                  </a:cxn>
                  <a:cxn ang="0">
                    <a:pos x="17" y="1"/>
                  </a:cxn>
                  <a:cxn ang="0">
                    <a:pos x="17" y="1"/>
                  </a:cxn>
                </a:cxnLst>
                <a:rect l="0" t="0" r="r" b="b"/>
                <a:pathLst>
                  <a:path w="23" h="24">
                    <a:moveTo>
                      <a:pt x="17" y="1"/>
                    </a:moveTo>
                    <a:lnTo>
                      <a:pt x="17" y="1"/>
                    </a:lnTo>
                    <a:lnTo>
                      <a:pt x="22" y="4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18" y="21"/>
                    </a:lnTo>
                    <a:lnTo>
                      <a:pt x="15" y="24"/>
                    </a:lnTo>
                    <a:lnTo>
                      <a:pt x="10" y="24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59" name="Freeform 3545"/>
              <p:cNvSpPr/>
              <p:nvPr/>
            </p:nvSpPr>
            <p:spPr bwMode="auto">
              <a:xfrm>
                <a:off x="4473574" y="3735387"/>
                <a:ext cx="14288" cy="14288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3" y="2"/>
                  </a:cxn>
                  <a:cxn ang="0">
                    <a:pos x="16" y="3"/>
                  </a:cxn>
                  <a:cxn ang="0">
                    <a:pos x="16" y="6"/>
                  </a:cxn>
                  <a:cxn ang="0">
                    <a:pos x="18" y="10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1" y="16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3" y="2"/>
                  </a:cxn>
                </a:cxnLst>
                <a:rect l="0" t="0" r="r" b="b"/>
                <a:pathLst>
                  <a:path w="18" h="18">
                    <a:moveTo>
                      <a:pt x="13" y="2"/>
                    </a:moveTo>
                    <a:lnTo>
                      <a:pt x="13" y="2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1" y="16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0" name="Freeform 3546"/>
              <p:cNvSpPr/>
              <p:nvPr/>
            </p:nvSpPr>
            <p:spPr bwMode="auto">
              <a:xfrm>
                <a:off x="446563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3" y="2"/>
                  </a:cxn>
                  <a:cxn ang="0">
                    <a:pos x="16" y="4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5" y="15"/>
                  </a:cxn>
                  <a:cxn ang="0">
                    <a:pos x="11" y="17"/>
                  </a:cxn>
                  <a:cxn ang="0">
                    <a:pos x="8" y="17"/>
                  </a:cxn>
                  <a:cxn ang="0">
                    <a:pos x="5" y="17"/>
                  </a:cxn>
                  <a:cxn ang="0">
                    <a:pos x="5" y="17"/>
                  </a:cxn>
                  <a:cxn ang="0">
                    <a:pos x="2" y="13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2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3" y="2"/>
                  </a:cxn>
                </a:cxnLst>
                <a:rect l="0" t="0" r="r" b="b"/>
                <a:pathLst>
                  <a:path w="18" h="17">
                    <a:moveTo>
                      <a:pt x="13" y="2"/>
                    </a:moveTo>
                    <a:lnTo>
                      <a:pt x="13" y="2"/>
                    </a:lnTo>
                    <a:lnTo>
                      <a:pt x="16" y="4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1" name="Freeform 3547"/>
              <p:cNvSpPr/>
              <p:nvPr/>
            </p:nvSpPr>
            <p:spPr bwMode="auto">
              <a:xfrm>
                <a:off x="4478337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15" y="4"/>
                  </a:cxn>
                  <a:cxn ang="0">
                    <a:pos x="17" y="7"/>
                  </a:cxn>
                  <a:cxn ang="0">
                    <a:pos x="17" y="10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7" y="18"/>
                  </a:cxn>
                  <a:cxn ang="0">
                    <a:pos x="3" y="17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17" h="18">
                    <a:moveTo>
                      <a:pt x="12" y="2"/>
                    </a:moveTo>
                    <a:lnTo>
                      <a:pt x="12" y="2"/>
                    </a:lnTo>
                    <a:lnTo>
                      <a:pt x="15" y="4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7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2" name="Freeform 3548"/>
              <p:cNvSpPr/>
              <p:nvPr/>
            </p:nvSpPr>
            <p:spPr bwMode="auto">
              <a:xfrm>
                <a:off x="4497387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15"/>
                  </a:cxn>
                  <a:cxn ang="0">
                    <a:pos x="21" y="20"/>
                  </a:cxn>
                  <a:cxn ang="0">
                    <a:pos x="18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5" y="21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3" y="3"/>
                  </a:cxn>
                  <a:cxn ang="0">
                    <a:pos x="7" y="2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24" h="23">
                    <a:moveTo>
                      <a:pt x="11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15"/>
                    </a:lnTo>
                    <a:lnTo>
                      <a:pt x="21" y="20"/>
                    </a:lnTo>
                    <a:lnTo>
                      <a:pt x="18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5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3" name="Freeform 3549"/>
              <p:cNvSpPr/>
              <p:nvPr/>
            </p:nvSpPr>
            <p:spPr bwMode="auto">
              <a:xfrm>
                <a:off x="4543424" y="3910012"/>
                <a:ext cx="17463" cy="2063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9" y="3"/>
                  </a:cxn>
                  <a:cxn ang="0">
                    <a:pos x="22" y="6"/>
                  </a:cxn>
                  <a:cxn ang="0">
                    <a:pos x="22" y="11"/>
                  </a:cxn>
                  <a:cxn ang="0">
                    <a:pos x="22" y="11"/>
                  </a:cxn>
                  <a:cxn ang="0">
                    <a:pos x="22" y="14"/>
                  </a:cxn>
                  <a:cxn ang="0">
                    <a:pos x="21" y="19"/>
                  </a:cxn>
                  <a:cxn ang="0">
                    <a:pos x="18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3" y="5"/>
                  </a:cxn>
                  <a:cxn ang="0">
                    <a:pos x="6" y="1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22" h="24">
                    <a:moveTo>
                      <a:pt x="9" y="0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4"/>
                    </a:lnTo>
                    <a:lnTo>
                      <a:pt x="21" y="19"/>
                    </a:lnTo>
                    <a:lnTo>
                      <a:pt x="18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8" y="23"/>
                    </a:lnTo>
                    <a:lnTo>
                      <a:pt x="3" y="21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4" name="Freeform 3550"/>
              <p:cNvSpPr/>
              <p:nvPr/>
            </p:nvSpPr>
            <p:spPr bwMode="auto">
              <a:xfrm>
                <a:off x="4491037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3" y="1"/>
                  </a:cxn>
                  <a:cxn ang="0">
                    <a:pos x="16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4" y="13"/>
                  </a:cxn>
                  <a:cxn ang="0">
                    <a:pos x="11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4" y="16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4" y="13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5" name="Freeform 3551"/>
              <p:cNvSpPr/>
              <p:nvPr/>
            </p:nvSpPr>
            <p:spPr bwMode="auto">
              <a:xfrm>
                <a:off x="4508499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1"/>
                  </a:cxn>
                  <a:cxn ang="0">
                    <a:pos x="16" y="15"/>
                  </a:cxn>
                  <a:cxn ang="0">
                    <a:pos x="13" y="16"/>
                  </a:cxn>
                  <a:cxn ang="0">
                    <a:pos x="9" y="18"/>
                  </a:cxn>
                  <a:cxn ang="0">
                    <a:pos x="9" y="18"/>
                  </a:cxn>
                  <a:cxn ang="0">
                    <a:pos x="6" y="16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6" name="Freeform 3552"/>
              <p:cNvSpPr/>
              <p:nvPr/>
            </p:nvSpPr>
            <p:spPr bwMode="auto">
              <a:xfrm>
                <a:off x="4529137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1"/>
                  </a:cxn>
                  <a:cxn ang="0">
                    <a:pos x="14" y="5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4" y="15"/>
                  </a:cxn>
                  <a:cxn ang="0">
                    <a:pos x="11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1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6" h="18">
                    <a:moveTo>
                      <a:pt x="6" y="0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5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4" y="15"/>
                    </a:lnTo>
                    <a:lnTo>
                      <a:pt x="11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7" name="Freeform 3553"/>
              <p:cNvSpPr/>
              <p:nvPr/>
            </p:nvSpPr>
            <p:spPr bwMode="auto">
              <a:xfrm>
                <a:off x="4760912" y="3559175"/>
                <a:ext cx="20638" cy="1746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6" y="23"/>
                  </a:cxn>
                  <a:cxn ang="0">
                    <a:pos x="21" y="19"/>
                  </a:cxn>
                  <a:cxn ang="0">
                    <a:pos x="23" y="16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6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</a:cxnLst>
                <a:rect l="0" t="0" r="r" b="b"/>
                <a:pathLst>
                  <a:path w="24" h="23">
                    <a:moveTo>
                      <a:pt x="0" y="11"/>
                    </a:moveTo>
                    <a:lnTo>
                      <a:pt x="0" y="11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8" name="Freeform 3554"/>
              <p:cNvSpPr/>
              <p:nvPr/>
            </p:nvSpPr>
            <p:spPr bwMode="auto">
              <a:xfrm>
                <a:off x="4760912" y="3559175"/>
                <a:ext cx="20638" cy="1746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6" y="23"/>
                  </a:cxn>
                  <a:cxn ang="0">
                    <a:pos x="21" y="19"/>
                  </a:cxn>
                  <a:cxn ang="0">
                    <a:pos x="23" y="16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6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</a:cxnLst>
                <a:rect l="0" t="0" r="r" b="b"/>
                <a:pathLst>
                  <a:path w="24" h="23">
                    <a:moveTo>
                      <a:pt x="0" y="11"/>
                    </a:moveTo>
                    <a:lnTo>
                      <a:pt x="0" y="11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9" name="Freeform 3555"/>
              <p:cNvSpPr/>
              <p:nvPr/>
            </p:nvSpPr>
            <p:spPr bwMode="auto">
              <a:xfrm>
                <a:off x="4808537" y="3600450"/>
                <a:ext cx="19050" cy="1905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3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6" y="23"/>
                  </a:cxn>
                  <a:cxn ang="0">
                    <a:pos x="21" y="21"/>
                  </a:cxn>
                  <a:cxn ang="0">
                    <a:pos x="22" y="16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2" y="8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3"/>
                  </a:cxn>
                </a:cxnLst>
                <a:rect l="0" t="0" r="r" b="b"/>
                <a:pathLst>
                  <a:path w="24" h="24">
                    <a:moveTo>
                      <a:pt x="0" y="13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2" y="16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2" y="8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0" name="Freeform 3556"/>
              <p:cNvSpPr/>
              <p:nvPr/>
            </p:nvSpPr>
            <p:spPr bwMode="auto">
              <a:xfrm>
                <a:off x="4808537" y="3600450"/>
                <a:ext cx="19050" cy="1905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3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6" y="23"/>
                  </a:cxn>
                  <a:cxn ang="0">
                    <a:pos x="21" y="21"/>
                  </a:cxn>
                  <a:cxn ang="0">
                    <a:pos x="22" y="16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2" y="8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3"/>
                  </a:cxn>
                </a:cxnLst>
                <a:rect l="0" t="0" r="r" b="b"/>
                <a:pathLst>
                  <a:path w="24" h="24">
                    <a:moveTo>
                      <a:pt x="0" y="13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2" y="16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2" y="8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1" name="Freeform 3557"/>
              <p:cNvSpPr/>
              <p:nvPr/>
            </p:nvSpPr>
            <p:spPr bwMode="auto">
              <a:xfrm>
                <a:off x="4741862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12" y="16"/>
                  </a:cxn>
                  <a:cxn ang="0">
                    <a:pos x="14" y="15"/>
                  </a:cxn>
                  <a:cxn ang="0">
                    <a:pos x="17" y="11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r" b="b"/>
                <a:pathLst>
                  <a:path w="17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2" name="Freeform 3558"/>
              <p:cNvSpPr/>
              <p:nvPr/>
            </p:nvSpPr>
            <p:spPr bwMode="auto">
              <a:xfrm>
                <a:off x="4741862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12" y="16"/>
                  </a:cxn>
                  <a:cxn ang="0">
                    <a:pos x="14" y="15"/>
                  </a:cxn>
                  <a:cxn ang="0">
                    <a:pos x="17" y="11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r" b="b"/>
                <a:pathLst>
                  <a:path w="17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3" name="Freeform 3559"/>
              <p:cNvSpPr/>
              <p:nvPr/>
            </p:nvSpPr>
            <p:spPr bwMode="auto">
              <a:xfrm>
                <a:off x="478313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r" b="b"/>
                <a:pathLst>
                  <a:path w="18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4" name="Freeform 3560"/>
              <p:cNvSpPr/>
              <p:nvPr/>
            </p:nvSpPr>
            <p:spPr bwMode="auto">
              <a:xfrm>
                <a:off x="478313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0" y="8"/>
                  </a:cxn>
                </a:cxnLst>
                <a:rect l="0" t="0" r="r" b="b"/>
                <a:pathLst>
                  <a:path w="18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5" name="Freeform 3561"/>
              <p:cNvSpPr/>
              <p:nvPr/>
            </p:nvSpPr>
            <p:spPr bwMode="auto">
              <a:xfrm>
                <a:off x="4792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</a:cxnLst>
                <a:rect l="0" t="0" r="r" b="b"/>
                <a:pathLst>
                  <a:path w="18" h="18">
                    <a:moveTo>
                      <a:pt x="0" y="8"/>
                    </a:move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6" name="Freeform 3562"/>
              <p:cNvSpPr/>
              <p:nvPr/>
            </p:nvSpPr>
            <p:spPr bwMode="auto">
              <a:xfrm>
                <a:off x="4792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</a:cxnLst>
                <a:rect l="0" t="0" r="r" b="b"/>
                <a:pathLst>
                  <a:path w="18" h="18">
                    <a:moveTo>
                      <a:pt x="0" y="8"/>
                    </a:move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7" name="Freeform 3563"/>
              <p:cNvSpPr/>
              <p:nvPr/>
            </p:nvSpPr>
            <p:spPr bwMode="auto">
              <a:xfrm>
                <a:off x="4845049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10" y="23"/>
                  </a:cxn>
                  <a:cxn ang="0">
                    <a:pos x="15" y="23"/>
                  </a:cxn>
                  <a:cxn ang="0">
                    <a:pos x="20" y="21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2" y="5"/>
                  </a:cxn>
                </a:cxnLst>
                <a:rect l="0" t="0" r="r" b="b"/>
                <a:pathLst>
                  <a:path w="25" h="23">
                    <a:moveTo>
                      <a:pt x="2" y="5"/>
                    </a:moveTo>
                    <a:lnTo>
                      <a:pt x="2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10" y="23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8" name="Freeform 3564"/>
              <p:cNvSpPr/>
              <p:nvPr/>
            </p:nvSpPr>
            <p:spPr bwMode="auto">
              <a:xfrm>
                <a:off x="4845049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10" y="23"/>
                  </a:cxn>
                  <a:cxn ang="0">
                    <a:pos x="15" y="23"/>
                  </a:cxn>
                  <a:cxn ang="0">
                    <a:pos x="20" y="21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2" y="5"/>
                  </a:cxn>
                </a:cxnLst>
                <a:rect l="0" t="0" r="r" b="b"/>
                <a:pathLst>
                  <a:path w="25" h="23">
                    <a:moveTo>
                      <a:pt x="2" y="5"/>
                    </a:moveTo>
                    <a:lnTo>
                      <a:pt x="2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10" y="23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2" y="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79" name="Freeform 3565"/>
              <p:cNvSpPr/>
              <p:nvPr/>
            </p:nvSpPr>
            <p:spPr bwMode="auto">
              <a:xfrm>
                <a:off x="4860924" y="3700462"/>
                <a:ext cx="19050" cy="17463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3"/>
                  </a:cxn>
                  <a:cxn ang="0">
                    <a:pos x="18" y="21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3" y="13"/>
                  </a:cxn>
                  <a:cxn ang="0">
                    <a:pos x="23" y="10"/>
                  </a:cxn>
                  <a:cxn ang="0">
                    <a:pos x="22" y="5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5"/>
                  </a:cxn>
                </a:cxnLst>
                <a:rect l="0" t="0" r="r" b="b"/>
                <a:pathLst>
                  <a:path w="23" h="23">
                    <a:moveTo>
                      <a:pt x="2" y="5"/>
                    </a:moveTo>
                    <a:lnTo>
                      <a:pt x="2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0" name="Freeform 3566"/>
              <p:cNvSpPr/>
              <p:nvPr/>
            </p:nvSpPr>
            <p:spPr bwMode="auto">
              <a:xfrm>
                <a:off x="4860924" y="3700462"/>
                <a:ext cx="19050" cy="17463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3"/>
                  </a:cxn>
                  <a:cxn ang="0">
                    <a:pos x="18" y="21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3" y="13"/>
                  </a:cxn>
                  <a:cxn ang="0">
                    <a:pos x="23" y="10"/>
                  </a:cxn>
                  <a:cxn ang="0">
                    <a:pos x="22" y="5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5"/>
                  </a:cxn>
                </a:cxnLst>
                <a:rect l="0" t="0" r="r" b="b"/>
                <a:pathLst>
                  <a:path w="23" h="23">
                    <a:moveTo>
                      <a:pt x="2" y="5"/>
                    </a:moveTo>
                    <a:lnTo>
                      <a:pt x="2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1" name="Freeform 3567"/>
              <p:cNvSpPr/>
              <p:nvPr/>
            </p:nvSpPr>
            <p:spPr bwMode="auto">
              <a:xfrm>
                <a:off x="48307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8" y="17"/>
                  </a:cxn>
                  <a:cxn ang="0">
                    <a:pos x="11" y="17"/>
                  </a:cxn>
                  <a:cxn ang="0">
                    <a:pos x="13" y="15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3"/>
                  </a:cxn>
                </a:cxnLst>
                <a:rect l="0" t="0" r="r" b="b"/>
                <a:pathLst>
                  <a:path w="18" h="17">
                    <a:moveTo>
                      <a:pt x="2" y="3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2" name="Freeform 3568"/>
              <p:cNvSpPr/>
              <p:nvPr/>
            </p:nvSpPr>
            <p:spPr bwMode="auto">
              <a:xfrm>
                <a:off x="48307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8" y="17"/>
                  </a:cxn>
                  <a:cxn ang="0">
                    <a:pos x="11" y="17"/>
                  </a:cxn>
                  <a:cxn ang="0">
                    <a:pos x="13" y="15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2" y="3"/>
                  </a:cxn>
                </a:cxnLst>
                <a:rect l="0" t="0" r="r" b="b"/>
                <a:pathLst>
                  <a:path w="18" h="17">
                    <a:moveTo>
                      <a:pt x="2" y="3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2" y="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3" name="Freeform 3569"/>
              <p:cNvSpPr/>
              <p:nvPr/>
            </p:nvSpPr>
            <p:spPr bwMode="auto">
              <a:xfrm>
                <a:off x="4859337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6" y="16"/>
                  </a:cxn>
                  <a:cxn ang="0">
                    <a:pos x="9" y="16"/>
                  </a:cxn>
                  <a:cxn ang="0">
                    <a:pos x="13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3"/>
                  </a:cxn>
                </a:cxnLst>
                <a:rect l="0" t="0" r="r" b="b"/>
                <a:pathLst>
                  <a:path w="16" h="16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4" name="Freeform 3570"/>
              <p:cNvSpPr/>
              <p:nvPr/>
            </p:nvSpPr>
            <p:spPr bwMode="auto">
              <a:xfrm>
                <a:off x="4859337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6" y="16"/>
                  </a:cxn>
                  <a:cxn ang="0">
                    <a:pos x="9" y="16"/>
                  </a:cxn>
                  <a:cxn ang="0">
                    <a:pos x="13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0" y="3"/>
                  </a:cxn>
                </a:cxnLst>
                <a:rect l="0" t="0" r="r" b="b"/>
                <a:pathLst>
                  <a:path w="16" h="16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5" name="Freeform 3571"/>
              <p:cNvSpPr/>
              <p:nvPr/>
            </p:nvSpPr>
            <p:spPr bwMode="auto">
              <a:xfrm>
                <a:off x="4857749" y="3679825"/>
                <a:ext cx="12700" cy="127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7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7" y="10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0" y="4"/>
                  </a:cxn>
                </a:cxnLst>
                <a:rect l="0" t="0" r="r" b="b"/>
                <a:pathLst>
                  <a:path w="17" h="17">
                    <a:moveTo>
                      <a:pt x="0" y="4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6" name="Freeform 3572"/>
              <p:cNvSpPr/>
              <p:nvPr/>
            </p:nvSpPr>
            <p:spPr bwMode="auto">
              <a:xfrm>
                <a:off x="4857749" y="3679825"/>
                <a:ext cx="12700" cy="127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7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7" y="10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0" y="4"/>
                  </a:cxn>
                </a:cxnLst>
                <a:rect l="0" t="0" r="r" b="b"/>
                <a:pathLst>
                  <a:path w="17" h="17">
                    <a:moveTo>
                      <a:pt x="0" y="4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7" name="Freeform 3573"/>
              <p:cNvSpPr/>
              <p:nvPr/>
            </p:nvSpPr>
            <p:spPr bwMode="auto">
              <a:xfrm>
                <a:off x="4659312" y="3533775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5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1" y="20"/>
                  </a:cxn>
                  <a:cxn ang="0">
                    <a:pos x="23" y="15"/>
                  </a:cxn>
                  <a:cxn ang="0">
                    <a:pos x="23" y="12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8"/>
                  </a:cxn>
                </a:cxnLst>
                <a:rect l="0" t="0" r="r" b="b"/>
                <a:pathLst>
                  <a:path w="23" h="25">
                    <a:moveTo>
                      <a:pt x="2" y="18"/>
                    </a:moveTo>
                    <a:lnTo>
                      <a:pt x="2" y="18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1" y="20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8" name="Freeform 3574"/>
              <p:cNvSpPr/>
              <p:nvPr/>
            </p:nvSpPr>
            <p:spPr bwMode="auto">
              <a:xfrm>
                <a:off x="4659312" y="3533775"/>
                <a:ext cx="19050" cy="19050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5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1" y="20"/>
                  </a:cxn>
                  <a:cxn ang="0">
                    <a:pos x="23" y="15"/>
                  </a:cxn>
                  <a:cxn ang="0">
                    <a:pos x="23" y="12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8"/>
                  </a:cxn>
                </a:cxnLst>
                <a:rect l="0" t="0" r="r" b="b"/>
                <a:pathLst>
                  <a:path w="23" h="25">
                    <a:moveTo>
                      <a:pt x="2" y="18"/>
                    </a:moveTo>
                    <a:lnTo>
                      <a:pt x="2" y="18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1" y="20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9" name="Freeform 3575"/>
              <p:cNvSpPr/>
              <p:nvPr/>
            </p:nvSpPr>
            <p:spPr bwMode="auto">
              <a:xfrm>
                <a:off x="4638674" y="3540125"/>
                <a:ext cx="12700" cy="14288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2" y="13"/>
                  </a:cxn>
                  <a:cxn ang="0">
                    <a:pos x="3" y="16"/>
                  </a:cxn>
                  <a:cxn ang="0">
                    <a:pos x="7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</a:cxnLst>
                <a:rect l="0" t="0" r="r" b="b"/>
                <a:pathLst>
                  <a:path w="16" h="18">
                    <a:moveTo>
                      <a:pt x="2" y="13"/>
                    </a:moveTo>
                    <a:lnTo>
                      <a:pt x="2" y="13"/>
                    </a:lnTo>
                    <a:lnTo>
                      <a:pt x="3" y="16"/>
                    </a:lnTo>
                    <a:lnTo>
                      <a:pt x="7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0" name="Freeform 3576"/>
              <p:cNvSpPr/>
              <p:nvPr/>
            </p:nvSpPr>
            <p:spPr bwMode="auto">
              <a:xfrm>
                <a:off x="4638674" y="3540125"/>
                <a:ext cx="12700" cy="14288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2" y="13"/>
                  </a:cxn>
                  <a:cxn ang="0">
                    <a:pos x="3" y="16"/>
                  </a:cxn>
                  <a:cxn ang="0">
                    <a:pos x="7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</a:cxnLst>
                <a:rect l="0" t="0" r="r" b="b"/>
                <a:pathLst>
                  <a:path w="16" h="18">
                    <a:moveTo>
                      <a:pt x="2" y="13"/>
                    </a:moveTo>
                    <a:lnTo>
                      <a:pt x="2" y="13"/>
                    </a:lnTo>
                    <a:lnTo>
                      <a:pt x="3" y="16"/>
                    </a:lnTo>
                    <a:lnTo>
                      <a:pt x="7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1" name="Freeform 3577"/>
              <p:cNvSpPr/>
              <p:nvPr/>
            </p:nvSpPr>
            <p:spPr bwMode="auto">
              <a:xfrm>
                <a:off x="4683124" y="3533775"/>
                <a:ext cx="12700" cy="1428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4" y="17"/>
                  </a:cxn>
                  <a:cxn ang="0">
                    <a:pos x="8" y="18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4" y="15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</a:cxnLst>
                <a:rect l="0" t="0" r="r" b="b"/>
                <a:pathLst>
                  <a:path w="16" h="18">
                    <a:moveTo>
                      <a:pt x="0" y="13"/>
                    </a:moveTo>
                    <a:lnTo>
                      <a:pt x="0" y="13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8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2" name="Freeform 3578"/>
              <p:cNvSpPr/>
              <p:nvPr/>
            </p:nvSpPr>
            <p:spPr bwMode="auto">
              <a:xfrm>
                <a:off x="4683124" y="3533775"/>
                <a:ext cx="12700" cy="1428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4" y="17"/>
                  </a:cxn>
                  <a:cxn ang="0">
                    <a:pos x="8" y="18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4" y="15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</a:cxnLst>
                <a:rect l="0" t="0" r="r" b="b"/>
                <a:pathLst>
                  <a:path w="16" h="18">
                    <a:moveTo>
                      <a:pt x="0" y="13"/>
                    </a:moveTo>
                    <a:lnTo>
                      <a:pt x="0" y="13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8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3" name="Freeform 3579"/>
              <p:cNvSpPr/>
              <p:nvPr/>
            </p:nvSpPr>
            <p:spPr bwMode="auto">
              <a:xfrm>
                <a:off x="4698999" y="3544887"/>
                <a:ext cx="14288" cy="14288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3"/>
                  </a:cxn>
                  <a:cxn ang="0">
                    <a:pos x="3" y="16"/>
                  </a:cxn>
                  <a:cxn ang="0">
                    <a:pos x="6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4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3"/>
                  </a:cxn>
                </a:cxnLst>
                <a:rect l="0" t="0" r="r" b="b"/>
                <a:pathLst>
                  <a:path w="16" h="18">
                    <a:moveTo>
                      <a:pt x="1" y="13"/>
                    </a:moveTo>
                    <a:lnTo>
                      <a:pt x="1" y="13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4" name="Freeform 3580"/>
              <p:cNvSpPr/>
              <p:nvPr/>
            </p:nvSpPr>
            <p:spPr bwMode="auto">
              <a:xfrm>
                <a:off x="4698999" y="3544887"/>
                <a:ext cx="14288" cy="14288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" y="13"/>
                  </a:cxn>
                  <a:cxn ang="0">
                    <a:pos x="3" y="16"/>
                  </a:cxn>
                  <a:cxn ang="0">
                    <a:pos x="6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4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3"/>
                  </a:cxn>
                </a:cxnLst>
                <a:rect l="0" t="0" r="r" b="b"/>
                <a:pathLst>
                  <a:path w="16" h="18">
                    <a:moveTo>
                      <a:pt x="1" y="13"/>
                    </a:moveTo>
                    <a:lnTo>
                      <a:pt x="1" y="13"/>
                    </a:lnTo>
                    <a:lnTo>
                      <a:pt x="3" y="16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5" name="Freeform 3581"/>
              <p:cNvSpPr/>
              <p:nvPr/>
            </p:nvSpPr>
            <p:spPr bwMode="auto">
              <a:xfrm>
                <a:off x="4603749" y="3943350"/>
                <a:ext cx="19050" cy="19050"/>
              </a:xfrm>
              <a:custGeom>
                <a:avLst/>
                <a:gdLst/>
                <a:ahLst/>
                <a:cxnLst>
                  <a:cxn ang="0">
                    <a:pos x="25" y="12"/>
                  </a:cxn>
                  <a:cxn ang="0">
                    <a:pos x="25" y="12"/>
                  </a:cxn>
                  <a:cxn ang="0">
                    <a:pos x="23" y="9"/>
                  </a:cxn>
                  <a:cxn ang="0">
                    <a:pos x="20" y="4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3" y="4"/>
                  </a:cxn>
                  <a:cxn ang="0">
                    <a:pos x="2" y="9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3" y="22"/>
                  </a:cxn>
                  <a:cxn ang="0">
                    <a:pos x="8" y="23"/>
                  </a:cxn>
                  <a:cxn ang="0">
                    <a:pos x="13" y="25"/>
                  </a:cxn>
                  <a:cxn ang="0">
                    <a:pos x="13" y="25"/>
                  </a:cxn>
                  <a:cxn ang="0">
                    <a:pos x="17" y="23"/>
                  </a:cxn>
                  <a:cxn ang="0">
                    <a:pos x="21" y="22"/>
                  </a:cxn>
                  <a:cxn ang="0">
                    <a:pos x="23" y="17"/>
                  </a:cxn>
                  <a:cxn ang="0">
                    <a:pos x="25" y="12"/>
                  </a:cxn>
                  <a:cxn ang="0">
                    <a:pos x="25" y="12"/>
                  </a:cxn>
                </a:cxnLst>
                <a:rect l="0" t="0" r="r" b="b"/>
                <a:pathLst>
                  <a:path w="25" h="25">
                    <a:moveTo>
                      <a:pt x="25" y="12"/>
                    </a:moveTo>
                    <a:lnTo>
                      <a:pt x="25" y="12"/>
                    </a:lnTo>
                    <a:lnTo>
                      <a:pt x="23" y="9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3" y="22"/>
                    </a:lnTo>
                    <a:lnTo>
                      <a:pt x="8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21" y="22"/>
                    </a:lnTo>
                    <a:lnTo>
                      <a:pt x="23" y="17"/>
                    </a:lnTo>
                    <a:lnTo>
                      <a:pt x="25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6" name="Freeform 3582"/>
              <p:cNvSpPr/>
              <p:nvPr/>
            </p:nvSpPr>
            <p:spPr bwMode="auto">
              <a:xfrm>
                <a:off x="4629149" y="3951287"/>
                <a:ext cx="14288" cy="14288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4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5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7" name="Freeform 3583"/>
              <p:cNvSpPr/>
              <p:nvPr/>
            </p:nvSpPr>
            <p:spPr bwMode="auto">
              <a:xfrm>
                <a:off x="4587874" y="3938587"/>
                <a:ext cx="12700" cy="12700"/>
              </a:xfrm>
              <a:custGeom>
                <a:avLst/>
                <a:gdLst/>
                <a:ahLst/>
                <a:cxnLst>
                  <a:cxn ang="0">
                    <a:pos x="18" y="8"/>
                  </a:cxn>
                  <a:cxn ang="0">
                    <a:pos x="18" y="8"/>
                  </a:cxn>
                  <a:cxn ang="0">
                    <a:pos x="16" y="4"/>
                  </a:cxn>
                  <a:cxn ang="0">
                    <a:pos x="15" y="1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</a:cxnLst>
                <a:rect l="0" t="0" r="r" b="b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6" y="4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8" name="Freeform 3584"/>
              <p:cNvSpPr/>
              <p:nvPr/>
            </p:nvSpPr>
            <p:spPr bwMode="auto">
              <a:xfrm>
                <a:off x="4578349" y="3919537"/>
                <a:ext cx="12700" cy="14288"/>
              </a:xfrm>
              <a:custGeom>
                <a:avLst/>
                <a:gdLst/>
                <a:ahLst/>
                <a:cxnLst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1" y="15"/>
                  </a:cxn>
                  <a:cxn ang="0">
                    <a:pos x="5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</a:cxnLst>
                <a:rect l="0" t="0" r="r" b="b"/>
                <a:pathLst>
                  <a:path w="16" h="18">
                    <a:moveTo>
                      <a:pt x="16" y="10"/>
                    </a:moveTo>
                    <a:lnTo>
                      <a:pt x="16" y="10"/>
                    </a:lnTo>
                    <a:lnTo>
                      <a:pt x="16" y="7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5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9" name="Freeform 3585"/>
              <p:cNvSpPr/>
              <p:nvPr/>
            </p:nvSpPr>
            <p:spPr bwMode="auto">
              <a:xfrm>
                <a:off x="4713287" y="3944937"/>
                <a:ext cx="17463" cy="17463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7" y="23"/>
                  </a:cxn>
                  <a:cxn ang="0">
                    <a:pos x="11" y="23"/>
                  </a:cxn>
                  <a:cxn ang="0">
                    <a:pos x="15" y="23"/>
                  </a:cxn>
                  <a:cxn ang="0">
                    <a:pos x="20" y="21"/>
                  </a:cxn>
                  <a:cxn ang="0">
                    <a:pos x="20" y="21"/>
                  </a:cxn>
                  <a:cxn ang="0">
                    <a:pos x="23" y="16"/>
                  </a:cxn>
                  <a:cxn ang="0">
                    <a:pos x="23" y="13"/>
                  </a:cxn>
                  <a:cxn ang="0">
                    <a:pos x="23" y="8"/>
                  </a:cxn>
                  <a:cxn ang="0">
                    <a:pos x="21" y="3"/>
                  </a:cxn>
                  <a:cxn ang="0">
                    <a:pos x="21" y="3"/>
                  </a:cxn>
                </a:cxnLst>
                <a:rect l="0" t="0" r="r" b="b"/>
                <a:pathLst>
                  <a:path w="23" h="23">
                    <a:moveTo>
                      <a:pt x="21" y="3"/>
                    </a:moveTo>
                    <a:lnTo>
                      <a:pt x="21" y="3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7" y="23"/>
                    </a:lnTo>
                    <a:lnTo>
                      <a:pt x="11" y="23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3" y="16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1" y="3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0" name="Freeform 3586"/>
              <p:cNvSpPr/>
              <p:nvPr/>
            </p:nvSpPr>
            <p:spPr bwMode="auto">
              <a:xfrm>
                <a:off x="4737099" y="3937000"/>
                <a:ext cx="12700" cy="14288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15" y="4"/>
                  </a:cxn>
                  <a:cxn ang="0">
                    <a:pos x="11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11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5" y="4"/>
                  </a:cxn>
                  <a:cxn ang="0">
                    <a:pos x="15" y="4"/>
                  </a:cxn>
                </a:cxnLst>
                <a:rect l="0" t="0" r="r" b="b"/>
                <a:pathLst>
                  <a:path w="16" h="18">
                    <a:moveTo>
                      <a:pt x="15" y="4"/>
                    </a:moveTo>
                    <a:lnTo>
                      <a:pt x="15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11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1" name="Freeform 3587"/>
              <p:cNvSpPr/>
              <p:nvPr/>
            </p:nvSpPr>
            <p:spPr bwMode="auto">
              <a:xfrm>
                <a:off x="4695824" y="3952875"/>
                <a:ext cx="12700" cy="12700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5" y="3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5" y="3"/>
                  </a:cxn>
                </a:cxnLst>
                <a:rect l="0" t="0" r="r" b="b"/>
                <a:pathLst>
                  <a:path w="16" h="16">
                    <a:moveTo>
                      <a:pt x="15" y="3"/>
                    </a:moveTo>
                    <a:lnTo>
                      <a:pt x="15" y="3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2" name="Freeform 3588"/>
              <p:cNvSpPr/>
              <p:nvPr/>
            </p:nvSpPr>
            <p:spPr bwMode="auto">
              <a:xfrm>
                <a:off x="4676774" y="3944937"/>
                <a:ext cx="12700" cy="14288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5" y="3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7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9" y="18"/>
                  </a:cxn>
                  <a:cxn ang="0">
                    <a:pos x="12" y="18"/>
                  </a:cxn>
                  <a:cxn ang="0">
                    <a:pos x="15" y="16"/>
                  </a:cxn>
                  <a:cxn ang="0">
                    <a:pos x="15" y="16"/>
                  </a:cxn>
                  <a:cxn ang="0">
                    <a:pos x="17" y="13"/>
                  </a:cxn>
                  <a:cxn ang="0">
                    <a:pos x="17" y="10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3"/>
                  </a:cxn>
                </a:cxnLst>
                <a:rect l="0" t="0" r="r" b="b"/>
                <a:pathLst>
                  <a:path w="17" h="18">
                    <a:moveTo>
                      <a:pt x="15" y="3"/>
                    </a:move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3" name="Freeform 3589"/>
              <p:cNvSpPr/>
              <p:nvPr/>
            </p:nvSpPr>
            <p:spPr bwMode="auto">
              <a:xfrm>
                <a:off x="4860924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2" y="20"/>
                  </a:cxn>
                  <a:cxn ang="0">
                    <a:pos x="25" y="15"/>
                  </a:cxn>
                  <a:cxn ang="0">
                    <a:pos x="25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0" y="3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2"/>
                  </a:cxn>
                </a:cxnLst>
                <a:rect l="0" t="0" r="r" b="b"/>
                <a:pathLst>
                  <a:path w="25" h="24">
                    <a:moveTo>
                      <a:pt x="7" y="2"/>
                    </a:moveTo>
                    <a:lnTo>
                      <a:pt x="7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2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4" name="Freeform 3590"/>
              <p:cNvSpPr/>
              <p:nvPr/>
            </p:nvSpPr>
            <p:spPr bwMode="auto">
              <a:xfrm>
                <a:off x="4860924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2" y="20"/>
                  </a:cxn>
                  <a:cxn ang="0">
                    <a:pos x="25" y="15"/>
                  </a:cxn>
                  <a:cxn ang="0">
                    <a:pos x="25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0" y="3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2"/>
                  </a:cxn>
                </a:cxnLst>
                <a:rect l="0" t="0" r="r" b="b"/>
                <a:pathLst>
                  <a:path w="25" h="24">
                    <a:moveTo>
                      <a:pt x="7" y="2"/>
                    </a:moveTo>
                    <a:lnTo>
                      <a:pt x="7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2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2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5" name="Freeform 3591"/>
              <p:cNvSpPr/>
              <p:nvPr/>
            </p:nvSpPr>
            <p:spPr bwMode="auto">
              <a:xfrm>
                <a:off x="4846637" y="3817937"/>
                <a:ext cx="19050" cy="19050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1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5" y="21"/>
                  </a:cxn>
                  <a:cxn ang="0">
                    <a:pos x="9" y="24"/>
                  </a:cxn>
                  <a:cxn ang="0">
                    <a:pos x="13" y="24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2" y="19"/>
                  </a:cxn>
                  <a:cxn ang="0">
                    <a:pos x="23" y="16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0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7" y="1"/>
                  </a:cxn>
                </a:cxnLst>
                <a:rect l="0" t="0" r="r" b="b"/>
                <a:pathLst>
                  <a:path w="23" h="24">
                    <a:moveTo>
                      <a:pt x="7" y="1"/>
                    </a:moveTo>
                    <a:lnTo>
                      <a:pt x="7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6" name="Freeform 3592"/>
              <p:cNvSpPr/>
              <p:nvPr/>
            </p:nvSpPr>
            <p:spPr bwMode="auto">
              <a:xfrm>
                <a:off x="4846637" y="3817937"/>
                <a:ext cx="19050" cy="19050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1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5" y="21"/>
                  </a:cxn>
                  <a:cxn ang="0">
                    <a:pos x="9" y="24"/>
                  </a:cxn>
                  <a:cxn ang="0">
                    <a:pos x="13" y="24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2" y="19"/>
                  </a:cxn>
                  <a:cxn ang="0">
                    <a:pos x="23" y="16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0" y="3"/>
                  </a:cxn>
                  <a:cxn ang="0">
                    <a:pos x="15" y="1"/>
                  </a:cxn>
                  <a:cxn ang="0">
                    <a:pos x="10" y="0"/>
                  </a:cxn>
                  <a:cxn ang="0">
                    <a:pos x="7" y="1"/>
                  </a:cxn>
                </a:cxnLst>
                <a:rect l="0" t="0" r="r" b="b"/>
                <a:pathLst>
                  <a:path w="23" h="24">
                    <a:moveTo>
                      <a:pt x="7" y="1"/>
                    </a:moveTo>
                    <a:lnTo>
                      <a:pt x="7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7" y="1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7" name="Freeform 3593"/>
              <p:cNvSpPr/>
              <p:nvPr/>
            </p:nvSpPr>
            <p:spPr bwMode="auto">
              <a:xfrm>
                <a:off x="4859337" y="3735387"/>
                <a:ext cx="12700" cy="1428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8" h="18">
                    <a:moveTo>
                      <a:pt x="5" y="2"/>
                    </a:moveTo>
                    <a:lnTo>
                      <a:pt x="5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8" name="Freeform 3594"/>
              <p:cNvSpPr/>
              <p:nvPr/>
            </p:nvSpPr>
            <p:spPr bwMode="auto">
              <a:xfrm>
                <a:off x="4859337" y="3735387"/>
                <a:ext cx="12700" cy="1428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8" h="18">
                    <a:moveTo>
                      <a:pt x="5" y="2"/>
                    </a:moveTo>
                    <a:lnTo>
                      <a:pt x="5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5"/>
                    </a:lnTo>
                    <a:lnTo>
                      <a:pt x="7" y="16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09" name="Freeform 3595"/>
              <p:cNvSpPr/>
              <p:nvPr/>
            </p:nvSpPr>
            <p:spPr bwMode="auto">
              <a:xfrm>
                <a:off x="486568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8" h="17">
                    <a:moveTo>
                      <a:pt x="5" y="2"/>
                    </a:moveTo>
                    <a:lnTo>
                      <a:pt x="5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0" name="Freeform 3596"/>
              <p:cNvSpPr/>
              <p:nvPr/>
            </p:nvSpPr>
            <p:spPr bwMode="auto">
              <a:xfrm>
                <a:off x="486568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8" h="17">
                    <a:moveTo>
                      <a:pt x="5" y="2"/>
                    </a:moveTo>
                    <a:lnTo>
                      <a:pt x="5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2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1" name="Freeform 3597"/>
              <p:cNvSpPr/>
              <p:nvPr/>
            </p:nvSpPr>
            <p:spPr bwMode="auto">
              <a:xfrm>
                <a:off x="4854574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7"/>
                  </a:cxn>
                  <a:cxn ang="0">
                    <a:pos x="7" y="17"/>
                  </a:cxn>
                  <a:cxn ang="0">
                    <a:pos x="10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6" h="18">
                    <a:moveTo>
                      <a:pt x="5" y="2"/>
                    </a:move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10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2" name="Freeform 3598"/>
              <p:cNvSpPr/>
              <p:nvPr/>
            </p:nvSpPr>
            <p:spPr bwMode="auto">
              <a:xfrm>
                <a:off x="4854574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7"/>
                  </a:cxn>
                  <a:cxn ang="0">
                    <a:pos x="7" y="17"/>
                  </a:cxn>
                  <a:cxn ang="0">
                    <a:pos x="10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5" y="2"/>
                  </a:cxn>
                </a:cxnLst>
                <a:rect l="0" t="0" r="r" b="b"/>
                <a:pathLst>
                  <a:path w="16" h="18">
                    <a:moveTo>
                      <a:pt x="5" y="2"/>
                    </a:move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10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2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3" name="Freeform 3599"/>
              <p:cNvSpPr/>
              <p:nvPr/>
            </p:nvSpPr>
            <p:spPr bwMode="auto">
              <a:xfrm>
                <a:off x="4830762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20"/>
                  </a:cxn>
                  <a:cxn ang="0">
                    <a:pos x="7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4" name="Freeform 3600"/>
              <p:cNvSpPr/>
              <p:nvPr/>
            </p:nvSpPr>
            <p:spPr bwMode="auto">
              <a:xfrm>
                <a:off x="4830762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20"/>
                  </a:cxn>
                  <a:cxn ang="0">
                    <a:pos x="7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5" name="Freeform 3601"/>
              <p:cNvSpPr/>
              <p:nvPr/>
            </p:nvSpPr>
            <p:spPr bwMode="auto">
              <a:xfrm>
                <a:off x="4784724" y="3910012"/>
                <a:ext cx="19050" cy="206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5" y="23"/>
                  </a:cxn>
                  <a:cxn ang="0">
                    <a:pos x="20" y="21"/>
                  </a:cxn>
                  <a:cxn ang="0">
                    <a:pos x="21" y="18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3" y="8"/>
                  </a:cxn>
                  <a:cxn ang="0">
                    <a:pos x="20" y="5"/>
                  </a:cxn>
                  <a:cxn ang="0">
                    <a:pos x="17" y="1"/>
                  </a:cxn>
                  <a:cxn ang="0">
                    <a:pos x="13" y="0"/>
                  </a:cxn>
                </a:cxnLst>
                <a:rect l="0" t="0" r="r" b="b"/>
                <a:pathLst>
                  <a:path w="23" h="24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6" name="Freeform 3602"/>
              <p:cNvSpPr/>
              <p:nvPr/>
            </p:nvSpPr>
            <p:spPr bwMode="auto">
              <a:xfrm>
                <a:off x="4784724" y="3910012"/>
                <a:ext cx="19050" cy="206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5" y="23"/>
                  </a:cxn>
                  <a:cxn ang="0">
                    <a:pos x="20" y="21"/>
                  </a:cxn>
                  <a:cxn ang="0">
                    <a:pos x="21" y="18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3" y="8"/>
                  </a:cxn>
                  <a:cxn ang="0">
                    <a:pos x="20" y="5"/>
                  </a:cxn>
                  <a:cxn ang="0">
                    <a:pos x="17" y="1"/>
                  </a:cxn>
                  <a:cxn ang="0">
                    <a:pos x="13" y="0"/>
                  </a:cxn>
                </a:cxnLst>
                <a:rect l="0" t="0" r="r" b="b"/>
                <a:pathLst>
                  <a:path w="23" h="24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5" y="23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7" name="Freeform 3603"/>
              <p:cNvSpPr/>
              <p:nvPr/>
            </p:nvSpPr>
            <p:spPr bwMode="auto">
              <a:xfrm>
                <a:off x="4841874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3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8" name="Freeform 3604"/>
              <p:cNvSpPr/>
              <p:nvPr/>
            </p:nvSpPr>
            <p:spPr bwMode="auto">
              <a:xfrm>
                <a:off x="4841874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3" y="0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9" name="Freeform 3605"/>
              <p:cNvSpPr/>
              <p:nvPr/>
            </p:nvSpPr>
            <p:spPr bwMode="auto">
              <a:xfrm>
                <a:off x="4824412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6"/>
                  </a:cxn>
                  <a:cxn ang="0">
                    <a:pos x="15" y="15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5" y="3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0" name="Freeform 3606"/>
              <p:cNvSpPr/>
              <p:nvPr/>
            </p:nvSpPr>
            <p:spPr bwMode="auto">
              <a:xfrm>
                <a:off x="4824412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6"/>
                  </a:cxn>
                  <a:cxn ang="0">
                    <a:pos x="15" y="15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5" y="3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1" name="Freeform 3607"/>
              <p:cNvSpPr/>
              <p:nvPr/>
            </p:nvSpPr>
            <p:spPr bwMode="auto">
              <a:xfrm>
                <a:off x="4803774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1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9" y="0"/>
                  </a:cxn>
                </a:cxnLst>
                <a:rect l="0" t="0" r="r" b="b"/>
                <a:pathLst>
                  <a:path w="16" h="18">
                    <a:moveTo>
                      <a:pt x="9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60381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2" name="Freeform 3608"/>
              <p:cNvSpPr/>
              <p:nvPr/>
            </p:nvSpPr>
            <p:spPr bwMode="auto">
              <a:xfrm>
                <a:off x="4803774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1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9" y="0"/>
                  </a:cxn>
                </a:cxnLst>
                <a:rect l="0" t="0" r="r" b="b"/>
                <a:pathLst>
                  <a:path w="16" h="18">
                    <a:moveTo>
                      <a:pt x="9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3" name="Freeform 3609"/>
              <p:cNvSpPr/>
              <p:nvPr/>
            </p:nvSpPr>
            <p:spPr bwMode="auto">
              <a:xfrm>
                <a:off x="4784724" y="3562350"/>
                <a:ext cx="125413" cy="39528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56" y="21"/>
                  </a:cxn>
                  <a:cxn ang="0">
                    <a:pos x="78" y="42"/>
                  </a:cxn>
                  <a:cxn ang="0">
                    <a:pos x="98" y="68"/>
                  </a:cxn>
                  <a:cxn ang="0">
                    <a:pos x="114" y="96"/>
                  </a:cxn>
                  <a:cxn ang="0">
                    <a:pos x="114" y="96"/>
                  </a:cxn>
                  <a:cxn ang="0">
                    <a:pos x="127" y="122"/>
                  </a:cxn>
                  <a:cxn ang="0">
                    <a:pos x="137" y="150"/>
                  </a:cxn>
                  <a:cxn ang="0">
                    <a:pos x="144" y="178"/>
                  </a:cxn>
                  <a:cxn ang="0">
                    <a:pos x="148" y="205"/>
                  </a:cxn>
                  <a:cxn ang="0">
                    <a:pos x="150" y="235"/>
                  </a:cxn>
                  <a:cxn ang="0">
                    <a:pos x="148" y="262"/>
                  </a:cxn>
                  <a:cxn ang="0">
                    <a:pos x="145" y="290"/>
                  </a:cxn>
                  <a:cxn ang="0">
                    <a:pos x="139" y="316"/>
                  </a:cxn>
                  <a:cxn ang="0">
                    <a:pos x="129" y="342"/>
                  </a:cxn>
                  <a:cxn ang="0">
                    <a:pos x="118" y="368"/>
                  </a:cxn>
                  <a:cxn ang="0">
                    <a:pos x="104" y="393"/>
                  </a:cxn>
                  <a:cxn ang="0">
                    <a:pos x="88" y="415"/>
                  </a:cxn>
                  <a:cxn ang="0">
                    <a:pos x="69" y="437"/>
                  </a:cxn>
                  <a:cxn ang="0">
                    <a:pos x="49" y="456"/>
                  </a:cxn>
                  <a:cxn ang="0">
                    <a:pos x="26" y="474"/>
                  </a:cxn>
                  <a:cxn ang="0">
                    <a:pos x="0" y="490"/>
                  </a:cxn>
                  <a:cxn ang="0">
                    <a:pos x="5" y="498"/>
                  </a:cxn>
                  <a:cxn ang="0">
                    <a:pos x="5" y="498"/>
                  </a:cxn>
                  <a:cxn ang="0">
                    <a:pos x="30" y="482"/>
                  </a:cxn>
                  <a:cxn ang="0">
                    <a:pos x="54" y="464"/>
                  </a:cxn>
                  <a:cxn ang="0">
                    <a:pos x="75" y="445"/>
                  </a:cxn>
                  <a:cxn ang="0">
                    <a:pos x="95" y="423"/>
                  </a:cxn>
                  <a:cxn ang="0">
                    <a:pos x="111" y="401"/>
                  </a:cxn>
                  <a:cxn ang="0">
                    <a:pos x="124" y="376"/>
                  </a:cxn>
                  <a:cxn ang="0">
                    <a:pos x="137" y="350"/>
                  </a:cxn>
                  <a:cxn ang="0">
                    <a:pos x="145" y="324"/>
                  </a:cxn>
                  <a:cxn ang="0">
                    <a:pos x="152" y="296"/>
                  </a:cxn>
                  <a:cxn ang="0">
                    <a:pos x="157" y="269"/>
                  </a:cxn>
                  <a:cxn ang="0">
                    <a:pos x="158" y="241"/>
                  </a:cxn>
                  <a:cxn ang="0">
                    <a:pos x="157" y="213"/>
                  </a:cxn>
                  <a:cxn ang="0">
                    <a:pos x="152" y="184"/>
                  </a:cxn>
                  <a:cxn ang="0">
                    <a:pos x="145" y="156"/>
                  </a:cxn>
                  <a:cxn ang="0">
                    <a:pos x="135" y="129"/>
                  </a:cxn>
                  <a:cxn ang="0">
                    <a:pos x="122" y="101"/>
                  </a:cxn>
                  <a:cxn ang="0">
                    <a:pos x="122" y="101"/>
                  </a:cxn>
                  <a:cxn ang="0">
                    <a:pos x="114" y="86"/>
                  </a:cxn>
                  <a:cxn ang="0">
                    <a:pos x="104" y="72"/>
                  </a:cxn>
                  <a:cxn ang="0">
                    <a:pos x="95" y="59"/>
                  </a:cxn>
                  <a:cxn ang="0">
                    <a:pos x="83" y="46"/>
                  </a:cxn>
                  <a:cxn ang="0">
                    <a:pos x="72" y="33"/>
                  </a:cxn>
                  <a:cxn ang="0">
                    <a:pos x="59" y="21"/>
                  </a:cxn>
                  <a:cxn ang="0">
                    <a:pos x="33" y="0"/>
                  </a:cxn>
                </a:cxnLst>
                <a:rect l="0" t="0" r="r" b="b"/>
                <a:pathLst>
                  <a:path w="158" h="498">
                    <a:moveTo>
                      <a:pt x="33" y="0"/>
                    </a:moveTo>
                    <a:lnTo>
                      <a:pt x="33" y="0"/>
                    </a:lnTo>
                    <a:lnTo>
                      <a:pt x="56" y="21"/>
                    </a:lnTo>
                    <a:lnTo>
                      <a:pt x="78" y="42"/>
                    </a:lnTo>
                    <a:lnTo>
                      <a:pt x="98" y="68"/>
                    </a:lnTo>
                    <a:lnTo>
                      <a:pt x="114" y="96"/>
                    </a:lnTo>
                    <a:lnTo>
                      <a:pt x="114" y="96"/>
                    </a:lnTo>
                    <a:lnTo>
                      <a:pt x="127" y="122"/>
                    </a:lnTo>
                    <a:lnTo>
                      <a:pt x="137" y="150"/>
                    </a:lnTo>
                    <a:lnTo>
                      <a:pt x="144" y="178"/>
                    </a:lnTo>
                    <a:lnTo>
                      <a:pt x="148" y="205"/>
                    </a:lnTo>
                    <a:lnTo>
                      <a:pt x="150" y="235"/>
                    </a:lnTo>
                    <a:lnTo>
                      <a:pt x="148" y="262"/>
                    </a:lnTo>
                    <a:lnTo>
                      <a:pt x="145" y="290"/>
                    </a:lnTo>
                    <a:lnTo>
                      <a:pt x="139" y="316"/>
                    </a:lnTo>
                    <a:lnTo>
                      <a:pt x="129" y="342"/>
                    </a:lnTo>
                    <a:lnTo>
                      <a:pt x="118" y="368"/>
                    </a:lnTo>
                    <a:lnTo>
                      <a:pt x="104" y="393"/>
                    </a:lnTo>
                    <a:lnTo>
                      <a:pt x="88" y="415"/>
                    </a:lnTo>
                    <a:lnTo>
                      <a:pt x="69" y="437"/>
                    </a:lnTo>
                    <a:lnTo>
                      <a:pt x="49" y="456"/>
                    </a:lnTo>
                    <a:lnTo>
                      <a:pt x="26" y="474"/>
                    </a:lnTo>
                    <a:lnTo>
                      <a:pt x="0" y="490"/>
                    </a:lnTo>
                    <a:lnTo>
                      <a:pt x="5" y="498"/>
                    </a:lnTo>
                    <a:lnTo>
                      <a:pt x="5" y="498"/>
                    </a:lnTo>
                    <a:lnTo>
                      <a:pt x="30" y="482"/>
                    </a:lnTo>
                    <a:lnTo>
                      <a:pt x="54" y="464"/>
                    </a:lnTo>
                    <a:lnTo>
                      <a:pt x="75" y="445"/>
                    </a:lnTo>
                    <a:lnTo>
                      <a:pt x="95" y="423"/>
                    </a:lnTo>
                    <a:lnTo>
                      <a:pt x="111" y="401"/>
                    </a:lnTo>
                    <a:lnTo>
                      <a:pt x="124" y="376"/>
                    </a:lnTo>
                    <a:lnTo>
                      <a:pt x="137" y="350"/>
                    </a:lnTo>
                    <a:lnTo>
                      <a:pt x="145" y="324"/>
                    </a:lnTo>
                    <a:lnTo>
                      <a:pt x="152" y="296"/>
                    </a:lnTo>
                    <a:lnTo>
                      <a:pt x="157" y="269"/>
                    </a:lnTo>
                    <a:lnTo>
                      <a:pt x="158" y="241"/>
                    </a:lnTo>
                    <a:lnTo>
                      <a:pt x="157" y="213"/>
                    </a:lnTo>
                    <a:lnTo>
                      <a:pt x="152" y="184"/>
                    </a:lnTo>
                    <a:lnTo>
                      <a:pt x="145" y="156"/>
                    </a:lnTo>
                    <a:lnTo>
                      <a:pt x="135" y="129"/>
                    </a:lnTo>
                    <a:lnTo>
                      <a:pt x="122" y="101"/>
                    </a:lnTo>
                    <a:lnTo>
                      <a:pt x="122" y="101"/>
                    </a:lnTo>
                    <a:lnTo>
                      <a:pt x="114" y="86"/>
                    </a:lnTo>
                    <a:lnTo>
                      <a:pt x="104" y="72"/>
                    </a:lnTo>
                    <a:lnTo>
                      <a:pt x="95" y="59"/>
                    </a:lnTo>
                    <a:lnTo>
                      <a:pt x="83" y="46"/>
                    </a:lnTo>
                    <a:lnTo>
                      <a:pt x="72" y="33"/>
                    </a:lnTo>
                    <a:lnTo>
                      <a:pt x="59" y="2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949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4" name="Freeform 3610"/>
              <p:cNvSpPr/>
              <p:nvPr/>
            </p:nvSpPr>
            <p:spPr bwMode="auto">
              <a:xfrm>
                <a:off x="4784724" y="3562350"/>
                <a:ext cx="125413" cy="395288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3" y="0"/>
                  </a:cxn>
                  <a:cxn ang="0">
                    <a:pos x="56" y="21"/>
                  </a:cxn>
                  <a:cxn ang="0">
                    <a:pos x="78" y="42"/>
                  </a:cxn>
                  <a:cxn ang="0">
                    <a:pos x="98" y="68"/>
                  </a:cxn>
                  <a:cxn ang="0">
                    <a:pos x="114" y="96"/>
                  </a:cxn>
                  <a:cxn ang="0">
                    <a:pos x="114" y="96"/>
                  </a:cxn>
                  <a:cxn ang="0">
                    <a:pos x="127" y="122"/>
                  </a:cxn>
                  <a:cxn ang="0">
                    <a:pos x="137" y="150"/>
                  </a:cxn>
                  <a:cxn ang="0">
                    <a:pos x="144" y="178"/>
                  </a:cxn>
                  <a:cxn ang="0">
                    <a:pos x="148" y="205"/>
                  </a:cxn>
                  <a:cxn ang="0">
                    <a:pos x="150" y="235"/>
                  </a:cxn>
                  <a:cxn ang="0">
                    <a:pos x="148" y="262"/>
                  </a:cxn>
                  <a:cxn ang="0">
                    <a:pos x="145" y="290"/>
                  </a:cxn>
                  <a:cxn ang="0">
                    <a:pos x="139" y="316"/>
                  </a:cxn>
                  <a:cxn ang="0">
                    <a:pos x="129" y="342"/>
                  </a:cxn>
                  <a:cxn ang="0">
                    <a:pos x="118" y="368"/>
                  </a:cxn>
                  <a:cxn ang="0">
                    <a:pos x="104" y="393"/>
                  </a:cxn>
                  <a:cxn ang="0">
                    <a:pos x="88" y="415"/>
                  </a:cxn>
                  <a:cxn ang="0">
                    <a:pos x="69" y="437"/>
                  </a:cxn>
                  <a:cxn ang="0">
                    <a:pos x="49" y="456"/>
                  </a:cxn>
                  <a:cxn ang="0">
                    <a:pos x="26" y="474"/>
                  </a:cxn>
                  <a:cxn ang="0">
                    <a:pos x="0" y="490"/>
                  </a:cxn>
                  <a:cxn ang="0">
                    <a:pos x="5" y="498"/>
                  </a:cxn>
                  <a:cxn ang="0">
                    <a:pos x="5" y="498"/>
                  </a:cxn>
                  <a:cxn ang="0">
                    <a:pos x="30" y="482"/>
                  </a:cxn>
                  <a:cxn ang="0">
                    <a:pos x="54" y="464"/>
                  </a:cxn>
                  <a:cxn ang="0">
                    <a:pos x="75" y="445"/>
                  </a:cxn>
                  <a:cxn ang="0">
                    <a:pos x="95" y="423"/>
                  </a:cxn>
                  <a:cxn ang="0">
                    <a:pos x="111" y="401"/>
                  </a:cxn>
                  <a:cxn ang="0">
                    <a:pos x="124" y="376"/>
                  </a:cxn>
                  <a:cxn ang="0">
                    <a:pos x="137" y="350"/>
                  </a:cxn>
                  <a:cxn ang="0">
                    <a:pos x="145" y="324"/>
                  </a:cxn>
                  <a:cxn ang="0">
                    <a:pos x="152" y="296"/>
                  </a:cxn>
                  <a:cxn ang="0">
                    <a:pos x="157" y="269"/>
                  </a:cxn>
                  <a:cxn ang="0">
                    <a:pos x="158" y="241"/>
                  </a:cxn>
                  <a:cxn ang="0">
                    <a:pos x="157" y="213"/>
                  </a:cxn>
                  <a:cxn ang="0">
                    <a:pos x="152" y="184"/>
                  </a:cxn>
                  <a:cxn ang="0">
                    <a:pos x="145" y="156"/>
                  </a:cxn>
                  <a:cxn ang="0">
                    <a:pos x="135" y="129"/>
                  </a:cxn>
                  <a:cxn ang="0">
                    <a:pos x="122" y="101"/>
                  </a:cxn>
                  <a:cxn ang="0">
                    <a:pos x="122" y="101"/>
                  </a:cxn>
                  <a:cxn ang="0">
                    <a:pos x="114" y="86"/>
                  </a:cxn>
                  <a:cxn ang="0">
                    <a:pos x="104" y="72"/>
                  </a:cxn>
                  <a:cxn ang="0">
                    <a:pos x="95" y="59"/>
                  </a:cxn>
                  <a:cxn ang="0">
                    <a:pos x="83" y="46"/>
                  </a:cxn>
                  <a:cxn ang="0">
                    <a:pos x="72" y="33"/>
                  </a:cxn>
                  <a:cxn ang="0">
                    <a:pos x="59" y="21"/>
                  </a:cxn>
                  <a:cxn ang="0">
                    <a:pos x="33" y="0"/>
                  </a:cxn>
                </a:cxnLst>
                <a:rect l="0" t="0" r="r" b="b"/>
                <a:pathLst>
                  <a:path w="158" h="498">
                    <a:moveTo>
                      <a:pt x="33" y="0"/>
                    </a:moveTo>
                    <a:lnTo>
                      <a:pt x="33" y="0"/>
                    </a:lnTo>
                    <a:lnTo>
                      <a:pt x="56" y="21"/>
                    </a:lnTo>
                    <a:lnTo>
                      <a:pt x="78" y="42"/>
                    </a:lnTo>
                    <a:lnTo>
                      <a:pt x="98" y="68"/>
                    </a:lnTo>
                    <a:lnTo>
                      <a:pt x="114" y="96"/>
                    </a:lnTo>
                    <a:lnTo>
                      <a:pt x="114" y="96"/>
                    </a:lnTo>
                    <a:lnTo>
                      <a:pt x="127" y="122"/>
                    </a:lnTo>
                    <a:lnTo>
                      <a:pt x="137" y="150"/>
                    </a:lnTo>
                    <a:lnTo>
                      <a:pt x="144" y="178"/>
                    </a:lnTo>
                    <a:lnTo>
                      <a:pt x="148" y="205"/>
                    </a:lnTo>
                    <a:lnTo>
                      <a:pt x="150" y="235"/>
                    </a:lnTo>
                    <a:lnTo>
                      <a:pt x="148" y="262"/>
                    </a:lnTo>
                    <a:lnTo>
                      <a:pt x="145" y="290"/>
                    </a:lnTo>
                    <a:lnTo>
                      <a:pt x="139" y="316"/>
                    </a:lnTo>
                    <a:lnTo>
                      <a:pt x="129" y="342"/>
                    </a:lnTo>
                    <a:lnTo>
                      <a:pt x="118" y="368"/>
                    </a:lnTo>
                    <a:lnTo>
                      <a:pt x="104" y="393"/>
                    </a:lnTo>
                    <a:lnTo>
                      <a:pt x="88" y="415"/>
                    </a:lnTo>
                    <a:lnTo>
                      <a:pt x="69" y="437"/>
                    </a:lnTo>
                    <a:lnTo>
                      <a:pt x="49" y="456"/>
                    </a:lnTo>
                    <a:lnTo>
                      <a:pt x="26" y="474"/>
                    </a:lnTo>
                    <a:lnTo>
                      <a:pt x="0" y="490"/>
                    </a:lnTo>
                    <a:lnTo>
                      <a:pt x="5" y="498"/>
                    </a:lnTo>
                    <a:lnTo>
                      <a:pt x="5" y="498"/>
                    </a:lnTo>
                    <a:lnTo>
                      <a:pt x="30" y="482"/>
                    </a:lnTo>
                    <a:lnTo>
                      <a:pt x="54" y="464"/>
                    </a:lnTo>
                    <a:lnTo>
                      <a:pt x="75" y="445"/>
                    </a:lnTo>
                    <a:lnTo>
                      <a:pt x="95" y="423"/>
                    </a:lnTo>
                    <a:lnTo>
                      <a:pt x="111" y="401"/>
                    </a:lnTo>
                    <a:lnTo>
                      <a:pt x="124" y="376"/>
                    </a:lnTo>
                    <a:lnTo>
                      <a:pt x="137" y="350"/>
                    </a:lnTo>
                    <a:lnTo>
                      <a:pt x="145" y="324"/>
                    </a:lnTo>
                    <a:lnTo>
                      <a:pt x="152" y="296"/>
                    </a:lnTo>
                    <a:lnTo>
                      <a:pt x="157" y="269"/>
                    </a:lnTo>
                    <a:lnTo>
                      <a:pt x="158" y="241"/>
                    </a:lnTo>
                    <a:lnTo>
                      <a:pt x="157" y="213"/>
                    </a:lnTo>
                    <a:lnTo>
                      <a:pt x="152" y="184"/>
                    </a:lnTo>
                    <a:lnTo>
                      <a:pt x="145" y="156"/>
                    </a:lnTo>
                    <a:lnTo>
                      <a:pt x="135" y="129"/>
                    </a:lnTo>
                    <a:lnTo>
                      <a:pt x="122" y="101"/>
                    </a:lnTo>
                    <a:lnTo>
                      <a:pt x="122" y="101"/>
                    </a:lnTo>
                    <a:lnTo>
                      <a:pt x="114" y="86"/>
                    </a:lnTo>
                    <a:lnTo>
                      <a:pt x="104" y="72"/>
                    </a:lnTo>
                    <a:lnTo>
                      <a:pt x="95" y="59"/>
                    </a:lnTo>
                    <a:lnTo>
                      <a:pt x="83" y="46"/>
                    </a:lnTo>
                    <a:lnTo>
                      <a:pt x="72" y="33"/>
                    </a:lnTo>
                    <a:lnTo>
                      <a:pt x="59" y="21"/>
                    </a:lnTo>
                    <a:lnTo>
                      <a:pt x="3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5" name="Freeform 3611"/>
              <p:cNvSpPr>
                <a:spLocks noEditPoints="1"/>
              </p:cNvSpPr>
              <p:nvPr/>
            </p:nvSpPr>
            <p:spPr bwMode="auto">
              <a:xfrm>
                <a:off x="4567237" y="3519487"/>
                <a:ext cx="336550" cy="431800"/>
              </a:xfrm>
              <a:custGeom>
                <a:avLst/>
                <a:gdLst/>
                <a:ahLst/>
                <a:cxnLst>
                  <a:cxn ang="0">
                    <a:pos x="276" y="495"/>
                  </a:cxn>
                  <a:cxn ang="0">
                    <a:pos x="294" y="510"/>
                  </a:cxn>
                  <a:cxn ang="0">
                    <a:pos x="298" y="482"/>
                  </a:cxn>
                  <a:cxn ang="0">
                    <a:pos x="314" y="480"/>
                  </a:cxn>
                  <a:cxn ang="0">
                    <a:pos x="327" y="480"/>
                  </a:cxn>
                  <a:cxn ang="0">
                    <a:pos x="332" y="464"/>
                  </a:cxn>
                  <a:cxn ang="0">
                    <a:pos x="343" y="461"/>
                  </a:cxn>
                  <a:cxn ang="0">
                    <a:pos x="343" y="438"/>
                  </a:cxn>
                  <a:cxn ang="0">
                    <a:pos x="347" y="461"/>
                  </a:cxn>
                  <a:cxn ang="0">
                    <a:pos x="345" y="418"/>
                  </a:cxn>
                  <a:cxn ang="0">
                    <a:pos x="361" y="422"/>
                  </a:cxn>
                  <a:cxn ang="0">
                    <a:pos x="351" y="384"/>
                  </a:cxn>
                  <a:cxn ang="0">
                    <a:pos x="373" y="394"/>
                  </a:cxn>
                  <a:cxn ang="0">
                    <a:pos x="363" y="352"/>
                  </a:cxn>
                  <a:cxn ang="0">
                    <a:pos x="374" y="365"/>
                  </a:cxn>
                  <a:cxn ang="0">
                    <a:pos x="381" y="329"/>
                  </a:cxn>
                  <a:cxn ang="0">
                    <a:pos x="389" y="344"/>
                  </a:cxn>
                  <a:cxn ang="0">
                    <a:pos x="376" y="300"/>
                  </a:cxn>
                  <a:cxn ang="0">
                    <a:pos x="382" y="322"/>
                  </a:cxn>
                  <a:cxn ang="0">
                    <a:pos x="376" y="272"/>
                  </a:cxn>
                  <a:cxn ang="0">
                    <a:pos x="381" y="249"/>
                  </a:cxn>
                  <a:cxn ang="0">
                    <a:pos x="381" y="226"/>
                  </a:cxn>
                  <a:cxn ang="0">
                    <a:pos x="381" y="249"/>
                  </a:cxn>
                  <a:cxn ang="0">
                    <a:pos x="373" y="200"/>
                  </a:cxn>
                  <a:cxn ang="0">
                    <a:pos x="376" y="190"/>
                  </a:cxn>
                  <a:cxn ang="0">
                    <a:pos x="376" y="174"/>
                  </a:cxn>
                  <a:cxn ang="0">
                    <a:pos x="361" y="173"/>
                  </a:cxn>
                  <a:cxn ang="0">
                    <a:pos x="361" y="150"/>
                  </a:cxn>
                  <a:cxn ang="0">
                    <a:pos x="342" y="147"/>
                  </a:cxn>
                  <a:cxn ang="0">
                    <a:pos x="342" y="130"/>
                  </a:cxn>
                  <a:cxn ang="0">
                    <a:pos x="316" y="125"/>
                  </a:cxn>
                  <a:cxn ang="0">
                    <a:pos x="319" y="103"/>
                  </a:cxn>
                  <a:cxn ang="0">
                    <a:pos x="288" y="101"/>
                  </a:cxn>
                  <a:cxn ang="0">
                    <a:pos x="298" y="88"/>
                  </a:cxn>
                  <a:cxn ang="0">
                    <a:pos x="275" y="76"/>
                  </a:cxn>
                  <a:cxn ang="0">
                    <a:pos x="288" y="67"/>
                  </a:cxn>
                  <a:cxn ang="0">
                    <a:pos x="246" y="65"/>
                  </a:cxn>
                  <a:cxn ang="0">
                    <a:pos x="268" y="60"/>
                  </a:cxn>
                  <a:cxn ang="0">
                    <a:pos x="29" y="52"/>
                  </a:cxn>
                  <a:cxn ang="0">
                    <a:pos x="45" y="52"/>
                  </a:cxn>
                  <a:cxn ang="0">
                    <a:pos x="219" y="52"/>
                  </a:cxn>
                  <a:cxn ang="0">
                    <a:pos x="236" y="55"/>
                  </a:cxn>
                  <a:cxn ang="0">
                    <a:pos x="167" y="34"/>
                  </a:cxn>
                  <a:cxn ang="0">
                    <a:pos x="179" y="47"/>
                  </a:cxn>
                  <a:cxn ang="0">
                    <a:pos x="94" y="28"/>
                  </a:cxn>
                  <a:cxn ang="0">
                    <a:pos x="102" y="42"/>
                  </a:cxn>
                  <a:cxn ang="0">
                    <a:pos x="148" y="18"/>
                  </a:cxn>
                  <a:cxn ang="0">
                    <a:pos x="153" y="34"/>
                  </a:cxn>
                  <a:cxn ang="0">
                    <a:pos x="127" y="16"/>
                  </a:cxn>
                  <a:cxn ang="0">
                    <a:pos x="138" y="0"/>
                  </a:cxn>
                  <a:cxn ang="0">
                    <a:pos x="6" y="49"/>
                  </a:cxn>
                  <a:cxn ang="0">
                    <a:pos x="29" y="88"/>
                  </a:cxn>
                  <a:cxn ang="0">
                    <a:pos x="219" y="81"/>
                  </a:cxn>
                  <a:cxn ang="0">
                    <a:pos x="330" y="182"/>
                  </a:cxn>
                  <a:cxn ang="0">
                    <a:pos x="322" y="410"/>
                  </a:cxn>
                  <a:cxn ang="0">
                    <a:pos x="361" y="467"/>
                  </a:cxn>
                  <a:cxn ang="0">
                    <a:pos x="400" y="174"/>
                  </a:cxn>
                  <a:cxn ang="0">
                    <a:pos x="226" y="15"/>
                  </a:cxn>
                </a:cxnLst>
                <a:rect l="0" t="0" r="r" b="b"/>
                <a:pathLst>
                  <a:path w="423" h="542">
                    <a:moveTo>
                      <a:pt x="285" y="516"/>
                    </a:moveTo>
                    <a:lnTo>
                      <a:pt x="285" y="516"/>
                    </a:lnTo>
                    <a:lnTo>
                      <a:pt x="283" y="516"/>
                    </a:lnTo>
                    <a:lnTo>
                      <a:pt x="283" y="516"/>
                    </a:lnTo>
                    <a:lnTo>
                      <a:pt x="278" y="515"/>
                    </a:lnTo>
                    <a:lnTo>
                      <a:pt x="275" y="511"/>
                    </a:lnTo>
                    <a:lnTo>
                      <a:pt x="273" y="506"/>
                    </a:lnTo>
                    <a:lnTo>
                      <a:pt x="273" y="503"/>
                    </a:lnTo>
                    <a:lnTo>
                      <a:pt x="273" y="503"/>
                    </a:lnTo>
                    <a:lnTo>
                      <a:pt x="273" y="498"/>
                    </a:lnTo>
                    <a:lnTo>
                      <a:pt x="276" y="495"/>
                    </a:lnTo>
                    <a:lnTo>
                      <a:pt x="280" y="492"/>
                    </a:lnTo>
                    <a:lnTo>
                      <a:pt x="285" y="492"/>
                    </a:lnTo>
                    <a:lnTo>
                      <a:pt x="285" y="492"/>
                    </a:lnTo>
                    <a:lnTo>
                      <a:pt x="286" y="492"/>
                    </a:lnTo>
                    <a:lnTo>
                      <a:pt x="286" y="492"/>
                    </a:lnTo>
                    <a:lnTo>
                      <a:pt x="290" y="493"/>
                    </a:lnTo>
                    <a:lnTo>
                      <a:pt x="293" y="497"/>
                    </a:lnTo>
                    <a:lnTo>
                      <a:pt x="296" y="500"/>
                    </a:lnTo>
                    <a:lnTo>
                      <a:pt x="296" y="505"/>
                    </a:lnTo>
                    <a:lnTo>
                      <a:pt x="296" y="505"/>
                    </a:lnTo>
                    <a:lnTo>
                      <a:pt x="294" y="510"/>
                    </a:lnTo>
                    <a:lnTo>
                      <a:pt x="293" y="513"/>
                    </a:lnTo>
                    <a:lnTo>
                      <a:pt x="290" y="515"/>
                    </a:lnTo>
                    <a:lnTo>
                      <a:pt x="285" y="516"/>
                    </a:lnTo>
                    <a:close/>
                    <a:moveTo>
                      <a:pt x="306" y="492"/>
                    </a:moveTo>
                    <a:lnTo>
                      <a:pt x="306" y="492"/>
                    </a:lnTo>
                    <a:lnTo>
                      <a:pt x="306" y="492"/>
                    </a:lnTo>
                    <a:lnTo>
                      <a:pt x="306" y="492"/>
                    </a:lnTo>
                    <a:lnTo>
                      <a:pt x="303" y="490"/>
                    </a:lnTo>
                    <a:lnTo>
                      <a:pt x="299" y="489"/>
                    </a:lnTo>
                    <a:lnTo>
                      <a:pt x="298" y="485"/>
                    </a:lnTo>
                    <a:lnTo>
                      <a:pt x="298" y="482"/>
                    </a:lnTo>
                    <a:lnTo>
                      <a:pt x="298" y="482"/>
                    </a:lnTo>
                    <a:lnTo>
                      <a:pt x="299" y="479"/>
                    </a:lnTo>
                    <a:lnTo>
                      <a:pt x="301" y="475"/>
                    </a:lnTo>
                    <a:lnTo>
                      <a:pt x="303" y="474"/>
                    </a:lnTo>
                    <a:lnTo>
                      <a:pt x="306" y="474"/>
                    </a:lnTo>
                    <a:lnTo>
                      <a:pt x="306" y="474"/>
                    </a:lnTo>
                    <a:lnTo>
                      <a:pt x="307" y="474"/>
                    </a:lnTo>
                    <a:lnTo>
                      <a:pt x="307" y="474"/>
                    </a:lnTo>
                    <a:lnTo>
                      <a:pt x="311" y="475"/>
                    </a:lnTo>
                    <a:lnTo>
                      <a:pt x="312" y="477"/>
                    </a:lnTo>
                    <a:lnTo>
                      <a:pt x="314" y="480"/>
                    </a:lnTo>
                    <a:lnTo>
                      <a:pt x="314" y="484"/>
                    </a:lnTo>
                    <a:lnTo>
                      <a:pt x="314" y="484"/>
                    </a:lnTo>
                    <a:lnTo>
                      <a:pt x="314" y="487"/>
                    </a:lnTo>
                    <a:lnTo>
                      <a:pt x="312" y="489"/>
                    </a:lnTo>
                    <a:lnTo>
                      <a:pt x="309" y="490"/>
                    </a:lnTo>
                    <a:lnTo>
                      <a:pt x="306" y="492"/>
                    </a:lnTo>
                    <a:close/>
                    <a:moveTo>
                      <a:pt x="330" y="482"/>
                    </a:moveTo>
                    <a:lnTo>
                      <a:pt x="330" y="482"/>
                    </a:lnTo>
                    <a:lnTo>
                      <a:pt x="330" y="482"/>
                    </a:lnTo>
                    <a:lnTo>
                      <a:pt x="330" y="482"/>
                    </a:lnTo>
                    <a:lnTo>
                      <a:pt x="327" y="480"/>
                    </a:lnTo>
                    <a:lnTo>
                      <a:pt x="324" y="479"/>
                    </a:lnTo>
                    <a:lnTo>
                      <a:pt x="322" y="475"/>
                    </a:lnTo>
                    <a:lnTo>
                      <a:pt x="322" y="472"/>
                    </a:lnTo>
                    <a:lnTo>
                      <a:pt x="322" y="472"/>
                    </a:lnTo>
                    <a:lnTo>
                      <a:pt x="324" y="469"/>
                    </a:lnTo>
                    <a:lnTo>
                      <a:pt x="325" y="467"/>
                    </a:lnTo>
                    <a:lnTo>
                      <a:pt x="327" y="466"/>
                    </a:lnTo>
                    <a:lnTo>
                      <a:pt x="330" y="464"/>
                    </a:lnTo>
                    <a:lnTo>
                      <a:pt x="330" y="464"/>
                    </a:lnTo>
                    <a:lnTo>
                      <a:pt x="332" y="464"/>
                    </a:lnTo>
                    <a:lnTo>
                      <a:pt x="332" y="464"/>
                    </a:lnTo>
                    <a:lnTo>
                      <a:pt x="335" y="466"/>
                    </a:lnTo>
                    <a:lnTo>
                      <a:pt x="337" y="467"/>
                    </a:lnTo>
                    <a:lnTo>
                      <a:pt x="338" y="471"/>
                    </a:lnTo>
                    <a:lnTo>
                      <a:pt x="340" y="474"/>
                    </a:lnTo>
                    <a:lnTo>
                      <a:pt x="340" y="474"/>
                    </a:lnTo>
                    <a:lnTo>
                      <a:pt x="338" y="477"/>
                    </a:lnTo>
                    <a:lnTo>
                      <a:pt x="337" y="479"/>
                    </a:lnTo>
                    <a:lnTo>
                      <a:pt x="334" y="480"/>
                    </a:lnTo>
                    <a:lnTo>
                      <a:pt x="330" y="482"/>
                    </a:lnTo>
                    <a:close/>
                    <a:moveTo>
                      <a:pt x="343" y="461"/>
                    </a:moveTo>
                    <a:lnTo>
                      <a:pt x="343" y="461"/>
                    </a:lnTo>
                    <a:lnTo>
                      <a:pt x="342" y="461"/>
                    </a:lnTo>
                    <a:lnTo>
                      <a:pt x="342" y="461"/>
                    </a:lnTo>
                    <a:lnTo>
                      <a:pt x="337" y="461"/>
                    </a:lnTo>
                    <a:lnTo>
                      <a:pt x="334" y="458"/>
                    </a:lnTo>
                    <a:lnTo>
                      <a:pt x="332" y="453"/>
                    </a:lnTo>
                    <a:lnTo>
                      <a:pt x="330" y="449"/>
                    </a:lnTo>
                    <a:lnTo>
                      <a:pt x="330" y="449"/>
                    </a:lnTo>
                    <a:lnTo>
                      <a:pt x="332" y="445"/>
                    </a:lnTo>
                    <a:lnTo>
                      <a:pt x="335" y="441"/>
                    </a:lnTo>
                    <a:lnTo>
                      <a:pt x="338" y="438"/>
                    </a:lnTo>
                    <a:lnTo>
                      <a:pt x="343" y="438"/>
                    </a:lnTo>
                    <a:lnTo>
                      <a:pt x="343" y="438"/>
                    </a:lnTo>
                    <a:lnTo>
                      <a:pt x="343" y="438"/>
                    </a:lnTo>
                    <a:lnTo>
                      <a:pt x="343" y="438"/>
                    </a:lnTo>
                    <a:lnTo>
                      <a:pt x="348" y="440"/>
                    </a:lnTo>
                    <a:lnTo>
                      <a:pt x="351" y="441"/>
                    </a:lnTo>
                    <a:lnTo>
                      <a:pt x="355" y="446"/>
                    </a:lnTo>
                    <a:lnTo>
                      <a:pt x="355" y="451"/>
                    </a:lnTo>
                    <a:lnTo>
                      <a:pt x="355" y="451"/>
                    </a:lnTo>
                    <a:lnTo>
                      <a:pt x="353" y="454"/>
                    </a:lnTo>
                    <a:lnTo>
                      <a:pt x="350" y="459"/>
                    </a:lnTo>
                    <a:lnTo>
                      <a:pt x="347" y="461"/>
                    </a:lnTo>
                    <a:lnTo>
                      <a:pt x="343" y="461"/>
                    </a:lnTo>
                    <a:close/>
                    <a:moveTo>
                      <a:pt x="353" y="430"/>
                    </a:moveTo>
                    <a:lnTo>
                      <a:pt x="353" y="430"/>
                    </a:lnTo>
                    <a:lnTo>
                      <a:pt x="353" y="430"/>
                    </a:lnTo>
                    <a:lnTo>
                      <a:pt x="353" y="430"/>
                    </a:lnTo>
                    <a:lnTo>
                      <a:pt x="350" y="430"/>
                    </a:lnTo>
                    <a:lnTo>
                      <a:pt x="347" y="427"/>
                    </a:lnTo>
                    <a:lnTo>
                      <a:pt x="345" y="425"/>
                    </a:lnTo>
                    <a:lnTo>
                      <a:pt x="345" y="422"/>
                    </a:lnTo>
                    <a:lnTo>
                      <a:pt x="345" y="422"/>
                    </a:lnTo>
                    <a:lnTo>
                      <a:pt x="345" y="418"/>
                    </a:lnTo>
                    <a:lnTo>
                      <a:pt x="348" y="415"/>
                    </a:lnTo>
                    <a:lnTo>
                      <a:pt x="350" y="414"/>
                    </a:lnTo>
                    <a:lnTo>
                      <a:pt x="353" y="414"/>
                    </a:lnTo>
                    <a:lnTo>
                      <a:pt x="353" y="414"/>
                    </a:lnTo>
                    <a:lnTo>
                      <a:pt x="355" y="414"/>
                    </a:lnTo>
                    <a:lnTo>
                      <a:pt x="355" y="414"/>
                    </a:lnTo>
                    <a:lnTo>
                      <a:pt x="358" y="414"/>
                    </a:lnTo>
                    <a:lnTo>
                      <a:pt x="360" y="417"/>
                    </a:lnTo>
                    <a:lnTo>
                      <a:pt x="361" y="418"/>
                    </a:lnTo>
                    <a:lnTo>
                      <a:pt x="361" y="422"/>
                    </a:lnTo>
                    <a:lnTo>
                      <a:pt x="361" y="422"/>
                    </a:lnTo>
                    <a:lnTo>
                      <a:pt x="361" y="425"/>
                    </a:lnTo>
                    <a:lnTo>
                      <a:pt x="360" y="428"/>
                    </a:lnTo>
                    <a:lnTo>
                      <a:pt x="356" y="430"/>
                    </a:lnTo>
                    <a:lnTo>
                      <a:pt x="353" y="430"/>
                    </a:lnTo>
                    <a:close/>
                    <a:moveTo>
                      <a:pt x="363" y="399"/>
                    </a:moveTo>
                    <a:lnTo>
                      <a:pt x="363" y="399"/>
                    </a:lnTo>
                    <a:lnTo>
                      <a:pt x="356" y="397"/>
                    </a:lnTo>
                    <a:lnTo>
                      <a:pt x="353" y="392"/>
                    </a:lnTo>
                    <a:lnTo>
                      <a:pt x="353" y="392"/>
                    </a:lnTo>
                    <a:lnTo>
                      <a:pt x="351" y="388"/>
                    </a:lnTo>
                    <a:lnTo>
                      <a:pt x="351" y="384"/>
                    </a:lnTo>
                    <a:lnTo>
                      <a:pt x="353" y="379"/>
                    </a:lnTo>
                    <a:lnTo>
                      <a:pt x="358" y="376"/>
                    </a:lnTo>
                    <a:lnTo>
                      <a:pt x="358" y="376"/>
                    </a:lnTo>
                    <a:lnTo>
                      <a:pt x="363" y="375"/>
                    </a:lnTo>
                    <a:lnTo>
                      <a:pt x="363" y="375"/>
                    </a:lnTo>
                    <a:lnTo>
                      <a:pt x="369" y="376"/>
                    </a:lnTo>
                    <a:lnTo>
                      <a:pt x="374" y="381"/>
                    </a:lnTo>
                    <a:lnTo>
                      <a:pt x="374" y="381"/>
                    </a:lnTo>
                    <a:lnTo>
                      <a:pt x="374" y="386"/>
                    </a:lnTo>
                    <a:lnTo>
                      <a:pt x="374" y="391"/>
                    </a:lnTo>
                    <a:lnTo>
                      <a:pt x="373" y="394"/>
                    </a:lnTo>
                    <a:lnTo>
                      <a:pt x="369" y="397"/>
                    </a:lnTo>
                    <a:lnTo>
                      <a:pt x="369" y="397"/>
                    </a:lnTo>
                    <a:lnTo>
                      <a:pt x="363" y="399"/>
                    </a:lnTo>
                    <a:close/>
                    <a:moveTo>
                      <a:pt x="369" y="366"/>
                    </a:moveTo>
                    <a:lnTo>
                      <a:pt x="369" y="366"/>
                    </a:lnTo>
                    <a:lnTo>
                      <a:pt x="366" y="365"/>
                    </a:lnTo>
                    <a:lnTo>
                      <a:pt x="363" y="361"/>
                    </a:lnTo>
                    <a:lnTo>
                      <a:pt x="363" y="361"/>
                    </a:lnTo>
                    <a:lnTo>
                      <a:pt x="361" y="358"/>
                    </a:lnTo>
                    <a:lnTo>
                      <a:pt x="361" y="355"/>
                    </a:lnTo>
                    <a:lnTo>
                      <a:pt x="363" y="352"/>
                    </a:lnTo>
                    <a:lnTo>
                      <a:pt x="366" y="350"/>
                    </a:lnTo>
                    <a:lnTo>
                      <a:pt x="366" y="350"/>
                    </a:lnTo>
                    <a:lnTo>
                      <a:pt x="369" y="348"/>
                    </a:lnTo>
                    <a:lnTo>
                      <a:pt x="369" y="348"/>
                    </a:lnTo>
                    <a:lnTo>
                      <a:pt x="374" y="350"/>
                    </a:lnTo>
                    <a:lnTo>
                      <a:pt x="377" y="353"/>
                    </a:lnTo>
                    <a:lnTo>
                      <a:pt x="377" y="353"/>
                    </a:lnTo>
                    <a:lnTo>
                      <a:pt x="377" y="357"/>
                    </a:lnTo>
                    <a:lnTo>
                      <a:pt x="377" y="360"/>
                    </a:lnTo>
                    <a:lnTo>
                      <a:pt x="376" y="363"/>
                    </a:lnTo>
                    <a:lnTo>
                      <a:pt x="374" y="365"/>
                    </a:lnTo>
                    <a:lnTo>
                      <a:pt x="374" y="365"/>
                    </a:lnTo>
                    <a:lnTo>
                      <a:pt x="369" y="366"/>
                    </a:lnTo>
                    <a:close/>
                    <a:moveTo>
                      <a:pt x="384" y="344"/>
                    </a:moveTo>
                    <a:lnTo>
                      <a:pt x="384" y="344"/>
                    </a:lnTo>
                    <a:lnTo>
                      <a:pt x="381" y="344"/>
                    </a:lnTo>
                    <a:lnTo>
                      <a:pt x="377" y="340"/>
                    </a:lnTo>
                    <a:lnTo>
                      <a:pt x="377" y="340"/>
                    </a:lnTo>
                    <a:lnTo>
                      <a:pt x="376" y="337"/>
                    </a:lnTo>
                    <a:lnTo>
                      <a:pt x="376" y="334"/>
                    </a:lnTo>
                    <a:lnTo>
                      <a:pt x="377" y="331"/>
                    </a:lnTo>
                    <a:lnTo>
                      <a:pt x="381" y="329"/>
                    </a:lnTo>
                    <a:lnTo>
                      <a:pt x="381" y="329"/>
                    </a:lnTo>
                    <a:lnTo>
                      <a:pt x="384" y="327"/>
                    </a:lnTo>
                    <a:lnTo>
                      <a:pt x="384" y="327"/>
                    </a:lnTo>
                    <a:lnTo>
                      <a:pt x="389" y="329"/>
                    </a:lnTo>
                    <a:lnTo>
                      <a:pt x="392" y="332"/>
                    </a:lnTo>
                    <a:lnTo>
                      <a:pt x="392" y="332"/>
                    </a:lnTo>
                    <a:lnTo>
                      <a:pt x="394" y="335"/>
                    </a:lnTo>
                    <a:lnTo>
                      <a:pt x="392" y="339"/>
                    </a:lnTo>
                    <a:lnTo>
                      <a:pt x="392" y="340"/>
                    </a:lnTo>
                    <a:lnTo>
                      <a:pt x="389" y="344"/>
                    </a:lnTo>
                    <a:lnTo>
                      <a:pt x="389" y="344"/>
                    </a:lnTo>
                    <a:lnTo>
                      <a:pt x="384" y="344"/>
                    </a:lnTo>
                    <a:close/>
                    <a:moveTo>
                      <a:pt x="382" y="322"/>
                    </a:moveTo>
                    <a:lnTo>
                      <a:pt x="382" y="322"/>
                    </a:lnTo>
                    <a:lnTo>
                      <a:pt x="376" y="321"/>
                    </a:lnTo>
                    <a:lnTo>
                      <a:pt x="371" y="316"/>
                    </a:lnTo>
                    <a:lnTo>
                      <a:pt x="371" y="316"/>
                    </a:lnTo>
                    <a:lnTo>
                      <a:pt x="369" y="311"/>
                    </a:lnTo>
                    <a:lnTo>
                      <a:pt x="371" y="306"/>
                    </a:lnTo>
                    <a:lnTo>
                      <a:pt x="373" y="303"/>
                    </a:lnTo>
                    <a:lnTo>
                      <a:pt x="376" y="300"/>
                    </a:lnTo>
                    <a:lnTo>
                      <a:pt x="376" y="300"/>
                    </a:lnTo>
                    <a:lnTo>
                      <a:pt x="382" y="298"/>
                    </a:lnTo>
                    <a:lnTo>
                      <a:pt x="382" y="298"/>
                    </a:lnTo>
                    <a:lnTo>
                      <a:pt x="387" y="300"/>
                    </a:lnTo>
                    <a:lnTo>
                      <a:pt x="392" y="304"/>
                    </a:lnTo>
                    <a:lnTo>
                      <a:pt x="392" y="304"/>
                    </a:lnTo>
                    <a:lnTo>
                      <a:pt x="394" y="309"/>
                    </a:lnTo>
                    <a:lnTo>
                      <a:pt x="394" y="313"/>
                    </a:lnTo>
                    <a:lnTo>
                      <a:pt x="391" y="318"/>
                    </a:lnTo>
                    <a:lnTo>
                      <a:pt x="387" y="321"/>
                    </a:lnTo>
                    <a:lnTo>
                      <a:pt x="387" y="321"/>
                    </a:lnTo>
                    <a:lnTo>
                      <a:pt x="382" y="322"/>
                    </a:lnTo>
                    <a:close/>
                    <a:moveTo>
                      <a:pt x="376" y="290"/>
                    </a:moveTo>
                    <a:lnTo>
                      <a:pt x="376" y="290"/>
                    </a:lnTo>
                    <a:lnTo>
                      <a:pt x="371" y="288"/>
                    </a:lnTo>
                    <a:lnTo>
                      <a:pt x="368" y="285"/>
                    </a:lnTo>
                    <a:lnTo>
                      <a:pt x="368" y="285"/>
                    </a:lnTo>
                    <a:lnTo>
                      <a:pt x="366" y="282"/>
                    </a:lnTo>
                    <a:lnTo>
                      <a:pt x="368" y="278"/>
                    </a:lnTo>
                    <a:lnTo>
                      <a:pt x="368" y="275"/>
                    </a:lnTo>
                    <a:lnTo>
                      <a:pt x="371" y="274"/>
                    </a:lnTo>
                    <a:lnTo>
                      <a:pt x="371" y="274"/>
                    </a:lnTo>
                    <a:lnTo>
                      <a:pt x="376" y="272"/>
                    </a:lnTo>
                    <a:lnTo>
                      <a:pt x="376" y="272"/>
                    </a:lnTo>
                    <a:lnTo>
                      <a:pt x="379" y="274"/>
                    </a:lnTo>
                    <a:lnTo>
                      <a:pt x="382" y="277"/>
                    </a:lnTo>
                    <a:lnTo>
                      <a:pt x="382" y="277"/>
                    </a:lnTo>
                    <a:lnTo>
                      <a:pt x="384" y="280"/>
                    </a:lnTo>
                    <a:lnTo>
                      <a:pt x="384" y="283"/>
                    </a:lnTo>
                    <a:lnTo>
                      <a:pt x="382" y="287"/>
                    </a:lnTo>
                    <a:lnTo>
                      <a:pt x="379" y="288"/>
                    </a:lnTo>
                    <a:lnTo>
                      <a:pt x="379" y="288"/>
                    </a:lnTo>
                    <a:lnTo>
                      <a:pt x="376" y="290"/>
                    </a:lnTo>
                    <a:close/>
                    <a:moveTo>
                      <a:pt x="381" y="249"/>
                    </a:moveTo>
                    <a:lnTo>
                      <a:pt x="381" y="249"/>
                    </a:lnTo>
                    <a:lnTo>
                      <a:pt x="377" y="249"/>
                    </a:lnTo>
                    <a:lnTo>
                      <a:pt x="374" y="247"/>
                    </a:lnTo>
                    <a:lnTo>
                      <a:pt x="374" y="247"/>
                    </a:lnTo>
                    <a:lnTo>
                      <a:pt x="371" y="244"/>
                    </a:lnTo>
                    <a:lnTo>
                      <a:pt x="369" y="241"/>
                    </a:lnTo>
                    <a:lnTo>
                      <a:pt x="369" y="236"/>
                    </a:lnTo>
                    <a:lnTo>
                      <a:pt x="371" y="231"/>
                    </a:lnTo>
                    <a:lnTo>
                      <a:pt x="371" y="231"/>
                    </a:lnTo>
                    <a:lnTo>
                      <a:pt x="374" y="228"/>
                    </a:lnTo>
                    <a:lnTo>
                      <a:pt x="381" y="226"/>
                    </a:lnTo>
                    <a:lnTo>
                      <a:pt x="381" y="226"/>
                    </a:lnTo>
                    <a:lnTo>
                      <a:pt x="384" y="226"/>
                    </a:lnTo>
                    <a:lnTo>
                      <a:pt x="387" y="228"/>
                    </a:lnTo>
                    <a:lnTo>
                      <a:pt x="387" y="228"/>
                    </a:lnTo>
                    <a:lnTo>
                      <a:pt x="391" y="231"/>
                    </a:lnTo>
                    <a:lnTo>
                      <a:pt x="392" y="236"/>
                    </a:lnTo>
                    <a:lnTo>
                      <a:pt x="392" y="239"/>
                    </a:lnTo>
                    <a:lnTo>
                      <a:pt x="391" y="244"/>
                    </a:lnTo>
                    <a:lnTo>
                      <a:pt x="391" y="244"/>
                    </a:lnTo>
                    <a:lnTo>
                      <a:pt x="386" y="249"/>
                    </a:lnTo>
                    <a:lnTo>
                      <a:pt x="381" y="249"/>
                    </a:lnTo>
                    <a:close/>
                    <a:moveTo>
                      <a:pt x="373" y="217"/>
                    </a:moveTo>
                    <a:lnTo>
                      <a:pt x="373" y="217"/>
                    </a:lnTo>
                    <a:lnTo>
                      <a:pt x="368" y="217"/>
                    </a:lnTo>
                    <a:lnTo>
                      <a:pt x="368" y="217"/>
                    </a:lnTo>
                    <a:lnTo>
                      <a:pt x="364" y="213"/>
                    </a:lnTo>
                    <a:lnTo>
                      <a:pt x="364" y="210"/>
                    </a:lnTo>
                    <a:lnTo>
                      <a:pt x="364" y="207"/>
                    </a:lnTo>
                    <a:lnTo>
                      <a:pt x="364" y="204"/>
                    </a:lnTo>
                    <a:lnTo>
                      <a:pt x="364" y="204"/>
                    </a:lnTo>
                    <a:lnTo>
                      <a:pt x="368" y="202"/>
                    </a:lnTo>
                    <a:lnTo>
                      <a:pt x="373" y="200"/>
                    </a:lnTo>
                    <a:lnTo>
                      <a:pt x="373" y="200"/>
                    </a:lnTo>
                    <a:lnTo>
                      <a:pt x="377" y="202"/>
                    </a:lnTo>
                    <a:lnTo>
                      <a:pt x="377" y="202"/>
                    </a:lnTo>
                    <a:lnTo>
                      <a:pt x="379" y="204"/>
                    </a:lnTo>
                    <a:lnTo>
                      <a:pt x="381" y="207"/>
                    </a:lnTo>
                    <a:lnTo>
                      <a:pt x="381" y="210"/>
                    </a:lnTo>
                    <a:lnTo>
                      <a:pt x="379" y="213"/>
                    </a:lnTo>
                    <a:lnTo>
                      <a:pt x="379" y="213"/>
                    </a:lnTo>
                    <a:lnTo>
                      <a:pt x="376" y="217"/>
                    </a:lnTo>
                    <a:lnTo>
                      <a:pt x="373" y="217"/>
                    </a:lnTo>
                    <a:close/>
                    <a:moveTo>
                      <a:pt x="376" y="190"/>
                    </a:moveTo>
                    <a:lnTo>
                      <a:pt x="376" y="190"/>
                    </a:lnTo>
                    <a:lnTo>
                      <a:pt x="371" y="189"/>
                    </a:lnTo>
                    <a:lnTo>
                      <a:pt x="371" y="189"/>
                    </a:lnTo>
                    <a:lnTo>
                      <a:pt x="368" y="187"/>
                    </a:lnTo>
                    <a:lnTo>
                      <a:pt x="368" y="184"/>
                    </a:lnTo>
                    <a:lnTo>
                      <a:pt x="368" y="181"/>
                    </a:lnTo>
                    <a:lnTo>
                      <a:pt x="368" y="177"/>
                    </a:lnTo>
                    <a:lnTo>
                      <a:pt x="368" y="177"/>
                    </a:lnTo>
                    <a:lnTo>
                      <a:pt x="371" y="174"/>
                    </a:lnTo>
                    <a:lnTo>
                      <a:pt x="376" y="174"/>
                    </a:lnTo>
                    <a:lnTo>
                      <a:pt x="376" y="174"/>
                    </a:lnTo>
                    <a:lnTo>
                      <a:pt x="381" y="176"/>
                    </a:lnTo>
                    <a:lnTo>
                      <a:pt x="381" y="176"/>
                    </a:lnTo>
                    <a:lnTo>
                      <a:pt x="382" y="177"/>
                    </a:lnTo>
                    <a:lnTo>
                      <a:pt x="384" y="181"/>
                    </a:lnTo>
                    <a:lnTo>
                      <a:pt x="384" y="184"/>
                    </a:lnTo>
                    <a:lnTo>
                      <a:pt x="382" y="187"/>
                    </a:lnTo>
                    <a:lnTo>
                      <a:pt x="382" y="187"/>
                    </a:lnTo>
                    <a:lnTo>
                      <a:pt x="379" y="190"/>
                    </a:lnTo>
                    <a:lnTo>
                      <a:pt x="376" y="190"/>
                    </a:lnTo>
                    <a:close/>
                    <a:moveTo>
                      <a:pt x="361" y="173"/>
                    </a:moveTo>
                    <a:lnTo>
                      <a:pt x="361" y="173"/>
                    </a:lnTo>
                    <a:lnTo>
                      <a:pt x="356" y="173"/>
                    </a:lnTo>
                    <a:lnTo>
                      <a:pt x="355" y="171"/>
                    </a:lnTo>
                    <a:lnTo>
                      <a:pt x="355" y="171"/>
                    </a:lnTo>
                    <a:lnTo>
                      <a:pt x="350" y="168"/>
                    </a:lnTo>
                    <a:lnTo>
                      <a:pt x="348" y="163"/>
                    </a:lnTo>
                    <a:lnTo>
                      <a:pt x="348" y="160"/>
                    </a:lnTo>
                    <a:lnTo>
                      <a:pt x="350" y="155"/>
                    </a:lnTo>
                    <a:lnTo>
                      <a:pt x="350" y="155"/>
                    </a:lnTo>
                    <a:lnTo>
                      <a:pt x="355" y="151"/>
                    </a:lnTo>
                    <a:lnTo>
                      <a:pt x="361" y="150"/>
                    </a:lnTo>
                    <a:lnTo>
                      <a:pt x="361" y="150"/>
                    </a:lnTo>
                    <a:lnTo>
                      <a:pt x="364" y="150"/>
                    </a:lnTo>
                    <a:lnTo>
                      <a:pt x="368" y="151"/>
                    </a:lnTo>
                    <a:lnTo>
                      <a:pt x="368" y="151"/>
                    </a:lnTo>
                    <a:lnTo>
                      <a:pt x="371" y="155"/>
                    </a:lnTo>
                    <a:lnTo>
                      <a:pt x="373" y="160"/>
                    </a:lnTo>
                    <a:lnTo>
                      <a:pt x="373" y="163"/>
                    </a:lnTo>
                    <a:lnTo>
                      <a:pt x="371" y="168"/>
                    </a:lnTo>
                    <a:lnTo>
                      <a:pt x="371" y="168"/>
                    </a:lnTo>
                    <a:lnTo>
                      <a:pt x="366" y="171"/>
                    </a:lnTo>
                    <a:lnTo>
                      <a:pt x="361" y="173"/>
                    </a:lnTo>
                    <a:close/>
                    <a:moveTo>
                      <a:pt x="342" y="147"/>
                    </a:moveTo>
                    <a:lnTo>
                      <a:pt x="342" y="147"/>
                    </a:lnTo>
                    <a:lnTo>
                      <a:pt x="337" y="145"/>
                    </a:lnTo>
                    <a:lnTo>
                      <a:pt x="337" y="145"/>
                    </a:lnTo>
                    <a:lnTo>
                      <a:pt x="334" y="143"/>
                    </a:lnTo>
                    <a:lnTo>
                      <a:pt x="332" y="140"/>
                    </a:lnTo>
                    <a:lnTo>
                      <a:pt x="332" y="137"/>
                    </a:lnTo>
                    <a:lnTo>
                      <a:pt x="334" y="133"/>
                    </a:lnTo>
                    <a:lnTo>
                      <a:pt x="334" y="133"/>
                    </a:lnTo>
                    <a:lnTo>
                      <a:pt x="337" y="130"/>
                    </a:lnTo>
                    <a:lnTo>
                      <a:pt x="342" y="130"/>
                    </a:lnTo>
                    <a:lnTo>
                      <a:pt x="342" y="130"/>
                    </a:lnTo>
                    <a:lnTo>
                      <a:pt x="345" y="132"/>
                    </a:lnTo>
                    <a:lnTo>
                      <a:pt x="345" y="132"/>
                    </a:lnTo>
                    <a:lnTo>
                      <a:pt x="348" y="133"/>
                    </a:lnTo>
                    <a:lnTo>
                      <a:pt x="350" y="137"/>
                    </a:lnTo>
                    <a:lnTo>
                      <a:pt x="350" y="140"/>
                    </a:lnTo>
                    <a:lnTo>
                      <a:pt x="348" y="143"/>
                    </a:lnTo>
                    <a:lnTo>
                      <a:pt x="348" y="143"/>
                    </a:lnTo>
                    <a:lnTo>
                      <a:pt x="345" y="147"/>
                    </a:lnTo>
                    <a:lnTo>
                      <a:pt x="342" y="147"/>
                    </a:lnTo>
                    <a:close/>
                    <a:moveTo>
                      <a:pt x="316" y="125"/>
                    </a:moveTo>
                    <a:lnTo>
                      <a:pt x="316" y="125"/>
                    </a:lnTo>
                    <a:lnTo>
                      <a:pt x="311" y="124"/>
                    </a:lnTo>
                    <a:lnTo>
                      <a:pt x="306" y="122"/>
                    </a:lnTo>
                    <a:lnTo>
                      <a:pt x="304" y="117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09"/>
                    </a:lnTo>
                    <a:lnTo>
                      <a:pt x="306" y="104"/>
                    </a:lnTo>
                    <a:lnTo>
                      <a:pt x="311" y="103"/>
                    </a:lnTo>
                    <a:lnTo>
                      <a:pt x="316" y="101"/>
                    </a:lnTo>
                    <a:lnTo>
                      <a:pt x="316" y="101"/>
                    </a:lnTo>
                    <a:lnTo>
                      <a:pt x="319" y="103"/>
                    </a:lnTo>
                    <a:lnTo>
                      <a:pt x="324" y="104"/>
                    </a:lnTo>
                    <a:lnTo>
                      <a:pt x="325" y="109"/>
                    </a:lnTo>
                    <a:lnTo>
                      <a:pt x="327" y="114"/>
                    </a:lnTo>
                    <a:lnTo>
                      <a:pt x="327" y="114"/>
                    </a:lnTo>
                    <a:lnTo>
                      <a:pt x="325" y="117"/>
                    </a:lnTo>
                    <a:lnTo>
                      <a:pt x="324" y="122"/>
                    </a:lnTo>
                    <a:lnTo>
                      <a:pt x="319" y="124"/>
                    </a:lnTo>
                    <a:lnTo>
                      <a:pt x="316" y="125"/>
                    </a:lnTo>
                    <a:close/>
                    <a:moveTo>
                      <a:pt x="293" y="103"/>
                    </a:moveTo>
                    <a:lnTo>
                      <a:pt x="293" y="103"/>
                    </a:lnTo>
                    <a:lnTo>
                      <a:pt x="288" y="101"/>
                    </a:lnTo>
                    <a:lnTo>
                      <a:pt x="286" y="99"/>
                    </a:lnTo>
                    <a:lnTo>
                      <a:pt x="285" y="96"/>
                    </a:lnTo>
                    <a:lnTo>
                      <a:pt x="283" y="93"/>
                    </a:lnTo>
                    <a:lnTo>
                      <a:pt x="283" y="93"/>
                    </a:lnTo>
                    <a:lnTo>
                      <a:pt x="285" y="90"/>
                    </a:lnTo>
                    <a:lnTo>
                      <a:pt x="286" y="88"/>
                    </a:lnTo>
                    <a:lnTo>
                      <a:pt x="288" y="86"/>
                    </a:lnTo>
                    <a:lnTo>
                      <a:pt x="293" y="85"/>
                    </a:lnTo>
                    <a:lnTo>
                      <a:pt x="293" y="85"/>
                    </a:lnTo>
                    <a:lnTo>
                      <a:pt x="296" y="86"/>
                    </a:lnTo>
                    <a:lnTo>
                      <a:pt x="298" y="88"/>
                    </a:lnTo>
                    <a:lnTo>
                      <a:pt x="299" y="90"/>
                    </a:lnTo>
                    <a:lnTo>
                      <a:pt x="301" y="93"/>
                    </a:lnTo>
                    <a:lnTo>
                      <a:pt x="301" y="93"/>
                    </a:lnTo>
                    <a:lnTo>
                      <a:pt x="299" y="96"/>
                    </a:lnTo>
                    <a:lnTo>
                      <a:pt x="298" y="99"/>
                    </a:lnTo>
                    <a:lnTo>
                      <a:pt x="296" y="101"/>
                    </a:lnTo>
                    <a:lnTo>
                      <a:pt x="293" y="103"/>
                    </a:lnTo>
                    <a:close/>
                    <a:moveTo>
                      <a:pt x="280" y="78"/>
                    </a:moveTo>
                    <a:lnTo>
                      <a:pt x="280" y="78"/>
                    </a:lnTo>
                    <a:lnTo>
                      <a:pt x="276" y="78"/>
                    </a:lnTo>
                    <a:lnTo>
                      <a:pt x="275" y="76"/>
                    </a:lnTo>
                    <a:lnTo>
                      <a:pt x="272" y="73"/>
                    </a:lnTo>
                    <a:lnTo>
                      <a:pt x="272" y="70"/>
                    </a:lnTo>
                    <a:lnTo>
                      <a:pt x="272" y="70"/>
                    </a:lnTo>
                    <a:lnTo>
                      <a:pt x="272" y="67"/>
                    </a:lnTo>
                    <a:lnTo>
                      <a:pt x="275" y="63"/>
                    </a:lnTo>
                    <a:lnTo>
                      <a:pt x="276" y="62"/>
                    </a:lnTo>
                    <a:lnTo>
                      <a:pt x="280" y="62"/>
                    </a:lnTo>
                    <a:lnTo>
                      <a:pt x="280" y="62"/>
                    </a:lnTo>
                    <a:lnTo>
                      <a:pt x="283" y="62"/>
                    </a:lnTo>
                    <a:lnTo>
                      <a:pt x="286" y="63"/>
                    </a:lnTo>
                    <a:lnTo>
                      <a:pt x="288" y="67"/>
                    </a:lnTo>
                    <a:lnTo>
                      <a:pt x="290" y="70"/>
                    </a:lnTo>
                    <a:lnTo>
                      <a:pt x="290" y="70"/>
                    </a:lnTo>
                    <a:lnTo>
                      <a:pt x="288" y="73"/>
                    </a:lnTo>
                    <a:lnTo>
                      <a:pt x="286" y="76"/>
                    </a:lnTo>
                    <a:lnTo>
                      <a:pt x="283" y="78"/>
                    </a:lnTo>
                    <a:lnTo>
                      <a:pt x="280" y="78"/>
                    </a:lnTo>
                    <a:close/>
                    <a:moveTo>
                      <a:pt x="255" y="72"/>
                    </a:moveTo>
                    <a:lnTo>
                      <a:pt x="255" y="72"/>
                    </a:lnTo>
                    <a:lnTo>
                      <a:pt x="252" y="72"/>
                    </a:lnTo>
                    <a:lnTo>
                      <a:pt x="247" y="68"/>
                    </a:lnTo>
                    <a:lnTo>
                      <a:pt x="246" y="65"/>
                    </a:lnTo>
                    <a:lnTo>
                      <a:pt x="244" y="60"/>
                    </a:lnTo>
                    <a:lnTo>
                      <a:pt x="244" y="60"/>
                    </a:lnTo>
                    <a:lnTo>
                      <a:pt x="246" y="55"/>
                    </a:lnTo>
                    <a:lnTo>
                      <a:pt x="247" y="52"/>
                    </a:lnTo>
                    <a:lnTo>
                      <a:pt x="252" y="49"/>
                    </a:lnTo>
                    <a:lnTo>
                      <a:pt x="255" y="49"/>
                    </a:lnTo>
                    <a:lnTo>
                      <a:pt x="255" y="49"/>
                    </a:lnTo>
                    <a:lnTo>
                      <a:pt x="260" y="49"/>
                    </a:lnTo>
                    <a:lnTo>
                      <a:pt x="265" y="52"/>
                    </a:lnTo>
                    <a:lnTo>
                      <a:pt x="267" y="55"/>
                    </a:lnTo>
                    <a:lnTo>
                      <a:pt x="268" y="60"/>
                    </a:lnTo>
                    <a:lnTo>
                      <a:pt x="268" y="60"/>
                    </a:lnTo>
                    <a:lnTo>
                      <a:pt x="267" y="65"/>
                    </a:lnTo>
                    <a:lnTo>
                      <a:pt x="265" y="68"/>
                    </a:lnTo>
                    <a:lnTo>
                      <a:pt x="260" y="72"/>
                    </a:lnTo>
                    <a:lnTo>
                      <a:pt x="255" y="72"/>
                    </a:lnTo>
                    <a:close/>
                    <a:moveTo>
                      <a:pt x="37" y="60"/>
                    </a:moveTo>
                    <a:lnTo>
                      <a:pt x="37" y="60"/>
                    </a:lnTo>
                    <a:lnTo>
                      <a:pt x="34" y="60"/>
                    </a:lnTo>
                    <a:lnTo>
                      <a:pt x="32" y="59"/>
                    </a:lnTo>
                    <a:lnTo>
                      <a:pt x="29" y="55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40" y="44"/>
                    </a:lnTo>
                    <a:lnTo>
                      <a:pt x="44" y="46"/>
                    </a:lnTo>
                    <a:lnTo>
                      <a:pt x="45" y="49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5"/>
                    </a:lnTo>
                    <a:lnTo>
                      <a:pt x="44" y="59"/>
                    </a:lnTo>
                    <a:lnTo>
                      <a:pt x="40" y="60"/>
                    </a:lnTo>
                    <a:lnTo>
                      <a:pt x="37" y="60"/>
                    </a:lnTo>
                    <a:close/>
                    <a:moveTo>
                      <a:pt x="228" y="60"/>
                    </a:moveTo>
                    <a:lnTo>
                      <a:pt x="228" y="60"/>
                    </a:lnTo>
                    <a:lnTo>
                      <a:pt x="224" y="60"/>
                    </a:lnTo>
                    <a:lnTo>
                      <a:pt x="221" y="59"/>
                    </a:lnTo>
                    <a:lnTo>
                      <a:pt x="219" y="55"/>
                    </a:lnTo>
                    <a:lnTo>
                      <a:pt x="219" y="52"/>
                    </a:lnTo>
                    <a:lnTo>
                      <a:pt x="219" y="52"/>
                    </a:lnTo>
                    <a:lnTo>
                      <a:pt x="219" y="49"/>
                    </a:lnTo>
                    <a:lnTo>
                      <a:pt x="221" y="46"/>
                    </a:lnTo>
                    <a:lnTo>
                      <a:pt x="224" y="44"/>
                    </a:lnTo>
                    <a:lnTo>
                      <a:pt x="228" y="44"/>
                    </a:lnTo>
                    <a:lnTo>
                      <a:pt x="228" y="44"/>
                    </a:lnTo>
                    <a:lnTo>
                      <a:pt x="231" y="44"/>
                    </a:lnTo>
                    <a:lnTo>
                      <a:pt x="233" y="46"/>
                    </a:lnTo>
                    <a:lnTo>
                      <a:pt x="236" y="49"/>
                    </a:lnTo>
                    <a:lnTo>
                      <a:pt x="236" y="52"/>
                    </a:lnTo>
                    <a:lnTo>
                      <a:pt x="236" y="52"/>
                    </a:lnTo>
                    <a:lnTo>
                      <a:pt x="236" y="55"/>
                    </a:lnTo>
                    <a:lnTo>
                      <a:pt x="233" y="59"/>
                    </a:lnTo>
                    <a:lnTo>
                      <a:pt x="231" y="60"/>
                    </a:lnTo>
                    <a:lnTo>
                      <a:pt x="228" y="60"/>
                    </a:lnTo>
                    <a:close/>
                    <a:moveTo>
                      <a:pt x="174" y="49"/>
                    </a:moveTo>
                    <a:lnTo>
                      <a:pt x="174" y="49"/>
                    </a:lnTo>
                    <a:lnTo>
                      <a:pt x="171" y="47"/>
                    </a:lnTo>
                    <a:lnTo>
                      <a:pt x="167" y="44"/>
                    </a:lnTo>
                    <a:lnTo>
                      <a:pt x="167" y="44"/>
                    </a:lnTo>
                    <a:lnTo>
                      <a:pt x="166" y="41"/>
                    </a:lnTo>
                    <a:lnTo>
                      <a:pt x="166" y="37"/>
                    </a:lnTo>
                    <a:lnTo>
                      <a:pt x="167" y="34"/>
                    </a:lnTo>
                    <a:lnTo>
                      <a:pt x="171" y="33"/>
                    </a:lnTo>
                    <a:lnTo>
                      <a:pt x="171" y="33"/>
                    </a:lnTo>
                    <a:lnTo>
                      <a:pt x="174" y="31"/>
                    </a:lnTo>
                    <a:lnTo>
                      <a:pt x="174" y="31"/>
                    </a:lnTo>
                    <a:lnTo>
                      <a:pt x="179" y="33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9"/>
                    </a:lnTo>
                    <a:lnTo>
                      <a:pt x="182" y="42"/>
                    </a:lnTo>
                    <a:lnTo>
                      <a:pt x="180" y="46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174" y="49"/>
                    </a:lnTo>
                    <a:close/>
                    <a:moveTo>
                      <a:pt x="97" y="44"/>
                    </a:moveTo>
                    <a:lnTo>
                      <a:pt x="97" y="44"/>
                    </a:lnTo>
                    <a:lnTo>
                      <a:pt x="94" y="42"/>
                    </a:lnTo>
                    <a:lnTo>
                      <a:pt x="91" y="39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102" y="28"/>
                    </a:lnTo>
                    <a:lnTo>
                      <a:pt x="105" y="31"/>
                    </a:lnTo>
                    <a:lnTo>
                      <a:pt x="105" y="31"/>
                    </a:lnTo>
                    <a:lnTo>
                      <a:pt x="105" y="34"/>
                    </a:lnTo>
                    <a:lnTo>
                      <a:pt x="105" y="37"/>
                    </a:lnTo>
                    <a:lnTo>
                      <a:pt x="104" y="41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97" y="44"/>
                    </a:lnTo>
                    <a:close/>
                    <a:moveTo>
                      <a:pt x="153" y="34"/>
                    </a:moveTo>
                    <a:lnTo>
                      <a:pt x="153" y="34"/>
                    </a:lnTo>
                    <a:lnTo>
                      <a:pt x="148" y="33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6"/>
                    </a:lnTo>
                    <a:lnTo>
                      <a:pt x="145" y="23"/>
                    </a:lnTo>
                    <a:lnTo>
                      <a:pt x="146" y="19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53" y="16"/>
                    </a:lnTo>
                    <a:lnTo>
                      <a:pt x="153" y="16"/>
                    </a:lnTo>
                    <a:lnTo>
                      <a:pt x="158" y="18"/>
                    </a:lnTo>
                    <a:lnTo>
                      <a:pt x="159" y="21"/>
                    </a:lnTo>
                    <a:lnTo>
                      <a:pt x="159" y="21"/>
                    </a:lnTo>
                    <a:lnTo>
                      <a:pt x="161" y="24"/>
                    </a:lnTo>
                    <a:lnTo>
                      <a:pt x="161" y="28"/>
                    </a:lnTo>
                    <a:lnTo>
                      <a:pt x="159" y="31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3" y="34"/>
                    </a:lnTo>
                    <a:close/>
                    <a:moveTo>
                      <a:pt x="127" y="41"/>
                    </a:moveTo>
                    <a:lnTo>
                      <a:pt x="127" y="41"/>
                    </a:lnTo>
                    <a:lnTo>
                      <a:pt x="120" y="39"/>
                    </a:lnTo>
                    <a:lnTo>
                      <a:pt x="117" y="34"/>
                    </a:lnTo>
                    <a:lnTo>
                      <a:pt x="117" y="34"/>
                    </a:lnTo>
                    <a:lnTo>
                      <a:pt x="115" y="29"/>
                    </a:lnTo>
                    <a:lnTo>
                      <a:pt x="115" y="24"/>
                    </a:lnTo>
                    <a:lnTo>
                      <a:pt x="117" y="21"/>
                    </a:lnTo>
                    <a:lnTo>
                      <a:pt x="122" y="18"/>
                    </a:lnTo>
                    <a:lnTo>
                      <a:pt x="122" y="18"/>
                    </a:lnTo>
                    <a:lnTo>
                      <a:pt x="127" y="16"/>
                    </a:lnTo>
                    <a:lnTo>
                      <a:pt x="127" y="16"/>
                    </a:lnTo>
                    <a:lnTo>
                      <a:pt x="133" y="18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8" y="28"/>
                    </a:lnTo>
                    <a:lnTo>
                      <a:pt x="138" y="31"/>
                    </a:lnTo>
                    <a:lnTo>
                      <a:pt x="136" y="36"/>
                    </a:lnTo>
                    <a:lnTo>
                      <a:pt x="133" y="39"/>
                    </a:lnTo>
                    <a:lnTo>
                      <a:pt x="133" y="39"/>
                    </a:lnTo>
                    <a:lnTo>
                      <a:pt x="127" y="41"/>
                    </a:lnTo>
                    <a:close/>
                    <a:moveTo>
                      <a:pt x="138" y="0"/>
                    </a:moveTo>
                    <a:lnTo>
                      <a:pt x="138" y="0"/>
                    </a:lnTo>
                    <a:lnTo>
                      <a:pt x="120" y="2"/>
                    </a:lnTo>
                    <a:lnTo>
                      <a:pt x="104" y="3"/>
                    </a:lnTo>
                    <a:lnTo>
                      <a:pt x="86" y="5"/>
                    </a:lnTo>
                    <a:lnTo>
                      <a:pt x="68" y="10"/>
                    </a:lnTo>
                    <a:lnTo>
                      <a:pt x="50" y="15"/>
                    </a:lnTo>
                    <a:lnTo>
                      <a:pt x="34" y="19"/>
                    </a:lnTo>
                    <a:lnTo>
                      <a:pt x="16" y="28"/>
                    </a:lnTo>
                    <a:lnTo>
                      <a:pt x="0" y="36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13" y="49"/>
                    </a:lnTo>
                    <a:lnTo>
                      <a:pt x="18" y="52"/>
                    </a:lnTo>
                    <a:lnTo>
                      <a:pt x="19" y="55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19" y="65"/>
                    </a:lnTo>
                    <a:lnTo>
                      <a:pt x="18" y="68"/>
                    </a:lnTo>
                    <a:lnTo>
                      <a:pt x="29" y="88"/>
                    </a:lnTo>
                    <a:lnTo>
                      <a:pt x="29" y="88"/>
                    </a:lnTo>
                    <a:lnTo>
                      <a:pt x="53" y="78"/>
                    </a:lnTo>
                    <a:lnTo>
                      <a:pt x="79" y="70"/>
                    </a:lnTo>
                    <a:lnTo>
                      <a:pt x="105" y="65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46" y="63"/>
                    </a:lnTo>
                    <a:lnTo>
                      <a:pt x="161" y="65"/>
                    </a:lnTo>
                    <a:lnTo>
                      <a:pt x="176" y="68"/>
                    </a:lnTo>
                    <a:lnTo>
                      <a:pt x="190" y="72"/>
                    </a:lnTo>
                    <a:lnTo>
                      <a:pt x="205" y="76"/>
                    </a:lnTo>
                    <a:lnTo>
                      <a:pt x="219" y="81"/>
                    </a:lnTo>
                    <a:lnTo>
                      <a:pt x="233" y="88"/>
                    </a:lnTo>
                    <a:lnTo>
                      <a:pt x="246" y="94"/>
                    </a:lnTo>
                    <a:lnTo>
                      <a:pt x="259" y="103"/>
                    </a:lnTo>
                    <a:lnTo>
                      <a:pt x="270" y="111"/>
                    </a:lnTo>
                    <a:lnTo>
                      <a:pt x="283" y="120"/>
                    </a:lnTo>
                    <a:lnTo>
                      <a:pt x="293" y="132"/>
                    </a:lnTo>
                    <a:lnTo>
                      <a:pt x="304" y="143"/>
                    </a:lnTo>
                    <a:lnTo>
                      <a:pt x="314" y="155"/>
                    </a:lnTo>
                    <a:lnTo>
                      <a:pt x="322" y="16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40" y="202"/>
                    </a:lnTo>
                    <a:lnTo>
                      <a:pt x="348" y="223"/>
                    </a:lnTo>
                    <a:lnTo>
                      <a:pt x="353" y="246"/>
                    </a:lnTo>
                    <a:lnTo>
                      <a:pt x="356" y="267"/>
                    </a:lnTo>
                    <a:lnTo>
                      <a:pt x="358" y="288"/>
                    </a:lnTo>
                    <a:lnTo>
                      <a:pt x="356" y="309"/>
                    </a:lnTo>
                    <a:lnTo>
                      <a:pt x="353" y="331"/>
                    </a:lnTo>
                    <a:lnTo>
                      <a:pt x="348" y="352"/>
                    </a:lnTo>
                    <a:lnTo>
                      <a:pt x="342" y="373"/>
                    </a:lnTo>
                    <a:lnTo>
                      <a:pt x="334" y="392"/>
                    </a:lnTo>
                    <a:lnTo>
                      <a:pt x="322" y="410"/>
                    </a:lnTo>
                    <a:lnTo>
                      <a:pt x="311" y="428"/>
                    </a:lnTo>
                    <a:lnTo>
                      <a:pt x="296" y="445"/>
                    </a:lnTo>
                    <a:lnTo>
                      <a:pt x="280" y="459"/>
                    </a:lnTo>
                    <a:lnTo>
                      <a:pt x="262" y="474"/>
                    </a:lnTo>
                    <a:lnTo>
                      <a:pt x="244" y="485"/>
                    </a:lnTo>
                    <a:lnTo>
                      <a:pt x="273" y="542"/>
                    </a:lnTo>
                    <a:lnTo>
                      <a:pt x="273" y="542"/>
                    </a:lnTo>
                    <a:lnTo>
                      <a:pt x="299" y="526"/>
                    </a:lnTo>
                    <a:lnTo>
                      <a:pt x="322" y="508"/>
                    </a:lnTo>
                    <a:lnTo>
                      <a:pt x="342" y="489"/>
                    </a:lnTo>
                    <a:lnTo>
                      <a:pt x="361" y="467"/>
                    </a:lnTo>
                    <a:lnTo>
                      <a:pt x="377" y="445"/>
                    </a:lnTo>
                    <a:lnTo>
                      <a:pt x="391" y="420"/>
                    </a:lnTo>
                    <a:lnTo>
                      <a:pt x="402" y="394"/>
                    </a:lnTo>
                    <a:lnTo>
                      <a:pt x="412" y="368"/>
                    </a:lnTo>
                    <a:lnTo>
                      <a:pt x="418" y="342"/>
                    </a:lnTo>
                    <a:lnTo>
                      <a:pt x="421" y="314"/>
                    </a:lnTo>
                    <a:lnTo>
                      <a:pt x="423" y="287"/>
                    </a:lnTo>
                    <a:lnTo>
                      <a:pt x="421" y="257"/>
                    </a:lnTo>
                    <a:lnTo>
                      <a:pt x="417" y="230"/>
                    </a:lnTo>
                    <a:lnTo>
                      <a:pt x="410" y="202"/>
                    </a:lnTo>
                    <a:lnTo>
                      <a:pt x="400" y="174"/>
                    </a:lnTo>
                    <a:lnTo>
                      <a:pt x="387" y="148"/>
                    </a:lnTo>
                    <a:lnTo>
                      <a:pt x="387" y="148"/>
                    </a:lnTo>
                    <a:lnTo>
                      <a:pt x="371" y="120"/>
                    </a:lnTo>
                    <a:lnTo>
                      <a:pt x="351" y="94"/>
                    </a:lnTo>
                    <a:lnTo>
                      <a:pt x="329" y="73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286" y="41"/>
                    </a:lnTo>
                    <a:lnTo>
                      <a:pt x="267" y="31"/>
                    </a:lnTo>
                    <a:lnTo>
                      <a:pt x="247" y="21"/>
                    </a:lnTo>
                    <a:lnTo>
                      <a:pt x="226" y="15"/>
                    </a:lnTo>
                    <a:lnTo>
                      <a:pt x="205" y="8"/>
                    </a:lnTo>
                    <a:lnTo>
                      <a:pt x="182" y="3"/>
                    </a:lnTo>
                    <a:lnTo>
                      <a:pt x="161" y="2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D7BA99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6" name="Freeform 3612"/>
              <p:cNvSpPr/>
              <p:nvPr/>
            </p:nvSpPr>
            <p:spPr bwMode="auto">
              <a:xfrm>
                <a:off x="4784724" y="3910012"/>
                <a:ext cx="19050" cy="20638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5" y="23"/>
                  </a:cxn>
                  <a:cxn ang="0">
                    <a:pos x="2" y="19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3" y="3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7" y="1"/>
                  </a:cxn>
                  <a:cxn ang="0">
                    <a:pos x="20" y="5"/>
                  </a:cxn>
                  <a:cxn ang="0">
                    <a:pos x="23" y="8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1" y="18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5" y="23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0" y="5"/>
                    </a:lnTo>
                    <a:lnTo>
                      <a:pt x="23" y="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1" y="18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7" name="Freeform 3613"/>
              <p:cNvSpPr/>
              <p:nvPr/>
            </p:nvSpPr>
            <p:spPr bwMode="auto">
              <a:xfrm>
                <a:off x="4803774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1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1"/>
                  </a:cxn>
                  <a:cxn ang="0">
                    <a:pos x="14" y="3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1" y="16"/>
                  </a:cxn>
                  <a:cxn ang="0">
                    <a:pos x="8" y="18"/>
                  </a:cxn>
                </a:cxnLst>
                <a:rect l="0" t="0" r="r" b="b"/>
                <a:pathLst>
                  <a:path w="16" h="18">
                    <a:moveTo>
                      <a:pt x="8" y="18"/>
                    </a:move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1" y="16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8" name="Freeform 3614"/>
              <p:cNvSpPr/>
              <p:nvPr/>
            </p:nvSpPr>
            <p:spPr bwMode="auto">
              <a:xfrm>
                <a:off x="4824412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13"/>
                  </a:cxn>
                  <a:cxn ang="0">
                    <a:pos x="15" y="15"/>
                  </a:cxn>
                  <a:cxn ang="0">
                    <a:pos x="12" y="16"/>
                  </a:cxn>
                  <a:cxn ang="0">
                    <a:pos x="8" y="18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2" y="16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9" name="Freeform 3615"/>
              <p:cNvSpPr/>
              <p:nvPr/>
            </p:nvSpPr>
            <p:spPr bwMode="auto">
              <a:xfrm>
                <a:off x="4830762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3" y="23"/>
                  </a:cxn>
                  <a:cxn ang="0">
                    <a:pos x="13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7" y="23"/>
                  </a:cxn>
                  <a:cxn ang="0">
                    <a:pos x="4" y="20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5" y="3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21" y="3"/>
                  </a:cxn>
                  <a:cxn ang="0">
                    <a:pos x="25" y="8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3" y="16"/>
                  </a:cxn>
                  <a:cxn ang="0">
                    <a:pos x="20" y="21"/>
                  </a:cxn>
                  <a:cxn ang="0">
                    <a:pos x="17" y="23"/>
                  </a:cxn>
                  <a:cxn ang="0">
                    <a:pos x="13" y="23"/>
                  </a:cxn>
                </a:cxnLst>
                <a:rect l="0" t="0" r="r" b="b"/>
                <a:pathLst>
                  <a:path w="25" h="23">
                    <a:moveTo>
                      <a:pt x="13" y="23"/>
                    </a:moveTo>
                    <a:lnTo>
                      <a:pt x="13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7" y="23"/>
                    </a:lnTo>
                    <a:lnTo>
                      <a:pt x="4" y="20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1" y="3"/>
                    </a:lnTo>
                    <a:lnTo>
                      <a:pt x="25" y="8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3" y="2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0" name="Freeform 3616"/>
              <p:cNvSpPr/>
              <p:nvPr/>
            </p:nvSpPr>
            <p:spPr bwMode="auto">
              <a:xfrm>
                <a:off x="4841874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5" y="3"/>
                  </a:cxn>
                  <a:cxn ang="0">
                    <a:pos x="16" y="4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5" y="14"/>
                  </a:cxn>
                  <a:cxn ang="0">
                    <a:pos x="11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5" y="14"/>
                    </a:lnTo>
                    <a:lnTo>
                      <a:pt x="11" y="16"/>
                    </a:lnTo>
                    <a:lnTo>
                      <a:pt x="8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1" name="Freeform 3617"/>
              <p:cNvSpPr/>
              <p:nvPr/>
            </p:nvSpPr>
            <p:spPr bwMode="auto">
              <a:xfrm>
                <a:off x="4846637" y="3817937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2" y="24"/>
                  </a:cxn>
                  <a:cxn ang="0">
                    <a:pos x="5" y="22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4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8" y="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3" y="11"/>
                  </a:cxn>
                  <a:cxn ang="0">
                    <a:pos x="23" y="16"/>
                  </a:cxn>
                  <a:cxn ang="0">
                    <a:pos x="22" y="19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2" y="24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5" y="22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11"/>
                    </a:lnTo>
                    <a:lnTo>
                      <a:pt x="23" y="16"/>
                    </a:lnTo>
                    <a:lnTo>
                      <a:pt x="22" y="19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2" y="2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2" name="Freeform 3618"/>
              <p:cNvSpPr/>
              <p:nvPr/>
            </p:nvSpPr>
            <p:spPr bwMode="auto">
              <a:xfrm>
                <a:off x="4854574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5" y="17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6" y="12"/>
                  </a:cxn>
                  <a:cxn ang="0">
                    <a:pos x="15" y="15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8" y="18"/>
                  </a:cxn>
                </a:cxnLst>
                <a:rect l="0" t="0" r="r" b="b"/>
                <a:pathLst>
                  <a:path w="16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3" name="Freeform 3619"/>
              <p:cNvSpPr/>
              <p:nvPr/>
            </p:nvSpPr>
            <p:spPr bwMode="auto">
              <a:xfrm>
                <a:off x="486568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17"/>
                  </a:cxn>
                  <a:cxn ang="0">
                    <a:pos x="8" y="17"/>
                  </a:cxn>
                  <a:cxn ang="0">
                    <a:pos x="5" y="17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6" y="12"/>
                  </a:cxn>
                  <a:cxn ang="0">
                    <a:pos x="16" y="13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8" y="17"/>
                  </a:cxn>
                </a:cxnLst>
                <a:rect l="0" t="0" r="r" b="b"/>
                <a:pathLst>
                  <a:path w="18" h="17">
                    <a:moveTo>
                      <a:pt x="8" y="17"/>
                    </a:moveTo>
                    <a:lnTo>
                      <a:pt x="8" y="17"/>
                    </a:lnTo>
                    <a:lnTo>
                      <a:pt x="5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8" y="17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4" name="Freeform 3620"/>
              <p:cNvSpPr/>
              <p:nvPr/>
            </p:nvSpPr>
            <p:spPr bwMode="auto">
              <a:xfrm>
                <a:off x="4860924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3" y="24"/>
                  </a:cxn>
                  <a:cxn ang="0">
                    <a:pos x="7" y="2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2" y="8"/>
                  </a:cxn>
                  <a:cxn ang="0">
                    <a:pos x="4" y="5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8" y="2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25" y="11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13" y="24"/>
                  </a:cxn>
                </a:cxnLst>
                <a:rect l="0" t="0" r="r" b="b"/>
                <a:pathLst>
                  <a:path w="25" h="24">
                    <a:moveTo>
                      <a:pt x="13" y="24"/>
                    </a:moveTo>
                    <a:lnTo>
                      <a:pt x="13" y="24"/>
                    </a:lnTo>
                    <a:lnTo>
                      <a:pt x="7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5" y="11"/>
                    </a:lnTo>
                    <a:lnTo>
                      <a:pt x="25" y="15"/>
                    </a:lnTo>
                    <a:lnTo>
                      <a:pt x="22" y="20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3" y="2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5" name="Freeform 3621"/>
              <p:cNvSpPr/>
              <p:nvPr/>
            </p:nvSpPr>
            <p:spPr bwMode="auto">
              <a:xfrm>
                <a:off x="4859337" y="3735387"/>
                <a:ext cx="12700" cy="14288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10" y="18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2" y="6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11"/>
                  </a:cxn>
                  <a:cxn ang="0">
                    <a:pos x="16" y="15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0" y="18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8" y="11"/>
                    </a:lnTo>
                    <a:lnTo>
                      <a:pt x="16" y="15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0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6" name="Freeform 3622"/>
              <p:cNvSpPr/>
              <p:nvPr/>
            </p:nvSpPr>
            <p:spPr bwMode="auto">
              <a:xfrm>
                <a:off x="4860924" y="3700462"/>
                <a:ext cx="19050" cy="17463"/>
              </a:xfrm>
              <a:custGeom>
                <a:avLst/>
                <a:gdLst/>
                <a:ahLst/>
                <a:cxnLst>
                  <a:cxn ang="0">
                    <a:pos x="12" y="23"/>
                  </a:cxn>
                  <a:cxn ang="0">
                    <a:pos x="12" y="23"/>
                  </a:cxn>
                  <a:cxn ang="0">
                    <a:pos x="8" y="23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2" y="18"/>
                  </a:cxn>
                  <a:cxn ang="0">
                    <a:pos x="0" y="15"/>
                  </a:cxn>
                  <a:cxn ang="0">
                    <a:pos x="0" y="1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22" y="5"/>
                  </a:cxn>
                  <a:cxn ang="0">
                    <a:pos x="23" y="10"/>
                  </a:cxn>
                  <a:cxn ang="0">
                    <a:pos x="23" y="13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17" y="23"/>
                  </a:cxn>
                  <a:cxn ang="0">
                    <a:pos x="12" y="23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lnTo>
                      <a:pt x="12" y="23"/>
                    </a:lnTo>
                    <a:lnTo>
                      <a:pt x="8" y="23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22" y="5"/>
                    </a:lnTo>
                    <a:lnTo>
                      <a:pt x="23" y="10"/>
                    </a:lnTo>
                    <a:lnTo>
                      <a:pt x="23" y="1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2" y="2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7" name="Freeform 3623"/>
              <p:cNvSpPr/>
              <p:nvPr/>
            </p:nvSpPr>
            <p:spPr bwMode="auto">
              <a:xfrm>
                <a:off x="4857749" y="3679825"/>
                <a:ext cx="12700" cy="12700"/>
              </a:xfrm>
              <a:custGeom>
                <a:avLst/>
                <a:gdLst/>
                <a:ahLst/>
                <a:cxnLst>
                  <a:cxn ang="0">
                    <a:pos x="9" y="17"/>
                  </a:cxn>
                  <a:cxn ang="0">
                    <a:pos x="9" y="17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5" y="4"/>
                  </a:cxn>
                  <a:cxn ang="0">
                    <a:pos x="17" y="7"/>
                  </a:cxn>
                  <a:cxn ang="0">
                    <a:pos x="17" y="10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2" y="17"/>
                  </a:cxn>
                  <a:cxn ang="0">
                    <a:pos x="9" y="17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lnTo>
                      <a:pt x="9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7" y="7"/>
                    </a:lnTo>
                    <a:lnTo>
                      <a:pt x="17" y="10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2" y="17"/>
                    </a:lnTo>
                    <a:lnTo>
                      <a:pt x="9" y="17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8" name="Freeform 3624"/>
              <p:cNvSpPr/>
              <p:nvPr/>
            </p:nvSpPr>
            <p:spPr bwMode="auto">
              <a:xfrm>
                <a:off x="4859337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4" y="3"/>
                  </a:cxn>
                  <a:cxn ang="0">
                    <a:pos x="16" y="7"/>
                  </a:cxn>
                  <a:cxn ang="0">
                    <a:pos x="16" y="10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1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7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1" y="16"/>
                    </a:lnTo>
                    <a:lnTo>
                      <a:pt x="8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9" name="Freeform 3625"/>
              <p:cNvSpPr/>
              <p:nvPr/>
            </p:nvSpPr>
            <p:spPr bwMode="auto">
              <a:xfrm>
                <a:off x="4845049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7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3" y="5"/>
                  </a:cxn>
                  <a:cxn ang="0">
                    <a:pos x="25" y="10"/>
                  </a:cxn>
                  <a:cxn ang="0">
                    <a:pos x="25" y="13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18" y="21"/>
                  </a:cxn>
                  <a:cxn ang="0">
                    <a:pos x="13" y="23"/>
                  </a:cxn>
                </a:cxnLst>
                <a:rect l="0" t="0" r="r" b="b"/>
                <a:pathLst>
                  <a:path w="25" h="23">
                    <a:moveTo>
                      <a:pt x="13" y="23"/>
                    </a:moveTo>
                    <a:lnTo>
                      <a:pt x="13" y="23"/>
                    </a:lnTo>
                    <a:lnTo>
                      <a:pt x="8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3" y="5"/>
                    </a:lnTo>
                    <a:lnTo>
                      <a:pt x="25" y="10"/>
                    </a:lnTo>
                    <a:lnTo>
                      <a:pt x="25" y="13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18" y="21"/>
                    </a:lnTo>
                    <a:lnTo>
                      <a:pt x="13" y="2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0" name="Freeform 3626"/>
              <p:cNvSpPr/>
              <p:nvPr/>
            </p:nvSpPr>
            <p:spPr bwMode="auto">
              <a:xfrm>
                <a:off x="48307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17"/>
                  </a:cxn>
                  <a:cxn ang="0">
                    <a:pos x="10" y="17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6" y="3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3" y="17"/>
                  </a:cxn>
                  <a:cxn ang="0">
                    <a:pos x="10" y="17"/>
                  </a:cxn>
                </a:cxnLst>
                <a:rect l="0" t="0" r="r" b="b"/>
                <a:pathLst>
                  <a:path w="18" h="17">
                    <a:moveTo>
                      <a:pt x="10" y="17"/>
                    </a:moveTo>
                    <a:lnTo>
                      <a:pt x="10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6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3" y="17"/>
                    </a:lnTo>
                    <a:lnTo>
                      <a:pt x="10" y="17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1" name="Freeform 3628"/>
              <p:cNvSpPr/>
              <p:nvPr/>
            </p:nvSpPr>
            <p:spPr bwMode="auto">
              <a:xfrm>
                <a:off x="4808537" y="36004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24"/>
                  </a:cxn>
                  <a:cxn ang="0">
                    <a:pos x="13" y="24"/>
                  </a:cxn>
                  <a:cxn ang="0">
                    <a:pos x="8" y="23"/>
                  </a:cxn>
                  <a:cxn ang="0">
                    <a:pos x="3" y="21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8"/>
                  </a:cxn>
                  <a:cxn ang="0">
                    <a:pos x="3" y="3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6" y="2"/>
                  </a:cxn>
                  <a:cxn ang="0">
                    <a:pos x="21" y="3"/>
                  </a:cxn>
                  <a:cxn ang="0">
                    <a:pos x="22" y="8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2" y="16"/>
                  </a:cxn>
                  <a:cxn ang="0">
                    <a:pos x="21" y="21"/>
                  </a:cxn>
                  <a:cxn ang="0">
                    <a:pos x="16" y="23"/>
                  </a:cxn>
                  <a:cxn ang="0">
                    <a:pos x="13" y="24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lnTo>
                      <a:pt x="13" y="24"/>
                    </a:ln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3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21" y="3"/>
                    </a:lnTo>
                    <a:lnTo>
                      <a:pt x="22" y="8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2" y="16"/>
                    </a:lnTo>
                    <a:lnTo>
                      <a:pt x="21" y="21"/>
                    </a:lnTo>
                    <a:lnTo>
                      <a:pt x="16" y="23"/>
                    </a:lnTo>
                    <a:lnTo>
                      <a:pt x="13" y="24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2" name="Freeform 3629"/>
              <p:cNvSpPr/>
              <p:nvPr/>
            </p:nvSpPr>
            <p:spPr bwMode="auto">
              <a:xfrm>
                <a:off x="4792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10" y="18"/>
                  </a:cxn>
                  <a:cxn ang="0">
                    <a:pos x="5" y="16"/>
                  </a:cxn>
                  <a:cxn ang="0">
                    <a:pos x="3" y="14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5" y="1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15" y="14"/>
                  </a:cxn>
                  <a:cxn ang="0">
                    <a:pos x="13" y="16"/>
                  </a:cxn>
                  <a:cxn ang="0">
                    <a:pos x="10" y="18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11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0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3" name="Freeform 3630"/>
              <p:cNvSpPr/>
              <p:nvPr/>
            </p:nvSpPr>
            <p:spPr bwMode="auto">
              <a:xfrm>
                <a:off x="478313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4" y="16"/>
                  </a:cxn>
                  <a:cxn ang="0">
                    <a:pos x="3" y="14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3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6" y="5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11"/>
                  </a:cxn>
                  <a:cxn ang="0">
                    <a:pos x="14" y="14"/>
                  </a:cxn>
                  <a:cxn ang="0">
                    <a:pos x="11" y="16"/>
                  </a:cxn>
                  <a:cxn ang="0">
                    <a:pos x="8" y="16"/>
                  </a:cxn>
                </a:cxnLst>
                <a:rect l="0" t="0" r="r" b="b"/>
                <a:pathLst>
                  <a:path w="18" h="16">
                    <a:moveTo>
                      <a:pt x="8" y="16"/>
                    </a:moveTo>
                    <a:lnTo>
                      <a:pt x="8" y="16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8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4" name="Freeform 3631"/>
              <p:cNvSpPr/>
              <p:nvPr/>
            </p:nvSpPr>
            <p:spPr bwMode="auto">
              <a:xfrm>
                <a:off x="4760912" y="3559175"/>
                <a:ext cx="20638" cy="17463"/>
              </a:xfrm>
              <a:custGeom>
                <a:avLst/>
                <a:gdLst/>
                <a:ahLst/>
                <a:cxnLst>
                  <a:cxn ang="0">
                    <a:pos x="11" y="23"/>
                  </a:cxn>
                  <a:cxn ang="0">
                    <a:pos x="11" y="23"/>
                  </a:cxn>
                  <a:cxn ang="0">
                    <a:pos x="8" y="23"/>
                  </a:cxn>
                  <a:cxn ang="0">
                    <a:pos x="3" y="19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16" y="0"/>
                  </a:cxn>
                  <a:cxn ang="0">
                    <a:pos x="21" y="3"/>
                  </a:cxn>
                  <a:cxn ang="0">
                    <a:pos x="23" y="6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16"/>
                  </a:cxn>
                  <a:cxn ang="0">
                    <a:pos x="21" y="19"/>
                  </a:cxn>
                  <a:cxn ang="0">
                    <a:pos x="16" y="23"/>
                  </a:cxn>
                  <a:cxn ang="0">
                    <a:pos x="11" y="23"/>
                  </a:cxn>
                </a:cxnLst>
                <a:rect l="0" t="0" r="r" b="b"/>
                <a:pathLst>
                  <a:path w="24" h="23">
                    <a:moveTo>
                      <a:pt x="11" y="23"/>
                    </a:moveTo>
                    <a:lnTo>
                      <a:pt x="11" y="23"/>
                    </a:lnTo>
                    <a:lnTo>
                      <a:pt x="8" y="23"/>
                    </a:lnTo>
                    <a:lnTo>
                      <a:pt x="3" y="19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1" y="3"/>
                    </a:lnTo>
                    <a:lnTo>
                      <a:pt x="23" y="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1" y="19"/>
                    </a:lnTo>
                    <a:lnTo>
                      <a:pt x="16" y="23"/>
                    </a:lnTo>
                    <a:lnTo>
                      <a:pt x="11" y="23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5" name="Freeform 3632"/>
              <p:cNvSpPr/>
              <p:nvPr/>
            </p:nvSpPr>
            <p:spPr bwMode="auto">
              <a:xfrm>
                <a:off x="4591050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5" y="16"/>
                  </a:cxn>
                  <a:cxn ang="0">
                    <a:pos x="3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5" y="2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5" y="15"/>
                  </a:cxn>
                  <a:cxn ang="0">
                    <a:pos x="11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5" y="15"/>
                    </a:lnTo>
                    <a:lnTo>
                      <a:pt x="11" y="16"/>
                    </a:lnTo>
                    <a:lnTo>
                      <a:pt x="8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6" name="Freeform 3633"/>
              <p:cNvSpPr/>
              <p:nvPr/>
            </p:nvSpPr>
            <p:spPr bwMode="auto">
              <a:xfrm>
                <a:off x="4741862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16"/>
                  </a:cxn>
                  <a:cxn ang="0">
                    <a:pos x="9" y="16"/>
                  </a:cxn>
                  <a:cxn ang="0">
                    <a:pos x="5" y="16"/>
                  </a:cxn>
                  <a:cxn ang="0">
                    <a:pos x="2" y="15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7" y="5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7" y="11"/>
                  </a:cxn>
                  <a:cxn ang="0">
                    <a:pos x="14" y="15"/>
                  </a:cxn>
                  <a:cxn ang="0">
                    <a:pos x="12" y="16"/>
                  </a:cxn>
                  <a:cxn ang="0">
                    <a:pos x="9" y="16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lnTo>
                      <a:pt x="9" y="16"/>
                    </a:lnTo>
                    <a:lnTo>
                      <a:pt x="5" y="16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4" y="15"/>
                    </a:lnTo>
                    <a:lnTo>
                      <a:pt x="12" y="16"/>
                    </a:lnTo>
                    <a:lnTo>
                      <a:pt x="9" y="16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7" name="Freeform 3634"/>
              <p:cNvSpPr/>
              <p:nvPr/>
            </p:nvSpPr>
            <p:spPr bwMode="auto">
              <a:xfrm>
                <a:off x="4699000" y="3544887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4" y="15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8" y="18"/>
                  </a:cxn>
                </a:cxnLst>
                <a:rect l="0" t="0" r="r" b="b"/>
                <a:pathLst>
                  <a:path w="16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6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8" name="Freeform 3635"/>
              <p:cNvSpPr/>
              <p:nvPr/>
            </p:nvSpPr>
            <p:spPr bwMode="auto">
              <a:xfrm>
                <a:off x="4638675" y="35401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5" y="15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8" y="18"/>
                  </a:cxn>
                </a:cxnLst>
                <a:rect l="0" t="0" r="r" b="b"/>
                <a:pathLst>
                  <a:path w="16" h="18">
                    <a:moveTo>
                      <a:pt x="8" y="18"/>
                    </a:moveTo>
                    <a:lnTo>
                      <a:pt x="8" y="18"/>
                    </a:lnTo>
                    <a:lnTo>
                      <a:pt x="5" y="16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9" name="Freeform 3636"/>
              <p:cNvSpPr/>
              <p:nvPr/>
            </p:nvSpPr>
            <p:spPr bwMode="auto">
              <a:xfrm>
                <a:off x="4683125" y="353377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8" y="18"/>
                  </a:cxn>
                  <a:cxn ang="0">
                    <a:pos x="3" y="1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3" y="2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6" y="8"/>
                  </a:cxn>
                  <a:cxn ang="0">
                    <a:pos x="16" y="12"/>
                  </a:cxn>
                  <a:cxn ang="0">
                    <a:pos x="14" y="15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8" y="18"/>
                  </a:cxn>
                </a:cxnLst>
                <a:rect l="0" t="0" r="r" b="b"/>
                <a:pathLst>
                  <a:path w="16" h="18">
                    <a:moveTo>
                      <a:pt x="8" y="18"/>
                    </a:moveTo>
                    <a:lnTo>
                      <a:pt x="8" y="18"/>
                    </a:lnTo>
                    <a:lnTo>
                      <a:pt x="3" y="1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2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8" y="18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0" name="Freeform 3637"/>
              <p:cNvSpPr/>
              <p:nvPr/>
            </p:nvSpPr>
            <p:spPr bwMode="auto">
              <a:xfrm>
                <a:off x="4659312" y="3533775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25"/>
                  </a:cxn>
                  <a:cxn ang="0">
                    <a:pos x="12" y="25"/>
                  </a:cxn>
                  <a:cxn ang="0">
                    <a:pos x="5" y="2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0" y="13"/>
                  </a:cxn>
                  <a:cxn ang="0">
                    <a:pos x="0" y="8"/>
                  </a:cxn>
                  <a:cxn ang="0">
                    <a:pos x="2" y="5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23" y="12"/>
                  </a:cxn>
                  <a:cxn ang="0">
                    <a:pos x="23" y="15"/>
                  </a:cxn>
                  <a:cxn ang="0">
                    <a:pos x="21" y="20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12" y="25"/>
                  </a:cxn>
                </a:cxnLst>
                <a:rect l="0" t="0" r="r" b="b"/>
                <a:pathLst>
                  <a:path w="23" h="25">
                    <a:moveTo>
                      <a:pt x="12" y="25"/>
                    </a:moveTo>
                    <a:lnTo>
                      <a:pt x="12" y="25"/>
                    </a:lnTo>
                    <a:lnTo>
                      <a:pt x="5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3" y="12"/>
                    </a:lnTo>
                    <a:lnTo>
                      <a:pt x="23" y="15"/>
                    </a:lnTo>
                    <a:lnTo>
                      <a:pt x="21" y="20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12" y="25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1" name="Freeform 3638"/>
              <p:cNvSpPr/>
              <p:nvPr/>
            </p:nvSpPr>
            <p:spPr bwMode="auto">
              <a:xfrm>
                <a:off x="4567237" y="3519487"/>
                <a:ext cx="336550" cy="431800"/>
              </a:xfrm>
              <a:custGeom>
                <a:avLst/>
                <a:gdLst/>
                <a:ahLst/>
                <a:cxnLst>
                  <a:cxn ang="0">
                    <a:pos x="138" y="0"/>
                  </a:cxn>
                  <a:cxn ang="0">
                    <a:pos x="104" y="3"/>
                  </a:cxn>
                  <a:cxn ang="0">
                    <a:pos x="68" y="10"/>
                  </a:cxn>
                  <a:cxn ang="0">
                    <a:pos x="34" y="19"/>
                  </a:cxn>
                  <a:cxn ang="0">
                    <a:pos x="0" y="36"/>
                  </a:cxn>
                  <a:cxn ang="0">
                    <a:pos x="6" y="49"/>
                  </a:cxn>
                  <a:cxn ang="0">
                    <a:pos x="9" y="49"/>
                  </a:cxn>
                  <a:cxn ang="0">
                    <a:pos x="18" y="52"/>
                  </a:cxn>
                  <a:cxn ang="0">
                    <a:pos x="21" y="60"/>
                  </a:cxn>
                  <a:cxn ang="0">
                    <a:pos x="19" y="65"/>
                  </a:cxn>
                  <a:cxn ang="0">
                    <a:pos x="29" y="88"/>
                  </a:cxn>
                  <a:cxn ang="0">
                    <a:pos x="53" y="78"/>
                  </a:cxn>
                  <a:cxn ang="0">
                    <a:pos x="105" y="65"/>
                  </a:cxn>
                  <a:cxn ang="0">
                    <a:pos x="132" y="63"/>
                  </a:cxn>
                  <a:cxn ang="0">
                    <a:pos x="161" y="65"/>
                  </a:cxn>
                  <a:cxn ang="0">
                    <a:pos x="190" y="72"/>
                  </a:cxn>
                  <a:cxn ang="0">
                    <a:pos x="219" y="81"/>
                  </a:cxn>
                  <a:cxn ang="0">
                    <a:pos x="246" y="94"/>
                  </a:cxn>
                  <a:cxn ang="0">
                    <a:pos x="270" y="111"/>
                  </a:cxn>
                  <a:cxn ang="0">
                    <a:pos x="293" y="132"/>
                  </a:cxn>
                  <a:cxn ang="0">
                    <a:pos x="314" y="155"/>
                  </a:cxn>
                  <a:cxn ang="0">
                    <a:pos x="330" y="182"/>
                  </a:cxn>
                  <a:cxn ang="0">
                    <a:pos x="340" y="202"/>
                  </a:cxn>
                  <a:cxn ang="0">
                    <a:pos x="353" y="246"/>
                  </a:cxn>
                  <a:cxn ang="0">
                    <a:pos x="358" y="288"/>
                  </a:cxn>
                  <a:cxn ang="0">
                    <a:pos x="353" y="331"/>
                  </a:cxn>
                  <a:cxn ang="0">
                    <a:pos x="342" y="373"/>
                  </a:cxn>
                  <a:cxn ang="0">
                    <a:pos x="322" y="410"/>
                  </a:cxn>
                  <a:cxn ang="0">
                    <a:pos x="296" y="445"/>
                  </a:cxn>
                  <a:cxn ang="0">
                    <a:pos x="262" y="474"/>
                  </a:cxn>
                  <a:cxn ang="0">
                    <a:pos x="273" y="542"/>
                  </a:cxn>
                  <a:cxn ang="0">
                    <a:pos x="299" y="526"/>
                  </a:cxn>
                  <a:cxn ang="0">
                    <a:pos x="342" y="489"/>
                  </a:cxn>
                  <a:cxn ang="0">
                    <a:pos x="377" y="445"/>
                  </a:cxn>
                  <a:cxn ang="0">
                    <a:pos x="402" y="394"/>
                  </a:cxn>
                  <a:cxn ang="0">
                    <a:pos x="418" y="342"/>
                  </a:cxn>
                  <a:cxn ang="0">
                    <a:pos x="423" y="287"/>
                  </a:cxn>
                  <a:cxn ang="0">
                    <a:pos x="417" y="230"/>
                  </a:cxn>
                  <a:cxn ang="0">
                    <a:pos x="400" y="174"/>
                  </a:cxn>
                  <a:cxn ang="0">
                    <a:pos x="387" y="148"/>
                  </a:cxn>
                  <a:cxn ang="0">
                    <a:pos x="351" y="94"/>
                  </a:cxn>
                  <a:cxn ang="0">
                    <a:pos x="306" y="52"/>
                  </a:cxn>
                  <a:cxn ang="0">
                    <a:pos x="286" y="41"/>
                  </a:cxn>
                  <a:cxn ang="0">
                    <a:pos x="247" y="21"/>
                  </a:cxn>
                  <a:cxn ang="0">
                    <a:pos x="205" y="8"/>
                  </a:cxn>
                  <a:cxn ang="0">
                    <a:pos x="161" y="2"/>
                  </a:cxn>
                </a:cxnLst>
                <a:rect l="0" t="0" r="r" b="b"/>
                <a:pathLst>
                  <a:path w="423" h="542">
                    <a:moveTo>
                      <a:pt x="138" y="0"/>
                    </a:moveTo>
                    <a:lnTo>
                      <a:pt x="138" y="0"/>
                    </a:lnTo>
                    <a:lnTo>
                      <a:pt x="120" y="2"/>
                    </a:lnTo>
                    <a:lnTo>
                      <a:pt x="104" y="3"/>
                    </a:lnTo>
                    <a:lnTo>
                      <a:pt x="86" y="5"/>
                    </a:lnTo>
                    <a:lnTo>
                      <a:pt x="68" y="10"/>
                    </a:lnTo>
                    <a:lnTo>
                      <a:pt x="50" y="15"/>
                    </a:lnTo>
                    <a:lnTo>
                      <a:pt x="34" y="19"/>
                    </a:lnTo>
                    <a:lnTo>
                      <a:pt x="16" y="28"/>
                    </a:lnTo>
                    <a:lnTo>
                      <a:pt x="0" y="36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13" y="49"/>
                    </a:lnTo>
                    <a:lnTo>
                      <a:pt x="18" y="52"/>
                    </a:lnTo>
                    <a:lnTo>
                      <a:pt x="19" y="55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19" y="65"/>
                    </a:lnTo>
                    <a:lnTo>
                      <a:pt x="18" y="68"/>
                    </a:lnTo>
                    <a:lnTo>
                      <a:pt x="29" y="88"/>
                    </a:lnTo>
                    <a:lnTo>
                      <a:pt x="29" y="88"/>
                    </a:lnTo>
                    <a:lnTo>
                      <a:pt x="53" y="78"/>
                    </a:lnTo>
                    <a:lnTo>
                      <a:pt x="79" y="70"/>
                    </a:lnTo>
                    <a:lnTo>
                      <a:pt x="105" y="65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46" y="63"/>
                    </a:lnTo>
                    <a:lnTo>
                      <a:pt x="161" y="65"/>
                    </a:lnTo>
                    <a:lnTo>
                      <a:pt x="176" y="68"/>
                    </a:lnTo>
                    <a:lnTo>
                      <a:pt x="190" y="72"/>
                    </a:lnTo>
                    <a:lnTo>
                      <a:pt x="205" y="76"/>
                    </a:lnTo>
                    <a:lnTo>
                      <a:pt x="219" y="81"/>
                    </a:lnTo>
                    <a:lnTo>
                      <a:pt x="233" y="88"/>
                    </a:lnTo>
                    <a:lnTo>
                      <a:pt x="246" y="94"/>
                    </a:lnTo>
                    <a:lnTo>
                      <a:pt x="259" y="103"/>
                    </a:lnTo>
                    <a:lnTo>
                      <a:pt x="270" y="111"/>
                    </a:lnTo>
                    <a:lnTo>
                      <a:pt x="283" y="120"/>
                    </a:lnTo>
                    <a:lnTo>
                      <a:pt x="293" y="132"/>
                    </a:lnTo>
                    <a:lnTo>
                      <a:pt x="304" y="143"/>
                    </a:lnTo>
                    <a:lnTo>
                      <a:pt x="314" y="155"/>
                    </a:lnTo>
                    <a:lnTo>
                      <a:pt x="322" y="168"/>
                    </a:lnTo>
                    <a:lnTo>
                      <a:pt x="330" y="182"/>
                    </a:lnTo>
                    <a:lnTo>
                      <a:pt x="330" y="182"/>
                    </a:lnTo>
                    <a:lnTo>
                      <a:pt x="340" y="202"/>
                    </a:lnTo>
                    <a:lnTo>
                      <a:pt x="348" y="223"/>
                    </a:lnTo>
                    <a:lnTo>
                      <a:pt x="353" y="246"/>
                    </a:lnTo>
                    <a:lnTo>
                      <a:pt x="356" y="267"/>
                    </a:lnTo>
                    <a:lnTo>
                      <a:pt x="358" y="288"/>
                    </a:lnTo>
                    <a:lnTo>
                      <a:pt x="356" y="309"/>
                    </a:lnTo>
                    <a:lnTo>
                      <a:pt x="353" y="331"/>
                    </a:lnTo>
                    <a:lnTo>
                      <a:pt x="348" y="352"/>
                    </a:lnTo>
                    <a:lnTo>
                      <a:pt x="342" y="373"/>
                    </a:lnTo>
                    <a:lnTo>
                      <a:pt x="334" y="392"/>
                    </a:lnTo>
                    <a:lnTo>
                      <a:pt x="322" y="410"/>
                    </a:lnTo>
                    <a:lnTo>
                      <a:pt x="311" y="428"/>
                    </a:lnTo>
                    <a:lnTo>
                      <a:pt x="296" y="445"/>
                    </a:lnTo>
                    <a:lnTo>
                      <a:pt x="280" y="459"/>
                    </a:lnTo>
                    <a:lnTo>
                      <a:pt x="262" y="474"/>
                    </a:lnTo>
                    <a:lnTo>
                      <a:pt x="244" y="485"/>
                    </a:lnTo>
                    <a:lnTo>
                      <a:pt x="273" y="542"/>
                    </a:lnTo>
                    <a:lnTo>
                      <a:pt x="273" y="542"/>
                    </a:lnTo>
                    <a:lnTo>
                      <a:pt x="299" y="526"/>
                    </a:lnTo>
                    <a:lnTo>
                      <a:pt x="322" y="508"/>
                    </a:lnTo>
                    <a:lnTo>
                      <a:pt x="342" y="489"/>
                    </a:lnTo>
                    <a:lnTo>
                      <a:pt x="361" y="467"/>
                    </a:lnTo>
                    <a:lnTo>
                      <a:pt x="377" y="445"/>
                    </a:lnTo>
                    <a:lnTo>
                      <a:pt x="391" y="420"/>
                    </a:lnTo>
                    <a:lnTo>
                      <a:pt x="402" y="394"/>
                    </a:lnTo>
                    <a:lnTo>
                      <a:pt x="412" y="368"/>
                    </a:lnTo>
                    <a:lnTo>
                      <a:pt x="418" y="342"/>
                    </a:lnTo>
                    <a:lnTo>
                      <a:pt x="421" y="314"/>
                    </a:lnTo>
                    <a:lnTo>
                      <a:pt x="423" y="287"/>
                    </a:lnTo>
                    <a:lnTo>
                      <a:pt x="421" y="257"/>
                    </a:lnTo>
                    <a:lnTo>
                      <a:pt x="417" y="230"/>
                    </a:lnTo>
                    <a:lnTo>
                      <a:pt x="410" y="202"/>
                    </a:lnTo>
                    <a:lnTo>
                      <a:pt x="400" y="174"/>
                    </a:lnTo>
                    <a:lnTo>
                      <a:pt x="387" y="148"/>
                    </a:lnTo>
                    <a:lnTo>
                      <a:pt x="387" y="148"/>
                    </a:lnTo>
                    <a:lnTo>
                      <a:pt x="371" y="120"/>
                    </a:lnTo>
                    <a:lnTo>
                      <a:pt x="351" y="94"/>
                    </a:lnTo>
                    <a:lnTo>
                      <a:pt x="329" y="73"/>
                    </a:lnTo>
                    <a:lnTo>
                      <a:pt x="306" y="52"/>
                    </a:lnTo>
                    <a:lnTo>
                      <a:pt x="306" y="52"/>
                    </a:lnTo>
                    <a:lnTo>
                      <a:pt x="286" y="41"/>
                    </a:lnTo>
                    <a:lnTo>
                      <a:pt x="267" y="31"/>
                    </a:lnTo>
                    <a:lnTo>
                      <a:pt x="247" y="21"/>
                    </a:lnTo>
                    <a:lnTo>
                      <a:pt x="226" y="15"/>
                    </a:lnTo>
                    <a:lnTo>
                      <a:pt x="205" y="8"/>
                    </a:lnTo>
                    <a:lnTo>
                      <a:pt x="182" y="3"/>
                    </a:lnTo>
                    <a:lnTo>
                      <a:pt x="161" y="2"/>
                    </a:lnTo>
                    <a:lnTo>
                      <a:pt x="13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2" name="Freeform 3639"/>
              <p:cNvSpPr/>
              <p:nvPr/>
            </p:nvSpPr>
            <p:spPr bwMode="auto">
              <a:xfrm>
                <a:off x="4591050" y="3570287"/>
                <a:ext cx="260350" cy="334963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50" y="7"/>
                  </a:cxn>
                  <a:cxn ang="0">
                    <a:pos x="0" y="25"/>
                  </a:cxn>
                  <a:cxn ang="0">
                    <a:pos x="44" y="108"/>
                  </a:cxn>
                  <a:cxn ang="0">
                    <a:pos x="72" y="98"/>
                  </a:cxn>
                  <a:cxn ang="0">
                    <a:pos x="101" y="95"/>
                  </a:cxn>
                  <a:cxn ang="0">
                    <a:pos x="117" y="97"/>
                  </a:cxn>
                  <a:cxn ang="0">
                    <a:pos x="151" y="106"/>
                  </a:cxn>
                  <a:cxn ang="0">
                    <a:pos x="182" y="124"/>
                  </a:cxn>
                  <a:cxn ang="0">
                    <a:pos x="207" y="150"/>
                  </a:cxn>
                  <a:cxn ang="0">
                    <a:pos x="218" y="165"/>
                  </a:cxn>
                  <a:cxn ang="0">
                    <a:pos x="228" y="189"/>
                  </a:cxn>
                  <a:cxn ang="0">
                    <a:pos x="233" y="214"/>
                  </a:cxn>
                  <a:cxn ang="0">
                    <a:pos x="233" y="238"/>
                  </a:cxn>
                  <a:cxn ang="0">
                    <a:pos x="230" y="263"/>
                  </a:cxn>
                  <a:cxn ang="0">
                    <a:pos x="220" y="287"/>
                  </a:cxn>
                  <a:cxn ang="0">
                    <a:pos x="208" y="308"/>
                  </a:cxn>
                  <a:cxn ang="0">
                    <a:pos x="190" y="326"/>
                  </a:cxn>
                  <a:cxn ang="0">
                    <a:pos x="171" y="342"/>
                  </a:cxn>
                  <a:cxn ang="0">
                    <a:pos x="215" y="422"/>
                  </a:cxn>
                  <a:cxn ang="0">
                    <a:pos x="251" y="396"/>
                  </a:cxn>
                  <a:cxn ang="0">
                    <a:pos x="282" y="365"/>
                  </a:cxn>
                  <a:cxn ang="0">
                    <a:pos x="305" y="329"/>
                  </a:cxn>
                  <a:cxn ang="0">
                    <a:pos x="319" y="289"/>
                  </a:cxn>
                  <a:cxn ang="0">
                    <a:pos x="327" y="246"/>
                  </a:cxn>
                  <a:cxn ang="0">
                    <a:pos x="327" y="204"/>
                  </a:cxn>
                  <a:cxn ang="0">
                    <a:pos x="319" y="160"/>
                  </a:cxn>
                  <a:cxn ang="0">
                    <a:pos x="301" y="119"/>
                  </a:cxn>
                  <a:cxn ang="0">
                    <a:pos x="293" y="105"/>
                  </a:cxn>
                  <a:cxn ang="0">
                    <a:pos x="275" y="80"/>
                  </a:cxn>
                  <a:cxn ang="0">
                    <a:pos x="254" y="57"/>
                  </a:cxn>
                  <a:cxn ang="0">
                    <a:pos x="230" y="40"/>
                  </a:cxn>
                  <a:cxn ang="0">
                    <a:pos x="204" y="25"/>
                  </a:cxn>
                  <a:cxn ang="0">
                    <a:pos x="176" y="13"/>
                  </a:cxn>
                  <a:cxn ang="0">
                    <a:pos x="147" y="5"/>
                  </a:cxn>
                  <a:cxn ang="0">
                    <a:pos x="117" y="0"/>
                  </a:cxn>
                </a:cxnLst>
                <a:rect l="0" t="0" r="r" b="b"/>
                <a:pathLst>
                  <a:path w="329" h="422">
                    <a:moveTo>
                      <a:pt x="103" y="0"/>
                    </a:moveTo>
                    <a:lnTo>
                      <a:pt x="103" y="0"/>
                    </a:lnTo>
                    <a:lnTo>
                      <a:pt x="76" y="2"/>
                    </a:lnTo>
                    <a:lnTo>
                      <a:pt x="50" y="7"/>
                    </a:lnTo>
                    <a:lnTo>
                      <a:pt x="24" y="15"/>
                    </a:lnTo>
                    <a:lnTo>
                      <a:pt x="0" y="25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57" y="103"/>
                    </a:lnTo>
                    <a:lnTo>
                      <a:pt x="72" y="98"/>
                    </a:lnTo>
                    <a:lnTo>
                      <a:pt x="86" y="97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17" y="97"/>
                    </a:lnTo>
                    <a:lnTo>
                      <a:pt x="135" y="100"/>
                    </a:lnTo>
                    <a:lnTo>
                      <a:pt x="151" y="106"/>
                    </a:lnTo>
                    <a:lnTo>
                      <a:pt x="168" y="114"/>
                    </a:lnTo>
                    <a:lnTo>
                      <a:pt x="182" y="124"/>
                    </a:lnTo>
                    <a:lnTo>
                      <a:pt x="195" y="136"/>
                    </a:lnTo>
                    <a:lnTo>
                      <a:pt x="207" y="150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3" y="178"/>
                    </a:lnTo>
                    <a:lnTo>
                      <a:pt x="228" y="189"/>
                    </a:lnTo>
                    <a:lnTo>
                      <a:pt x="231" y="202"/>
                    </a:lnTo>
                    <a:lnTo>
                      <a:pt x="233" y="214"/>
                    </a:lnTo>
                    <a:lnTo>
                      <a:pt x="233" y="227"/>
                    </a:lnTo>
                    <a:lnTo>
                      <a:pt x="233" y="238"/>
                    </a:lnTo>
                    <a:lnTo>
                      <a:pt x="231" y="251"/>
                    </a:lnTo>
                    <a:lnTo>
                      <a:pt x="230" y="263"/>
                    </a:lnTo>
                    <a:lnTo>
                      <a:pt x="225" y="276"/>
                    </a:lnTo>
                    <a:lnTo>
                      <a:pt x="220" y="287"/>
                    </a:lnTo>
                    <a:lnTo>
                      <a:pt x="215" y="297"/>
                    </a:lnTo>
                    <a:lnTo>
                      <a:pt x="208" y="308"/>
                    </a:lnTo>
                    <a:lnTo>
                      <a:pt x="200" y="318"/>
                    </a:lnTo>
                    <a:lnTo>
                      <a:pt x="190" y="326"/>
                    </a:lnTo>
                    <a:lnTo>
                      <a:pt x="181" y="334"/>
                    </a:lnTo>
                    <a:lnTo>
                      <a:pt x="171" y="342"/>
                    </a:lnTo>
                    <a:lnTo>
                      <a:pt x="215" y="422"/>
                    </a:lnTo>
                    <a:lnTo>
                      <a:pt x="215" y="422"/>
                    </a:lnTo>
                    <a:lnTo>
                      <a:pt x="233" y="411"/>
                    </a:lnTo>
                    <a:lnTo>
                      <a:pt x="251" y="396"/>
                    </a:lnTo>
                    <a:lnTo>
                      <a:pt x="267" y="382"/>
                    </a:lnTo>
                    <a:lnTo>
                      <a:pt x="282" y="365"/>
                    </a:lnTo>
                    <a:lnTo>
                      <a:pt x="293" y="347"/>
                    </a:lnTo>
                    <a:lnTo>
                      <a:pt x="305" y="329"/>
                    </a:lnTo>
                    <a:lnTo>
                      <a:pt x="313" y="310"/>
                    </a:lnTo>
                    <a:lnTo>
                      <a:pt x="319" y="289"/>
                    </a:lnTo>
                    <a:lnTo>
                      <a:pt x="324" y="268"/>
                    </a:lnTo>
                    <a:lnTo>
                      <a:pt x="327" y="246"/>
                    </a:lnTo>
                    <a:lnTo>
                      <a:pt x="329" y="225"/>
                    </a:lnTo>
                    <a:lnTo>
                      <a:pt x="327" y="204"/>
                    </a:lnTo>
                    <a:lnTo>
                      <a:pt x="324" y="183"/>
                    </a:lnTo>
                    <a:lnTo>
                      <a:pt x="319" y="160"/>
                    </a:lnTo>
                    <a:lnTo>
                      <a:pt x="311" y="139"/>
                    </a:lnTo>
                    <a:lnTo>
                      <a:pt x="301" y="119"/>
                    </a:lnTo>
                    <a:lnTo>
                      <a:pt x="301" y="119"/>
                    </a:lnTo>
                    <a:lnTo>
                      <a:pt x="293" y="105"/>
                    </a:lnTo>
                    <a:lnTo>
                      <a:pt x="285" y="92"/>
                    </a:lnTo>
                    <a:lnTo>
                      <a:pt x="275" y="80"/>
                    </a:lnTo>
                    <a:lnTo>
                      <a:pt x="264" y="69"/>
                    </a:lnTo>
                    <a:lnTo>
                      <a:pt x="254" y="57"/>
                    </a:lnTo>
                    <a:lnTo>
                      <a:pt x="241" y="48"/>
                    </a:lnTo>
                    <a:lnTo>
                      <a:pt x="230" y="40"/>
                    </a:lnTo>
                    <a:lnTo>
                      <a:pt x="217" y="31"/>
                    </a:lnTo>
                    <a:lnTo>
                      <a:pt x="204" y="25"/>
                    </a:lnTo>
                    <a:lnTo>
                      <a:pt x="190" y="18"/>
                    </a:lnTo>
                    <a:lnTo>
                      <a:pt x="176" y="13"/>
                    </a:lnTo>
                    <a:lnTo>
                      <a:pt x="161" y="9"/>
                    </a:lnTo>
                    <a:lnTo>
                      <a:pt x="147" y="5"/>
                    </a:lnTo>
                    <a:lnTo>
                      <a:pt x="132" y="2"/>
                    </a:lnTo>
                    <a:lnTo>
                      <a:pt x="117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FFFDB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3" name="Freeform 3640"/>
              <p:cNvSpPr/>
              <p:nvPr/>
            </p:nvSpPr>
            <p:spPr bwMode="auto">
              <a:xfrm>
                <a:off x="4591050" y="3570287"/>
                <a:ext cx="260350" cy="334963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50" y="7"/>
                  </a:cxn>
                  <a:cxn ang="0">
                    <a:pos x="0" y="25"/>
                  </a:cxn>
                  <a:cxn ang="0">
                    <a:pos x="44" y="108"/>
                  </a:cxn>
                  <a:cxn ang="0">
                    <a:pos x="72" y="98"/>
                  </a:cxn>
                  <a:cxn ang="0">
                    <a:pos x="101" y="95"/>
                  </a:cxn>
                  <a:cxn ang="0">
                    <a:pos x="117" y="97"/>
                  </a:cxn>
                  <a:cxn ang="0">
                    <a:pos x="151" y="106"/>
                  </a:cxn>
                  <a:cxn ang="0">
                    <a:pos x="182" y="124"/>
                  </a:cxn>
                  <a:cxn ang="0">
                    <a:pos x="207" y="150"/>
                  </a:cxn>
                  <a:cxn ang="0">
                    <a:pos x="218" y="165"/>
                  </a:cxn>
                  <a:cxn ang="0">
                    <a:pos x="228" y="189"/>
                  </a:cxn>
                  <a:cxn ang="0">
                    <a:pos x="233" y="214"/>
                  </a:cxn>
                  <a:cxn ang="0">
                    <a:pos x="233" y="238"/>
                  </a:cxn>
                  <a:cxn ang="0">
                    <a:pos x="230" y="263"/>
                  </a:cxn>
                  <a:cxn ang="0">
                    <a:pos x="220" y="287"/>
                  </a:cxn>
                  <a:cxn ang="0">
                    <a:pos x="208" y="308"/>
                  </a:cxn>
                  <a:cxn ang="0">
                    <a:pos x="190" y="326"/>
                  </a:cxn>
                  <a:cxn ang="0">
                    <a:pos x="171" y="342"/>
                  </a:cxn>
                  <a:cxn ang="0">
                    <a:pos x="215" y="422"/>
                  </a:cxn>
                  <a:cxn ang="0">
                    <a:pos x="251" y="396"/>
                  </a:cxn>
                  <a:cxn ang="0">
                    <a:pos x="282" y="365"/>
                  </a:cxn>
                  <a:cxn ang="0">
                    <a:pos x="305" y="329"/>
                  </a:cxn>
                  <a:cxn ang="0">
                    <a:pos x="319" y="289"/>
                  </a:cxn>
                  <a:cxn ang="0">
                    <a:pos x="327" y="246"/>
                  </a:cxn>
                  <a:cxn ang="0">
                    <a:pos x="327" y="204"/>
                  </a:cxn>
                  <a:cxn ang="0">
                    <a:pos x="319" y="160"/>
                  </a:cxn>
                  <a:cxn ang="0">
                    <a:pos x="301" y="119"/>
                  </a:cxn>
                  <a:cxn ang="0">
                    <a:pos x="293" y="105"/>
                  </a:cxn>
                  <a:cxn ang="0">
                    <a:pos x="275" y="80"/>
                  </a:cxn>
                  <a:cxn ang="0">
                    <a:pos x="254" y="57"/>
                  </a:cxn>
                  <a:cxn ang="0">
                    <a:pos x="230" y="40"/>
                  </a:cxn>
                  <a:cxn ang="0">
                    <a:pos x="204" y="25"/>
                  </a:cxn>
                  <a:cxn ang="0">
                    <a:pos x="176" y="13"/>
                  </a:cxn>
                  <a:cxn ang="0">
                    <a:pos x="147" y="5"/>
                  </a:cxn>
                  <a:cxn ang="0">
                    <a:pos x="117" y="0"/>
                  </a:cxn>
                </a:cxnLst>
                <a:rect l="0" t="0" r="r" b="b"/>
                <a:pathLst>
                  <a:path w="329" h="422">
                    <a:moveTo>
                      <a:pt x="103" y="0"/>
                    </a:moveTo>
                    <a:lnTo>
                      <a:pt x="103" y="0"/>
                    </a:lnTo>
                    <a:lnTo>
                      <a:pt x="76" y="2"/>
                    </a:lnTo>
                    <a:lnTo>
                      <a:pt x="50" y="7"/>
                    </a:lnTo>
                    <a:lnTo>
                      <a:pt x="24" y="15"/>
                    </a:lnTo>
                    <a:lnTo>
                      <a:pt x="0" y="25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57" y="103"/>
                    </a:lnTo>
                    <a:lnTo>
                      <a:pt x="72" y="98"/>
                    </a:lnTo>
                    <a:lnTo>
                      <a:pt x="86" y="97"/>
                    </a:lnTo>
                    <a:lnTo>
                      <a:pt x="101" y="95"/>
                    </a:lnTo>
                    <a:lnTo>
                      <a:pt x="101" y="95"/>
                    </a:lnTo>
                    <a:lnTo>
                      <a:pt x="117" y="97"/>
                    </a:lnTo>
                    <a:lnTo>
                      <a:pt x="135" y="100"/>
                    </a:lnTo>
                    <a:lnTo>
                      <a:pt x="151" y="106"/>
                    </a:lnTo>
                    <a:lnTo>
                      <a:pt x="168" y="114"/>
                    </a:lnTo>
                    <a:lnTo>
                      <a:pt x="182" y="124"/>
                    </a:lnTo>
                    <a:lnTo>
                      <a:pt x="195" y="136"/>
                    </a:lnTo>
                    <a:lnTo>
                      <a:pt x="207" y="150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3" y="178"/>
                    </a:lnTo>
                    <a:lnTo>
                      <a:pt x="228" y="189"/>
                    </a:lnTo>
                    <a:lnTo>
                      <a:pt x="231" y="202"/>
                    </a:lnTo>
                    <a:lnTo>
                      <a:pt x="233" y="214"/>
                    </a:lnTo>
                    <a:lnTo>
                      <a:pt x="233" y="227"/>
                    </a:lnTo>
                    <a:lnTo>
                      <a:pt x="233" y="238"/>
                    </a:lnTo>
                    <a:lnTo>
                      <a:pt x="231" y="251"/>
                    </a:lnTo>
                    <a:lnTo>
                      <a:pt x="230" y="263"/>
                    </a:lnTo>
                    <a:lnTo>
                      <a:pt x="225" y="276"/>
                    </a:lnTo>
                    <a:lnTo>
                      <a:pt x="220" y="287"/>
                    </a:lnTo>
                    <a:lnTo>
                      <a:pt x="215" y="297"/>
                    </a:lnTo>
                    <a:lnTo>
                      <a:pt x="208" y="308"/>
                    </a:lnTo>
                    <a:lnTo>
                      <a:pt x="200" y="318"/>
                    </a:lnTo>
                    <a:lnTo>
                      <a:pt x="190" y="326"/>
                    </a:lnTo>
                    <a:lnTo>
                      <a:pt x="181" y="334"/>
                    </a:lnTo>
                    <a:lnTo>
                      <a:pt x="171" y="342"/>
                    </a:lnTo>
                    <a:lnTo>
                      <a:pt x="215" y="422"/>
                    </a:lnTo>
                    <a:lnTo>
                      <a:pt x="215" y="422"/>
                    </a:lnTo>
                    <a:lnTo>
                      <a:pt x="233" y="411"/>
                    </a:lnTo>
                    <a:lnTo>
                      <a:pt x="251" y="396"/>
                    </a:lnTo>
                    <a:lnTo>
                      <a:pt x="267" y="382"/>
                    </a:lnTo>
                    <a:lnTo>
                      <a:pt x="282" y="365"/>
                    </a:lnTo>
                    <a:lnTo>
                      <a:pt x="293" y="347"/>
                    </a:lnTo>
                    <a:lnTo>
                      <a:pt x="305" y="329"/>
                    </a:lnTo>
                    <a:lnTo>
                      <a:pt x="313" y="310"/>
                    </a:lnTo>
                    <a:lnTo>
                      <a:pt x="319" y="289"/>
                    </a:lnTo>
                    <a:lnTo>
                      <a:pt x="324" y="268"/>
                    </a:lnTo>
                    <a:lnTo>
                      <a:pt x="327" y="246"/>
                    </a:lnTo>
                    <a:lnTo>
                      <a:pt x="329" y="225"/>
                    </a:lnTo>
                    <a:lnTo>
                      <a:pt x="327" y="204"/>
                    </a:lnTo>
                    <a:lnTo>
                      <a:pt x="324" y="183"/>
                    </a:lnTo>
                    <a:lnTo>
                      <a:pt x="319" y="160"/>
                    </a:lnTo>
                    <a:lnTo>
                      <a:pt x="311" y="139"/>
                    </a:lnTo>
                    <a:lnTo>
                      <a:pt x="301" y="119"/>
                    </a:lnTo>
                    <a:lnTo>
                      <a:pt x="301" y="119"/>
                    </a:lnTo>
                    <a:lnTo>
                      <a:pt x="293" y="105"/>
                    </a:lnTo>
                    <a:lnTo>
                      <a:pt x="285" y="92"/>
                    </a:lnTo>
                    <a:lnTo>
                      <a:pt x="275" y="80"/>
                    </a:lnTo>
                    <a:lnTo>
                      <a:pt x="264" y="69"/>
                    </a:lnTo>
                    <a:lnTo>
                      <a:pt x="254" y="57"/>
                    </a:lnTo>
                    <a:lnTo>
                      <a:pt x="241" y="48"/>
                    </a:lnTo>
                    <a:lnTo>
                      <a:pt x="230" y="40"/>
                    </a:lnTo>
                    <a:lnTo>
                      <a:pt x="217" y="31"/>
                    </a:lnTo>
                    <a:lnTo>
                      <a:pt x="204" y="25"/>
                    </a:lnTo>
                    <a:lnTo>
                      <a:pt x="190" y="18"/>
                    </a:lnTo>
                    <a:lnTo>
                      <a:pt x="176" y="13"/>
                    </a:lnTo>
                    <a:lnTo>
                      <a:pt x="161" y="9"/>
                    </a:lnTo>
                    <a:lnTo>
                      <a:pt x="147" y="5"/>
                    </a:lnTo>
                    <a:lnTo>
                      <a:pt x="132" y="2"/>
                    </a:lnTo>
                    <a:lnTo>
                      <a:pt x="117" y="0"/>
                    </a:lnTo>
                    <a:lnTo>
                      <a:pt x="10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4" name="Freeform 3641"/>
              <p:cNvSpPr/>
              <p:nvPr/>
            </p:nvSpPr>
            <p:spPr bwMode="auto">
              <a:xfrm>
                <a:off x="4625975" y="3644900"/>
                <a:ext cx="149225" cy="19685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42" y="2"/>
                  </a:cxn>
                  <a:cxn ang="0">
                    <a:pos x="28" y="3"/>
                  </a:cxn>
                  <a:cxn ang="0">
                    <a:pos x="13" y="8"/>
                  </a:cxn>
                  <a:cxn ang="0">
                    <a:pos x="0" y="13"/>
                  </a:cxn>
                  <a:cxn ang="0">
                    <a:pos x="127" y="247"/>
                  </a:cxn>
                  <a:cxn ang="0">
                    <a:pos x="127" y="247"/>
                  </a:cxn>
                  <a:cxn ang="0">
                    <a:pos x="137" y="239"/>
                  </a:cxn>
                  <a:cxn ang="0">
                    <a:pos x="146" y="231"/>
                  </a:cxn>
                  <a:cxn ang="0">
                    <a:pos x="156" y="223"/>
                  </a:cxn>
                  <a:cxn ang="0">
                    <a:pos x="164" y="213"/>
                  </a:cxn>
                  <a:cxn ang="0">
                    <a:pos x="171" y="202"/>
                  </a:cxn>
                  <a:cxn ang="0">
                    <a:pos x="176" y="192"/>
                  </a:cxn>
                  <a:cxn ang="0">
                    <a:pos x="181" y="181"/>
                  </a:cxn>
                  <a:cxn ang="0">
                    <a:pos x="186" y="168"/>
                  </a:cxn>
                  <a:cxn ang="0">
                    <a:pos x="187" y="156"/>
                  </a:cxn>
                  <a:cxn ang="0">
                    <a:pos x="189" y="143"/>
                  </a:cxn>
                  <a:cxn ang="0">
                    <a:pos x="189" y="132"/>
                  </a:cxn>
                  <a:cxn ang="0">
                    <a:pos x="189" y="119"/>
                  </a:cxn>
                  <a:cxn ang="0">
                    <a:pos x="187" y="107"/>
                  </a:cxn>
                  <a:cxn ang="0">
                    <a:pos x="184" y="94"/>
                  </a:cxn>
                  <a:cxn ang="0">
                    <a:pos x="179" y="83"/>
                  </a:cxn>
                  <a:cxn ang="0">
                    <a:pos x="174" y="70"/>
                  </a:cxn>
                  <a:cxn ang="0">
                    <a:pos x="174" y="70"/>
                  </a:cxn>
                  <a:cxn ang="0">
                    <a:pos x="163" y="55"/>
                  </a:cxn>
                  <a:cxn ang="0">
                    <a:pos x="151" y="41"/>
                  </a:cxn>
                  <a:cxn ang="0">
                    <a:pos x="138" y="29"/>
                  </a:cxn>
                  <a:cxn ang="0">
                    <a:pos x="124" y="19"/>
                  </a:cxn>
                  <a:cxn ang="0">
                    <a:pos x="107" y="11"/>
                  </a:cxn>
                  <a:cxn ang="0">
                    <a:pos x="91" y="5"/>
                  </a:cxn>
                  <a:cxn ang="0">
                    <a:pos x="73" y="2"/>
                  </a:cxn>
                  <a:cxn ang="0">
                    <a:pos x="57" y="0"/>
                  </a:cxn>
                </a:cxnLst>
                <a:rect l="0" t="0" r="r" b="b"/>
                <a:pathLst>
                  <a:path w="189" h="247">
                    <a:moveTo>
                      <a:pt x="57" y="0"/>
                    </a:moveTo>
                    <a:lnTo>
                      <a:pt x="57" y="0"/>
                    </a:lnTo>
                    <a:lnTo>
                      <a:pt x="42" y="2"/>
                    </a:lnTo>
                    <a:lnTo>
                      <a:pt x="28" y="3"/>
                    </a:lnTo>
                    <a:lnTo>
                      <a:pt x="13" y="8"/>
                    </a:lnTo>
                    <a:lnTo>
                      <a:pt x="0" y="13"/>
                    </a:lnTo>
                    <a:lnTo>
                      <a:pt x="127" y="247"/>
                    </a:lnTo>
                    <a:lnTo>
                      <a:pt x="127" y="247"/>
                    </a:lnTo>
                    <a:lnTo>
                      <a:pt x="137" y="239"/>
                    </a:lnTo>
                    <a:lnTo>
                      <a:pt x="146" y="231"/>
                    </a:lnTo>
                    <a:lnTo>
                      <a:pt x="156" y="223"/>
                    </a:lnTo>
                    <a:lnTo>
                      <a:pt x="164" y="213"/>
                    </a:lnTo>
                    <a:lnTo>
                      <a:pt x="171" y="202"/>
                    </a:lnTo>
                    <a:lnTo>
                      <a:pt x="176" y="192"/>
                    </a:lnTo>
                    <a:lnTo>
                      <a:pt x="181" y="181"/>
                    </a:lnTo>
                    <a:lnTo>
                      <a:pt x="186" y="168"/>
                    </a:lnTo>
                    <a:lnTo>
                      <a:pt x="187" y="156"/>
                    </a:lnTo>
                    <a:lnTo>
                      <a:pt x="189" y="143"/>
                    </a:lnTo>
                    <a:lnTo>
                      <a:pt x="189" y="132"/>
                    </a:lnTo>
                    <a:lnTo>
                      <a:pt x="189" y="119"/>
                    </a:lnTo>
                    <a:lnTo>
                      <a:pt x="187" y="107"/>
                    </a:lnTo>
                    <a:lnTo>
                      <a:pt x="184" y="94"/>
                    </a:lnTo>
                    <a:lnTo>
                      <a:pt x="179" y="83"/>
                    </a:lnTo>
                    <a:lnTo>
                      <a:pt x="174" y="70"/>
                    </a:lnTo>
                    <a:lnTo>
                      <a:pt x="174" y="70"/>
                    </a:lnTo>
                    <a:lnTo>
                      <a:pt x="163" y="55"/>
                    </a:lnTo>
                    <a:lnTo>
                      <a:pt x="151" y="41"/>
                    </a:lnTo>
                    <a:lnTo>
                      <a:pt x="138" y="29"/>
                    </a:lnTo>
                    <a:lnTo>
                      <a:pt x="124" y="19"/>
                    </a:lnTo>
                    <a:lnTo>
                      <a:pt x="107" y="11"/>
                    </a:lnTo>
                    <a:lnTo>
                      <a:pt x="91" y="5"/>
                    </a:lnTo>
                    <a:lnTo>
                      <a:pt x="73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E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5" name="Freeform 3642"/>
              <p:cNvSpPr/>
              <p:nvPr/>
            </p:nvSpPr>
            <p:spPr bwMode="auto">
              <a:xfrm>
                <a:off x="4625975" y="3644900"/>
                <a:ext cx="149225" cy="196850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0"/>
                  </a:cxn>
                  <a:cxn ang="0">
                    <a:pos x="42" y="2"/>
                  </a:cxn>
                  <a:cxn ang="0">
                    <a:pos x="28" y="3"/>
                  </a:cxn>
                  <a:cxn ang="0">
                    <a:pos x="13" y="8"/>
                  </a:cxn>
                  <a:cxn ang="0">
                    <a:pos x="0" y="13"/>
                  </a:cxn>
                  <a:cxn ang="0">
                    <a:pos x="127" y="247"/>
                  </a:cxn>
                  <a:cxn ang="0">
                    <a:pos x="127" y="247"/>
                  </a:cxn>
                  <a:cxn ang="0">
                    <a:pos x="137" y="239"/>
                  </a:cxn>
                  <a:cxn ang="0">
                    <a:pos x="146" y="231"/>
                  </a:cxn>
                  <a:cxn ang="0">
                    <a:pos x="156" y="223"/>
                  </a:cxn>
                  <a:cxn ang="0">
                    <a:pos x="164" y="213"/>
                  </a:cxn>
                  <a:cxn ang="0">
                    <a:pos x="171" y="202"/>
                  </a:cxn>
                  <a:cxn ang="0">
                    <a:pos x="176" y="192"/>
                  </a:cxn>
                  <a:cxn ang="0">
                    <a:pos x="181" y="181"/>
                  </a:cxn>
                  <a:cxn ang="0">
                    <a:pos x="186" y="168"/>
                  </a:cxn>
                  <a:cxn ang="0">
                    <a:pos x="187" y="156"/>
                  </a:cxn>
                  <a:cxn ang="0">
                    <a:pos x="189" y="143"/>
                  </a:cxn>
                  <a:cxn ang="0">
                    <a:pos x="189" y="132"/>
                  </a:cxn>
                  <a:cxn ang="0">
                    <a:pos x="189" y="119"/>
                  </a:cxn>
                  <a:cxn ang="0">
                    <a:pos x="187" y="107"/>
                  </a:cxn>
                  <a:cxn ang="0">
                    <a:pos x="184" y="94"/>
                  </a:cxn>
                  <a:cxn ang="0">
                    <a:pos x="179" y="83"/>
                  </a:cxn>
                  <a:cxn ang="0">
                    <a:pos x="174" y="70"/>
                  </a:cxn>
                  <a:cxn ang="0">
                    <a:pos x="174" y="70"/>
                  </a:cxn>
                  <a:cxn ang="0">
                    <a:pos x="163" y="55"/>
                  </a:cxn>
                  <a:cxn ang="0">
                    <a:pos x="151" y="41"/>
                  </a:cxn>
                  <a:cxn ang="0">
                    <a:pos x="138" y="29"/>
                  </a:cxn>
                  <a:cxn ang="0">
                    <a:pos x="124" y="19"/>
                  </a:cxn>
                  <a:cxn ang="0">
                    <a:pos x="107" y="11"/>
                  </a:cxn>
                  <a:cxn ang="0">
                    <a:pos x="91" y="5"/>
                  </a:cxn>
                  <a:cxn ang="0">
                    <a:pos x="73" y="2"/>
                  </a:cxn>
                  <a:cxn ang="0">
                    <a:pos x="57" y="0"/>
                  </a:cxn>
                </a:cxnLst>
                <a:rect l="0" t="0" r="r" b="b"/>
                <a:pathLst>
                  <a:path w="189" h="247">
                    <a:moveTo>
                      <a:pt x="57" y="0"/>
                    </a:moveTo>
                    <a:lnTo>
                      <a:pt x="57" y="0"/>
                    </a:lnTo>
                    <a:lnTo>
                      <a:pt x="42" y="2"/>
                    </a:lnTo>
                    <a:lnTo>
                      <a:pt x="28" y="3"/>
                    </a:lnTo>
                    <a:lnTo>
                      <a:pt x="13" y="8"/>
                    </a:lnTo>
                    <a:lnTo>
                      <a:pt x="0" y="13"/>
                    </a:lnTo>
                    <a:lnTo>
                      <a:pt x="127" y="247"/>
                    </a:lnTo>
                    <a:lnTo>
                      <a:pt x="127" y="247"/>
                    </a:lnTo>
                    <a:lnTo>
                      <a:pt x="137" y="239"/>
                    </a:lnTo>
                    <a:lnTo>
                      <a:pt x="146" y="231"/>
                    </a:lnTo>
                    <a:lnTo>
                      <a:pt x="156" y="223"/>
                    </a:lnTo>
                    <a:lnTo>
                      <a:pt x="164" y="213"/>
                    </a:lnTo>
                    <a:lnTo>
                      <a:pt x="171" y="202"/>
                    </a:lnTo>
                    <a:lnTo>
                      <a:pt x="176" y="192"/>
                    </a:lnTo>
                    <a:lnTo>
                      <a:pt x="181" y="181"/>
                    </a:lnTo>
                    <a:lnTo>
                      <a:pt x="186" y="168"/>
                    </a:lnTo>
                    <a:lnTo>
                      <a:pt x="187" y="156"/>
                    </a:lnTo>
                    <a:lnTo>
                      <a:pt x="189" y="143"/>
                    </a:lnTo>
                    <a:lnTo>
                      <a:pt x="189" y="132"/>
                    </a:lnTo>
                    <a:lnTo>
                      <a:pt x="189" y="119"/>
                    </a:lnTo>
                    <a:lnTo>
                      <a:pt x="187" y="107"/>
                    </a:lnTo>
                    <a:lnTo>
                      <a:pt x="184" y="94"/>
                    </a:lnTo>
                    <a:lnTo>
                      <a:pt x="179" y="83"/>
                    </a:lnTo>
                    <a:lnTo>
                      <a:pt x="174" y="70"/>
                    </a:lnTo>
                    <a:lnTo>
                      <a:pt x="174" y="70"/>
                    </a:lnTo>
                    <a:lnTo>
                      <a:pt x="163" y="55"/>
                    </a:lnTo>
                    <a:lnTo>
                      <a:pt x="151" y="41"/>
                    </a:lnTo>
                    <a:lnTo>
                      <a:pt x="138" y="29"/>
                    </a:lnTo>
                    <a:lnTo>
                      <a:pt x="124" y="19"/>
                    </a:lnTo>
                    <a:lnTo>
                      <a:pt x="107" y="11"/>
                    </a:lnTo>
                    <a:lnTo>
                      <a:pt x="91" y="5"/>
                    </a:lnTo>
                    <a:lnTo>
                      <a:pt x="73" y="2"/>
                    </a:lnTo>
                    <a:lnTo>
                      <a:pt x="57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6" name="Freeform 3643"/>
              <p:cNvSpPr/>
              <p:nvPr/>
            </p:nvSpPr>
            <p:spPr bwMode="auto">
              <a:xfrm>
                <a:off x="4573587" y="3559175"/>
                <a:ext cx="11113" cy="158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3" y="16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3" y="6"/>
                  </a:cxn>
                  <a:cxn ang="0">
                    <a:pos x="12" y="3"/>
                  </a:cxn>
                  <a:cxn ang="0">
                    <a:pos x="7" y="0"/>
                  </a:cxn>
                  <a:cxn ang="0">
                    <a:pos x="3" y="0"/>
                  </a:cxn>
                </a:cxnLst>
                <a:rect l="0" t="0" r="r" b="b"/>
                <a:pathLst>
                  <a:path w="15" h="19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6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7" name="Freeform 3644"/>
              <p:cNvSpPr/>
              <p:nvPr/>
            </p:nvSpPr>
            <p:spPr bwMode="auto">
              <a:xfrm>
                <a:off x="4573587" y="3559175"/>
                <a:ext cx="11113" cy="158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2" y="19"/>
                  </a:cxn>
                  <a:cxn ang="0">
                    <a:pos x="12" y="19"/>
                  </a:cxn>
                  <a:cxn ang="0">
                    <a:pos x="13" y="16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3" y="6"/>
                  </a:cxn>
                  <a:cxn ang="0">
                    <a:pos x="12" y="3"/>
                  </a:cxn>
                  <a:cxn ang="0">
                    <a:pos x="7" y="0"/>
                  </a:cxn>
                  <a:cxn ang="0">
                    <a:pos x="3" y="0"/>
                  </a:cxn>
                </a:cxnLst>
                <a:rect l="0" t="0" r="r" b="b"/>
                <a:pathLst>
                  <a:path w="15" h="19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3" y="16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7" y="0"/>
                    </a:lnTo>
                    <a:lnTo>
                      <a:pt x="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8" name="Freeform 3645"/>
              <p:cNvSpPr/>
              <p:nvPr/>
            </p:nvSpPr>
            <p:spPr bwMode="auto">
              <a:xfrm>
                <a:off x="4591050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5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9" name="Freeform 3646"/>
              <p:cNvSpPr/>
              <p:nvPr/>
            </p:nvSpPr>
            <p:spPr bwMode="auto">
              <a:xfrm>
                <a:off x="4591050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5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0" name="Freeform 3647"/>
              <p:cNvSpPr/>
              <p:nvPr/>
            </p:nvSpPr>
            <p:spPr bwMode="auto">
              <a:xfrm>
                <a:off x="4760912" y="3559175"/>
                <a:ext cx="20638" cy="174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6" y="23"/>
                  </a:cxn>
                  <a:cxn ang="0">
                    <a:pos x="21" y="19"/>
                  </a:cxn>
                  <a:cxn ang="0">
                    <a:pos x="23" y="16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6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11" y="0"/>
                  </a:cxn>
                </a:cxnLst>
                <a:rect l="0" t="0" r="r" b="b"/>
                <a:pathLst>
                  <a:path w="24" h="23">
                    <a:moveTo>
                      <a:pt x="11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1" name="Freeform 3648"/>
              <p:cNvSpPr/>
              <p:nvPr/>
            </p:nvSpPr>
            <p:spPr bwMode="auto">
              <a:xfrm>
                <a:off x="4760912" y="3559175"/>
                <a:ext cx="20638" cy="1746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3" y="3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6"/>
                  </a:cxn>
                  <a:cxn ang="0">
                    <a:pos x="3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1" y="23"/>
                  </a:cxn>
                  <a:cxn ang="0">
                    <a:pos x="16" y="23"/>
                  </a:cxn>
                  <a:cxn ang="0">
                    <a:pos x="21" y="19"/>
                  </a:cxn>
                  <a:cxn ang="0">
                    <a:pos x="23" y="16"/>
                  </a:cxn>
                  <a:cxn ang="0">
                    <a:pos x="24" y="11"/>
                  </a:cxn>
                  <a:cxn ang="0">
                    <a:pos x="24" y="11"/>
                  </a:cxn>
                  <a:cxn ang="0">
                    <a:pos x="23" y="6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11" y="0"/>
                  </a:cxn>
                </a:cxnLst>
                <a:rect l="0" t="0" r="r" b="b"/>
                <a:pathLst>
                  <a:path w="24" h="23">
                    <a:moveTo>
                      <a:pt x="11" y="0"/>
                    </a:moveTo>
                    <a:lnTo>
                      <a:pt x="11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6" y="23"/>
                    </a:lnTo>
                    <a:lnTo>
                      <a:pt x="21" y="19"/>
                    </a:lnTo>
                    <a:lnTo>
                      <a:pt x="23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6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1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2" name="Freeform 3649"/>
              <p:cNvSpPr/>
              <p:nvPr/>
            </p:nvSpPr>
            <p:spPr bwMode="auto">
              <a:xfrm>
                <a:off x="4808537" y="36004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3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6" y="23"/>
                  </a:cxn>
                  <a:cxn ang="0">
                    <a:pos x="21" y="21"/>
                  </a:cxn>
                  <a:cxn ang="0">
                    <a:pos x="22" y="16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2" y="8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3" y="0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lnTo>
                      <a:pt x="13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2" y="16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2" y="8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3" name="Freeform 3650"/>
              <p:cNvSpPr/>
              <p:nvPr/>
            </p:nvSpPr>
            <p:spPr bwMode="auto">
              <a:xfrm>
                <a:off x="4808537" y="36004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6"/>
                  </a:cxn>
                  <a:cxn ang="0">
                    <a:pos x="3" y="21"/>
                  </a:cxn>
                  <a:cxn ang="0">
                    <a:pos x="8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6" y="23"/>
                  </a:cxn>
                  <a:cxn ang="0">
                    <a:pos x="21" y="21"/>
                  </a:cxn>
                  <a:cxn ang="0">
                    <a:pos x="22" y="16"/>
                  </a:cxn>
                  <a:cxn ang="0">
                    <a:pos x="24" y="13"/>
                  </a:cxn>
                  <a:cxn ang="0">
                    <a:pos x="24" y="13"/>
                  </a:cxn>
                  <a:cxn ang="0">
                    <a:pos x="22" y="8"/>
                  </a:cxn>
                  <a:cxn ang="0">
                    <a:pos x="21" y="3"/>
                  </a:cxn>
                  <a:cxn ang="0">
                    <a:pos x="16" y="2"/>
                  </a:cxn>
                  <a:cxn ang="0">
                    <a:pos x="13" y="0"/>
                  </a:cxn>
                </a:cxnLst>
                <a:rect l="0" t="0" r="r" b="b"/>
                <a:pathLst>
                  <a:path w="24" h="24">
                    <a:moveTo>
                      <a:pt x="13" y="0"/>
                    </a:moveTo>
                    <a:lnTo>
                      <a:pt x="13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6"/>
                    </a:lnTo>
                    <a:lnTo>
                      <a:pt x="3" y="21"/>
                    </a:lnTo>
                    <a:lnTo>
                      <a:pt x="8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6" y="23"/>
                    </a:lnTo>
                    <a:lnTo>
                      <a:pt x="21" y="21"/>
                    </a:lnTo>
                    <a:lnTo>
                      <a:pt x="22" y="16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2" y="8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4" name="Freeform 3651"/>
              <p:cNvSpPr/>
              <p:nvPr/>
            </p:nvSpPr>
            <p:spPr bwMode="auto">
              <a:xfrm>
                <a:off x="4741862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12" y="16"/>
                  </a:cxn>
                  <a:cxn ang="0">
                    <a:pos x="14" y="15"/>
                  </a:cxn>
                  <a:cxn ang="0">
                    <a:pos x="17" y="11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9" y="0"/>
                  </a:cxn>
                </a:cxnLst>
                <a:rect l="0" t="0" r="r" b="b"/>
                <a:pathLst>
                  <a:path w="17" h="1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5" name="Freeform 3652"/>
              <p:cNvSpPr/>
              <p:nvPr/>
            </p:nvSpPr>
            <p:spPr bwMode="auto">
              <a:xfrm>
                <a:off x="4741862" y="3554412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12" y="16"/>
                  </a:cxn>
                  <a:cxn ang="0">
                    <a:pos x="14" y="15"/>
                  </a:cxn>
                  <a:cxn ang="0">
                    <a:pos x="17" y="11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9" y="0"/>
                  </a:cxn>
                </a:cxnLst>
                <a:rect l="0" t="0" r="r" b="b"/>
                <a:pathLst>
                  <a:path w="17" h="16">
                    <a:moveTo>
                      <a:pt x="9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6"/>
                    </a:lnTo>
                    <a:lnTo>
                      <a:pt x="14" y="15"/>
                    </a:lnTo>
                    <a:lnTo>
                      <a:pt x="17" y="11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6" name="Freeform 3653"/>
              <p:cNvSpPr/>
              <p:nvPr/>
            </p:nvSpPr>
            <p:spPr bwMode="auto">
              <a:xfrm>
                <a:off x="478313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7" name="Freeform 3654"/>
              <p:cNvSpPr/>
              <p:nvPr/>
            </p:nvSpPr>
            <p:spPr bwMode="auto">
              <a:xfrm>
                <a:off x="4783137" y="3568700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3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8" name="Freeform 3655"/>
              <p:cNvSpPr/>
              <p:nvPr/>
            </p:nvSpPr>
            <p:spPr bwMode="auto">
              <a:xfrm>
                <a:off x="4792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69" name="Freeform 3656"/>
              <p:cNvSpPr/>
              <p:nvPr/>
            </p:nvSpPr>
            <p:spPr bwMode="auto">
              <a:xfrm>
                <a:off x="4792662" y="3587750"/>
                <a:ext cx="14288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0" name="Freeform 3657"/>
              <p:cNvSpPr/>
              <p:nvPr/>
            </p:nvSpPr>
            <p:spPr bwMode="auto">
              <a:xfrm>
                <a:off x="4845050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8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18" y="21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7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1" name="Freeform 3658"/>
              <p:cNvSpPr/>
              <p:nvPr/>
            </p:nvSpPr>
            <p:spPr bwMode="auto">
              <a:xfrm>
                <a:off x="4845050" y="3638550"/>
                <a:ext cx="19050" cy="1905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8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18" y="21"/>
                  </a:cxn>
                  <a:cxn ang="0">
                    <a:pos x="23" y="18"/>
                  </a:cxn>
                  <a:cxn ang="0">
                    <a:pos x="23" y="18"/>
                  </a:cxn>
                  <a:cxn ang="0">
                    <a:pos x="25" y="13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7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2" name="Freeform 3659"/>
              <p:cNvSpPr/>
              <p:nvPr/>
            </p:nvSpPr>
            <p:spPr bwMode="auto">
              <a:xfrm>
                <a:off x="4860925" y="3700462"/>
                <a:ext cx="19050" cy="174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7" y="23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3" y="13"/>
                  </a:cxn>
                  <a:cxn ang="0">
                    <a:pos x="23" y="10"/>
                  </a:cxn>
                  <a:cxn ang="0">
                    <a:pos x="22" y="5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23">
                    <a:moveTo>
                      <a:pt x="12" y="0"/>
                    </a:moveTo>
                    <a:lnTo>
                      <a:pt x="12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7" y="2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3" name="Freeform 3660"/>
              <p:cNvSpPr/>
              <p:nvPr/>
            </p:nvSpPr>
            <p:spPr bwMode="auto">
              <a:xfrm>
                <a:off x="4860925" y="3700462"/>
                <a:ext cx="19050" cy="174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5" y="2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2" y="18"/>
                  </a:cxn>
                  <a:cxn ang="0">
                    <a:pos x="5" y="21"/>
                  </a:cxn>
                  <a:cxn ang="0">
                    <a:pos x="5" y="21"/>
                  </a:cxn>
                  <a:cxn ang="0">
                    <a:pos x="8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7" y="23"/>
                  </a:cxn>
                  <a:cxn ang="0">
                    <a:pos x="22" y="18"/>
                  </a:cxn>
                  <a:cxn ang="0">
                    <a:pos x="22" y="18"/>
                  </a:cxn>
                  <a:cxn ang="0">
                    <a:pos x="23" y="13"/>
                  </a:cxn>
                  <a:cxn ang="0">
                    <a:pos x="23" y="10"/>
                  </a:cxn>
                  <a:cxn ang="0">
                    <a:pos x="22" y="5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23">
                    <a:moveTo>
                      <a:pt x="12" y="0"/>
                    </a:moveTo>
                    <a:lnTo>
                      <a:pt x="12" y="0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7" y="23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3"/>
                    </a:lnTo>
                    <a:lnTo>
                      <a:pt x="23" y="10"/>
                    </a:lnTo>
                    <a:lnTo>
                      <a:pt x="22" y="5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4" name="Freeform 3661"/>
              <p:cNvSpPr/>
              <p:nvPr/>
            </p:nvSpPr>
            <p:spPr bwMode="auto">
              <a:xfrm>
                <a:off x="48307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7">
                    <a:moveTo>
                      <a:pt x="10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5" name="Freeform 3662"/>
              <p:cNvSpPr/>
              <p:nvPr/>
            </p:nvSpPr>
            <p:spPr bwMode="auto">
              <a:xfrm>
                <a:off x="4830762" y="3624262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5" y="15"/>
                  </a:cxn>
                  <a:cxn ang="0">
                    <a:pos x="5" y="15"/>
                  </a:cxn>
                  <a:cxn ang="0">
                    <a:pos x="10" y="17"/>
                  </a:cxn>
                  <a:cxn ang="0">
                    <a:pos x="10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7">
                    <a:moveTo>
                      <a:pt x="10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6" name="Freeform 3663"/>
              <p:cNvSpPr/>
              <p:nvPr/>
            </p:nvSpPr>
            <p:spPr bwMode="auto">
              <a:xfrm>
                <a:off x="4859337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7" name="Freeform 3664"/>
              <p:cNvSpPr/>
              <p:nvPr/>
            </p:nvSpPr>
            <p:spPr bwMode="auto">
              <a:xfrm>
                <a:off x="4859337" y="3659187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3" y="15"/>
                  </a:cxn>
                  <a:cxn ang="0">
                    <a:pos x="3" y="15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6" y="7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8" name="Freeform 3665"/>
              <p:cNvSpPr/>
              <p:nvPr/>
            </p:nvSpPr>
            <p:spPr bwMode="auto">
              <a:xfrm>
                <a:off x="4857750" y="3679825"/>
                <a:ext cx="12700" cy="1270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12" y="17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7" y="10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0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79" name="Freeform 3666"/>
              <p:cNvSpPr/>
              <p:nvPr/>
            </p:nvSpPr>
            <p:spPr bwMode="auto">
              <a:xfrm>
                <a:off x="4857750" y="3679825"/>
                <a:ext cx="12700" cy="1270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4" y="17"/>
                  </a:cxn>
                  <a:cxn ang="0">
                    <a:pos x="4" y="17"/>
                  </a:cxn>
                  <a:cxn ang="0">
                    <a:pos x="9" y="17"/>
                  </a:cxn>
                  <a:cxn ang="0">
                    <a:pos x="9" y="17"/>
                  </a:cxn>
                  <a:cxn ang="0">
                    <a:pos x="12" y="17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7" y="10"/>
                  </a:cxn>
                  <a:cxn ang="0">
                    <a:pos x="17" y="7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0"/>
                  </a:cxn>
                </a:cxnLst>
                <a:rect l="0" t="0" r="r" b="b"/>
                <a:pathLst>
                  <a:path w="17" h="17">
                    <a:moveTo>
                      <a:pt x="9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12" y="17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0" name="Freeform 3667"/>
              <p:cNvSpPr/>
              <p:nvPr/>
            </p:nvSpPr>
            <p:spPr bwMode="auto">
              <a:xfrm>
                <a:off x="4659312" y="3533775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3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1" y="20"/>
                  </a:cxn>
                  <a:cxn ang="0">
                    <a:pos x="23" y="15"/>
                  </a:cxn>
                  <a:cxn ang="0">
                    <a:pos x="23" y="12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18" y="2"/>
                  </a:cxn>
                  <a:cxn ang="0">
                    <a:pos x="12" y="0"/>
                  </a:cxn>
                </a:cxnLst>
                <a:rect l="0" t="0" r="r" b="b"/>
                <a:pathLst>
                  <a:path w="23" h="25">
                    <a:moveTo>
                      <a:pt x="12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1" y="20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8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1" name="Freeform 3668"/>
              <p:cNvSpPr/>
              <p:nvPr/>
            </p:nvSpPr>
            <p:spPr bwMode="auto">
              <a:xfrm>
                <a:off x="4659312" y="3533775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5" y="23"/>
                  </a:cxn>
                  <a:cxn ang="0">
                    <a:pos x="12" y="25"/>
                  </a:cxn>
                  <a:cxn ang="0">
                    <a:pos x="12" y="25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1" y="20"/>
                  </a:cxn>
                  <a:cxn ang="0">
                    <a:pos x="23" y="15"/>
                  </a:cxn>
                  <a:cxn ang="0">
                    <a:pos x="23" y="12"/>
                  </a:cxn>
                  <a:cxn ang="0">
                    <a:pos x="21" y="7"/>
                  </a:cxn>
                  <a:cxn ang="0">
                    <a:pos x="21" y="7"/>
                  </a:cxn>
                  <a:cxn ang="0">
                    <a:pos x="18" y="2"/>
                  </a:cxn>
                  <a:cxn ang="0">
                    <a:pos x="12" y="0"/>
                  </a:cxn>
                </a:cxnLst>
                <a:rect l="0" t="0" r="r" b="b"/>
                <a:pathLst>
                  <a:path w="23" h="25">
                    <a:moveTo>
                      <a:pt x="12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1" y="20"/>
                    </a:lnTo>
                    <a:lnTo>
                      <a:pt x="23" y="15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8" y="2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2" name="Freeform 3669"/>
              <p:cNvSpPr/>
              <p:nvPr/>
            </p:nvSpPr>
            <p:spPr bwMode="auto">
              <a:xfrm>
                <a:off x="4638675" y="35401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3" name="Freeform 3670"/>
              <p:cNvSpPr/>
              <p:nvPr/>
            </p:nvSpPr>
            <p:spPr bwMode="auto">
              <a:xfrm>
                <a:off x="4638675" y="35401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5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4" name="Freeform 3671"/>
              <p:cNvSpPr/>
              <p:nvPr/>
            </p:nvSpPr>
            <p:spPr bwMode="auto">
              <a:xfrm>
                <a:off x="4683125" y="353377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4" y="15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5" name="Freeform 3672"/>
              <p:cNvSpPr/>
              <p:nvPr/>
            </p:nvSpPr>
            <p:spPr bwMode="auto">
              <a:xfrm>
                <a:off x="4683125" y="353377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7"/>
                  </a:cxn>
                  <a:cxn ang="0">
                    <a:pos x="11" y="17"/>
                  </a:cxn>
                  <a:cxn ang="0">
                    <a:pos x="14" y="15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6" name="Freeform 3673"/>
              <p:cNvSpPr/>
              <p:nvPr/>
            </p:nvSpPr>
            <p:spPr bwMode="auto">
              <a:xfrm>
                <a:off x="4699000" y="3544887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4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7" name="Freeform 3674"/>
              <p:cNvSpPr/>
              <p:nvPr/>
            </p:nvSpPr>
            <p:spPr bwMode="auto">
              <a:xfrm>
                <a:off x="4699000" y="3544887"/>
                <a:ext cx="14288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4" y="15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8" name="Freeform 3675"/>
              <p:cNvSpPr/>
              <p:nvPr/>
            </p:nvSpPr>
            <p:spPr bwMode="auto">
              <a:xfrm>
                <a:off x="4860925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7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2" y="20"/>
                  </a:cxn>
                  <a:cxn ang="0">
                    <a:pos x="25" y="15"/>
                  </a:cxn>
                  <a:cxn ang="0">
                    <a:pos x="25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18" y="2"/>
                  </a:cxn>
                  <a:cxn ang="0">
                    <a:pos x="13" y="0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lnTo>
                      <a:pt x="13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7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2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8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9" name="Freeform 3676"/>
              <p:cNvSpPr/>
              <p:nvPr/>
            </p:nvSpPr>
            <p:spPr bwMode="auto">
              <a:xfrm>
                <a:off x="4860925" y="3756025"/>
                <a:ext cx="19050" cy="206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4" y="5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7" y="23"/>
                  </a:cxn>
                  <a:cxn ang="0">
                    <a:pos x="13" y="24"/>
                  </a:cxn>
                  <a:cxn ang="0">
                    <a:pos x="13" y="24"/>
                  </a:cxn>
                  <a:cxn ang="0">
                    <a:pos x="18" y="23"/>
                  </a:cxn>
                  <a:cxn ang="0">
                    <a:pos x="18" y="23"/>
                  </a:cxn>
                  <a:cxn ang="0">
                    <a:pos x="22" y="20"/>
                  </a:cxn>
                  <a:cxn ang="0">
                    <a:pos x="25" y="15"/>
                  </a:cxn>
                  <a:cxn ang="0">
                    <a:pos x="25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18" y="2"/>
                  </a:cxn>
                  <a:cxn ang="0">
                    <a:pos x="13" y="0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lnTo>
                      <a:pt x="13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7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18" y="23"/>
                    </a:lnTo>
                    <a:lnTo>
                      <a:pt x="18" y="23"/>
                    </a:lnTo>
                    <a:lnTo>
                      <a:pt x="22" y="20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8" y="2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0" name="Freeform 3677"/>
              <p:cNvSpPr/>
              <p:nvPr/>
            </p:nvSpPr>
            <p:spPr bwMode="auto">
              <a:xfrm>
                <a:off x="4846637" y="3817937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5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2" y="19"/>
                  </a:cxn>
                  <a:cxn ang="0">
                    <a:pos x="23" y="16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18" y="1"/>
                  </a:cxn>
                  <a:cxn ang="0">
                    <a:pos x="12" y="0"/>
                  </a:cxn>
                </a:cxnLst>
                <a:rect l="0" t="0" r="r" b="b"/>
                <a:pathLst>
                  <a:path w="23" h="24">
                    <a:moveTo>
                      <a:pt x="12" y="0"/>
                    </a:moveTo>
                    <a:lnTo>
                      <a:pt x="12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1" name="Freeform 3678"/>
              <p:cNvSpPr/>
              <p:nvPr/>
            </p:nvSpPr>
            <p:spPr bwMode="auto">
              <a:xfrm>
                <a:off x="4846637" y="3817937"/>
                <a:ext cx="19050" cy="1905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2" y="4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5" y="22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22" y="19"/>
                  </a:cxn>
                  <a:cxn ang="0">
                    <a:pos x="23" y="16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23" y="6"/>
                  </a:cxn>
                  <a:cxn ang="0">
                    <a:pos x="18" y="1"/>
                  </a:cxn>
                  <a:cxn ang="0">
                    <a:pos x="12" y="0"/>
                  </a:cxn>
                </a:cxnLst>
                <a:rect l="0" t="0" r="r" b="b"/>
                <a:pathLst>
                  <a:path w="23" h="24">
                    <a:moveTo>
                      <a:pt x="12" y="0"/>
                    </a:moveTo>
                    <a:lnTo>
                      <a:pt x="12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19"/>
                    </a:lnTo>
                    <a:lnTo>
                      <a:pt x="23" y="16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18" y="1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2" name="Freeform 3679"/>
              <p:cNvSpPr/>
              <p:nvPr/>
            </p:nvSpPr>
            <p:spPr bwMode="auto">
              <a:xfrm>
                <a:off x="4859337" y="3735387"/>
                <a:ext cx="12700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3" name="Freeform 3680"/>
              <p:cNvSpPr/>
              <p:nvPr/>
            </p:nvSpPr>
            <p:spPr bwMode="auto">
              <a:xfrm>
                <a:off x="4859337" y="3735387"/>
                <a:ext cx="12700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3" y="16"/>
                  </a:cxn>
                  <a:cxn ang="0">
                    <a:pos x="13" y="16"/>
                  </a:cxn>
                  <a:cxn ang="0">
                    <a:pos x="16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10" y="0"/>
                  </a:cxn>
                </a:cxnLst>
                <a:rect l="0" t="0" r="r" b="b"/>
                <a:pathLst>
                  <a:path w="18" h="18">
                    <a:moveTo>
                      <a:pt x="10" y="0"/>
                    </a:moveTo>
                    <a:lnTo>
                      <a:pt x="10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4" name="Freeform 3681"/>
              <p:cNvSpPr/>
              <p:nvPr/>
            </p:nvSpPr>
            <p:spPr bwMode="auto">
              <a:xfrm>
                <a:off x="486568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5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17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5" name="Freeform 3682"/>
              <p:cNvSpPr/>
              <p:nvPr/>
            </p:nvSpPr>
            <p:spPr bwMode="auto">
              <a:xfrm>
                <a:off x="4865687" y="3779837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5" y="17"/>
                  </a:cxn>
                  <a:cxn ang="0">
                    <a:pos x="8" y="17"/>
                  </a:cxn>
                  <a:cxn ang="0">
                    <a:pos x="8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6" y="13"/>
                  </a:cxn>
                  <a:cxn ang="0">
                    <a:pos x="16" y="12"/>
                  </a:cxn>
                  <a:cxn ang="0">
                    <a:pos x="18" y="8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8" h="17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8" y="8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6" name="Freeform 3683"/>
              <p:cNvSpPr/>
              <p:nvPr/>
            </p:nvSpPr>
            <p:spPr bwMode="auto">
              <a:xfrm>
                <a:off x="4854575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7" name="Freeform 3684"/>
              <p:cNvSpPr/>
              <p:nvPr/>
            </p:nvSpPr>
            <p:spPr bwMode="auto">
              <a:xfrm>
                <a:off x="4854575" y="3797300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5" y="17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6" y="12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3" y="2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8" name="Freeform 3685"/>
              <p:cNvSpPr/>
              <p:nvPr/>
            </p:nvSpPr>
            <p:spPr bwMode="auto">
              <a:xfrm>
                <a:off x="4830762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20"/>
                  </a:cxn>
                  <a:cxn ang="0">
                    <a:pos x="7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3" y="16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6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99" name="Freeform 3686"/>
              <p:cNvSpPr/>
              <p:nvPr/>
            </p:nvSpPr>
            <p:spPr bwMode="auto">
              <a:xfrm>
                <a:off x="4830762" y="3868737"/>
                <a:ext cx="19050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20"/>
                  </a:cxn>
                  <a:cxn ang="0">
                    <a:pos x="7" y="23"/>
                  </a:cxn>
                  <a:cxn ang="0">
                    <a:pos x="12" y="23"/>
                  </a:cxn>
                  <a:cxn ang="0">
                    <a:pos x="12" y="23"/>
                  </a:cxn>
                  <a:cxn ang="0">
                    <a:pos x="13" y="23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3" y="16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5" y="8"/>
                  </a:cxn>
                  <a:cxn ang="0">
                    <a:pos x="21" y="3"/>
                  </a:cxn>
                  <a:cxn ang="0">
                    <a:pos x="18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25" h="23">
                    <a:moveTo>
                      <a:pt x="13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3" y="16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5" y="8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0" name="Freeform 3687"/>
              <p:cNvSpPr/>
              <p:nvPr/>
            </p:nvSpPr>
            <p:spPr bwMode="auto">
              <a:xfrm>
                <a:off x="4784725" y="3910012"/>
                <a:ext cx="19050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1" y="18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3" y="8"/>
                  </a:cxn>
                  <a:cxn ang="0">
                    <a:pos x="20" y="5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24">
                    <a:moveTo>
                      <a:pt x="12" y="0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1" name="Freeform 3688"/>
              <p:cNvSpPr/>
              <p:nvPr/>
            </p:nvSpPr>
            <p:spPr bwMode="auto">
              <a:xfrm>
                <a:off x="4784725" y="3910012"/>
                <a:ext cx="19050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5" y="23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7" y="23"/>
                  </a:cxn>
                  <a:cxn ang="0">
                    <a:pos x="20" y="21"/>
                  </a:cxn>
                  <a:cxn ang="0">
                    <a:pos x="21" y="18"/>
                  </a:cxn>
                  <a:cxn ang="0">
                    <a:pos x="23" y="13"/>
                  </a:cxn>
                  <a:cxn ang="0">
                    <a:pos x="23" y="13"/>
                  </a:cxn>
                  <a:cxn ang="0">
                    <a:pos x="23" y="8"/>
                  </a:cxn>
                  <a:cxn ang="0">
                    <a:pos x="20" y="5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2" y="0"/>
                  </a:cxn>
                </a:cxnLst>
                <a:rect l="0" t="0" r="r" b="b"/>
                <a:pathLst>
                  <a:path w="23" h="24">
                    <a:moveTo>
                      <a:pt x="12" y="0"/>
                    </a:moveTo>
                    <a:lnTo>
                      <a:pt x="12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3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7" y="23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3" y="8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2" name="Freeform 3689"/>
              <p:cNvSpPr/>
              <p:nvPr/>
            </p:nvSpPr>
            <p:spPr bwMode="auto">
              <a:xfrm>
                <a:off x="4841875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3" name="Freeform 3690"/>
              <p:cNvSpPr/>
              <p:nvPr/>
            </p:nvSpPr>
            <p:spPr bwMode="auto">
              <a:xfrm>
                <a:off x="4841875" y="3848100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5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1" y="16"/>
                  </a:cxn>
                  <a:cxn ang="0">
                    <a:pos x="15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5" y="3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1" y="16"/>
                    </a:lnTo>
                    <a:lnTo>
                      <a:pt x="15" y="14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4" name="Freeform 3691"/>
              <p:cNvSpPr/>
              <p:nvPr/>
            </p:nvSpPr>
            <p:spPr bwMode="auto">
              <a:xfrm>
                <a:off x="4824412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6"/>
                  </a:cxn>
                  <a:cxn ang="0">
                    <a:pos x="15" y="15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5" y="3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5" name="Freeform 3692"/>
              <p:cNvSpPr/>
              <p:nvPr/>
            </p:nvSpPr>
            <p:spPr bwMode="auto">
              <a:xfrm>
                <a:off x="4824412" y="3889375"/>
                <a:ext cx="14288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2" y="16"/>
                  </a:cxn>
                  <a:cxn ang="0">
                    <a:pos x="15" y="15"/>
                  </a:cxn>
                  <a:cxn ang="0">
                    <a:pos x="16" y="13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6" y="7"/>
                  </a:cxn>
                  <a:cxn ang="0">
                    <a:pos x="15" y="3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15" y="15"/>
                    </a:lnTo>
                    <a:lnTo>
                      <a:pt x="16" y="13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6" name="Freeform 3693"/>
              <p:cNvSpPr/>
              <p:nvPr/>
            </p:nvSpPr>
            <p:spPr bwMode="auto">
              <a:xfrm>
                <a:off x="4803775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90745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7" name="Freeform 3694"/>
              <p:cNvSpPr/>
              <p:nvPr/>
            </p:nvSpPr>
            <p:spPr bwMode="auto">
              <a:xfrm>
                <a:off x="4803775" y="3895725"/>
                <a:ext cx="12700" cy="1428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5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5" y="16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8" y="18"/>
                  </a:cxn>
                  <a:cxn ang="0">
                    <a:pos x="11" y="16"/>
                  </a:cxn>
                  <a:cxn ang="0">
                    <a:pos x="14" y="15"/>
                  </a:cxn>
                  <a:cxn ang="0">
                    <a:pos x="16" y="13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6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8" name="Freeform 3695"/>
              <p:cNvSpPr/>
              <p:nvPr/>
            </p:nvSpPr>
            <p:spPr bwMode="auto">
              <a:xfrm>
                <a:off x="4902200" y="3211512"/>
                <a:ext cx="177800" cy="15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86"/>
                  </a:cxn>
                  <a:cxn ang="0">
                    <a:pos x="149" y="161"/>
                  </a:cxn>
                  <a:cxn ang="0">
                    <a:pos x="175" y="180"/>
                  </a:cxn>
                  <a:cxn ang="0">
                    <a:pos x="188" y="189"/>
                  </a:cxn>
                  <a:cxn ang="0">
                    <a:pos x="188" y="189"/>
                  </a:cxn>
                  <a:cxn ang="0">
                    <a:pos x="193" y="192"/>
                  </a:cxn>
                  <a:cxn ang="0">
                    <a:pos x="198" y="192"/>
                  </a:cxn>
                  <a:cxn ang="0">
                    <a:pos x="198" y="192"/>
                  </a:cxn>
                  <a:cxn ang="0">
                    <a:pos x="202" y="192"/>
                  </a:cxn>
                  <a:cxn ang="0">
                    <a:pos x="206" y="189"/>
                  </a:cxn>
                  <a:cxn ang="0">
                    <a:pos x="222" y="164"/>
                  </a:cxn>
                  <a:cxn ang="0">
                    <a:pos x="222" y="164"/>
                  </a:cxn>
                  <a:cxn ang="0">
                    <a:pos x="224" y="159"/>
                  </a:cxn>
                  <a:cxn ang="0">
                    <a:pos x="224" y="156"/>
                  </a:cxn>
                  <a:cxn ang="0">
                    <a:pos x="220" y="151"/>
                  </a:cxn>
                  <a:cxn ang="0">
                    <a:pos x="215" y="146"/>
                  </a:cxn>
                  <a:cxn ang="0">
                    <a:pos x="202" y="138"/>
                  </a:cxn>
                  <a:cxn ang="0">
                    <a:pos x="176" y="119"/>
                  </a:cxn>
                  <a:cxn ang="0">
                    <a:pos x="0" y="0"/>
                  </a:cxn>
                </a:cxnLst>
                <a:rect l="0" t="0" r="r" b="b"/>
                <a:pathLst>
                  <a:path w="224" h="192">
                    <a:moveTo>
                      <a:pt x="0" y="0"/>
                    </a:moveTo>
                    <a:lnTo>
                      <a:pt x="38" y="86"/>
                    </a:lnTo>
                    <a:lnTo>
                      <a:pt x="149" y="161"/>
                    </a:lnTo>
                    <a:lnTo>
                      <a:pt x="175" y="180"/>
                    </a:lnTo>
                    <a:lnTo>
                      <a:pt x="188" y="189"/>
                    </a:lnTo>
                    <a:lnTo>
                      <a:pt x="188" y="189"/>
                    </a:lnTo>
                    <a:lnTo>
                      <a:pt x="193" y="192"/>
                    </a:lnTo>
                    <a:lnTo>
                      <a:pt x="198" y="192"/>
                    </a:lnTo>
                    <a:lnTo>
                      <a:pt x="198" y="192"/>
                    </a:lnTo>
                    <a:lnTo>
                      <a:pt x="202" y="192"/>
                    </a:lnTo>
                    <a:lnTo>
                      <a:pt x="206" y="189"/>
                    </a:lnTo>
                    <a:lnTo>
                      <a:pt x="222" y="164"/>
                    </a:lnTo>
                    <a:lnTo>
                      <a:pt x="222" y="164"/>
                    </a:lnTo>
                    <a:lnTo>
                      <a:pt x="224" y="159"/>
                    </a:lnTo>
                    <a:lnTo>
                      <a:pt x="224" y="156"/>
                    </a:lnTo>
                    <a:lnTo>
                      <a:pt x="220" y="151"/>
                    </a:lnTo>
                    <a:lnTo>
                      <a:pt x="215" y="146"/>
                    </a:lnTo>
                    <a:lnTo>
                      <a:pt x="202" y="138"/>
                    </a:lnTo>
                    <a:lnTo>
                      <a:pt x="176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1C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09" name="Freeform 3696"/>
              <p:cNvSpPr/>
              <p:nvPr/>
            </p:nvSpPr>
            <p:spPr bwMode="auto">
              <a:xfrm>
                <a:off x="4902200" y="3211512"/>
                <a:ext cx="177800" cy="152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86"/>
                  </a:cxn>
                  <a:cxn ang="0">
                    <a:pos x="149" y="161"/>
                  </a:cxn>
                  <a:cxn ang="0">
                    <a:pos x="175" y="180"/>
                  </a:cxn>
                  <a:cxn ang="0">
                    <a:pos x="188" y="189"/>
                  </a:cxn>
                  <a:cxn ang="0">
                    <a:pos x="188" y="189"/>
                  </a:cxn>
                  <a:cxn ang="0">
                    <a:pos x="193" y="192"/>
                  </a:cxn>
                  <a:cxn ang="0">
                    <a:pos x="198" y="192"/>
                  </a:cxn>
                  <a:cxn ang="0">
                    <a:pos x="198" y="192"/>
                  </a:cxn>
                  <a:cxn ang="0">
                    <a:pos x="202" y="192"/>
                  </a:cxn>
                  <a:cxn ang="0">
                    <a:pos x="206" y="189"/>
                  </a:cxn>
                  <a:cxn ang="0">
                    <a:pos x="222" y="164"/>
                  </a:cxn>
                  <a:cxn ang="0">
                    <a:pos x="222" y="164"/>
                  </a:cxn>
                  <a:cxn ang="0">
                    <a:pos x="224" y="159"/>
                  </a:cxn>
                  <a:cxn ang="0">
                    <a:pos x="224" y="156"/>
                  </a:cxn>
                  <a:cxn ang="0">
                    <a:pos x="220" y="151"/>
                  </a:cxn>
                  <a:cxn ang="0">
                    <a:pos x="215" y="146"/>
                  </a:cxn>
                  <a:cxn ang="0">
                    <a:pos x="202" y="138"/>
                  </a:cxn>
                  <a:cxn ang="0">
                    <a:pos x="176" y="119"/>
                  </a:cxn>
                  <a:cxn ang="0">
                    <a:pos x="0" y="0"/>
                  </a:cxn>
                </a:cxnLst>
                <a:rect l="0" t="0" r="r" b="b"/>
                <a:pathLst>
                  <a:path w="224" h="192">
                    <a:moveTo>
                      <a:pt x="0" y="0"/>
                    </a:moveTo>
                    <a:lnTo>
                      <a:pt x="38" y="86"/>
                    </a:lnTo>
                    <a:lnTo>
                      <a:pt x="149" y="161"/>
                    </a:lnTo>
                    <a:lnTo>
                      <a:pt x="175" y="180"/>
                    </a:lnTo>
                    <a:lnTo>
                      <a:pt x="188" y="189"/>
                    </a:lnTo>
                    <a:lnTo>
                      <a:pt x="188" y="189"/>
                    </a:lnTo>
                    <a:lnTo>
                      <a:pt x="193" y="192"/>
                    </a:lnTo>
                    <a:lnTo>
                      <a:pt x="198" y="192"/>
                    </a:lnTo>
                    <a:lnTo>
                      <a:pt x="198" y="192"/>
                    </a:lnTo>
                    <a:lnTo>
                      <a:pt x="202" y="192"/>
                    </a:lnTo>
                    <a:lnTo>
                      <a:pt x="206" y="189"/>
                    </a:lnTo>
                    <a:lnTo>
                      <a:pt x="222" y="164"/>
                    </a:lnTo>
                    <a:lnTo>
                      <a:pt x="222" y="164"/>
                    </a:lnTo>
                    <a:lnTo>
                      <a:pt x="224" y="159"/>
                    </a:lnTo>
                    <a:lnTo>
                      <a:pt x="224" y="156"/>
                    </a:lnTo>
                    <a:lnTo>
                      <a:pt x="220" y="151"/>
                    </a:lnTo>
                    <a:lnTo>
                      <a:pt x="215" y="146"/>
                    </a:lnTo>
                    <a:lnTo>
                      <a:pt x="202" y="138"/>
                    </a:lnTo>
                    <a:lnTo>
                      <a:pt x="176" y="1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0" name="Freeform 3697"/>
              <p:cNvSpPr/>
              <p:nvPr/>
            </p:nvSpPr>
            <p:spPr bwMode="auto">
              <a:xfrm>
                <a:off x="4795837" y="3136900"/>
                <a:ext cx="136525" cy="142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86"/>
                  </a:cxn>
                  <a:cxn ang="0">
                    <a:pos x="173" y="179"/>
                  </a:cxn>
                  <a:cxn ang="0">
                    <a:pos x="135" y="93"/>
                  </a:cxn>
                  <a:cxn ang="0">
                    <a:pos x="0" y="0"/>
                  </a:cxn>
                </a:cxnLst>
                <a:rect l="0" t="0" r="r" b="b"/>
                <a:pathLst>
                  <a:path w="173" h="179">
                    <a:moveTo>
                      <a:pt x="0" y="0"/>
                    </a:moveTo>
                    <a:lnTo>
                      <a:pt x="38" y="86"/>
                    </a:lnTo>
                    <a:lnTo>
                      <a:pt x="173" y="179"/>
                    </a:lnTo>
                    <a:lnTo>
                      <a:pt x="135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F0F0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1" name="Freeform 3698"/>
              <p:cNvSpPr/>
              <p:nvPr/>
            </p:nvSpPr>
            <p:spPr bwMode="auto">
              <a:xfrm>
                <a:off x="4795837" y="3136900"/>
                <a:ext cx="136525" cy="142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86"/>
                  </a:cxn>
                  <a:cxn ang="0">
                    <a:pos x="173" y="179"/>
                  </a:cxn>
                  <a:cxn ang="0">
                    <a:pos x="135" y="93"/>
                  </a:cxn>
                  <a:cxn ang="0">
                    <a:pos x="0" y="0"/>
                  </a:cxn>
                </a:cxnLst>
                <a:rect l="0" t="0" r="r" b="b"/>
                <a:pathLst>
                  <a:path w="173" h="179">
                    <a:moveTo>
                      <a:pt x="0" y="0"/>
                    </a:moveTo>
                    <a:lnTo>
                      <a:pt x="38" y="86"/>
                    </a:lnTo>
                    <a:lnTo>
                      <a:pt x="173" y="179"/>
                    </a:lnTo>
                    <a:lnTo>
                      <a:pt x="135" y="9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2" name="Freeform 3699"/>
              <p:cNvSpPr>
                <a:spLocks noEditPoints="1"/>
              </p:cNvSpPr>
              <p:nvPr/>
            </p:nvSpPr>
            <p:spPr bwMode="auto">
              <a:xfrm>
                <a:off x="4432300" y="2914650"/>
                <a:ext cx="392113" cy="292100"/>
              </a:xfrm>
              <a:custGeom>
                <a:avLst/>
                <a:gdLst/>
                <a:ahLst/>
                <a:cxnLst>
                  <a:cxn ang="0">
                    <a:pos x="109" y="84"/>
                  </a:cxn>
                  <a:cxn ang="0">
                    <a:pos x="109" y="84"/>
                  </a:cxn>
                  <a:cxn ang="0">
                    <a:pos x="109" y="84"/>
                  </a:cxn>
                  <a:cxn ang="0">
                    <a:pos x="109" y="84"/>
                  </a:cxn>
                  <a:cxn ang="0">
                    <a:pos x="109" y="84"/>
                  </a:cxn>
                  <a:cxn ang="0">
                    <a:pos x="118" y="71"/>
                  </a:cxn>
                  <a:cxn ang="0">
                    <a:pos x="118" y="71"/>
                  </a:cxn>
                  <a:cxn ang="0">
                    <a:pos x="118" y="71"/>
                  </a:cxn>
                  <a:cxn ang="0">
                    <a:pos x="118" y="71"/>
                  </a:cxn>
                  <a:cxn ang="0">
                    <a:pos x="118" y="71"/>
                  </a:cxn>
                  <a:cxn ang="0">
                    <a:pos x="0" y="0"/>
                  </a:cxn>
                  <a:cxn ang="0">
                    <a:pos x="35" y="36"/>
                  </a:cxn>
                  <a:cxn ang="0">
                    <a:pos x="97" y="96"/>
                  </a:cxn>
                  <a:cxn ang="0">
                    <a:pos x="97" y="96"/>
                  </a:cxn>
                  <a:cxn ang="0">
                    <a:pos x="97" y="96"/>
                  </a:cxn>
                  <a:cxn ang="0">
                    <a:pos x="104" y="99"/>
                  </a:cxn>
                  <a:cxn ang="0">
                    <a:pos x="104" y="99"/>
                  </a:cxn>
                  <a:cxn ang="0">
                    <a:pos x="495" y="366"/>
                  </a:cxn>
                  <a:cxn ang="0">
                    <a:pos x="457" y="280"/>
                  </a:cxn>
                  <a:cxn ang="0">
                    <a:pos x="130" y="57"/>
                  </a:cxn>
                  <a:cxn ang="0">
                    <a:pos x="130" y="57"/>
                  </a:cxn>
                  <a:cxn ang="0">
                    <a:pos x="130" y="57"/>
                  </a:cxn>
                  <a:cxn ang="0">
                    <a:pos x="130" y="55"/>
                  </a:cxn>
                  <a:cxn ang="0">
                    <a:pos x="123" y="55"/>
                  </a:cxn>
                  <a:cxn ang="0">
                    <a:pos x="123" y="55"/>
                  </a:cxn>
                  <a:cxn ang="0">
                    <a:pos x="45" y="21"/>
                  </a:cxn>
                  <a:cxn ang="0">
                    <a:pos x="0" y="0"/>
                  </a:cxn>
                </a:cxnLst>
                <a:rect l="0" t="0" r="r" b="b"/>
                <a:pathLst>
                  <a:path w="495" h="366">
                    <a:moveTo>
                      <a:pt x="109" y="84"/>
                    </a:moveTo>
                    <a:lnTo>
                      <a:pt x="109" y="84"/>
                    </a:lnTo>
                    <a:lnTo>
                      <a:pt x="109" y="84"/>
                    </a:lnTo>
                    <a:lnTo>
                      <a:pt x="109" y="84"/>
                    </a:lnTo>
                    <a:lnTo>
                      <a:pt x="109" y="84"/>
                    </a:lnTo>
                    <a:close/>
                    <a:moveTo>
                      <a:pt x="118" y="71"/>
                    </a:move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71"/>
                    </a:lnTo>
                    <a:close/>
                    <a:moveTo>
                      <a:pt x="0" y="0"/>
                    </a:moveTo>
                    <a:lnTo>
                      <a:pt x="35" y="3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104" y="99"/>
                    </a:lnTo>
                    <a:lnTo>
                      <a:pt x="104" y="99"/>
                    </a:lnTo>
                    <a:lnTo>
                      <a:pt x="495" y="366"/>
                    </a:lnTo>
                    <a:lnTo>
                      <a:pt x="457" y="280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45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19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3" name="Rectangle 3700"/>
              <p:cNvSpPr>
                <a:spLocks noChangeArrowheads="1"/>
              </p:cNvSpPr>
              <p:nvPr/>
            </p:nvSpPr>
            <p:spPr bwMode="auto">
              <a:xfrm>
                <a:off x="4518025" y="2982912"/>
                <a:ext cx="1588" cy="15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4" name="Rectangle 3701"/>
              <p:cNvSpPr>
                <a:spLocks noChangeArrowheads="1"/>
              </p:cNvSpPr>
              <p:nvPr/>
            </p:nvSpPr>
            <p:spPr bwMode="auto">
              <a:xfrm>
                <a:off x="4525962" y="2971800"/>
                <a:ext cx="1588" cy="15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5" name="Freeform 3702"/>
              <p:cNvSpPr/>
              <p:nvPr/>
            </p:nvSpPr>
            <p:spPr bwMode="auto">
              <a:xfrm>
                <a:off x="4432300" y="2914650"/>
                <a:ext cx="392113" cy="292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36"/>
                  </a:cxn>
                  <a:cxn ang="0">
                    <a:pos x="97" y="96"/>
                  </a:cxn>
                  <a:cxn ang="0">
                    <a:pos x="97" y="96"/>
                  </a:cxn>
                  <a:cxn ang="0">
                    <a:pos x="97" y="96"/>
                  </a:cxn>
                  <a:cxn ang="0">
                    <a:pos x="104" y="99"/>
                  </a:cxn>
                  <a:cxn ang="0">
                    <a:pos x="104" y="99"/>
                  </a:cxn>
                  <a:cxn ang="0">
                    <a:pos x="495" y="366"/>
                  </a:cxn>
                  <a:cxn ang="0">
                    <a:pos x="457" y="280"/>
                  </a:cxn>
                  <a:cxn ang="0">
                    <a:pos x="130" y="57"/>
                  </a:cxn>
                  <a:cxn ang="0">
                    <a:pos x="130" y="57"/>
                  </a:cxn>
                  <a:cxn ang="0">
                    <a:pos x="130" y="57"/>
                  </a:cxn>
                  <a:cxn ang="0">
                    <a:pos x="130" y="55"/>
                  </a:cxn>
                  <a:cxn ang="0">
                    <a:pos x="123" y="55"/>
                  </a:cxn>
                  <a:cxn ang="0">
                    <a:pos x="123" y="55"/>
                  </a:cxn>
                  <a:cxn ang="0">
                    <a:pos x="45" y="21"/>
                  </a:cxn>
                  <a:cxn ang="0">
                    <a:pos x="0" y="0"/>
                  </a:cxn>
                </a:cxnLst>
                <a:rect l="0" t="0" r="r" b="b"/>
                <a:pathLst>
                  <a:path w="495" h="366">
                    <a:moveTo>
                      <a:pt x="0" y="0"/>
                    </a:moveTo>
                    <a:lnTo>
                      <a:pt x="35" y="3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97" y="96"/>
                    </a:lnTo>
                    <a:lnTo>
                      <a:pt x="104" y="99"/>
                    </a:lnTo>
                    <a:lnTo>
                      <a:pt x="104" y="99"/>
                    </a:lnTo>
                    <a:lnTo>
                      <a:pt x="495" y="366"/>
                    </a:lnTo>
                    <a:lnTo>
                      <a:pt x="457" y="280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23" y="55"/>
                    </a:lnTo>
                    <a:lnTo>
                      <a:pt x="123" y="55"/>
                    </a:lnTo>
                    <a:lnTo>
                      <a:pt x="45" y="2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pic>
            <p:nvPicPr>
              <p:cNvPr id="316" name="Picture 3703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5019675" y="3292475"/>
                <a:ext cx="69850" cy="66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" name="Freeform 3704"/>
              <p:cNvSpPr/>
              <p:nvPr/>
            </p:nvSpPr>
            <p:spPr bwMode="auto">
              <a:xfrm>
                <a:off x="4468812" y="2924175"/>
                <a:ext cx="63500" cy="476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0" y="60"/>
                  </a:cxn>
                  <a:cxn ang="0">
                    <a:pos x="80" y="46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80" h="60">
                    <a:moveTo>
                      <a:pt x="0" y="5"/>
                    </a:moveTo>
                    <a:lnTo>
                      <a:pt x="70" y="60"/>
                    </a:lnTo>
                    <a:lnTo>
                      <a:pt x="80" y="46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4CEA4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8" name="Freeform 3705"/>
              <p:cNvSpPr/>
              <p:nvPr/>
            </p:nvSpPr>
            <p:spPr bwMode="auto">
              <a:xfrm>
                <a:off x="4465637" y="2928937"/>
                <a:ext cx="58738" cy="523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2" y="67"/>
                  </a:cxn>
                  <a:cxn ang="0">
                    <a:pos x="73" y="55"/>
                  </a:cxn>
                  <a:cxn ang="0">
                    <a:pos x="3" y="0"/>
                  </a:cxn>
                  <a:cxn ang="0">
                    <a:pos x="0" y="5"/>
                  </a:cxn>
                </a:cxnLst>
                <a:rect l="0" t="0" r="r" b="b"/>
                <a:pathLst>
                  <a:path w="73" h="67">
                    <a:moveTo>
                      <a:pt x="0" y="5"/>
                    </a:moveTo>
                    <a:lnTo>
                      <a:pt x="62" y="67"/>
                    </a:lnTo>
                    <a:lnTo>
                      <a:pt x="73" y="5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2DCC7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19" name="Freeform 3706"/>
              <p:cNvSpPr/>
              <p:nvPr/>
            </p:nvSpPr>
            <p:spPr bwMode="auto">
              <a:xfrm>
                <a:off x="4470400" y="2921000"/>
                <a:ext cx="66675" cy="39688"/>
              </a:xfrm>
              <a:custGeom>
                <a:avLst/>
                <a:gdLst/>
                <a:ahLst/>
                <a:cxnLst>
                  <a:cxn ang="0">
                    <a:pos x="77" y="51"/>
                  </a:cxn>
                  <a:cxn ang="0">
                    <a:pos x="84" y="34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77" y="51"/>
                  </a:cxn>
                </a:cxnLst>
                <a:rect l="0" t="0" r="r" b="b"/>
                <a:pathLst>
                  <a:path w="84" h="51">
                    <a:moveTo>
                      <a:pt x="77" y="51"/>
                    </a:moveTo>
                    <a:lnTo>
                      <a:pt x="84" y="34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77" y="51"/>
                    </a:lnTo>
                    <a:close/>
                  </a:path>
                </a:pathLst>
              </a:custGeom>
              <a:solidFill>
                <a:srgbClr val="E8BB8E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pic>
            <p:nvPicPr>
              <p:cNvPr id="320" name="Picture 370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30712" y="2898775"/>
                <a:ext cx="46038" cy="3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1" name="Picture 370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18087" y="3289300"/>
                <a:ext cx="53975" cy="57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" name="Freeform 3709"/>
              <p:cNvSpPr/>
              <p:nvPr/>
            </p:nvSpPr>
            <p:spPr bwMode="auto">
              <a:xfrm>
                <a:off x="4510087" y="2970212"/>
                <a:ext cx="522288" cy="358775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3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3" y="13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647" y="453"/>
                  </a:cxn>
                  <a:cxn ang="0">
                    <a:pos x="656" y="438"/>
                  </a:cxn>
                  <a:cxn ang="0">
                    <a:pos x="16" y="3"/>
                  </a:cxn>
                  <a:cxn ang="0">
                    <a:pos x="16" y="3"/>
                  </a:cxn>
                </a:cxnLst>
                <a:rect l="0" t="0" r="r" b="b"/>
                <a:pathLst>
                  <a:path w="656" h="453">
                    <a:moveTo>
                      <a:pt x="16" y="3"/>
                    </a:moveTo>
                    <a:lnTo>
                      <a:pt x="16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3" y="13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47" y="453"/>
                    </a:lnTo>
                    <a:lnTo>
                      <a:pt x="656" y="438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66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23" name="Freeform 3710"/>
              <p:cNvSpPr/>
              <p:nvPr/>
            </p:nvSpPr>
            <p:spPr bwMode="auto">
              <a:xfrm>
                <a:off x="4518025" y="2957512"/>
                <a:ext cx="522288" cy="36036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6" y="3"/>
                  </a:cxn>
                  <a:cxn ang="0">
                    <a:pos x="11" y="1"/>
                  </a:cxn>
                  <a:cxn ang="0">
                    <a:pos x="8" y="0"/>
                  </a:cxn>
                  <a:cxn ang="0">
                    <a:pos x="5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0" y="6"/>
                  </a:cxn>
                  <a:cxn ang="0">
                    <a:pos x="1" y="9"/>
                  </a:cxn>
                  <a:cxn ang="0">
                    <a:pos x="3" y="14"/>
                  </a:cxn>
                  <a:cxn ang="0">
                    <a:pos x="6" y="17"/>
                  </a:cxn>
                  <a:cxn ang="0">
                    <a:pos x="6" y="17"/>
                  </a:cxn>
                  <a:cxn ang="0">
                    <a:pos x="646" y="452"/>
                  </a:cxn>
                  <a:cxn ang="0">
                    <a:pos x="656" y="438"/>
                  </a:cxn>
                  <a:cxn ang="0">
                    <a:pos x="16" y="3"/>
                  </a:cxn>
                  <a:cxn ang="0">
                    <a:pos x="16" y="3"/>
                  </a:cxn>
                </a:cxnLst>
                <a:rect l="0" t="0" r="r" b="b"/>
                <a:pathLst>
                  <a:path w="656" h="452">
                    <a:moveTo>
                      <a:pt x="16" y="3"/>
                    </a:moveTo>
                    <a:lnTo>
                      <a:pt x="16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3" y="14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46" y="452"/>
                    </a:lnTo>
                    <a:lnTo>
                      <a:pt x="656" y="438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CCCC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24" name="Freeform 3711"/>
              <p:cNvSpPr/>
              <p:nvPr/>
            </p:nvSpPr>
            <p:spPr bwMode="auto">
              <a:xfrm>
                <a:off x="4525962" y="2947987"/>
                <a:ext cx="520700" cy="35718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7" y="2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10"/>
                  </a:cxn>
                  <a:cxn ang="0">
                    <a:pos x="4" y="14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647" y="452"/>
                  </a:cxn>
                  <a:cxn ang="0">
                    <a:pos x="655" y="439"/>
                  </a:cxn>
                  <a:cxn ang="0">
                    <a:pos x="17" y="2"/>
                  </a:cxn>
                  <a:cxn ang="0">
                    <a:pos x="17" y="2"/>
                  </a:cxn>
                </a:cxnLst>
                <a:rect l="0" t="0" r="r" b="b"/>
                <a:pathLst>
                  <a:path w="655" h="452">
                    <a:moveTo>
                      <a:pt x="17" y="2"/>
                    </a:moveTo>
                    <a:lnTo>
                      <a:pt x="17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47" y="452"/>
                    </a:lnTo>
                    <a:lnTo>
                      <a:pt x="655" y="439"/>
                    </a:lnTo>
                    <a:lnTo>
                      <a:pt x="17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325" name="Arc 324"/>
          <p:cNvSpPr/>
          <p:nvPr/>
        </p:nvSpPr>
        <p:spPr>
          <a:xfrm>
            <a:off x="4095998" y="1904990"/>
            <a:ext cx="2617667" cy="1997955"/>
          </a:xfrm>
          <a:prstGeom prst="arc">
            <a:avLst>
              <a:gd name="adj1" fmla="val 11784097"/>
              <a:gd name="adj2" fmla="val 18520614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4" rIns="121908" bIns="60954"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grpSp>
        <p:nvGrpSpPr>
          <p:cNvPr id="5" name="Group 343"/>
          <p:cNvGrpSpPr/>
          <p:nvPr/>
        </p:nvGrpSpPr>
        <p:grpSpPr>
          <a:xfrm>
            <a:off x="6096002" y="2190741"/>
            <a:ext cx="4666675" cy="1168750"/>
            <a:chOff x="4572000" y="1643056"/>
            <a:chExt cx="3500462" cy="876563"/>
          </a:xfrm>
        </p:grpSpPr>
        <p:sp>
          <p:nvSpPr>
            <p:cNvPr id="34" name="Rectangle 33"/>
            <p:cNvSpPr/>
            <p:nvPr/>
          </p:nvSpPr>
          <p:spPr>
            <a:xfrm>
              <a:off x="4572000" y="1643056"/>
              <a:ext cx="869582" cy="288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工作流程</a:t>
              </a:r>
              <a:endParaRPr lang="en-US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4572000" y="2000246"/>
              <a:ext cx="3500462" cy="519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ms-MY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6" name="Group 344"/>
          <p:cNvGrpSpPr/>
          <p:nvPr/>
        </p:nvGrpSpPr>
        <p:grpSpPr>
          <a:xfrm>
            <a:off x="6191239" y="3714753"/>
            <a:ext cx="5257328" cy="384635"/>
            <a:chOff x="4643438" y="2786064"/>
            <a:chExt cx="3943509" cy="288476"/>
          </a:xfrm>
        </p:grpSpPr>
        <p:sp>
          <p:nvSpPr>
            <p:cNvPr id="331" name="Rectangle 330"/>
            <p:cNvSpPr/>
            <p:nvPr/>
          </p:nvSpPr>
          <p:spPr>
            <a:xfrm>
              <a:off x="5072066" y="2786064"/>
              <a:ext cx="3514881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7" name="Group 332"/>
            <p:cNvGrpSpPr/>
            <p:nvPr/>
          </p:nvGrpSpPr>
          <p:grpSpPr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38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8" name="Group 347"/>
          <p:cNvGrpSpPr/>
          <p:nvPr/>
        </p:nvGrpSpPr>
        <p:grpSpPr>
          <a:xfrm>
            <a:off x="6191240" y="5429265"/>
            <a:ext cx="3854701" cy="384635"/>
            <a:chOff x="4643438" y="4071948"/>
            <a:chExt cx="2891402" cy="288476"/>
          </a:xfrm>
        </p:grpSpPr>
        <p:sp>
          <p:nvSpPr>
            <p:cNvPr id="337" name="Rectangle 336"/>
            <p:cNvSpPr/>
            <p:nvPr/>
          </p:nvSpPr>
          <p:spPr>
            <a:xfrm>
              <a:off x="5072066" y="4071948"/>
              <a:ext cx="2462774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9" name="Group 342"/>
            <p:cNvGrpSpPr/>
            <p:nvPr/>
          </p:nvGrpSpPr>
          <p:grpSpPr>
            <a:xfrm>
              <a:off x="4643438" y="4071948"/>
              <a:ext cx="288476" cy="288476"/>
              <a:chOff x="4643438" y="4071948"/>
              <a:chExt cx="288476" cy="288476"/>
            </a:xfrm>
          </p:grpSpPr>
          <p:sp>
            <p:nvSpPr>
              <p:cNvPr id="330" name="Oval 329"/>
              <p:cNvSpPr/>
              <p:nvPr/>
            </p:nvSpPr>
            <p:spPr>
              <a:xfrm>
                <a:off x="4643438" y="4071948"/>
                <a:ext cx="288476" cy="2884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39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Group 346"/>
          <p:cNvGrpSpPr/>
          <p:nvPr/>
        </p:nvGrpSpPr>
        <p:grpSpPr>
          <a:xfrm>
            <a:off x="6191241" y="4857761"/>
            <a:ext cx="3883555" cy="384635"/>
            <a:chOff x="4643438" y="3643320"/>
            <a:chExt cx="2913045" cy="288476"/>
          </a:xfrm>
        </p:grpSpPr>
        <p:sp>
          <p:nvSpPr>
            <p:cNvPr id="336" name="Rectangle 335"/>
            <p:cNvSpPr/>
            <p:nvPr/>
          </p:nvSpPr>
          <p:spPr>
            <a:xfrm>
              <a:off x="5072066" y="3643320"/>
              <a:ext cx="2484417" cy="2192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grpSp>
          <p:nvGrpSpPr>
            <p:cNvPr id="11" name="Group 341"/>
            <p:cNvGrpSpPr/>
            <p:nvPr/>
          </p:nvGrpSpPr>
          <p:grpSpPr>
            <a:xfrm>
              <a:off x="4643438" y="3643320"/>
              <a:ext cx="288476" cy="288476"/>
              <a:chOff x="4643438" y="3643320"/>
              <a:chExt cx="288476" cy="288476"/>
            </a:xfrm>
          </p:grpSpPr>
          <p:sp>
            <p:nvSpPr>
              <p:cNvPr id="329" name="Oval 328"/>
              <p:cNvSpPr/>
              <p:nvPr/>
            </p:nvSpPr>
            <p:spPr>
              <a:xfrm>
                <a:off x="4643438" y="3643320"/>
                <a:ext cx="288476" cy="2884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40" name="Freeform 26"/>
              <p:cNvSpPr/>
              <p:nvPr/>
            </p:nvSpPr>
            <p:spPr bwMode="auto">
              <a:xfrm>
                <a:off x="4735506" y="3729002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2" name="Group 345"/>
          <p:cNvGrpSpPr/>
          <p:nvPr/>
        </p:nvGrpSpPr>
        <p:grpSpPr>
          <a:xfrm>
            <a:off x="6191238" y="4286257"/>
            <a:ext cx="5400605" cy="491490"/>
            <a:chOff x="4643438" y="3214692"/>
            <a:chExt cx="4050981" cy="368617"/>
          </a:xfrm>
        </p:grpSpPr>
        <p:sp>
          <p:nvSpPr>
            <p:cNvPr id="335" name="Rectangle 334"/>
            <p:cNvSpPr/>
            <p:nvPr/>
          </p:nvSpPr>
          <p:spPr>
            <a:xfrm>
              <a:off x="5072066" y="3214692"/>
              <a:ext cx="3622353" cy="368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语言描述尽量简洁生动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  <a:p>
              <a:pPr algn="l"/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更多模板亮亮图文旗舰店：https://liangliangtuwen.tmall.com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13" name="Group 333"/>
            <p:cNvGrpSpPr/>
            <p:nvPr/>
          </p:nvGrpSpPr>
          <p:grpSpPr>
            <a:xfrm>
              <a:off x="4643438" y="3214692"/>
              <a:ext cx="288476" cy="288476"/>
              <a:chOff x="4643438" y="3214692"/>
              <a:chExt cx="288476" cy="288476"/>
            </a:xfrm>
          </p:grpSpPr>
          <p:sp>
            <p:nvSpPr>
              <p:cNvPr id="328" name="Oval 327"/>
              <p:cNvSpPr/>
              <p:nvPr/>
            </p:nvSpPr>
            <p:spPr>
              <a:xfrm>
                <a:off x="4643438" y="3214692"/>
                <a:ext cx="288476" cy="2884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41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7"/>
          <p:cNvGrpSpPr/>
          <p:nvPr/>
        </p:nvGrpSpPr>
        <p:grpSpPr>
          <a:xfrm>
            <a:off x="3047084" y="2666996"/>
            <a:ext cx="2859732" cy="2471063"/>
            <a:chOff x="2285015" y="2000246"/>
            <a:chExt cx="2145078" cy="1853297"/>
          </a:xfrm>
        </p:grpSpPr>
        <p:cxnSp>
          <p:nvCxnSpPr>
            <p:cNvPr id="35" name="Straight Connector 34"/>
            <p:cNvCxnSpPr>
              <a:stCxn id="8" idx="0"/>
            </p:cNvCxnSpPr>
            <p:nvPr/>
          </p:nvCxnSpPr>
          <p:spPr>
            <a:xfrm rot="16200000" flipV="1">
              <a:off x="2819724" y="1466507"/>
              <a:ext cx="4091" cy="10715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33"/>
            <p:cNvGrpSpPr/>
            <p:nvPr/>
          </p:nvGrpSpPr>
          <p:grpSpPr>
            <a:xfrm>
              <a:off x="2285015" y="2004337"/>
              <a:ext cx="2145078" cy="1849206"/>
              <a:chOff x="2285015" y="2004337"/>
              <a:chExt cx="2145078" cy="1849206"/>
            </a:xfrm>
          </p:grpSpPr>
          <p:sp>
            <p:nvSpPr>
              <p:cNvPr id="8" name="Isosceles Triangle 7"/>
              <p:cNvSpPr/>
              <p:nvPr/>
            </p:nvSpPr>
            <p:spPr>
              <a:xfrm>
                <a:off x="2285015" y="2004337"/>
                <a:ext cx="2145078" cy="184920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14" name="AutoShape 112"/>
              <p:cNvSpPr/>
              <p:nvPr/>
            </p:nvSpPr>
            <p:spPr bwMode="auto">
              <a:xfrm>
                <a:off x="3143240" y="2857502"/>
                <a:ext cx="366050" cy="36667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99654" y="3429006"/>
                <a:ext cx="75415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rPr>
                  <a:t>产品设计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12" name="Group 46"/>
          <p:cNvGrpSpPr/>
          <p:nvPr/>
        </p:nvGrpSpPr>
        <p:grpSpPr>
          <a:xfrm>
            <a:off x="6096000" y="2666997"/>
            <a:ext cx="2859732" cy="2471061"/>
            <a:chOff x="4572000" y="2000247"/>
            <a:chExt cx="2145078" cy="1853296"/>
          </a:xfrm>
        </p:grpSpPr>
        <p:cxnSp>
          <p:nvCxnSpPr>
            <p:cNvPr id="39" name="Straight Connector 38"/>
            <p:cNvCxnSpPr>
              <a:stCxn id="10" idx="0"/>
            </p:cNvCxnSpPr>
            <p:nvPr/>
          </p:nvCxnSpPr>
          <p:spPr>
            <a:xfrm rot="5400000" flipH="1" flipV="1">
              <a:off x="6142075" y="1502711"/>
              <a:ext cx="4091" cy="99916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1"/>
            <p:cNvGrpSpPr/>
            <p:nvPr/>
          </p:nvGrpSpPr>
          <p:grpSpPr>
            <a:xfrm>
              <a:off x="4572000" y="2004337"/>
              <a:ext cx="2145078" cy="1849206"/>
              <a:chOff x="4572000" y="2004337"/>
              <a:chExt cx="2145078" cy="1849206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4572000" y="2004337"/>
                <a:ext cx="2145078" cy="184920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13" name="AutoShape 59"/>
              <p:cNvSpPr/>
              <p:nvPr/>
            </p:nvSpPr>
            <p:spPr bwMode="auto">
              <a:xfrm>
                <a:off x="5429256" y="2786064"/>
                <a:ext cx="366676" cy="366050"/>
              </a:xfrm>
              <a:custGeom>
                <a:avLst/>
                <a:gdLst>
                  <a:gd name="T0" fmla="+- 0 10794 23"/>
                  <a:gd name="T1" fmla="*/ T0 w 21543"/>
                  <a:gd name="T2" fmla="*/ 10800 h 21600"/>
                  <a:gd name="T3" fmla="+- 0 10794 23"/>
                  <a:gd name="T4" fmla="*/ T3 w 21543"/>
                  <a:gd name="T5" fmla="*/ 10800 h 21600"/>
                  <a:gd name="T6" fmla="+- 0 10794 23"/>
                  <a:gd name="T7" fmla="*/ T6 w 21543"/>
                  <a:gd name="T8" fmla="*/ 10800 h 21600"/>
                  <a:gd name="T9" fmla="+- 0 10794 23"/>
                  <a:gd name="T10" fmla="*/ T9 w 2154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3" h="21600">
                    <a:moveTo>
                      <a:pt x="16976" y="19986"/>
                    </a:moveTo>
                    <a:lnTo>
                      <a:pt x="11226" y="17680"/>
                    </a:lnTo>
                    <a:cubicBezTo>
                      <a:pt x="11088" y="17626"/>
                      <a:pt x="10946" y="17608"/>
                      <a:pt x="10806" y="17600"/>
                    </a:cubicBezTo>
                    <a:lnTo>
                      <a:pt x="19660" y="3837"/>
                    </a:lnTo>
                    <a:cubicBezTo>
                      <a:pt x="19660" y="3837"/>
                      <a:pt x="16976" y="19986"/>
                      <a:pt x="16976" y="19986"/>
                    </a:cubicBezTo>
                    <a:close/>
                    <a:moveTo>
                      <a:pt x="6859" y="16244"/>
                    </a:moveTo>
                    <a:cubicBezTo>
                      <a:pt x="6858" y="16242"/>
                      <a:pt x="6855" y="16240"/>
                      <a:pt x="6854" y="16238"/>
                    </a:cubicBezTo>
                    <a:lnTo>
                      <a:pt x="19606" y="2552"/>
                    </a:lnTo>
                    <a:lnTo>
                      <a:pt x="8735" y="19536"/>
                    </a:lnTo>
                    <a:cubicBezTo>
                      <a:pt x="8735" y="19536"/>
                      <a:pt x="6859" y="16244"/>
                      <a:pt x="6859" y="16244"/>
                    </a:cubicBezTo>
                    <a:close/>
                    <a:moveTo>
                      <a:pt x="2111" y="14024"/>
                    </a:moveTo>
                    <a:lnTo>
                      <a:pt x="17712" y="3595"/>
                    </a:lnTo>
                    <a:lnTo>
                      <a:pt x="6369" y="15770"/>
                    </a:lnTo>
                    <a:cubicBezTo>
                      <a:pt x="6309" y="15734"/>
                      <a:pt x="6256" y="15687"/>
                      <a:pt x="6190" y="15660"/>
                    </a:cubicBezTo>
                    <a:cubicBezTo>
                      <a:pt x="6190" y="15660"/>
                      <a:pt x="2111" y="14024"/>
                      <a:pt x="2111" y="14024"/>
                    </a:cubicBezTo>
                    <a:close/>
                    <a:moveTo>
                      <a:pt x="21234" y="108"/>
                    </a:moveTo>
                    <a:cubicBezTo>
                      <a:pt x="21123" y="35"/>
                      <a:pt x="20996" y="0"/>
                      <a:pt x="20868" y="0"/>
                    </a:cubicBezTo>
                    <a:cubicBezTo>
                      <a:pt x="20738" y="0"/>
                      <a:pt x="20608" y="36"/>
                      <a:pt x="20495" y="113"/>
                    </a:cubicBezTo>
                    <a:lnTo>
                      <a:pt x="299" y="13613"/>
                    </a:lnTo>
                    <a:cubicBezTo>
                      <a:pt x="91" y="13751"/>
                      <a:pt x="-23" y="13995"/>
                      <a:pt x="3" y="14244"/>
                    </a:cubicBezTo>
                    <a:cubicBezTo>
                      <a:pt x="28" y="14494"/>
                      <a:pt x="190" y="14708"/>
                      <a:pt x="422" y="14801"/>
                    </a:cubicBezTo>
                    <a:lnTo>
                      <a:pt x="5689" y="16914"/>
                    </a:lnTo>
                    <a:lnTo>
                      <a:pt x="8166" y="21259"/>
                    </a:lnTo>
                    <a:cubicBezTo>
                      <a:pt x="8284" y="21468"/>
                      <a:pt x="8505" y="21597"/>
                      <a:pt x="8743" y="21599"/>
                    </a:cubicBezTo>
                    <a:lnTo>
                      <a:pt x="8751" y="21599"/>
                    </a:lnTo>
                    <a:cubicBezTo>
                      <a:pt x="8987" y="21599"/>
                      <a:pt x="9206" y="21474"/>
                      <a:pt x="9328" y="21271"/>
                    </a:cubicBezTo>
                    <a:lnTo>
                      <a:pt x="10726" y="18934"/>
                    </a:lnTo>
                    <a:lnTo>
                      <a:pt x="17253" y="21551"/>
                    </a:lnTo>
                    <a:cubicBezTo>
                      <a:pt x="17332" y="21584"/>
                      <a:pt x="17418" y="21599"/>
                      <a:pt x="17502" y="21599"/>
                    </a:cubicBezTo>
                    <a:cubicBezTo>
                      <a:pt x="17617" y="21599"/>
                      <a:pt x="17731" y="21571"/>
                      <a:pt x="17832" y="21512"/>
                    </a:cubicBezTo>
                    <a:cubicBezTo>
                      <a:pt x="18010" y="21412"/>
                      <a:pt x="18133" y="21238"/>
                      <a:pt x="18167" y="21035"/>
                    </a:cubicBezTo>
                    <a:lnTo>
                      <a:pt x="21533" y="785"/>
                    </a:lnTo>
                    <a:cubicBezTo>
                      <a:pt x="21576" y="520"/>
                      <a:pt x="21459" y="254"/>
                      <a:pt x="21234" y="1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608965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273347" y="3429006"/>
                <a:ext cx="75415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+mn-ea"/>
                    <a:cs typeface="Open Sans" panose="020B0606030504020204" pitchFamily="34" charset="0"/>
                  </a:rPr>
                  <a:t>企业标识</a:t>
                </a:r>
                <a:endParaRPr lang="zh-CN" altLang="en-US" sz="16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18" name="Group 36"/>
          <p:cNvGrpSpPr/>
          <p:nvPr/>
        </p:nvGrpSpPr>
        <p:grpSpPr>
          <a:xfrm>
            <a:off x="5238857" y="2000240"/>
            <a:ext cx="1501271" cy="3140104"/>
            <a:chOff x="3929058" y="1500180"/>
            <a:chExt cx="1126100" cy="2355078"/>
          </a:xfrm>
        </p:grpSpPr>
        <p:grpSp>
          <p:nvGrpSpPr>
            <p:cNvPr id="19" name="Group 32"/>
            <p:cNvGrpSpPr/>
            <p:nvPr/>
          </p:nvGrpSpPr>
          <p:grpSpPr>
            <a:xfrm>
              <a:off x="3929058" y="2884482"/>
              <a:ext cx="1126100" cy="970776"/>
              <a:chOff x="3929058" y="2884482"/>
              <a:chExt cx="1126100" cy="970776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3929058" y="2884482"/>
                <a:ext cx="1126100" cy="970776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20" name="Group 26"/>
              <p:cNvGrpSpPr/>
              <p:nvPr/>
            </p:nvGrpSpPr>
            <p:grpSpPr>
              <a:xfrm>
                <a:off x="4286248" y="3429006"/>
                <a:ext cx="366051" cy="297846"/>
                <a:chOff x="7730164" y="3530664"/>
                <a:chExt cx="366051" cy="297846"/>
              </a:xfrm>
              <a:solidFill>
                <a:schemeClr val="bg1"/>
              </a:solidFill>
            </p:grpSpPr>
            <p:sp>
              <p:nvSpPr>
                <p:cNvPr id="15" name="AutoShape 5"/>
                <p:cNvSpPr/>
                <p:nvPr/>
              </p:nvSpPr>
              <p:spPr bwMode="auto">
                <a:xfrm>
                  <a:off x="7981704" y="3622021"/>
                  <a:ext cx="68830" cy="919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18900"/>
                      </a:moveTo>
                      <a:lnTo>
                        <a:pt x="3600" y="18900"/>
                      </a:lnTo>
                      <a:lnTo>
                        <a:pt x="3600" y="2700"/>
                      </a:lnTo>
                      <a:lnTo>
                        <a:pt x="7200" y="2700"/>
                      </a:lnTo>
                      <a:lnTo>
                        <a:pt x="17999" y="14850"/>
                      </a:lnTo>
                      <a:cubicBezTo>
                        <a:pt x="17999" y="14850"/>
                        <a:pt x="17999" y="18900"/>
                        <a:pt x="17999" y="18900"/>
                      </a:cubicBezTo>
                      <a:close/>
                      <a:moveTo>
                        <a:pt x="10195" y="1202"/>
                      </a:moveTo>
                      <a:cubicBezTo>
                        <a:pt x="9527" y="450"/>
                        <a:pt x="8402" y="0"/>
                        <a:pt x="7200" y="0"/>
                      </a:cubicBezTo>
                      <a:lnTo>
                        <a:pt x="3600" y="0"/>
                      </a:lnTo>
                      <a:cubicBezTo>
                        <a:pt x="1610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610" y="21599"/>
                        <a:pt x="3600" y="21599"/>
                      </a:cubicBezTo>
                      <a:lnTo>
                        <a:pt x="17999" y="21599"/>
                      </a:lnTo>
                      <a:cubicBezTo>
                        <a:pt x="19989" y="21599"/>
                        <a:pt x="21600" y="20392"/>
                        <a:pt x="21600" y="18900"/>
                      </a:cubicBezTo>
                      <a:lnTo>
                        <a:pt x="21600" y="14850"/>
                      </a:lnTo>
                      <a:cubicBezTo>
                        <a:pt x="21600" y="14317"/>
                        <a:pt x="21389" y="13795"/>
                        <a:pt x="20995" y="13352"/>
                      </a:cubicBezTo>
                      <a:cubicBezTo>
                        <a:pt x="20995" y="13352"/>
                        <a:pt x="10195" y="1202"/>
                        <a:pt x="10195" y="1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16" name="AutoShape 6"/>
                <p:cNvSpPr/>
                <p:nvPr/>
              </p:nvSpPr>
              <p:spPr bwMode="auto">
                <a:xfrm>
                  <a:off x="7730164" y="3530664"/>
                  <a:ext cx="366051" cy="29784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50" y="16615"/>
                      </a:moveTo>
                      <a:cubicBezTo>
                        <a:pt x="20250" y="17074"/>
                        <a:pt x="19948" y="17446"/>
                        <a:pt x="19575" y="17446"/>
                      </a:cubicBezTo>
                      <a:lnTo>
                        <a:pt x="18803" y="17446"/>
                      </a:lnTo>
                      <a:cubicBezTo>
                        <a:pt x="18501" y="16016"/>
                        <a:pt x="17453" y="14953"/>
                        <a:pt x="16200" y="14953"/>
                      </a:cubicBezTo>
                      <a:cubicBezTo>
                        <a:pt x="14945" y="14953"/>
                        <a:pt x="13897" y="16016"/>
                        <a:pt x="13595" y="17446"/>
                      </a:cubicBezTo>
                      <a:lnTo>
                        <a:pt x="10029" y="17446"/>
                      </a:lnTo>
                      <a:cubicBezTo>
                        <a:pt x="9727" y="16016"/>
                        <a:pt x="8679" y="14953"/>
                        <a:pt x="7425" y="14953"/>
                      </a:cubicBezTo>
                      <a:cubicBezTo>
                        <a:pt x="6170" y="14953"/>
                        <a:pt x="5122" y="16016"/>
                        <a:pt x="4820" y="17446"/>
                      </a:cubicBezTo>
                      <a:lnTo>
                        <a:pt x="4050" y="17446"/>
                      </a:lnTo>
                      <a:cubicBezTo>
                        <a:pt x="3677" y="17446"/>
                        <a:pt x="3375" y="17074"/>
                        <a:pt x="3375" y="16615"/>
                      </a:cubicBezTo>
                      <a:lnTo>
                        <a:pt x="3375" y="14123"/>
                      </a:lnTo>
                      <a:lnTo>
                        <a:pt x="12150" y="14123"/>
                      </a:lnTo>
                      <a:cubicBezTo>
                        <a:pt x="13266" y="14123"/>
                        <a:pt x="14175" y="13005"/>
                        <a:pt x="14175" y="11630"/>
                      </a:cubicBezTo>
                      <a:lnTo>
                        <a:pt x="14175" y="5815"/>
                      </a:lnTo>
                      <a:lnTo>
                        <a:pt x="16875" y="5815"/>
                      </a:lnTo>
                      <a:cubicBezTo>
                        <a:pt x="17100" y="5815"/>
                        <a:pt x="17311" y="5954"/>
                        <a:pt x="17436" y="6185"/>
                      </a:cubicBezTo>
                      <a:lnTo>
                        <a:pt x="20136" y="11169"/>
                      </a:lnTo>
                      <a:cubicBezTo>
                        <a:pt x="20210" y="11306"/>
                        <a:pt x="20250" y="11466"/>
                        <a:pt x="20250" y="11630"/>
                      </a:cubicBezTo>
                      <a:cubicBezTo>
                        <a:pt x="20250" y="11630"/>
                        <a:pt x="20250" y="16615"/>
                        <a:pt x="20250" y="16615"/>
                      </a:cubicBezTo>
                      <a:close/>
                      <a:moveTo>
                        <a:pt x="16200" y="19938"/>
                      </a:moveTo>
                      <a:cubicBezTo>
                        <a:pt x="15454" y="19938"/>
                        <a:pt x="14850" y="19193"/>
                        <a:pt x="14850" y="18276"/>
                      </a:cubicBezTo>
                      <a:cubicBezTo>
                        <a:pt x="14850" y="17360"/>
                        <a:pt x="15454" y="16615"/>
                        <a:pt x="16200" y="16615"/>
                      </a:cubicBezTo>
                      <a:cubicBezTo>
                        <a:pt x="16945" y="16615"/>
                        <a:pt x="17550" y="17360"/>
                        <a:pt x="17550" y="18276"/>
                      </a:cubicBezTo>
                      <a:cubicBezTo>
                        <a:pt x="17550" y="19193"/>
                        <a:pt x="16945" y="19938"/>
                        <a:pt x="16200" y="19938"/>
                      </a:cubicBezTo>
                      <a:moveTo>
                        <a:pt x="7425" y="19938"/>
                      </a:moveTo>
                      <a:cubicBezTo>
                        <a:pt x="6679" y="19938"/>
                        <a:pt x="6075" y="19193"/>
                        <a:pt x="6075" y="18276"/>
                      </a:cubicBezTo>
                      <a:cubicBezTo>
                        <a:pt x="6075" y="17360"/>
                        <a:pt x="6679" y="16615"/>
                        <a:pt x="7425" y="16615"/>
                      </a:cubicBezTo>
                      <a:cubicBezTo>
                        <a:pt x="8170" y="16615"/>
                        <a:pt x="8775" y="17360"/>
                        <a:pt x="8775" y="18276"/>
                      </a:cubicBezTo>
                      <a:cubicBezTo>
                        <a:pt x="8775" y="19193"/>
                        <a:pt x="8170" y="19938"/>
                        <a:pt x="7425" y="19938"/>
                      </a:cubicBezTo>
                      <a:moveTo>
                        <a:pt x="2024" y="12461"/>
                      </a:moveTo>
                      <a:cubicBezTo>
                        <a:pt x="1652" y="12461"/>
                        <a:pt x="1349" y="12089"/>
                        <a:pt x="1349" y="11630"/>
                      </a:cubicBezTo>
                      <a:lnTo>
                        <a:pt x="1349" y="2492"/>
                      </a:lnTo>
                      <a:cubicBezTo>
                        <a:pt x="1349" y="2033"/>
                        <a:pt x="1652" y="1661"/>
                        <a:pt x="2024" y="1661"/>
                      </a:cubicBezTo>
                      <a:lnTo>
                        <a:pt x="12150" y="1661"/>
                      </a:lnTo>
                      <a:cubicBezTo>
                        <a:pt x="12523" y="1661"/>
                        <a:pt x="12825" y="2033"/>
                        <a:pt x="12825" y="2492"/>
                      </a:cubicBezTo>
                      <a:lnTo>
                        <a:pt x="12825" y="4153"/>
                      </a:lnTo>
                      <a:lnTo>
                        <a:pt x="12825" y="5815"/>
                      </a:lnTo>
                      <a:lnTo>
                        <a:pt x="12825" y="11630"/>
                      </a:lnTo>
                      <a:cubicBezTo>
                        <a:pt x="12825" y="12089"/>
                        <a:pt x="12523" y="12461"/>
                        <a:pt x="12150" y="12461"/>
                      </a:cubicBezTo>
                      <a:cubicBezTo>
                        <a:pt x="12150" y="12461"/>
                        <a:pt x="2024" y="12461"/>
                        <a:pt x="2024" y="12461"/>
                      </a:cubicBezTo>
                      <a:close/>
                      <a:moveTo>
                        <a:pt x="21259" y="10248"/>
                      </a:moveTo>
                      <a:lnTo>
                        <a:pt x="18559" y="5263"/>
                      </a:lnTo>
                      <a:cubicBezTo>
                        <a:pt x="18182" y="4568"/>
                        <a:pt x="17552" y="4153"/>
                        <a:pt x="16875" y="4153"/>
                      </a:cubicBezTo>
                      <a:lnTo>
                        <a:pt x="14175" y="4153"/>
                      </a:lnTo>
                      <a:lnTo>
                        <a:pt x="14175" y="2492"/>
                      </a:lnTo>
                      <a:cubicBezTo>
                        <a:pt x="14175" y="1117"/>
                        <a:pt x="13266" y="0"/>
                        <a:pt x="1215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1117"/>
                        <a:pt x="0" y="2492"/>
                      </a:cubicBezTo>
                      <a:lnTo>
                        <a:pt x="0" y="11630"/>
                      </a:lnTo>
                      <a:cubicBezTo>
                        <a:pt x="0" y="13005"/>
                        <a:pt x="908" y="14123"/>
                        <a:pt x="2024" y="14123"/>
                      </a:cubicBezTo>
                      <a:lnTo>
                        <a:pt x="2025" y="14123"/>
                      </a:lnTo>
                      <a:lnTo>
                        <a:pt x="2025" y="16615"/>
                      </a:lnTo>
                      <a:cubicBezTo>
                        <a:pt x="2025" y="17989"/>
                        <a:pt x="2933" y="19107"/>
                        <a:pt x="4050" y="19107"/>
                      </a:cubicBezTo>
                      <a:lnTo>
                        <a:pt x="4820" y="19107"/>
                      </a:lnTo>
                      <a:cubicBezTo>
                        <a:pt x="5122" y="20537"/>
                        <a:pt x="6170" y="21600"/>
                        <a:pt x="7425" y="21600"/>
                      </a:cubicBezTo>
                      <a:cubicBezTo>
                        <a:pt x="8679" y="21600"/>
                        <a:pt x="9727" y="20537"/>
                        <a:pt x="10029" y="19107"/>
                      </a:cubicBezTo>
                      <a:lnTo>
                        <a:pt x="13595" y="19107"/>
                      </a:lnTo>
                      <a:cubicBezTo>
                        <a:pt x="13897" y="20537"/>
                        <a:pt x="14945" y="21600"/>
                        <a:pt x="16200" y="21600"/>
                      </a:cubicBezTo>
                      <a:cubicBezTo>
                        <a:pt x="17453" y="21600"/>
                        <a:pt x="18501" y="20537"/>
                        <a:pt x="18803" y="19107"/>
                      </a:cubicBezTo>
                      <a:lnTo>
                        <a:pt x="19575" y="19107"/>
                      </a:lnTo>
                      <a:cubicBezTo>
                        <a:pt x="20691" y="19107"/>
                        <a:pt x="21599" y="17989"/>
                        <a:pt x="21599" y="16615"/>
                      </a:cubicBezTo>
                      <a:lnTo>
                        <a:pt x="21599" y="11630"/>
                      </a:lnTo>
                      <a:cubicBezTo>
                        <a:pt x="21599" y="11137"/>
                        <a:pt x="21482" y="10658"/>
                        <a:pt x="21259" y="10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08965"/>
                  <a:endParaRPr lang="en-US" sz="400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</a:endParaRPr>
                </a:p>
              </p:txBody>
            </p:sp>
          </p:grpSp>
        </p:grpSp>
        <p:cxnSp>
          <p:nvCxnSpPr>
            <p:cNvPr id="29" name="Straight Connector 28"/>
            <p:cNvCxnSpPr>
              <a:stCxn id="9" idx="0"/>
            </p:cNvCxnSpPr>
            <p:nvPr/>
          </p:nvCxnSpPr>
          <p:spPr>
            <a:xfrm rot="5400000" flipH="1" flipV="1">
              <a:off x="4054217" y="2438137"/>
              <a:ext cx="884236" cy="8454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248075" y="1500180"/>
              <a:ext cx="44633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物流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oup 29"/>
          <p:cNvGrpSpPr/>
          <p:nvPr/>
        </p:nvGrpSpPr>
        <p:grpSpPr>
          <a:xfrm>
            <a:off x="762658" y="2285994"/>
            <a:ext cx="2190480" cy="1488999"/>
            <a:chOff x="571472" y="1714494"/>
            <a:chExt cx="1643074" cy="1116749"/>
          </a:xfrm>
        </p:grpSpPr>
        <p:sp>
          <p:nvSpPr>
            <p:cNvPr id="43" name="Rectangle 42"/>
            <p:cNvSpPr/>
            <p:nvPr/>
          </p:nvSpPr>
          <p:spPr>
            <a:xfrm>
              <a:off x="571472" y="1714494"/>
              <a:ext cx="754150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产品设计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1472" y="2000246"/>
              <a:ext cx="16430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ms-MY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8953149" y="2285994"/>
            <a:ext cx="2190480" cy="1488999"/>
            <a:chOff x="6715140" y="1714494"/>
            <a:chExt cx="1643074" cy="1116749"/>
          </a:xfrm>
        </p:grpSpPr>
        <p:sp>
          <p:nvSpPr>
            <p:cNvPr id="45" name="Rectangle 44"/>
            <p:cNvSpPr/>
            <p:nvPr/>
          </p:nvSpPr>
          <p:spPr>
            <a:xfrm>
              <a:off x="7513852" y="1714494"/>
              <a:ext cx="754150" cy="2539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企业标识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15140" y="2000246"/>
              <a:ext cx="164307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57897" y="5619765"/>
            <a:ext cx="10361851" cy="73866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rPr>
              <a:t>分钟之内。</a:t>
            </a:r>
            <a:endParaRPr lang="zh-CN" altLang="en-US" sz="13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Open Sans Light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9"/>
          <p:cNvGrpSpPr/>
          <p:nvPr/>
        </p:nvGrpSpPr>
        <p:grpSpPr>
          <a:xfrm>
            <a:off x="8476957" y="2095492"/>
            <a:ext cx="2857148" cy="2931029"/>
            <a:chOff x="6357950" y="1571618"/>
            <a:chExt cx="2143140" cy="2198272"/>
          </a:xfrm>
        </p:grpSpPr>
        <p:sp>
          <p:nvSpPr>
            <p:cNvPr id="37" name="Rectangle 36"/>
            <p:cNvSpPr/>
            <p:nvPr/>
          </p:nvSpPr>
          <p:spPr>
            <a:xfrm>
              <a:off x="6357950" y="1571618"/>
              <a:ext cx="14959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团队合作</a:t>
              </a:r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zh-CN" alt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市场策略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57950" y="2500312"/>
              <a:ext cx="2143140" cy="1269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分钟之内。此处添加详细文本描述，建议与标题相关并符合整体语言风格，语言描述尽量简洁生动。</a:t>
              </a:r>
              <a:endPara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</p:grpSp>
      <p:grpSp>
        <p:nvGrpSpPr>
          <p:cNvPr id="4" name="Group 83"/>
          <p:cNvGrpSpPr/>
          <p:nvPr/>
        </p:nvGrpSpPr>
        <p:grpSpPr>
          <a:xfrm>
            <a:off x="4095997" y="1714489"/>
            <a:ext cx="3904044" cy="4002491"/>
            <a:chOff x="357158" y="928676"/>
            <a:chExt cx="2522727" cy="2586006"/>
          </a:xfrm>
          <a:solidFill>
            <a:schemeClr val="bg1">
              <a:lumMod val="50000"/>
            </a:schemeClr>
          </a:solidFill>
        </p:grpSpPr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357158" y="928676"/>
              <a:ext cx="722862" cy="2586006"/>
            </a:xfrm>
            <a:custGeom>
              <a:avLst/>
              <a:gdLst/>
              <a:ahLst/>
              <a:cxnLst>
                <a:cxn ang="0">
                  <a:pos x="412" y="479"/>
                </a:cxn>
                <a:cxn ang="0">
                  <a:pos x="399" y="421"/>
                </a:cxn>
                <a:cxn ang="0">
                  <a:pos x="392" y="355"/>
                </a:cxn>
                <a:cxn ang="0">
                  <a:pos x="357" y="279"/>
                </a:cxn>
                <a:cxn ang="0">
                  <a:pos x="281" y="256"/>
                </a:cxn>
                <a:cxn ang="0">
                  <a:pos x="221" y="259"/>
                </a:cxn>
                <a:cxn ang="0">
                  <a:pos x="161" y="321"/>
                </a:cxn>
                <a:cxn ang="0">
                  <a:pos x="176" y="286"/>
                </a:cxn>
                <a:cxn ang="0">
                  <a:pos x="203" y="227"/>
                </a:cxn>
                <a:cxn ang="0">
                  <a:pos x="223" y="177"/>
                </a:cxn>
                <a:cxn ang="0">
                  <a:pos x="238" y="130"/>
                </a:cxn>
                <a:cxn ang="0">
                  <a:pos x="233" y="56"/>
                </a:cxn>
                <a:cxn ang="0">
                  <a:pos x="198" y="4"/>
                </a:cxn>
                <a:cxn ang="0">
                  <a:pos x="113" y="26"/>
                </a:cxn>
                <a:cxn ang="0">
                  <a:pos x="89" y="83"/>
                </a:cxn>
                <a:cxn ang="0">
                  <a:pos x="86" y="122"/>
                </a:cxn>
                <a:cxn ang="0">
                  <a:pos x="125" y="223"/>
                </a:cxn>
                <a:cxn ang="0">
                  <a:pos x="138" y="275"/>
                </a:cxn>
                <a:cxn ang="0">
                  <a:pos x="140" y="301"/>
                </a:cxn>
                <a:cxn ang="0">
                  <a:pos x="105" y="399"/>
                </a:cxn>
                <a:cxn ang="0">
                  <a:pos x="99" y="297"/>
                </a:cxn>
                <a:cxn ang="0">
                  <a:pos x="131" y="238"/>
                </a:cxn>
                <a:cxn ang="0">
                  <a:pos x="41" y="306"/>
                </a:cxn>
                <a:cxn ang="0">
                  <a:pos x="26" y="444"/>
                </a:cxn>
                <a:cxn ang="0">
                  <a:pos x="37" y="597"/>
                </a:cxn>
                <a:cxn ang="0">
                  <a:pos x="34" y="684"/>
                </a:cxn>
                <a:cxn ang="0">
                  <a:pos x="11" y="775"/>
                </a:cxn>
                <a:cxn ang="0">
                  <a:pos x="7" y="820"/>
                </a:cxn>
                <a:cxn ang="0">
                  <a:pos x="49" y="973"/>
                </a:cxn>
                <a:cxn ang="0">
                  <a:pos x="74" y="1132"/>
                </a:cxn>
                <a:cxn ang="0">
                  <a:pos x="80" y="1213"/>
                </a:cxn>
                <a:cxn ang="0">
                  <a:pos x="80" y="1237"/>
                </a:cxn>
                <a:cxn ang="0">
                  <a:pos x="91" y="1284"/>
                </a:cxn>
                <a:cxn ang="0">
                  <a:pos x="64" y="1342"/>
                </a:cxn>
                <a:cxn ang="0">
                  <a:pos x="27" y="1401"/>
                </a:cxn>
                <a:cxn ang="0">
                  <a:pos x="50" y="1419"/>
                </a:cxn>
                <a:cxn ang="0">
                  <a:pos x="104" y="1400"/>
                </a:cxn>
                <a:cxn ang="0">
                  <a:pos x="134" y="1355"/>
                </a:cxn>
                <a:cxn ang="0">
                  <a:pos x="166" y="1342"/>
                </a:cxn>
                <a:cxn ang="0">
                  <a:pos x="178" y="1244"/>
                </a:cxn>
                <a:cxn ang="0">
                  <a:pos x="180" y="1131"/>
                </a:cxn>
                <a:cxn ang="0">
                  <a:pos x="178" y="969"/>
                </a:cxn>
                <a:cxn ang="0">
                  <a:pos x="207" y="1113"/>
                </a:cxn>
                <a:cxn ang="0">
                  <a:pos x="228" y="1194"/>
                </a:cxn>
                <a:cxn ang="0">
                  <a:pos x="236" y="1282"/>
                </a:cxn>
                <a:cxn ang="0">
                  <a:pos x="252" y="1370"/>
                </a:cxn>
                <a:cxn ang="0">
                  <a:pos x="267" y="1398"/>
                </a:cxn>
                <a:cxn ang="0">
                  <a:pos x="270" y="1440"/>
                </a:cxn>
                <a:cxn ang="0">
                  <a:pos x="304" y="1514"/>
                </a:cxn>
                <a:cxn ang="0">
                  <a:pos x="330" y="1519"/>
                </a:cxn>
                <a:cxn ang="0">
                  <a:pos x="346" y="1455"/>
                </a:cxn>
                <a:cxn ang="0">
                  <a:pos x="334" y="1376"/>
                </a:cxn>
                <a:cxn ang="0">
                  <a:pos x="346" y="1250"/>
                </a:cxn>
                <a:cxn ang="0">
                  <a:pos x="339" y="1176"/>
                </a:cxn>
                <a:cxn ang="0">
                  <a:pos x="335" y="1108"/>
                </a:cxn>
                <a:cxn ang="0">
                  <a:pos x="326" y="1045"/>
                </a:cxn>
                <a:cxn ang="0">
                  <a:pos x="347" y="853"/>
                </a:cxn>
                <a:cxn ang="0">
                  <a:pos x="379" y="802"/>
                </a:cxn>
                <a:cxn ang="0">
                  <a:pos x="365" y="738"/>
                </a:cxn>
                <a:cxn ang="0">
                  <a:pos x="376" y="695"/>
                </a:cxn>
                <a:cxn ang="0">
                  <a:pos x="425" y="583"/>
                </a:cxn>
                <a:cxn ang="0">
                  <a:pos x="420" y="530"/>
                </a:cxn>
                <a:cxn ang="0">
                  <a:pos x="331" y="832"/>
                </a:cxn>
              </a:cxnLst>
              <a:rect l="0" t="0" r="r" b="b"/>
              <a:pathLst>
                <a:path w="425" h="1524">
                  <a:moveTo>
                    <a:pt x="420" y="530"/>
                  </a:moveTo>
                  <a:lnTo>
                    <a:pt x="420" y="530"/>
                  </a:lnTo>
                  <a:lnTo>
                    <a:pt x="420" y="522"/>
                  </a:lnTo>
                  <a:lnTo>
                    <a:pt x="420" y="515"/>
                  </a:lnTo>
                  <a:lnTo>
                    <a:pt x="416" y="501"/>
                  </a:lnTo>
                  <a:lnTo>
                    <a:pt x="412" y="488"/>
                  </a:lnTo>
                  <a:lnTo>
                    <a:pt x="412" y="479"/>
                  </a:lnTo>
                  <a:lnTo>
                    <a:pt x="412" y="473"/>
                  </a:lnTo>
                  <a:lnTo>
                    <a:pt x="412" y="473"/>
                  </a:lnTo>
                  <a:lnTo>
                    <a:pt x="413" y="466"/>
                  </a:lnTo>
                  <a:lnTo>
                    <a:pt x="413" y="459"/>
                  </a:lnTo>
                  <a:lnTo>
                    <a:pt x="410" y="447"/>
                  </a:lnTo>
                  <a:lnTo>
                    <a:pt x="399" y="421"/>
                  </a:lnTo>
                  <a:lnTo>
                    <a:pt x="399" y="421"/>
                  </a:lnTo>
                  <a:lnTo>
                    <a:pt x="398" y="415"/>
                  </a:lnTo>
                  <a:lnTo>
                    <a:pt x="397" y="409"/>
                  </a:lnTo>
                  <a:lnTo>
                    <a:pt x="397" y="396"/>
                  </a:lnTo>
                  <a:lnTo>
                    <a:pt x="397" y="384"/>
                  </a:lnTo>
                  <a:lnTo>
                    <a:pt x="395" y="370"/>
                  </a:lnTo>
                  <a:lnTo>
                    <a:pt x="395" y="370"/>
                  </a:lnTo>
                  <a:lnTo>
                    <a:pt x="392" y="355"/>
                  </a:lnTo>
                  <a:lnTo>
                    <a:pt x="388" y="340"/>
                  </a:lnTo>
                  <a:lnTo>
                    <a:pt x="382" y="312"/>
                  </a:lnTo>
                  <a:lnTo>
                    <a:pt x="382" y="312"/>
                  </a:lnTo>
                  <a:lnTo>
                    <a:pt x="377" y="299"/>
                  </a:lnTo>
                  <a:lnTo>
                    <a:pt x="372" y="291"/>
                  </a:lnTo>
                  <a:lnTo>
                    <a:pt x="365" y="285"/>
                  </a:lnTo>
                  <a:lnTo>
                    <a:pt x="357" y="279"/>
                  </a:lnTo>
                  <a:lnTo>
                    <a:pt x="347" y="275"/>
                  </a:lnTo>
                  <a:lnTo>
                    <a:pt x="337" y="272"/>
                  </a:lnTo>
                  <a:lnTo>
                    <a:pt x="315" y="267"/>
                  </a:lnTo>
                  <a:lnTo>
                    <a:pt x="315" y="267"/>
                  </a:lnTo>
                  <a:lnTo>
                    <a:pt x="303" y="264"/>
                  </a:lnTo>
                  <a:lnTo>
                    <a:pt x="292" y="260"/>
                  </a:lnTo>
                  <a:lnTo>
                    <a:pt x="281" y="256"/>
                  </a:lnTo>
                  <a:lnTo>
                    <a:pt x="270" y="250"/>
                  </a:lnTo>
                  <a:lnTo>
                    <a:pt x="260" y="244"/>
                  </a:lnTo>
                  <a:lnTo>
                    <a:pt x="251" y="237"/>
                  </a:lnTo>
                  <a:lnTo>
                    <a:pt x="243" y="229"/>
                  </a:lnTo>
                  <a:lnTo>
                    <a:pt x="234" y="219"/>
                  </a:lnTo>
                  <a:lnTo>
                    <a:pt x="234" y="219"/>
                  </a:lnTo>
                  <a:lnTo>
                    <a:pt x="221" y="259"/>
                  </a:lnTo>
                  <a:lnTo>
                    <a:pt x="206" y="298"/>
                  </a:lnTo>
                  <a:lnTo>
                    <a:pt x="187" y="336"/>
                  </a:lnTo>
                  <a:lnTo>
                    <a:pt x="166" y="373"/>
                  </a:lnTo>
                  <a:lnTo>
                    <a:pt x="166" y="373"/>
                  </a:lnTo>
                  <a:lnTo>
                    <a:pt x="164" y="354"/>
                  </a:lnTo>
                  <a:lnTo>
                    <a:pt x="161" y="332"/>
                  </a:lnTo>
                  <a:lnTo>
                    <a:pt x="161" y="321"/>
                  </a:lnTo>
                  <a:lnTo>
                    <a:pt x="162" y="310"/>
                  </a:lnTo>
                  <a:lnTo>
                    <a:pt x="165" y="302"/>
                  </a:lnTo>
                  <a:lnTo>
                    <a:pt x="168" y="299"/>
                  </a:lnTo>
                  <a:lnTo>
                    <a:pt x="170" y="295"/>
                  </a:lnTo>
                  <a:lnTo>
                    <a:pt x="170" y="295"/>
                  </a:lnTo>
                  <a:lnTo>
                    <a:pt x="174" y="291"/>
                  </a:lnTo>
                  <a:lnTo>
                    <a:pt x="176" y="286"/>
                  </a:lnTo>
                  <a:lnTo>
                    <a:pt x="176" y="282"/>
                  </a:lnTo>
                  <a:lnTo>
                    <a:pt x="173" y="278"/>
                  </a:lnTo>
                  <a:lnTo>
                    <a:pt x="166" y="270"/>
                  </a:lnTo>
                  <a:lnTo>
                    <a:pt x="158" y="260"/>
                  </a:lnTo>
                  <a:lnTo>
                    <a:pt x="158" y="260"/>
                  </a:lnTo>
                  <a:lnTo>
                    <a:pt x="188" y="238"/>
                  </a:lnTo>
                  <a:lnTo>
                    <a:pt x="203" y="227"/>
                  </a:lnTo>
                  <a:lnTo>
                    <a:pt x="217" y="215"/>
                  </a:lnTo>
                  <a:lnTo>
                    <a:pt x="217" y="215"/>
                  </a:lnTo>
                  <a:lnTo>
                    <a:pt x="219" y="211"/>
                  </a:lnTo>
                  <a:lnTo>
                    <a:pt x="222" y="207"/>
                  </a:lnTo>
                  <a:lnTo>
                    <a:pt x="223" y="197"/>
                  </a:lnTo>
                  <a:lnTo>
                    <a:pt x="223" y="186"/>
                  </a:lnTo>
                  <a:lnTo>
                    <a:pt x="223" y="177"/>
                  </a:lnTo>
                  <a:lnTo>
                    <a:pt x="223" y="177"/>
                  </a:lnTo>
                  <a:lnTo>
                    <a:pt x="223" y="170"/>
                  </a:lnTo>
                  <a:lnTo>
                    <a:pt x="225" y="165"/>
                  </a:lnTo>
                  <a:lnTo>
                    <a:pt x="229" y="152"/>
                  </a:lnTo>
                  <a:lnTo>
                    <a:pt x="234" y="141"/>
                  </a:lnTo>
                  <a:lnTo>
                    <a:pt x="238" y="130"/>
                  </a:lnTo>
                  <a:lnTo>
                    <a:pt x="238" y="130"/>
                  </a:lnTo>
                  <a:lnTo>
                    <a:pt x="240" y="120"/>
                  </a:lnTo>
                  <a:lnTo>
                    <a:pt x="238" y="109"/>
                  </a:lnTo>
                  <a:lnTo>
                    <a:pt x="237" y="98"/>
                  </a:lnTo>
                  <a:lnTo>
                    <a:pt x="236" y="87"/>
                  </a:lnTo>
                  <a:lnTo>
                    <a:pt x="236" y="87"/>
                  </a:lnTo>
                  <a:lnTo>
                    <a:pt x="234" y="66"/>
                  </a:lnTo>
                  <a:lnTo>
                    <a:pt x="233" y="56"/>
                  </a:lnTo>
                  <a:lnTo>
                    <a:pt x="230" y="45"/>
                  </a:lnTo>
                  <a:lnTo>
                    <a:pt x="228" y="35"/>
                  </a:lnTo>
                  <a:lnTo>
                    <a:pt x="222" y="26"/>
                  </a:lnTo>
                  <a:lnTo>
                    <a:pt x="217" y="17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198" y="4"/>
                  </a:lnTo>
                  <a:lnTo>
                    <a:pt x="184" y="0"/>
                  </a:lnTo>
                  <a:lnTo>
                    <a:pt x="172" y="0"/>
                  </a:lnTo>
                  <a:lnTo>
                    <a:pt x="158" y="0"/>
                  </a:lnTo>
                  <a:lnTo>
                    <a:pt x="144" y="4"/>
                  </a:lnTo>
                  <a:lnTo>
                    <a:pt x="132" y="9"/>
                  </a:lnTo>
                  <a:lnTo>
                    <a:pt x="121" y="1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05" y="35"/>
                  </a:lnTo>
                  <a:lnTo>
                    <a:pt x="98" y="47"/>
                  </a:lnTo>
                  <a:lnTo>
                    <a:pt x="93" y="58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89" y="83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0" y="102"/>
                  </a:lnTo>
                  <a:lnTo>
                    <a:pt x="89" y="109"/>
                  </a:lnTo>
                  <a:lnTo>
                    <a:pt x="87" y="115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7" y="136"/>
                  </a:lnTo>
                  <a:lnTo>
                    <a:pt x="90" y="150"/>
                  </a:lnTo>
                  <a:lnTo>
                    <a:pt x="94" y="162"/>
                  </a:lnTo>
                  <a:lnTo>
                    <a:pt x="99" y="174"/>
                  </a:lnTo>
                  <a:lnTo>
                    <a:pt x="113" y="199"/>
                  </a:lnTo>
                  <a:lnTo>
                    <a:pt x="125" y="223"/>
                  </a:lnTo>
                  <a:lnTo>
                    <a:pt x="125" y="223"/>
                  </a:lnTo>
                  <a:lnTo>
                    <a:pt x="135" y="241"/>
                  </a:lnTo>
                  <a:lnTo>
                    <a:pt x="142" y="259"/>
                  </a:lnTo>
                  <a:lnTo>
                    <a:pt x="142" y="259"/>
                  </a:lnTo>
                  <a:lnTo>
                    <a:pt x="143" y="263"/>
                  </a:lnTo>
                  <a:lnTo>
                    <a:pt x="143" y="265"/>
                  </a:lnTo>
                  <a:lnTo>
                    <a:pt x="140" y="271"/>
                  </a:lnTo>
                  <a:lnTo>
                    <a:pt x="138" y="275"/>
                  </a:lnTo>
                  <a:lnTo>
                    <a:pt x="136" y="279"/>
                  </a:lnTo>
                  <a:lnTo>
                    <a:pt x="136" y="282"/>
                  </a:lnTo>
                  <a:lnTo>
                    <a:pt x="136" y="282"/>
                  </a:lnTo>
                  <a:lnTo>
                    <a:pt x="140" y="291"/>
                  </a:lnTo>
                  <a:lnTo>
                    <a:pt x="140" y="297"/>
                  </a:lnTo>
                  <a:lnTo>
                    <a:pt x="140" y="301"/>
                  </a:lnTo>
                  <a:lnTo>
                    <a:pt x="140" y="301"/>
                  </a:lnTo>
                  <a:lnTo>
                    <a:pt x="138" y="305"/>
                  </a:lnTo>
                  <a:lnTo>
                    <a:pt x="134" y="308"/>
                  </a:lnTo>
                  <a:lnTo>
                    <a:pt x="128" y="312"/>
                  </a:lnTo>
                  <a:lnTo>
                    <a:pt x="127" y="313"/>
                  </a:lnTo>
                  <a:lnTo>
                    <a:pt x="125" y="316"/>
                  </a:lnTo>
                  <a:lnTo>
                    <a:pt x="125" y="316"/>
                  </a:lnTo>
                  <a:lnTo>
                    <a:pt x="105" y="399"/>
                  </a:lnTo>
                  <a:lnTo>
                    <a:pt x="105" y="399"/>
                  </a:lnTo>
                  <a:lnTo>
                    <a:pt x="101" y="376"/>
                  </a:lnTo>
                  <a:lnTo>
                    <a:pt x="98" y="353"/>
                  </a:lnTo>
                  <a:lnTo>
                    <a:pt x="98" y="329"/>
                  </a:lnTo>
                  <a:lnTo>
                    <a:pt x="98" y="308"/>
                  </a:lnTo>
                  <a:lnTo>
                    <a:pt x="98" y="308"/>
                  </a:lnTo>
                  <a:lnTo>
                    <a:pt x="99" y="297"/>
                  </a:lnTo>
                  <a:lnTo>
                    <a:pt x="101" y="287"/>
                  </a:lnTo>
                  <a:lnTo>
                    <a:pt x="104" y="279"/>
                  </a:lnTo>
                  <a:lnTo>
                    <a:pt x="109" y="270"/>
                  </a:lnTo>
                  <a:lnTo>
                    <a:pt x="109" y="270"/>
                  </a:lnTo>
                  <a:lnTo>
                    <a:pt x="121" y="255"/>
                  </a:lnTo>
                  <a:lnTo>
                    <a:pt x="127" y="246"/>
                  </a:lnTo>
                  <a:lnTo>
                    <a:pt x="131" y="238"/>
                  </a:lnTo>
                  <a:lnTo>
                    <a:pt x="131" y="238"/>
                  </a:lnTo>
                  <a:lnTo>
                    <a:pt x="113" y="252"/>
                  </a:lnTo>
                  <a:lnTo>
                    <a:pt x="95" y="267"/>
                  </a:lnTo>
                  <a:lnTo>
                    <a:pt x="57" y="293"/>
                  </a:lnTo>
                  <a:lnTo>
                    <a:pt x="57" y="293"/>
                  </a:lnTo>
                  <a:lnTo>
                    <a:pt x="46" y="302"/>
                  </a:lnTo>
                  <a:lnTo>
                    <a:pt x="41" y="306"/>
                  </a:lnTo>
                  <a:lnTo>
                    <a:pt x="38" y="312"/>
                  </a:lnTo>
                  <a:lnTo>
                    <a:pt x="35" y="317"/>
                  </a:lnTo>
                  <a:lnTo>
                    <a:pt x="34" y="324"/>
                  </a:lnTo>
                  <a:lnTo>
                    <a:pt x="31" y="339"/>
                  </a:lnTo>
                  <a:lnTo>
                    <a:pt x="31" y="339"/>
                  </a:lnTo>
                  <a:lnTo>
                    <a:pt x="29" y="391"/>
                  </a:lnTo>
                  <a:lnTo>
                    <a:pt x="26" y="444"/>
                  </a:lnTo>
                  <a:lnTo>
                    <a:pt x="26" y="470"/>
                  </a:lnTo>
                  <a:lnTo>
                    <a:pt x="26" y="497"/>
                  </a:lnTo>
                  <a:lnTo>
                    <a:pt x="27" y="523"/>
                  </a:lnTo>
                  <a:lnTo>
                    <a:pt x="31" y="549"/>
                  </a:lnTo>
                  <a:lnTo>
                    <a:pt x="31" y="549"/>
                  </a:lnTo>
                  <a:lnTo>
                    <a:pt x="34" y="573"/>
                  </a:lnTo>
                  <a:lnTo>
                    <a:pt x="37" y="597"/>
                  </a:lnTo>
                  <a:lnTo>
                    <a:pt x="38" y="621"/>
                  </a:lnTo>
                  <a:lnTo>
                    <a:pt x="38" y="633"/>
                  </a:lnTo>
                  <a:lnTo>
                    <a:pt x="37" y="646"/>
                  </a:lnTo>
                  <a:lnTo>
                    <a:pt x="37" y="646"/>
                  </a:lnTo>
                  <a:lnTo>
                    <a:pt x="33" y="665"/>
                  </a:lnTo>
                  <a:lnTo>
                    <a:pt x="31" y="673"/>
                  </a:lnTo>
                  <a:lnTo>
                    <a:pt x="34" y="684"/>
                  </a:lnTo>
                  <a:lnTo>
                    <a:pt x="34" y="684"/>
                  </a:lnTo>
                  <a:lnTo>
                    <a:pt x="34" y="688"/>
                  </a:lnTo>
                  <a:lnTo>
                    <a:pt x="34" y="693"/>
                  </a:lnTo>
                  <a:lnTo>
                    <a:pt x="31" y="706"/>
                  </a:lnTo>
                  <a:lnTo>
                    <a:pt x="24" y="728"/>
                  </a:lnTo>
                  <a:lnTo>
                    <a:pt x="24" y="728"/>
                  </a:lnTo>
                  <a:lnTo>
                    <a:pt x="11" y="775"/>
                  </a:lnTo>
                  <a:lnTo>
                    <a:pt x="11" y="775"/>
                  </a:lnTo>
                  <a:lnTo>
                    <a:pt x="4" y="794"/>
                  </a:lnTo>
                  <a:lnTo>
                    <a:pt x="1" y="804"/>
                  </a:lnTo>
                  <a:lnTo>
                    <a:pt x="0" y="812"/>
                  </a:lnTo>
                  <a:lnTo>
                    <a:pt x="0" y="812"/>
                  </a:lnTo>
                  <a:lnTo>
                    <a:pt x="3" y="817"/>
                  </a:lnTo>
                  <a:lnTo>
                    <a:pt x="7" y="820"/>
                  </a:lnTo>
                  <a:lnTo>
                    <a:pt x="12" y="822"/>
                  </a:lnTo>
                  <a:lnTo>
                    <a:pt x="19" y="822"/>
                  </a:lnTo>
                  <a:lnTo>
                    <a:pt x="31" y="819"/>
                  </a:lnTo>
                  <a:lnTo>
                    <a:pt x="41" y="816"/>
                  </a:lnTo>
                  <a:lnTo>
                    <a:pt x="41" y="816"/>
                  </a:lnTo>
                  <a:lnTo>
                    <a:pt x="46" y="920"/>
                  </a:lnTo>
                  <a:lnTo>
                    <a:pt x="49" y="973"/>
                  </a:lnTo>
                  <a:lnTo>
                    <a:pt x="53" y="1025"/>
                  </a:lnTo>
                  <a:lnTo>
                    <a:pt x="53" y="1025"/>
                  </a:lnTo>
                  <a:lnTo>
                    <a:pt x="57" y="1046"/>
                  </a:lnTo>
                  <a:lnTo>
                    <a:pt x="61" y="1068"/>
                  </a:lnTo>
                  <a:lnTo>
                    <a:pt x="71" y="1113"/>
                  </a:lnTo>
                  <a:lnTo>
                    <a:pt x="71" y="1113"/>
                  </a:lnTo>
                  <a:lnTo>
                    <a:pt x="74" y="1132"/>
                  </a:lnTo>
                  <a:lnTo>
                    <a:pt x="75" y="1151"/>
                  </a:lnTo>
                  <a:lnTo>
                    <a:pt x="75" y="1191"/>
                  </a:lnTo>
                  <a:lnTo>
                    <a:pt x="75" y="1191"/>
                  </a:lnTo>
                  <a:lnTo>
                    <a:pt x="76" y="1202"/>
                  </a:lnTo>
                  <a:lnTo>
                    <a:pt x="78" y="1209"/>
                  </a:lnTo>
                  <a:lnTo>
                    <a:pt x="80" y="1213"/>
                  </a:lnTo>
                  <a:lnTo>
                    <a:pt x="80" y="1213"/>
                  </a:lnTo>
                  <a:lnTo>
                    <a:pt x="82" y="1215"/>
                  </a:lnTo>
                  <a:lnTo>
                    <a:pt x="83" y="1218"/>
                  </a:lnTo>
                  <a:lnTo>
                    <a:pt x="82" y="1224"/>
                  </a:lnTo>
                  <a:lnTo>
                    <a:pt x="79" y="1228"/>
                  </a:lnTo>
                  <a:lnTo>
                    <a:pt x="79" y="1233"/>
                  </a:lnTo>
                  <a:lnTo>
                    <a:pt x="79" y="1233"/>
                  </a:lnTo>
                  <a:lnTo>
                    <a:pt x="80" y="1237"/>
                  </a:lnTo>
                  <a:lnTo>
                    <a:pt x="83" y="1241"/>
                  </a:lnTo>
                  <a:lnTo>
                    <a:pt x="89" y="1248"/>
                  </a:lnTo>
                  <a:lnTo>
                    <a:pt x="93" y="1256"/>
                  </a:lnTo>
                  <a:lnTo>
                    <a:pt x="94" y="1260"/>
                  </a:lnTo>
                  <a:lnTo>
                    <a:pt x="94" y="1266"/>
                  </a:lnTo>
                  <a:lnTo>
                    <a:pt x="94" y="1266"/>
                  </a:lnTo>
                  <a:lnTo>
                    <a:pt x="91" y="1284"/>
                  </a:lnTo>
                  <a:lnTo>
                    <a:pt x="89" y="1301"/>
                  </a:lnTo>
                  <a:lnTo>
                    <a:pt x="89" y="1301"/>
                  </a:lnTo>
                  <a:lnTo>
                    <a:pt x="87" y="1311"/>
                  </a:lnTo>
                  <a:lnTo>
                    <a:pt x="84" y="1319"/>
                  </a:lnTo>
                  <a:lnTo>
                    <a:pt x="82" y="1326"/>
                  </a:lnTo>
                  <a:lnTo>
                    <a:pt x="76" y="1331"/>
                  </a:lnTo>
                  <a:lnTo>
                    <a:pt x="64" y="1342"/>
                  </a:lnTo>
                  <a:lnTo>
                    <a:pt x="52" y="1355"/>
                  </a:lnTo>
                  <a:lnTo>
                    <a:pt x="52" y="1355"/>
                  </a:lnTo>
                  <a:lnTo>
                    <a:pt x="41" y="1367"/>
                  </a:lnTo>
                  <a:lnTo>
                    <a:pt x="35" y="1375"/>
                  </a:lnTo>
                  <a:lnTo>
                    <a:pt x="31" y="1385"/>
                  </a:lnTo>
                  <a:lnTo>
                    <a:pt x="27" y="1393"/>
                  </a:lnTo>
                  <a:lnTo>
                    <a:pt x="27" y="1401"/>
                  </a:lnTo>
                  <a:lnTo>
                    <a:pt x="29" y="1405"/>
                  </a:lnTo>
                  <a:lnTo>
                    <a:pt x="30" y="1409"/>
                  </a:lnTo>
                  <a:lnTo>
                    <a:pt x="33" y="1412"/>
                  </a:lnTo>
                  <a:lnTo>
                    <a:pt x="37" y="1415"/>
                  </a:lnTo>
                  <a:lnTo>
                    <a:pt x="37" y="1415"/>
                  </a:lnTo>
                  <a:lnTo>
                    <a:pt x="44" y="1417"/>
                  </a:lnTo>
                  <a:lnTo>
                    <a:pt x="50" y="1419"/>
                  </a:lnTo>
                  <a:lnTo>
                    <a:pt x="57" y="1419"/>
                  </a:lnTo>
                  <a:lnTo>
                    <a:pt x="65" y="1417"/>
                  </a:lnTo>
                  <a:lnTo>
                    <a:pt x="80" y="1415"/>
                  </a:lnTo>
                  <a:lnTo>
                    <a:pt x="93" y="1409"/>
                  </a:lnTo>
                  <a:lnTo>
                    <a:pt x="93" y="1409"/>
                  </a:lnTo>
                  <a:lnTo>
                    <a:pt x="98" y="1405"/>
                  </a:lnTo>
                  <a:lnTo>
                    <a:pt x="104" y="1400"/>
                  </a:lnTo>
                  <a:lnTo>
                    <a:pt x="108" y="1394"/>
                  </a:lnTo>
                  <a:lnTo>
                    <a:pt x="110" y="1389"/>
                  </a:lnTo>
                  <a:lnTo>
                    <a:pt x="116" y="1375"/>
                  </a:lnTo>
                  <a:lnTo>
                    <a:pt x="123" y="1363"/>
                  </a:lnTo>
                  <a:lnTo>
                    <a:pt x="123" y="1363"/>
                  </a:lnTo>
                  <a:lnTo>
                    <a:pt x="128" y="1357"/>
                  </a:lnTo>
                  <a:lnTo>
                    <a:pt x="134" y="1355"/>
                  </a:lnTo>
                  <a:lnTo>
                    <a:pt x="139" y="1353"/>
                  </a:lnTo>
                  <a:lnTo>
                    <a:pt x="146" y="1353"/>
                  </a:lnTo>
                  <a:lnTo>
                    <a:pt x="151" y="1353"/>
                  </a:lnTo>
                  <a:lnTo>
                    <a:pt x="157" y="1352"/>
                  </a:lnTo>
                  <a:lnTo>
                    <a:pt x="161" y="1348"/>
                  </a:lnTo>
                  <a:lnTo>
                    <a:pt x="166" y="1342"/>
                  </a:lnTo>
                  <a:lnTo>
                    <a:pt x="166" y="1342"/>
                  </a:lnTo>
                  <a:lnTo>
                    <a:pt x="173" y="1327"/>
                  </a:lnTo>
                  <a:lnTo>
                    <a:pt x="177" y="1311"/>
                  </a:lnTo>
                  <a:lnTo>
                    <a:pt x="178" y="1293"/>
                  </a:lnTo>
                  <a:lnTo>
                    <a:pt x="180" y="1278"/>
                  </a:lnTo>
                  <a:lnTo>
                    <a:pt x="180" y="1278"/>
                  </a:lnTo>
                  <a:lnTo>
                    <a:pt x="180" y="1260"/>
                  </a:lnTo>
                  <a:lnTo>
                    <a:pt x="178" y="1244"/>
                  </a:lnTo>
                  <a:lnTo>
                    <a:pt x="176" y="1210"/>
                  </a:lnTo>
                  <a:lnTo>
                    <a:pt x="176" y="1210"/>
                  </a:lnTo>
                  <a:lnTo>
                    <a:pt x="174" y="1199"/>
                  </a:lnTo>
                  <a:lnTo>
                    <a:pt x="176" y="1187"/>
                  </a:lnTo>
                  <a:lnTo>
                    <a:pt x="178" y="1165"/>
                  </a:lnTo>
                  <a:lnTo>
                    <a:pt x="180" y="1143"/>
                  </a:lnTo>
                  <a:lnTo>
                    <a:pt x="180" y="1131"/>
                  </a:lnTo>
                  <a:lnTo>
                    <a:pt x="178" y="1120"/>
                  </a:lnTo>
                  <a:lnTo>
                    <a:pt x="178" y="1120"/>
                  </a:lnTo>
                  <a:lnTo>
                    <a:pt x="176" y="1096"/>
                  </a:lnTo>
                  <a:lnTo>
                    <a:pt x="173" y="1071"/>
                  </a:lnTo>
                  <a:lnTo>
                    <a:pt x="173" y="1045"/>
                  </a:lnTo>
                  <a:lnTo>
                    <a:pt x="174" y="1019"/>
                  </a:lnTo>
                  <a:lnTo>
                    <a:pt x="178" y="969"/>
                  </a:lnTo>
                  <a:lnTo>
                    <a:pt x="184" y="920"/>
                  </a:lnTo>
                  <a:lnTo>
                    <a:pt x="184" y="920"/>
                  </a:lnTo>
                  <a:lnTo>
                    <a:pt x="192" y="967"/>
                  </a:lnTo>
                  <a:lnTo>
                    <a:pt x="199" y="1015"/>
                  </a:lnTo>
                  <a:lnTo>
                    <a:pt x="204" y="1064"/>
                  </a:lnTo>
                  <a:lnTo>
                    <a:pt x="207" y="1113"/>
                  </a:lnTo>
                  <a:lnTo>
                    <a:pt x="207" y="1113"/>
                  </a:lnTo>
                  <a:lnTo>
                    <a:pt x="208" y="1124"/>
                  </a:lnTo>
                  <a:lnTo>
                    <a:pt x="211" y="1134"/>
                  </a:lnTo>
                  <a:lnTo>
                    <a:pt x="218" y="1153"/>
                  </a:lnTo>
                  <a:lnTo>
                    <a:pt x="225" y="1173"/>
                  </a:lnTo>
                  <a:lnTo>
                    <a:pt x="228" y="1183"/>
                  </a:lnTo>
                  <a:lnTo>
                    <a:pt x="228" y="1194"/>
                  </a:lnTo>
                  <a:lnTo>
                    <a:pt x="228" y="1194"/>
                  </a:lnTo>
                  <a:lnTo>
                    <a:pt x="228" y="1215"/>
                  </a:lnTo>
                  <a:lnTo>
                    <a:pt x="228" y="1226"/>
                  </a:lnTo>
                  <a:lnTo>
                    <a:pt x="230" y="1237"/>
                  </a:lnTo>
                  <a:lnTo>
                    <a:pt x="230" y="1237"/>
                  </a:lnTo>
                  <a:lnTo>
                    <a:pt x="234" y="1259"/>
                  </a:lnTo>
                  <a:lnTo>
                    <a:pt x="236" y="1270"/>
                  </a:lnTo>
                  <a:lnTo>
                    <a:pt x="236" y="1282"/>
                  </a:lnTo>
                  <a:lnTo>
                    <a:pt x="236" y="1282"/>
                  </a:lnTo>
                  <a:lnTo>
                    <a:pt x="236" y="1305"/>
                  </a:lnTo>
                  <a:lnTo>
                    <a:pt x="237" y="1327"/>
                  </a:lnTo>
                  <a:lnTo>
                    <a:pt x="240" y="1338"/>
                  </a:lnTo>
                  <a:lnTo>
                    <a:pt x="243" y="1348"/>
                  </a:lnTo>
                  <a:lnTo>
                    <a:pt x="247" y="1359"/>
                  </a:lnTo>
                  <a:lnTo>
                    <a:pt x="252" y="1370"/>
                  </a:lnTo>
                  <a:lnTo>
                    <a:pt x="252" y="1370"/>
                  </a:lnTo>
                  <a:lnTo>
                    <a:pt x="258" y="1379"/>
                  </a:lnTo>
                  <a:lnTo>
                    <a:pt x="264" y="1389"/>
                  </a:lnTo>
                  <a:lnTo>
                    <a:pt x="264" y="1389"/>
                  </a:lnTo>
                  <a:lnTo>
                    <a:pt x="267" y="1394"/>
                  </a:lnTo>
                  <a:lnTo>
                    <a:pt x="268" y="1397"/>
                  </a:lnTo>
                  <a:lnTo>
                    <a:pt x="267" y="1398"/>
                  </a:lnTo>
                  <a:lnTo>
                    <a:pt x="266" y="1404"/>
                  </a:lnTo>
                  <a:lnTo>
                    <a:pt x="266" y="1404"/>
                  </a:lnTo>
                  <a:lnTo>
                    <a:pt x="266" y="1413"/>
                  </a:lnTo>
                  <a:lnTo>
                    <a:pt x="267" y="1423"/>
                  </a:lnTo>
                  <a:lnTo>
                    <a:pt x="268" y="1431"/>
                  </a:lnTo>
                  <a:lnTo>
                    <a:pt x="270" y="1440"/>
                  </a:lnTo>
                  <a:lnTo>
                    <a:pt x="270" y="1440"/>
                  </a:lnTo>
                  <a:lnTo>
                    <a:pt x="271" y="1457"/>
                  </a:lnTo>
                  <a:lnTo>
                    <a:pt x="274" y="1469"/>
                  </a:lnTo>
                  <a:lnTo>
                    <a:pt x="279" y="1483"/>
                  </a:lnTo>
                  <a:lnTo>
                    <a:pt x="288" y="1495"/>
                  </a:lnTo>
                  <a:lnTo>
                    <a:pt x="288" y="1495"/>
                  </a:lnTo>
                  <a:lnTo>
                    <a:pt x="294" y="1504"/>
                  </a:lnTo>
                  <a:lnTo>
                    <a:pt x="304" y="1514"/>
                  </a:lnTo>
                  <a:lnTo>
                    <a:pt x="308" y="1518"/>
                  </a:lnTo>
                  <a:lnTo>
                    <a:pt x="313" y="1521"/>
                  </a:lnTo>
                  <a:lnTo>
                    <a:pt x="319" y="1524"/>
                  </a:lnTo>
                  <a:lnTo>
                    <a:pt x="324" y="1524"/>
                  </a:lnTo>
                  <a:lnTo>
                    <a:pt x="324" y="1524"/>
                  </a:lnTo>
                  <a:lnTo>
                    <a:pt x="327" y="1522"/>
                  </a:lnTo>
                  <a:lnTo>
                    <a:pt x="330" y="1519"/>
                  </a:lnTo>
                  <a:lnTo>
                    <a:pt x="335" y="1513"/>
                  </a:lnTo>
                  <a:lnTo>
                    <a:pt x="342" y="1498"/>
                  </a:lnTo>
                  <a:lnTo>
                    <a:pt x="342" y="1498"/>
                  </a:lnTo>
                  <a:lnTo>
                    <a:pt x="345" y="1488"/>
                  </a:lnTo>
                  <a:lnTo>
                    <a:pt x="347" y="1477"/>
                  </a:lnTo>
                  <a:lnTo>
                    <a:pt x="347" y="1466"/>
                  </a:lnTo>
                  <a:lnTo>
                    <a:pt x="346" y="1455"/>
                  </a:lnTo>
                  <a:lnTo>
                    <a:pt x="346" y="1455"/>
                  </a:lnTo>
                  <a:lnTo>
                    <a:pt x="341" y="1435"/>
                  </a:lnTo>
                  <a:lnTo>
                    <a:pt x="335" y="1416"/>
                  </a:lnTo>
                  <a:lnTo>
                    <a:pt x="334" y="1406"/>
                  </a:lnTo>
                  <a:lnTo>
                    <a:pt x="332" y="1397"/>
                  </a:lnTo>
                  <a:lnTo>
                    <a:pt x="332" y="1387"/>
                  </a:lnTo>
                  <a:lnTo>
                    <a:pt x="334" y="1376"/>
                  </a:lnTo>
                  <a:lnTo>
                    <a:pt x="334" y="1376"/>
                  </a:lnTo>
                  <a:lnTo>
                    <a:pt x="339" y="1355"/>
                  </a:lnTo>
                  <a:lnTo>
                    <a:pt x="342" y="1334"/>
                  </a:lnTo>
                  <a:lnTo>
                    <a:pt x="345" y="1312"/>
                  </a:lnTo>
                  <a:lnTo>
                    <a:pt x="346" y="1292"/>
                  </a:lnTo>
                  <a:lnTo>
                    <a:pt x="346" y="1271"/>
                  </a:lnTo>
                  <a:lnTo>
                    <a:pt x="346" y="1250"/>
                  </a:lnTo>
                  <a:lnTo>
                    <a:pt x="343" y="1229"/>
                  </a:lnTo>
                  <a:lnTo>
                    <a:pt x="339" y="1207"/>
                  </a:lnTo>
                  <a:lnTo>
                    <a:pt x="339" y="1207"/>
                  </a:lnTo>
                  <a:lnTo>
                    <a:pt x="338" y="1199"/>
                  </a:lnTo>
                  <a:lnTo>
                    <a:pt x="338" y="1192"/>
                  </a:lnTo>
                  <a:lnTo>
                    <a:pt x="339" y="1176"/>
                  </a:lnTo>
                  <a:lnTo>
                    <a:pt x="339" y="1176"/>
                  </a:lnTo>
                  <a:lnTo>
                    <a:pt x="339" y="1165"/>
                  </a:lnTo>
                  <a:lnTo>
                    <a:pt x="338" y="1153"/>
                  </a:lnTo>
                  <a:lnTo>
                    <a:pt x="337" y="1142"/>
                  </a:lnTo>
                  <a:lnTo>
                    <a:pt x="335" y="1131"/>
                  </a:lnTo>
                  <a:lnTo>
                    <a:pt x="335" y="1131"/>
                  </a:lnTo>
                  <a:lnTo>
                    <a:pt x="335" y="1120"/>
                  </a:lnTo>
                  <a:lnTo>
                    <a:pt x="335" y="1108"/>
                  </a:lnTo>
                  <a:lnTo>
                    <a:pt x="335" y="1097"/>
                  </a:lnTo>
                  <a:lnTo>
                    <a:pt x="332" y="1086"/>
                  </a:lnTo>
                  <a:lnTo>
                    <a:pt x="332" y="1086"/>
                  </a:lnTo>
                  <a:lnTo>
                    <a:pt x="327" y="1066"/>
                  </a:lnTo>
                  <a:lnTo>
                    <a:pt x="326" y="1056"/>
                  </a:lnTo>
                  <a:lnTo>
                    <a:pt x="326" y="1045"/>
                  </a:lnTo>
                  <a:lnTo>
                    <a:pt x="326" y="1045"/>
                  </a:lnTo>
                  <a:lnTo>
                    <a:pt x="327" y="832"/>
                  </a:lnTo>
                  <a:lnTo>
                    <a:pt x="327" y="832"/>
                  </a:lnTo>
                  <a:lnTo>
                    <a:pt x="331" y="832"/>
                  </a:lnTo>
                  <a:lnTo>
                    <a:pt x="334" y="834"/>
                  </a:lnTo>
                  <a:lnTo>
                    <a:pt x="341" y="838"/>
                  </a:lnTo>
                  <a:lnTo>
                    <a:pt x="345" y="845"/>
                  </a:lnTo>
                  <a:lnTo>
                    <a:pt x="347" y="853"/>
                  </a:lnTo>
                  <a:lnTo>
                    <a:pt x="347" y="853"/>
                  </a:lnTo>
                  <a:lnTo>
                    <a:pt x="356" y="845"/>
                  </a:lnTo>
                  <a:lnTo>
                    <a:pt x="362" y="838"/>
                  </a:lnTo>
                  <a:lnTo>
                    <a:pt x="368" y="830"/>
                  </a:lnTo>
                  <a:lnTo>
                    <a:pt x="373" y="822"/>
                  </a:lnTo>
                  <a:lnTo>
                    <a:pt x="376" y="812"/>
                  </a:lnTo>
                  <a:lnTo>
                    <a:pt x="379" y="802"/>
                  </a:lnTo>
                  <a:lnTo>
                    <a:pt x="380" y="792"/>
                  </a:lnTo>
                  <a:lnTo>
                    <a:pt x="379" y="781"/>
                  </a:lnTo>
                  <a:lnTo>
                    <a:pt x="379" y="781"/>
                  </a:lnTo>
                  <a:lnTo>
                    <a:pt x="377" y="770"/>
                  </a:lnTo>
                  <a:lnTo>
                    <a:pt x="373" y="759"/>
                  </a:lnTo>
                  <a:lnTo>
                    <a:pt x="369" y="749"/>
                  </a:lnTo>
                  <a:lnTo>
                    <a:pt x="365" y="738"/>
                  </a:lnTo>
                  <a:lnTo>
                    <a:pt x="365" y="738"/>
                  </a:lnTo>
                  <a:lnTo>
                    <a:pt x="365" y="732"/>
                  </a:lnTo>
                  <a:lnTo>
                    <a:pt x="364" y="726"/>
                  </a:lnTo>
                  <a:lnTo>
                    <a:pt x="367" y="715"/>
                  </a:lnTo>
                  <a:lnTo>
                    <a:pt x="371" y="706"/>
                  </a:lnTo>
                  <a:lnTo>
                    <a:pt x="376" y="695"/>
                  </a:lnTo>
                  <a:lnTo>
                    <a:pt x="376" y="695"/>
                  </a:lnTo>
                  <a:lnTo>
                    <a:pt x="387" y="676"/>
                  </a:lnTo>
                  <a:lnTo>
                    <a:pt x="397" y="655"/>
                  </a:lnTo>
                  <a:lnTo>
                    <a:pt x="407" y="633"/>
                  </a:lnTo>
                  <a:lnTo>
                    <a:pt x="416" y="613"/>
                  </a:lnTo>
                  <a:lnTo>
                    <a:pt x="416" y="613"/>
                  </a:lnTo>
                  <a:lnTo>
                    <a:pt x="422" y="593"/>
                  </a:lnTo>
                  <a:lnTo>
                    <a:pt x="425" y="583"/>
                  </a:lnTo>
                  <a:lnTo>
                    <a:pt x="425" y="572"/>
                  </a:lnTo>
                  <a:lnTo>
                    <a:pt x="425" y="572"/>
                  </a:lnTo>
                  <a:lnTo>
                    <a:pt x="424" y="561"/>
                  </a:lnTo>
                  <a:lnTo>
                    <a:pt x="421" y="550"/>
                  </a:lnTo>
                  <a:lnTo>
                    <a:pt x="420" y="541"/>
                  </a:lnTo>
                  <a:lnTo>
                    <a:pt x="420" y="530"/>
                  </a:lnTo>
                  <a:lnTo>
                    <a:pt x="420" y="530"/>
                  </a:lnTo>
                  <a:lnTo>
                    <a:pt x="420" y="531"/>
                  </a:lnTo>
                  <a:lnTo>
                    <a:pt x="420" y="530"/>
                  </a:lnTo>
                  <a:lnTo>
                    <a:pt x="420" y="530"/>
                  </a:lnTo>
                  <a:close/>
                  <a:moveTo>
                    <a:pt x="327" y="832"/>
                  </a:moveTo>
                  <a:lnTo>
                    <a:pt x="327" y="832"/>
                  </a:lnTo>
                  <a:lnTo>
                    <a:pt x="331" y="832"/>
                  </a:lnTo>
                  <a:lnTo>
                    <a:pt x="331" y="832"/>
                  </a:lnTo>
                  <a:lnTo>
                    <a:pt x="332" y="832"/>
                  </a:lnTo>
                  <a:lnTo>
                    <a:pt x="327" y="832"/>
                  </a:lnTo>
                  <a:lnTo>
                    <a:pt x="327" y="83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grpSp>
          <p:nvGrpSpPr>
            <p:cNvPr id="5" name="Group 79"/>
            <p:cNvGrpSpPr/>
            <p:nvPr/>
          </p:nvGrpSpPr>
          <p:grpSpPr>
            <a:xfrm>
              <a:off x="2285984" y="1000114"/>
              <a:ext cx="593901" cy="2463832"/>
              <a:chOff x="1858693" y="1193726"/>
              <a:chExt cx="593901" cy="2463832"/>
            </a:xfrm>
            <a:grpFill/>
          </p:grpSpPr>
          <p:sp>
            <p:nvSpPr>
              <p:cNvPr id="65" name="Freeform 7"/>
              <p:cNvSpPr/>
              <p:nvPr/>
            </p:nvSpPr>
            <p:spPr bwMode="auto">
              <a:xfrm>
                <a:off x="1943535" y="1193726"/>
                <a:ext cx="295254" cy="363128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11" y="163"/>
                  </a:cxn>
                  <a:cxn ang="0">
                    <a:pos x="27" y="175"/>
                  </a:cxn>
                  <a:cxn ang="0">
                    <a:pos x="36" y="182"/>
                  </a:cxn>
                  <a:cxn ang="0">
                    <a:pos x="93" y="215"/>
                  </a:cxn>
                  <a:cxn ang="0">
                    <a:pos x="93" y="209"/>
                  </a:cxn>
                  <a:cxn ang="0">
                    <a:pos x="96" y="206"/>
                  </a:cxn>
                  <a:cxn ang="0">
                    <a:pos x="106" y="204"/>
                  </a:cxn>
                  <a:cxn ang="0">
                    <a:pos x="126" y="202"/>
                  </a:cxn>
                  <a:cxn ang="0">
                    <a:pos x="130" y="200"/>
                  </a:cxn>
                  <a:cxn ang="0">
                    <a:pos x="141" y="183"/>
                  </a:cxn>
                  <a:cxn ang="0">
                    <a:pos x="147" y="164"/>
                  </a:cxn>
                  <a:cxn ang="0">
                    <a:pos x="156" y="125"/>
                  </a:cxn>
                  <a:cxn ang="0">
                    <a:pos x="164" y="104"/>
                  </a:cxn>
                  <a:cxn ang="0">
                    <a:pos x="175" y="86"/>
                  </a:cxn>
                  <a:cxn ang="0">
                    <a:pos x="175" y="80"/>
                  </a:cxn>
                  <a:cxn ang="0">
                    <a:pos x="171" y="56"/>
                  </a:cxn>
                  <a:cxn ang="0">
                    <a:pos x="164" y="43"/>
                  </a:cxn>
                  <a:cxn ang="0">
                    <a:pos x="146" y="21"/>
                  </a:cxn>
                  <a:cxn ang="0">
                    <a:pos x="134" y="11"/>
                  </a:cxn>
                  <a:cxn ang="0">
                    <a:pos x="119" y="5"/>
                  </a:cxn>
                  <a:cxn ang="0">
                    <a:pos x="104" y="0"/>
                  </a:cxn>
                  <a:cxn ang="0">
                    <a:pos x="89" y="2"/>
                  </a:cxn>
                  <a:cxn ang="0">
                    <a:pos x="74" y="6"/>
                  </a:cxn>
                  <a:cxn ang="0">
                    <a:pos x="49" y="21"/>
                  </a:cxn>
                  <a:cxn ang="0">
                    <a:pos x="29" y="47"/>
                  </a:cxn>
                  <a:cxn ang="0">
                    <a:pos x="23" y="63"/>
                  </a:cxn>
                  <a:cxn ang="0">
                    <a:pos x="14" y="96"/>
                  </a:cxn>
                  <a:cxn ang="0">
                    <a:pos x="11" y="114"/>
                  </a:cxn>
                  <a:cxn ang="0">
                    <a:pos x="12" y="141"/>
                  </a:cxn>
                  <a:cxn ang="0">
                    <a:pos x="10" y="152"/>
                  </a:cxn>
                  <a:cxn ang="0">
                    <a:pos x="0" y="160"/>
                  </a:cxn>
                  <a:cxn ang="0">
                    <a:pos x="10" y="159"/>
                  </a:cxn>
                  <a:cxn ang="0">
                    <a:pos x="14" y="157"/>
                  </a:cxn>
                  <a:cxn ang="0">
                    <a:pos x="0" y="160"/>
                  </a:cxn>
                </a:cxnLst>
                <a:rect l="0" t="0" r="r" b="b"/>
                <a:pathLst>
                  <a:path w="175" h="215">
                    <a:moveTo>
                      <a:pt x="0" y="160"/>
                    </a:moveTo>
                    <a:lnTo>
                      <a:pt x="0" y="160"/>
                    </a:lnTo>
                    <a:lnTo>
                      <a:pt x="6" y="161"/>
                    </a:lnTo>
                    <a:lnTo>
                      <a:pt x="11" y="163"/>
                    </a:lnTo>
                    <a:lnTo>
                      <a:pt x="19" y="168"/>
                    </a:lnTo>
                    <a:lnTo>
                      <a:pt x="27" y="175"/>
                    </a:lnTo>
                    <a:lnTo>
                      <a:pt x="36" y="182"/>
                    </a:lnTo>
                    <a:lnTo>
                      <a:pt x="36" y="182"/>
                    </a:lnTo>
                    <a:lnTo>
                      <a:pt x="64" y="198"/>
                    </a:lnTo>
                    <a:lnTo>
                      <a:pt x="93" y="215"/>
                    </a:lnTo>
                    <a:lnTo>
                      <a:pt x="93" y="215"/>
                    </a:lnTo>
                    <a:lnTo>
                      <a:pt x="93" y="209"/>
                    </a:lnTo>
                    <a:lnTo>
                      <a:pt x="94" y="208"/>
                    </a:lnTo>
                    <a:lnTo>
                      <a:pt x="96" y="206"/>
                    </a:lnTo>
                    <a:lnTo>
                      <a:pt x="101" y="205"/>
                    </a:lnTo>
                    <a:lnTo>
                      <a:pt x="106" y="204"/>
                    </a:lnTo>
                    <a:lnTo>
                      <a:pt x="120" y="204"/>
                    </a:lnTo>
                    <a:lnTo>
                      <a:pt x="126" y="202"/>
                    </a:lnTo>
                    <a:lnTo>
                      <a:pt x="130" y="200"/>
                    </a:lnTo>
                    <a:lnTo>
                      <a:pt x="130" y="200"/>
                    </a:lnTo>
                    <a:lnTo>
                      <a:pt x="135" y="191"/>
                    </a:lnTo>
                    <a:lnTo>
                      <a:pt x="141" y="183"/>
                    </a:lnTo>
                    <a:lnTo>
                      <a:pt x="143" y="174"/>
                    </a:lnTo>
                    <a:lnTo>
                      <a:pt x="147" y="164"/>
                    </a:lnTo>
                    <a:lnTo>
                      <a:pt x="156" y="125"/>
                    </a:lnTo>
                    <a:lnTo>
                      <a:pt x="156" y="125"/>
                    </a:lnTo>
                    <a:lnTo>
                      <a:pt x="160" y="114"/>
                    </a:lnTo>
                    <a:lnTo>
                      <a:pt x="164" y="104"/>
                    </a:lnTo>
                    <a:lnTo>
                      <a:pt x="169" y="95"/>
                    </a:lnTo>
                    <a:lnTo>
                      <a:pt x="175" y="86"/>
                    </a:lnTo>
                    <a:lnTo>
                      <a:pt x="175" y="86"/>
                    </a:lnTo>
                    <a:lnTo>
                      <a:pt x="175" y="80"/>
                    </a:lnTo>
                    <a:lnTo>
                      <a:pt x="175" y="71"/>
                    </a:lnTo>
                    <a:lnTo>
                      <a:pt x="171" y="56"/>
                    </a:lnTo>
                    <a:lnTo>
                      <a:pt x="171" y="56"/>
                    </a:lnTo>
                    <a:lnTo>
                      <a:pt x="164" y="43"/>
                    </a:lnTo>
                    <a:lnTo>
                      <a:pt x="156" y="30"/>
                    </a:lnTo>
                    <a:lnTo>
                      <a:pt x="146" y="21"/>
                    </a:lnTo>
                    <a:lnTo>
                      <a:pt x="134" y="11"/>
                    </a:lnTo>
                    <a:lnTo>
                      <a:pt x="134" y="11"/>
                    </a:lnTo>
                    <a:lnTo>
                      <a:pt x="126" y="7"/>
                    </a:lnTo>
                    <a:lnTo>
                      <a:pt x="119" y="5"/>
                    </a:lnTo>
                    <a:lnTo>
                      <a:pt x="111" y="2"/>
                    </a:lnTo>
                    <a:lnTo>
                      <a:pt x="104" y="0"/>
                    </a:lnTo>
                    <a:lnTo>
                      <a:pt x="96" y="0"/>
                    </a:lnTo>
                    <a:lnTo>
                      <a:pt x="89" y="2"/>
                    </a:lnTo>
                    <a:lnTo>
                      <a:pt x="81" y="3"/>
                    </a:lnTo>
                    <a:lnTo>
                      <a:pt x="74" y="6"/>
                    </a:lnTo>
                    <a:lnTo>
                      <a:pt x="62" y="11"/>
                    </a:lnTo>
                    <a:lnTo>
                      <a:pt x="49" y="21"/>
                    </a:lnTo>
                    <a:lnTo>
                      <a:pt x="38" y="33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3" y="63"/>
                    </a:lnTo>
                    <a:lnTo>
                      <a:pt x="18" y="80"/>
                    </a:lnTo>
                    <a:lnTo>
                      <a:pt x="14" y="96"/>
                    </a:lnTo>
                    <a:lnTo>
                      <a:pt x="11" y="114"/>
                    </a:lnTo>
                    <a:lnTo>
                      <a:pt x="11" y="114"/>
                    </a:lnTo>
                    <a:lnTo>
                      <a:pt x="11" y="126"/>
                    </a:lnTo>
                    <a:lnTo>
                      <a:pt x="12" y="141"/>
                    </a:lnTo>
                    <a:lnTo>
                      <a:pt x="12" y="146"/>
                    </a:lnTo>
                    <a:lnTo>
                      <a:pt x="10" y="152"/>
                    </a:lnTo>
                    <a:lnTo>
                      <a:pt x="7" y="157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10" y="159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0" y="16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6" name="Freeform 8"/>
              <p:cNvSpPr>
                <a:spLocks noEditPoints="1"/>
              </p:cNvSpPr>
              <p:nvPr/>
            </p:nvSpPr>
            <p:spPr bwMode="auto">
              <a:xfrm>
                <a:off x="1858693" y="1526309"/>
                <a:ext cx="593901" cy="2131249"/>
              </a:xfrm>
              <a:custGeom>
                <a:avLst/>
                <a:gdLst/>
                <a:ahLst/>
                <a:cxnLst>
                  <a:cxn ang="0">
                    <a:pos x="256" y="133"/>
                  </a:cxn>
                  <a:cxn ang="0">
                    <a:pos x="209" y="60"/>
                  </a:cxn>
                  <a:cxn ang="0">
                    <a:pos x="143" y="26"/>
                  </a:cxn>
                  <a:cxn ang="0">
                    <a:pos x="126" y="34"/>
                  </a:cxn>
                  <a:cxn ang="0">
                    <a:pos x="76" y="1"/>
                  </a:cxn>
                  <a:cxn ang="0">
                    <a:pos x="33" y="13"/>
                  </a:cxn>
                  <a:cxn ang="0">
                    <a:pos x="0" y="109"/>
                  </a:cxn>
                  <a:cxn ang="0">
                    <a:pos x="29" y="230"/>
                  </a:cxn>
                  <a:cxn ang="0">
                    <a:pos x="61" y="369"/>
                  </a:cxn>
                  <a:cxn ang="0">
                    <a:pos x="63" y="523"/>
                  </a:cxn>
                  <a:cxn ang="0">
                    <a:pos x="90" y="529"/>
                  </a:cxn>
                  <a:cxn ang="0">
                    <a:pos x="98" y="789"/>
                  </a:cxn>
                  <a:cxn ang="0">
                    <a:pos x="90" y="861"/>
                  </a:cxn>
                  <a:cxn ang="0">
                    <a:pos x="61" y="989"/>
                  </a:cxn>
                  <a:cxn ang="0">
                    <a:pos x="52" y="1096"/>
                  </a:cxn>
                  <a:cxn ang="0">
                    <a:pos x="41" y="1124"/>
                  </a:cxn>
                  <a:cxn ang="0">
                    <a:pos x="49" y="1148"/>
                  </a:cxn>
                  <a:cxn ang="0">
                    <a:pos x="45" y="1212"/>
                  </a:cxn>
                  <a:cxn ang="0">
                    <a:pos x="67" y="1228"/>
                  </a:cxn>
                  <a:cxn ang="0">
                    <a:pos x="98" y="1242"/>
                  </a:cxn>
                  <a:cxn ang="0">
                    <a:pos x="190" y="1257"/>
                  </a:cxn>
                  <a:cxn ang="0">
                    <a:pos x="241" y="1246"/>
                  </a:cxn>
                  <a:cxn ang="0">
                    <a:pos x="213" y="1210"/>
                  </a:cxn>
                  <a:cxn ang="0">
                    <a:pos x="168" y="1175"/>
                  </a:cxn>
                  <a:cxn ang="0">
                    <a:pos x="170" y="1137"/>
                  </a:cxn>
                  <a:cxn ang="0">
                    <a:pos x="210" y="1152"/>
                  </a:cxn>
                  <a:cxn ang="0">
                    <a:pos x="277" y="1150"/>
                  </a:cxn>
                  <a:cxn ang="0">
                    <a:pos x="292" y="1130"/>
                  </a:cxn>
                  <a:cxn ang="0">
                    <a:pos x="244" y="1113"/>
                  </a:cxn>
                  <a:cxn ang="0">
                    <a:pos x="205" y="1083"/>
                  </a:cxn>
                  <a:cxn ang="0">
                    <a:pos x="192" y="1059"/>
                  </a:cxn>
                  <a:cxn ang="0">
                    <a:pos x="190" y="1015"/>
                  </a:cxn>
                  <a:cxn ang="0">
                    <a:pos x="206" y="929"/>
                  </a:cxn>
                  <a:cxn ang="0">
                    <a:pos x="255" y="760"/>
                  </a:cxn>
                  <a:cxn ang="0">
                    <a:pos x="275" y="559"/>
                  </a:cxn>
                  <a:cxn ang="0">
                    <a:pos x="305" y="516"/>
                  </a:cxn>
                  <a:cxn ang="0">
                    <a:pos x="318" y="452"/>
                  </a:cxn>
                  <a:cxn ang="0">
                    <a:pos x="275" y="315"/>
                  </a:cxn>
                  <a:cxn ang="0">
                    <a:pos x="282" y="270"/>
                  </a:cxn>
                  <a:cxn ang="0">
                    <a:pos x="341" y="261"/>
                  </a:cxn>
                  <a:cxn ang="0">
                    <a:pos x="350" y="219"/>
                  </a:cxn>
                  <a:cxn ang="0">
                    <a:pos x="315" y="180"/>
                  </a:cxn>
                  <a:cxn ang="0">
                    <a:pos x="161" y="41"/>
                  </a:cxn>
                  <a:cxn ang="0">
                    <a:pos x="202" y="146"/>
                  </a:cxn>
                  <a:cxn ang="0">
                    <a:pos x="177" y="84"/>
                  </a:cxn>
                  <a:cxn ang="0">
                    <a:pos x="170" y="56"/>
                  </a:cxn>
                  <a:cxn ang="0">
                    <a:pos x="214" y="124"/>
                  </a:cxn>
                  <a:cxn ang="0">
                    <a:pos x="215" y="159"/>
                  </a:cxn>
                  <a:cxn ang="0">
                    <a:pos x="220" y="107"/>
                  </a:cxn>
                  <a:cxn ang="0">
                    <a:pos x="207" y="80"/>
                  </a:cxn>
                  <a:cxn ang="0">
                    <a:pos x="251" y="161"/>
                  </a:cxn>
                  <a:cxn ang="0">
                    <a:pos x="222" y="113"/>
                  </a:cxn>
                  <a:cxn ang="0">
                    <a:pos x="248" y="443"/>
                  </a:cxn>
                  <a:cxn ang="0">
                    <a:pos x="265" y="417"/>
                  </a:cxn>
                  <a:cxn ang="0">
                    <a:pos x="248" y="443"/>
                  </a:cxn>
                  <a:cxn ang="0">
                    <a:pos x="255" y="407"/>
                  </a:cxn>
                  <a:cxn ang="0">
                    <a:pos x="254" y="353"/>
                  </a:cxn>
                  <a:cxn ang="0">
                    <a:pos x="262" y="281"/>
                  </a:cxn>
                  <a:cxn ang="0">
                    <a:pos x="278" y="405"/>
                  </a:cxn>
                </a:cxnLst>
                <a:rect l="0" t="0" r="r" b="b"/>
                <a:pathLst>
                  <a:path w="350" h="1257">
                    <a:moveTo>
                      <a:pt x="315" y="180"/>
                    </a:moveTo>
                    <a:lnTo>
                      <a:pt x="315" y="180"/>
                    </a:lnTo>
                    <a:lnTo>
                      <a:pt x="297" y="169"/>
                    </a:lnTo>
                    <a:lnTo>
                      <a:pt x="280" y="157"/>
                    </a:lnTo>
                    <a:lnTo>
                      <a:pt x="271" y="150"/>
                    </a:lnTo>
                    <a:lnTo>
                      <a:pt x="263" y="142"/>
                    </a:lnTo>
                    <a:lnTo>
                      <a:pt x="256" y="133"/>
                    </a:lnTo>
                    <a:lnTo>
                      <a:pt x="251" y="124"/>
                    </a:lnTo>
                    <a:lnTo>
                      <a:pt x="251" y="124"/>
                    </a:lnTo>
                    <a:lnTo>
                      <a:pt x="241" y="105"/>
                    </a:lnTo>
                    <a:lnTo>
                      <a:pt x="230" y="84"/>
                    </a:lnTo>
                    <a:lnTo>
                      <a:pt x="225" y="75"/>
                    </a:lnTo>
                    <a:lnTo>
                      <a:pt x="217" y="67"/>
                    </a:lnTo>
                    <a:lnTo>
                      <a:pt x="209" y="60"/>
                    </a:lnTo>
                    <a:lnTo>
                      <a:pt x="199" y="54"/>
                    </a:lnTo>
                    <a:lnTo>
                      <a:pt x="199" y="54"/>
                    </a:lnTo>
                    <a:lnTo>
                      <a:pt x="175" y="41"/>
                    </a:lnTo>
                    <a:lnTo>
                      <a:pt x="150" y="27"/>
                    </a:lnTo>
                    <a:lnTo>
                      <a:pt x="150" y="27"/>
                    </a:lnTo>
                    <a:lnTo>
                      <a:pt x="146" y="26"/>
                    </a:lnTo>
                    <a:lnTo>
                      <a:pt x="143" y="26"/>
                    </a:lnTo>
                    <a:lnTo>
                      <a:pt x="142" y="27"/>
                    </a:lnTo>
                    <a:lnTo>
                      <a:pt x="139" y="30"/>
                    </a:lnTo>
                    <a:lnTo>
                      <a:pt x="136" y="34"/>
                    </a:lnTo>
                    <a:lnTo>
                      <a:pt x="134" y="35"/>
                    </a:lnTo>
                    <a:lnTo>
                      <a:pt x="130" y="35"/>
                    </a:lnTo>
                    <a:lnTo>
                      <a:pt x="130" y="35"/>
                    </a:lnTo>
                    <a:lnTo>
                      <a:pt x="126" y="34"/>
                    </a:lnTo>
                    <a:lnTo>
                      <a:pt x="120" y="30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00" y="13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76" y="1"/>
                    </a:lnTo>
                    <a:lnTo>
                      <a:pt x="70" y="0"/>
                    </a:lnTo>
                    <a:lnTo>
                      <a:pt x="63" y="0"/>
                    </a:lnTo>
                    <a:lnTo>
                      <a:pt x="56" y="0"/>
                    </a:lnTo>
                    <a:lnTo>
                      <a:pt x="49" y="3"/>
                    </a:lnTo>
                    <a:lnTo>
                      <a:pt x="44" y="5"/>
                    </a:lnTo>
                    <a:lnTo>
                      <a:pt x="38" y="9"/>
                    </a:lnTo>
                    <a:lnTo>
                      <a:pt x="33" y="13"/>
                    </a:lnTo>
                    <a:lnTo>
                      <a:pt x="25" y="26"/>
                    </a:lnTo>
                    <a:lnTo>
                      <a:pt x="16" y="39"/>
                    </a:lnTo>
                    <a:lnTo>
                      <a:pt x="11" y="53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3" y="87"/>
                    </a:lnTo>
                    <a:lnTo>
                      <a:pt x="0" y="109"/>
                    </a:lnTo>
                    <a:lnTo>
                      <a:pt x="1" y="129"/>
                    </a:lnTo>
                    <a:lnTo>
                      <a:pt x="4" y="150"/>
                    </a:lnTo>
                    <a:lnTo>
                      <a:pt x="8" y="172"/>
                    </a:lnTo>
                    <a:lnTo>
                      <a:pt x="14" y="192"/>
                    </a:lnTo>
                    <a:lnTo>
                      <a:pt x="21" y="211"/>
                    </a:lnTo>
                    <a:lnTo>
                      <a:pt x="29" y="230"/>
                    </a:lnTo>
                    <a:lnTo>
                      <a:pt x="29" y="230"/>
                    </a:lnTo>
                    <a:lnTo>
                      <a:pt x="48" y="271"/>
                    </a:lnTo>
                    <a:lnTo>
                      <a:pt x="56" y="291"/>
                    </a:lnTo>
                    <a:lnTo>
                      <a:pt x="59" y="302"/>
                    </a:lnTo>
                    <a:lnTo>
                      <a:pt x="60" y="313"/>
                    </a:lnTo>
                    <a:lnTo>
                      <a:pt x="60" y="313"/>
                    </a:lnTo>
                    <a:lnTo>
                      <a:pt x="61" y="341"/>
                    </a:lnTo>
                    <a:lnTo>
                      <a:pt x="61" y="369"/>
                    </a:lnTo>
                    <a:lnTo>
                      <a:pt x="61" y="424"/>
                    </a:lnTo>
                    <a:lnTo>
                      <a:pt x="61" y="424"/>
                    </a:lnTo>
                    <a:lnTo>
                      <a:pt x="61" y="448"/>
                    </a:lnTo>
                    <a:lnTo>
                      <a:pt x="60" y="474"/>
                    </a:lnTo>
                    <a:lnTo>
                      <a:pt x="60" y="499"/>
                    </a:lnTo>
                    <a:lnTo>
                      <a:pt x="60" y="511"/>
                    </a:lnTo>
                    <a:lnTo>
                      <a:pt x="63" y="523"/>
                    </a:lnTo>
                    <a:lnTo>
                      <a:pt x="63" y="523"/>
                    </a:lnTo>
                    <a:lnTo>
                      <a:pt x="63" y="526"/>
                    </a:lnTo>
                    <a:lnTo>
                      <a:pt x="66" y="527"/>
                    </a:lnTo>
                    <a:lnTo>
                      <a:pt x="71" y="529"/>
                    </a:lnTo>
                    <a:lnTo>
                      <a:pt x="83" y="529"/>
                    </a:lnTo>
                    <a:lnTo>
                      <a:pt x="83" y="529"/>
                    </a:lnTo>
                    <a:lnTo>
                      <a:pt x="90" y="529"/>
                    </a:lnTo>
                    <a:lnTo>
                      <a:pt x="94" y="531"/>
                    </a:lnTo>
                    <a:lnTo>
                      <a:pt x="97" y="535"/>
                    </a:lnTo>
                    <a:lnTo>
                      <a:pt x="98" y="540"/>
                    </a:lnTo>
                    <a:lnTo>
                      <a:pt x="98" y="552"/>
                    </a:lnTo>
                    <a:lnTo>
                      <a:pt x="97" y="563"/>
                    </a:lnTo>
                    <a:lnTo>
                      <a:pt x="97" y="563"/>
                    </a:lnTo>
                    <a:lnTo>
                      <a:pt x="98" y="789"/>
                    </a:lnTo>
                    <a:lnTo>
                      <a:pt x="98" y="789"/>
                    </a:lnTo>
                    <a:lnTo>
                      <a:pt x="98" y="815"/>
                    </a:lnTo>
                    <a:lnTo>
                      <a:pt x="98" y="829"/>
                    </a:lnTo>
                    <a:lnTo>
                      <a:pt x="97" y="841"/>
                    </a:lnTo>
                    <a:lnTo>
                      <a:pt x="97" y="841"/>
                    </a:lnTo>
                    <a:lnTo>
                      <a:pt x="94" y="850"/>
                    </a:lnTo>
                    <a:lnTo>
                      <a:pt x="90" y="861"/>
                    </a:lnTo>
                    <a:lnTo>
                      <a:pt x="83" y="882"/>
                    </a:lnTo>
                    <a:lnTo>
                      <a:pt x="83" y="882"/>
                    </a:lnTo>
                    <a:lnTo>
                      <a:pt x="76" y="909"/>
                    </a:lnTo>
                    <a:lnTo>
                      <a:pt x="70" y="935"/>
                    </a:lnTo>
                    <a:lnTo>
                      <a:pt x="66" y="962"/>
                    </a:lnTo>
                    <a:lnTo>
                      <a:pt x="61" y="989"/>
                    </a:lnTo>
                    <a:lnTo>
                      <a:pt x="61" y="989"/>
                    </a:lnTo>
                    <a:lnTo>
                      <a:pt x="56" y="1037"/>
                    </a:lnTo>
                    <a:lnTo>
                      <a:pt x="53" y="1085"/>
                    </a:lnTo>
                    <a:lnTo>
                      <a:pt x="53" y="1085"/>
                    </a:lnTo>
                    <a:lnTo>
                      <a:pt x="55" y="1081"/>
                    </a:lnTo>
                    <a:lnTo>
                      <a:pt x="55" y="1081"/>
                    </a:lnTo>
                    <a:lnTo>
                      <a:pt x="53" y="1090"/>
                    </a:lnTo>
                    <a:lnTo>
                      <a:pt x="52" y="1096"/>
                    </a:lnTo>
                    <a:lnTo>
                      <a:pt x="51" y="1101"/>
                    </a:lnTo>
                    <a:lnTo>
                      <a:pt x="51" y="1101"/>
                    </a:lnTo>
                    <a:lnTo>
                      <a:pt x="53" y="1086"/>
                    </a:lnTo>
                    <a:lnTo>
                      <a:pt x="53" y="1086"/>
                    </a:lnTo>
                    <a:lnTo>
                      <a:pt x="45" y="1108"/>
                    </a:lnTo>
                    <a:lnTo>
                      <a:pt x="41" y="1119"/>
                    </a:lnTo>
                    <a:lnTo>
                      <a:pt x="41" y="1124"/>
                    </a:lnTo>
                    <a:lnTo>
                      <a:pt x="41" y="1130"/>
                    </a:lnTo>
                    <a:lnTo>
                      <a:pt x="41" y="1130"/>
                    </a:lnTo>
                    <a:lnTo>
                      <a:pt x="45" y="1135"/>
                    </a:lnTo>
                    <a:lnTo>
                      <a:pt x="48" y="1138"/>
                    </a:lnTo>
                    <a:lnTo>
                      <a:pt x="49" y="1141"/>
                    </a:lnTo>
                    <a:lnTo>
                      <a:pt x="49" y="1141"/>
                    </a:lnTo>
                    <a:lnTo>
                      <a:pt x="49" y="1148"/>
                    </a:lnTo>
                    <a:lnTo>
                      <a:pt x="48" y="1154"/>
                    </a:lnTo>
                    <a:lnTo>
                      <a:pt x="44" y="1168"/>
                    </a:lnTo>
                    <a:lnTo>
                      <a:pt x="44" y="1168"/>
                    </a:lnTo>
                    <a:lnTo>
                      <a:pt x="42" y="1182"/>
                    </a:lnTo>
                    <a:lnTo>
                      <a:pt x="42" y="1197"/>
                    </a:lnTo>
                    <a:lnTo>
                      <a:pt x="42" y="1205"/>
                    </a:lnTo>
                    <a:lnTo>
                      <a:pt x="45" y="1212"/>
                    </a:lnTo>
                    <a:lnTo>
                      <a:pt x="48" y="1217"/>
                    </a:lnTo>
                    <a:lnTo>
                      <a:pt x="52" y="1222"/>
                    </a:lnTo>
                    <a:lnTo>
                      <a:pt x="52" y="1222"/>
                    </a:lnTo>
                    <a:lnTo>
                      <a:pt x="56" y="1227"/>
                    </a:lnTo>
                    <a:lnTo>
                      <a:pt x="60" y="1229"/>
                    </a:lnTo>
                    <a:lnTo>
                      <a:pt x="64" y="1229"/>
                    </a:lnTo>
                    <a:lnTo>
                      <a:pt x="67" y="1228"/>
                    </a:lnTo>
                    <a:lnTo>
                      <a:pt x="72" y="1224"/>
                    </a:lnTo>
                    <a:lnTo>
                      <a:pt x="81" y="1218"/>
                    </a:lnTo>
                    <a:lnTo>
                      <a:pt x="81" y="1218"/>
                    </a:lnTo>
                    <a:lnTo>
                      <a:pt x="83" y="1225"/>
                    </a:lnTo>
                    <a:lnTo>
                      <a:pt x="87" y="1232"/>
                    </a:lnTo>
                    <a:lnTo>
                      <a:pt x="93" y="1236"/>
                    </a:lnTo>
                    <a:lnTo>
                      <a:pt x="98" y="1242"/>
                    </a:lnTo>
                    <a:lnTo>
                      <a:pt x="105" y="1244"/>
                    </a:lnTo>
                    <a:lnTo>
                      <a:pt x="112" y="1248"/>
                    </a:lnTo>
                    <a:lnTo>
                      <a:pt x="128" y="1252"/>
                    </a:lnTo>
                    <a:lnTo>
                      <a:pt x="145" y="1255"/>
                    </a:lnTo>
                    <a:lnTo>
                      <a:pt x="161" y="1257"/>
                    </a:lnTo>
                    <a:lnTo>
                      <a:pt x="190" y="1257"/>
                    </a:lnTo>
                    <a:lnTo>
                      <a:pt x="190" y="1257"/>
                    </a:lnTo>
                    <a:lnTo>
                      <a:pt x="205" y="1257"/>
                    </a:lnTo>
                    <a:lnTo>
                      <a:pt x="222" y="1257"/>
                    </a:lnTo>
                    <a:lnTo>
                      <a:pt x="232" y="1255"/>
                    </a:lnTo>
                    <a:lnTo>
                      <a:pt x="239" y="1252"/>
                    </a:lnTo>
                    <a:lnTo>
                      <a:pt x="240" y="1251"/>
                    </a:lnTo>
                    <a:lnTo>
                      <a:pt x="241" y="1248"/>
                    </a:lnTo>
                    <a:lnTo>
                      <a:pt x="241" y="1246"/>
                    </a:lnTo>
                    <a:lnTo>
                      <a:pt x="241" y="1242"/>
                    </a:lnTo>
                    <a:lnTo>
                      <a:pt x="241" y="1242"/>
                    </a:lnTo>
                    <a:lnTo>
                      <a:pt x="237" y="1235"/>
                    </a:lnTo>
                    <a:lnTo>
                      <a:pt x="233" y="1228"/>
                    </a:lnTo>
                    <a:lnTo>
                      <a:pt x="229" y="1222"/>
                    </a:lnTo>
                    <a:lnTo>
                      <a:pt x="224" y="1218"/>
                    </a:lnTo>
                    <a:lnTo>
                      <a:pt x="213" y="1210"/>
                    </a:lnTo>
                    <a:lnTo>
                      <a:pt x="199" y="1203"/>
                    </a:lnTo>
                    <a:lnTo>
                      <a:pt x="199" y="1203"/>
                    </a:lnTo>
                    <a:lnTo>
                      <a:pt x="185" y="1195"/>
                    </a:lnTo>
                    <a:lnTo>
                      <a:pt x="180" y="1191"/>
                    </a:lnTo>
                    <a:lnTo>
                      <a:pt x="176" y="1186"/>
                    </a:lnTo>
                    <a:lnTo>
                      <a:pt x="172" y="1180"/>
                    </a:lnTo>
                    <a:lnTo>
                      <a:pt x="168" y="1175"/>
                    </a:lnTo>
                    <a:lnTo>
                      <a:pt x="165" y="1167"/>
                    </a:lnTo>
                    <a:lnTo>
                      <a:pt x="164" y="1160"/>
                    </a:lnTo>
                    <a:lnTo>
                      <a:pt x="164" y="1160"/>
                    </a:lnTo>
                    <a:lnTo>
                      <a:pt x="164" y="1152"/>
                    </a:lnTo>
                    <a:lnTo>
                      <a:pt x="164" y="1145"/>
                    </a:lnTo>
                    <a:lnTo>
                      <a:pt x="166" y="1139"/>
                    </a:lnTo>
                    <a:lnTo>
                      <a:pt x="170" y="1137"/>
                    </a:lnTo>
                    <a:lnTo>
                      <a:pt x="175" y="1135"/>
                    </a:lnTo>
                    <a:lnTo>
                      <a:pt x="181" y="1135"/>
                    </a:lnTo>
                    <a:lnTo>
                      <a:pt x="187" y="1138"/>
                    </a:lnTo>
                    <a:lnTo>
                      <a:pt x="194" y="1142"/>
                    </a:lnTo>
                    <a:lnTo>
                      <a:pt x="194" y="1142"/>
                    </a:lnTo>
                    <a:lnTo>
                      <a:pt x="202" y="1148"/>
                    </a:lnTo>
                    <a:lnTo>
                      <a:pt x="210" y="1152"/>
                    </a:lnTo>
                    <a:lnTo>
                      <a:pt x="220" y="1153"/>
                    </a:lnTo>
                    <a:lnTo>
                      <a:pt x="230" y="1154"/>
                    </a:lnTo>
                    <a:lnTo>
                      <a:pt x="240" y="1154"/>
                    </a:lnTo>
                    <a:lnTo>
                      <a:pt x="251" y="1154"/>
                    </a:lnTo>
                    <a:lnTo>
                      <a:pt x="270" y="1152"/>
                    </a:lnTo>
                    <a:lnTo>
                      <a:pt x="270" y="1152"/>
                    </a:lnTo>
                    <a:lnTo>
                      <a:pt x="277" y="1150"/>
                    </a:lnTo>
                    <a:lnTo>
                      <a:pt x="285" y="1149"/>
                    </a:lnTo>
                    <a:lnTo>
                      <a:pt x="288" y="1148"/>
                    </a:lnTo>
                    <a:lnTo>
                      <a:pt x="292" y="1145"/>
                    </a:lnTo>
                    <a:lnTo>
                      <a:pt x="293" y="1142"/>
                    </a:lnTo>
                    <a:lnTo>
                      <a:pt x="293" y="1138"/>
                    </a:lnTo>
                    <a:lnTo>
                      <a:pt x="293" y="1138"/>
                    </a:lnTo>
                    <a:lnTo>
                      <a:pt x="292" y="1130"/>
                    </a:lnTo>
                    <a:lnTo>
                      <a:pt x="290" y="1127"/>
                    </a:lnTo>
                    <a:lnTo>
                      <a:pt x="289" y="1126"/>
                    </a:lnTo>
                    <a:lnTo>
                      <a:pt x="284" y="1123"/>
                    </a:lnTo>
                    <a:lnTo>
                      <a:pt x="275" y="1122"/>
                    </a:lnTo>
                    <a:lnTo>
                      <a:pt x="275" y="1122"/>
                    </a:lnTo>
                    <a:lnTo>
                      <a:pt x="255" y="1116"/>
                    </a:lnTo>
                    <a:lnTo>
                      <a:pt x="244" y="1113"/>
                    </a:lnTo>
                    <a:lnTo>
                      <a:pt x="232" y="1111"/>
                    </a:lnTo>
                    <a:lnTo>
                      <a:pt x="222" y="1105"/>
                    </a:lnTo>
                    <a:lnTo>
                      <a:pt x="213" y="1100"/>
                    </a:lnTo>
                    <a:lnTo>
                      <a:pt x="210" y="1097"/>
                    </a:lnTo>
                    <a:lnTo>
                      <a:pt x="207" y="1093"/>
                    </a:lnTo>
                    <a:lnTo>
                      <a:pt x="206" y="1089"/>
                    </a:lnTo>
                    <a:lnTo>
                      <a:pt x="205" y="1083"/>
                    </a:lnTo>
                    <a:lnTo>
                      <a:pt x="205" y="1083"/>
                    </a:lnTo>
                    <a:lnTo>
                      <a:pt x="203" y="1077"/>
                    </a:lnTo>
                    <a:lnTo>
                      <a:pt x="200" y="1073"/>
                    </a:lnTo>
                    <a:lnTo>
                      <a:pt x="196" y="1067"/>
                    </a:lnTo>
                    <a:lnTo>
                      <a:pt x="194" y="1062"/>
                    </a:lnTo>
                    <a:lnTo>
                      <a:pt x="194" y="1062"/>
                    </a:lnTo>
                    <a:lnTo>
                      <a:pt x="192" y="1059"/>
                    </a:lnTo>
                    <a:lnTo>
                      <a:pt x="192" y="1055"/>
                    </a:lnTo>
                    <a:lnTo>
                      <a:pt x="195" y="1047"/>
                    </a:lnTo>
                    <a:lnTo>
                      <a:pt x="198" y="1040"/>
                    </a:lnTo>
                    <a:lnTo>
                      <a:pt x="198" y="1036"/>
                    </a:lnTo>
                    <a:lnTo>
                      <a:pt x="198" y="1032"/>
                    </a:lnTo>
                    <a:lnTo>
                      <a:pt x="198" y="1032"/>
                    </a:lnTo>
                    <a:lnTo>
                      <a:pt x="190" y="1015"/>
                    </a:lnTo>
                    <a:lnTo>
                      <a:pt x="187" y="1006"/>
                    </a:lnTo>
                    <a:lnTo>
                      <a:pt x="187" y="1002"/>
                    </a:lnTo>
                    <a:lnTo>
                      <a:pt x="187" y="996"/>
                    </a:lnTo>
                    <a:lnTo>
                      <a:pt x="187" y="996"/>
                    </a:lnTo>
                    <a:lnTo>
                      <a:pt x="198" y="953"/>
                    </a:lnTo>
                    <a:lnTo>
                      <a:pt x="198" y="953"/>
                    </a:lnTo>
                    <a:lnTo>
                      <a:pt x="206" y="929"/>
                    </a:lnTo>
                    <a:lnTo>
                      <a:pt x="215" y="906"/>
                    </a:lnTo>
                    <a:lnTo>
                      <a:pt x="225" y="884"/>
                    </a:lnTo>
                    <a:lnTo>
                      <a:pt x="233" y="861"/>
                    </a:lnTo>
                    <a:lnTo>
                      <a:pt x="233" y="861"/>
                    </a:lnTo>
                    <a:lnTo>
                      <a:pt x="240" y="837"/>
                    </a:lnTo>
                    <a:lnTo>
                      <a:pt x="245" y="811"/>
                    </a:lnTo>
                    <a:lnTo>
                      <a:pt x="255" y="760"/>
                    </a:lnTo>
                    <a:lnTo>
                      <a:pt x="262" y="709"/>
                    </a:lnTo>
                    <a:lnTo>
                      <a:pt x="269" y="658"/>
                    </a:lnTo>
                    <a:lnTo>
                      <a:pt x="269" y="658"/>
                    </a:lnTo>
                    <a:lnTo>
                      <a:pt x="274" y="609"/>
                    </a:lnTo>
                    <a:lnTo>
                      <a:pt x="275" y="583"/>
                    </a:lnTo>
                    <a:lnTo>
                      <a:pt x="275" y="559"/>
                    </a:lnTo>
                    <a:lnTo>
                      <a:pt x="275" y="559"/>
                    </a:lnTo>
                    <a:lnTo>
                      <a:pt x="275" y="548"/>
                    </a:lnTo>
                    <a:lnTo>
                      <a:pt x="277" y="538"/>
                    </a:lnTo>
                    <a:lnTo>
                      <a:pt x="278" y="530"/>
                    </a:lnTo>
                    <a:lnTo>
                      <a:pt x="282" y="523"/>
                    </a:lnTo>
                    <a:lnTo>
                      <a:pt x="288" y="519"/>
                    </a:lnTo>
                    <a:lnTo>
                      <a:pt x="296" y="516"/>
                    </a:lnTo>
                    <a:lnTo>
                      <a:pt x="305" y="516"/>
                    </a:lnTo>
                    <a:lnTo>
                      <a:pt x="316" y="518"/>
                    </a:lnTo>
                    <a:lnTo>
                      <a:pt x="316" y="518"/>
                    </a:lnTo>
                    <a:lnTo>
                      <a:pt x="331" y="519"/>
                    </a:lnTo>
                    <a:lnTo>
                      <a:pt x="331" y="519"/>
                    </a:lnTo>
                    <a:lnTo>
                      <a:pt x="329" y="501"/>
                    </a:lnTo>
                    <a:lnTo>
                      <a:pt x="326" y="485"/>
                    </a:lnTo>
                    <a:lnTo>
                      <a:pt x="318" y="452"/>
                    </a:lnTo>
                    <a:lnTo>
                      <a:pt x="307" y="420"/>
                    </a:lnTo>
                    <a:lnTo>
                      <a:pt x="296" y="388"/>
                    </a:lnTo>
                    <a:lnTo>
                      <a:pt x="296" y="388"/>
                    </a:lnTo>
                    <a:lnTo>
                      <a:pt x="286" y="357"/>
                    </a:lnTo>
                    <a:lnTo>
                      <a:pt x="278" y="327"/>
                    </a:lnTo>
                    <a:lnTo>
                      <a:pt x="278" y="327"/>
                    </a:lnTo>
                    <a:lnTo>
                      <a:pt x="275" y="315"/>
                    </a:lnTo>
                    <a:lnTo>
                      <a:pt x="271" y="298"/>
                    </a:lnTo>
                    <a:lnTo>
                      <a:pt x="270" y="290"/>
                    </a:lnTo>
                    <a:lnTo>
                      <a:pt x="270" y="283"/>
                    </a:lnTo>
                    <a:lnTo>
                      <a:pt x="271" y="276"/>
                    </a:lnTo>
                    <a:lnTo>
                      <a:pt x="274" y="272"/>
                    </a:lnTo>
                    <a:lnTo>
                      <a:pt x="274" y="272"/>
                    </a:lnTo>
                    <a:lnTo>
                      <a:pt x="282" y="270"/>
                    </a:lnTo>
                    <a:lnTo>
                      <a:pt x="290" y="268"/>
                    </a:lnTo>
                    <a:lnTo>
                      <a:pt x="308" y="270"/>
                    </a:lnTo>
                    <a:lnTo>
                      <a:pt x="318" y="271"/>
                    </a:lnTo>
                    <a:lnTo>
                      <a:pt x="326" y="271"/>
                    </a:lnTo>
                    <a:lnTo>
                      <a:pt x="334" y="268"/>
                    </a:lnTo>
                    <a:lnTo>
                      <a:pt x="338" y="266"/>
                    </a:lnTo>
                    <a:lnTo>
                      <a:pt x="341" y="261"/>
                    </a:lnTo>
                    <a:lnTo>
                      <a:pt x="341" y="261"/>
                    </a:lnTo>
                    <a:lnTo>
                      <a:pt x="345" y="257"/>
                    </a:lnTo>
                    <a:lnTo>
                      <a:pt x="346" y="253"/>
                    </a:lnTo>
                    <a:lnTo>
                      <a:pt x="350" y="241"/>
                    </a:lnTo>
                    <a:lnTo>
                      <a:pt x="350" y="230"/>
                    </a:lnTo>
                    <a:lnTo>
                      <a:pt x="350" y="219"/>
                    </a:lnTo>
                    <a:lnTo>
                      <a:pt x="350" y="219"/>
                    </a:lnTo>
                    <a:lnTo>
                      <a:pt x="349" y="212"/>
                    </a:lnTo>
                    <a:lnTo>
                      <a:pt x="345" y="207"/>
                    </a:lnTo>
                    <a:lnTo>
                      <a:pt x="342" y="202"/>
                    </a:lnTo>
                    <a:lnTo>
                      <a:pt x="337" y="196"/>
                    </a:lnTo>
                    <a:lnTo>
                      <a:pt x="326" y="188"/>
                    </a:lnTo>
                    <a:lnTo>
                      <a:pt x="315" y="180"/>
                    </a:lnTo>
                    <a:lnTo>
                      <a:pt x="315" y="180"/>
                    </a:lnTo>
                    <a:lnTo>
                      <a:pt x="316" y="181"/>
                    </a:lnTo>
                    <a:lnTo>
                      <a:pt x="315" y="180"/>
                    </a:lnTo>
                    <a:lnTo>
                      <a:pt x="315" y="180"/>
                    </a:lnTo>
                    <a:close/>
                    <a:moveTo>
                      <a:pt x="165" y="43"/>
                    </a:moveTo>
                    <a:lnTo>
                      <a:pt x="165" y="43"/>
                    </a:lnTo>
                    <a:lnTo>
                      <a:pt x="162" y="43"/>
                    </a:lnTo>
                    <a:lnTo>
                      <a:pt x="161" y="41"/>
                    </a:lnTo>
                    <a:lnTo>
                      <a:pt x="165" y="43"/>
                    </a:lnTo>
                    <a:close/>
                    <a:moveTo>
                      <a:pt x="221" y="158"/>
                    </a:moveTo>
                    <a:lnTo>
                      <a:pt x="221" y="158"/>
                    </a:lnTo>
                    <a:lnTo>
                      <a:pt x="213" y="158"/>
                    </a:lnTo>
                    <a:lnTo>
                      <a:pt x="207" y="157"/>
                    </a:lnTo>
                    <a:lnTo>
                      <a:pt x="203" y="152"/>
                    </a:lnTo>
                    <a:lnTo>
                      <a:pt x="202" y="146"/>
                    </a:lnTo>
                    <a:lnTo>
                      <a:pt x="199" y="132"/>
                    </a:lnTo>
                    <a:lnTo>
                      <a:pt x="198" y="124"/>
                    </a:lnTo>
                    <a:lnTo>
                      <a:pt x="195" y="116"/>
                    </a:lnTo>
                    <a:lnTo>
                      <a:pt x="195" y="116"/>
                    </a:lnTo>
                    <a:lnTo>
                      <a:pt x="190" y="105"/>
                    </a:lnTo>
                    <a:lnTo>
                      <a:pt x="184" y="95"/>
                    </a:lnTo>
                    <a:lnTo>
                      <a:pt x="177" y="84"/>
                    </a:lnTo>
                    <a:lnTo>
                      <a:pt x="169" y="75"/>
                    </a:lnTo>
                    <a:lnTo>
                      <a:pt x="153" y="57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51" y="46"/>
                    </a:lnTo>
                    <a:lnTo>
                      <a:pt x="165" y="52"/>
                    </a:lnTo>
                    <a:lnTo>
                      <a:pt x="170" y="56"/>
                    </a:lnTo>
                    <a:lnTo>
                      <a:pt x="177" y="61"/>
                    </a:lnTo>
                    <a:lnTo>
                      <a:pt x="190" y="73"/>
                    </a:lnTo>
                    <a:lnTo>
                      <a:pt x="190" y="73"/>
                    </a:lnTo>
                    <a:lnTo>
                      <a:pt x="198" y="84"/>
                    </a:lnTo>
                    <a:lnTo>
                      <a:pt x="205" y="97"/>
                    </a:lnTo>
                    <a:lnTo>
                      <a:pt x="210" y="110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20" y="142"/>
                    </a:lnTo>
                    <a:lnTo>
                      <a:pt x="222" y="151"/>
                    </a:lnTo>
                    <a:lnTo>
                      <a:pt x="222" y="155"/>
                    </a:lnTo>
                    <a:lnTo>
                      <a:pt x="221" y="158"/>
                    </a:lnTo>
                    <a:lnTo>
                      <a:pt x="221" y="158"/>
                    </a:lnTo>
                    <a:lnTo>
                      <a:pt x="215" y="159"/>
                    </a:lnTo>
                    <a:lnTo>
                      <a:pt x="217" y="158"/>
                    </a:lnTo>
                    <a:lnTo>
                      <a:pt x="220" y="158"/>
                    </a:lnTo>
                    <a:lnTo>
                      <a:pt x="221" y="158"/>
                    </a:lnTo>
                    <a:lnTo>
                      <a:pt x="221" y="158"/>
                    </a:lnTo>
                    <a:lnTo>
                      <a:pt x="221" y="158"/>
                    </a:lnTo>
                    <a:close/>
                    <a:moveTo>
                      <a:pt x="220" y="107"/>
                    </a:moveTo>
                    <a:lnTo>
                      <a:pt x="220" y="107"/>
                    </a:lnTo>
                    <a:lnTo>
                      <a:pt x="209" y="90"/>
                    </a:lnTo>
                    <a:lnTo>
                      <a:pt x="195" y="73"/>
                    </a:lnTo>
                    <a:lnTo>
                      <a:pt x="180" y="58"/>
                    </a:lnTo>
                    <a:lnTo>
                      <a:pt x="165" y="43"/>
                    </a:lnTo>
                    <a:lnTo>
                      <a:pt x="165" y="43"/>
                    </a:lnTo>
                    <a:lnTo>
                      <a:pt x="194" y="67"/>
                    </a:lnTo>
                    <a:lnTo>
                      <a:pt x="207" y="80"/>
                    </a:lnTo>
                    <a:lnTo>
                      <a:pt x="220" y="95"/>
                    </a:lnTo>
                    <a:lnTo>
                      <a:pt x="232" y="110"/>
                    </a:lnTo>
                    <a:lnTo>
                      <a:pt x="240" y="127"/>
                    </a:lnTo>
                    <a:lnTo>
                      <a:pt x="247" y="143"/>
                    </a:lnTo>
                    <a:lnTo>
                      <a:pt x="250" y="152"/>
                    </a:lnTo>
                    <a:lnTo>
                      <a:pt x="251" y="161"/>
                    </a:lnTo>
                    <a:lnTo>
                      <a:pt x="251" y="161"/>
                    </a:lnTo>
                    <a:lnTo>
                      <a:pt x="247" y="161"/>
                    </a:lnTo>
                    <a:lnTo>
                      <a:pt x="244" y="161"/>
                    </a:lnTo>
                    <a:lnTo>
                      <a:pt x="239" y="155"/>
                    </a:lnTo>
                    <a:lnTo>
                      <a:pt x="235" y="148"/>
                    </a:lnTo>
                    <a:lnTo>
                      <a:pt x="230" y="140"/>
                    </a:lnTo>
                    <a:lnTo>
                      <a:pt x="225" y="121"/>
                    </a:lnTo>
                    <a:lnTo>
                      <a:pt x="222" y="113"/>
                    </a:lnTo>
                    <a:lnTo>
                      <a:pt x="220" y="107"/>
                    </a:lnTo>
                    <a:lnTo>
                      <a:pt x="220" y="107"/>
                    </a:lnTo>
                    <a:lnTo>
                      <a:pt x="217" y="102"/>
                    </a:lnTo>
                    <a:lnTo>
                      <a:pt x="220" y="107"/>
                    </a:lnTo>
                    <a:lnTo>
                      <a:pt x="220" y="107"/>
                    </a:lnTo>
                    <a:close/>
                    <a:moveTo>
                      <a:pt x="248" y="443"/>
                    </a:moveTo>
                    <a:lnTo>
                      <a:pt x="248" y="443"/>
                    </a:lnTo>
                    <a:lnTo>
                      <a:pt x="250" y="433"/>
                    </a:lnTo>
                    <a:lnTo>
                      <a:pt x="251" y="422"/>
                    </a:lnTo>
                    <a:lnTo>
                      <a:pt x="252" y="420"/>
                    </a:lnTo>
                    <a:lnTo>
                      <a:pt x="255" y="417"/>
                    </a:lnTo>
                    <a:lnTo>
                      <a:pt x="259" y="416"/>
                    </a:lnTo>
                    <a:lnTo>
                      <a:pt x="265" y="417"/>
                    </a:lnTo>
                    <a:lnTo>
                      <a:pt x="265" y="417"/>
                    </a:lnTo>
                    <a:lnTo>
                      <a:pt x="265" y="429"/>
                    </a:lnTo>
                    <a:lnTo>
                      <a:pt x="265" y="437"/>
                    </a:lnTo>
                    <a:lnTo>
                      <a:pt x="262" y="440"/>
                    </a:lnTo>
                    <a:lnTo>
                      <a:pt x="259" y="441"/>
                    </a:lnTo>
                    <a:lnTo>
                      <a:pt x="255" y="443"/>
                    </a:lnTo>
                    <a:lnTo>
                      <a:pt x="248" y="443"/>
                    </a:lnTo>
                    <a:lnTo>
                      <a:pt x="248" y="443"/>
                    </a:lnTo>
                    <a:close/>
                    <a:moveTo>
                      <a:pt x="281" y="410"/>
                    </a:moveTo>
                    <a:lnTo>
                      <a:pt x="281" y="410"/>
                    </a:lnTo>
                    <a:lnTo>
                      <a:pt x="271" y="413"/>
                    </a:lnTo>
                    <a:lnTo>
                      <a:pt x="263" y="414"/>
                    </a:lnTo>
                    <a:lnTo>
                      <a:pt x="260" y="413"/>
                    </a:lnTo>
                    <a:lnTo>
                      <a:pt x="258" y="411"/>
                    </a:lnTo>
                    <a:lnTo>
                      <a:pt x="255" y="407"/>
                    </a:lnTo>
                    <a:lnTo>
                      <a:pt x="254" y="403"/>
                    </a:lnTo>
                    <a:lnTo>
                      <a:pt x="254" y="403"/>
                    </a:lnTo>
                    <a:lnTo>
                      <a:pt x="251" y="391"/>
                    </a:lnTo>
                    <a:lnTo>
                      <a:pt x="252" y="379"/>
                    </a:lnTo>
                    <a:lnTo>
                      <a:pt x="254" y="365"/>
                    </a:lnTo>
                    <a:lnTo>
                      <a:pt x="254" y="353"/>
                    </a:lnTo>
                    <a:lnTo>
                      <a:pt x="254" y="353"/>
                    </a:lnTo>
                    <a:lnTo>
                      <a:pt x="252" y="336"/>
                    </a:lnTo>
                    <a:lnTo>
                      <a:pt x="251" y="313"/>
                    </a:lnTo>
                    <a:lnTo>
                      <a:pt x="252" y="301"/>
                    </a:lnTo>
                    <a:lnTo>
                      <a:pt x="254" y="291"/>
                    </a:lnTo>
                    <a:lnTo>
                      <a:pt x="256" y="283"/>
                    </a:lnTo>
                    <a:lnTo>
                      <a:pt x="259" y="282"/>
                    </a:lnTo>
                    <a:lnTo>
                      <a:pt x="262" y="281"/>
                    </a:lnTo>
                    <a:lnTo>
                      <a:pt x="262" y="281"/>
                    </a:lnTo>
                    <a:lnTo>
                      <a:pt x="266" y="313"/>
                    </a:lnTo>
                    <a:lnTo>
                      <a:pt x="271" y="346"/>
                    </a:lnTo>
                    <a:lnTo>
                      <a:pt x="281" y="410"/>
                    </a:lnTo>
                    <a:lnTo>
                      <a:pt x="281" y="410"/>
                    </a:lnTo>
                    <a:lnTo>
                      <a:pt x="280" y="409"/>
                    </a:lnTo>
                    <a:lnTo>
                      <a:pt x="278" y="405"/>
                    </a:lnTo>
                    <a:lnTo>
                      <a:pt x="277" y="395"/>
                    </a:lnTo>
                    <a:lnTo>
                      <a:pt x="277" y="392"/>
                    </a:lnTo>
                    <a:lnTo>
                      <a:pt x="278" y="392"/>
                    </a:lnTo>
                    <a:lnTo>
                      <a:pt x="281" y="410"/>
                    </a:lnTo>
                    <a:lnTo>
                      <a:pt x="281" y="41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6" name="Group 82"/>
            <p:cNvGrpSpPr/>
            <p:nvPr/>
          </p:nvGrpSpPr>
          <p:grpSpPr>
            <a:xfrm>
              <a:off x="1285852" y="1000114"/>
              <a:ext cx="729094" cy="2511672"/>
              <a:chOff x="5075236" y="1428742"/>
              <a:chExt cx="360363" cy="1241426"/>
            </a:xfrm>
            <a:grpFill/>
          </p:grpSpPr>
          <p:sp>
            <p:nvSpPr>
              <p:cNvPr id="81" name="Freeform 18"/>
              <p:cNvSpPr/>
              <p:nvPr/>
            </p:nvSpPr>
            <p:spPr bwMode="auto">
              <a:xfrm>
                <a:off x="5187948" y="1428742"/>
                <a:ext cx="123825" cy="182563"/>
              </a:xfrm>
              <a:custGeom>
                <a:avLst/>
                <a:gdLst/>
                <a:ahLst/>
                <a:cxnLst>
                  <a:cxn ang="0">
                    <a:pos x="21" y="184"/>
                  </a:cxn>
                  <a:cxn ang="0">
                    <a:pos x="24" y="198"/>
                  </a:cxn>
                  <a:cxn ang="0">
                    <a:pos x="24" y="211"/>
                  </a:cxn>
                  <a:cxn ang="0">
                    <a:pos x="27" y="215"/>
                  </a:cxn>
                  <a:cxn ang="0">
                    <a:pos x="43" y="224"/>
                  </a:cxn>
                  <a:cxn ang="0">
                    <a:pos x="55" y="228"/>
                  </a:cxn>
                  <a:cxn ang="0">
                    <a:pos x="81" y="228"/>
                  </a:cxn>
                  <a:cxn ang="0">
                    <a:pos x="95" y="224"/>
                  </a:cxn>
                  <a:cxn ang="0">
                    <a:pos x="110" y="213"/>
                  </a:cxn>
                  <a:cxn ang="0">
                    <a:pos x="124" y="206"/>
                  </a:cxn>
                  <a:cxn ang="0">
                    <a:pos x="126" y="204"/>
                  </a:cxn>
                  <a:cxn ang="0">
                    <a:pos x="125" y="179"/>
                  </a:cxn>
                  <a:cxn ang="0">
                    <a:pos x="132" y="153"/>
                  </a:cxn>
                  <a:cxn ang="0">
                    <a:pos x="141" y="139"/>
                  </a:cxn>
                  <a:cxn ang="0">
                    <a:pos x="154" y="116"/>
                  </a:cxn>
                  <a:cxn ang="0">
                    <a:pos x="155" y="104"/>
                  </a:cxn>
                  <a:cxn ang="0">
                    <a:pos x="152" y="97"/>
                  </a:cxn>
                  <a:cxn ang="0">
                    <a:pos x="148" y="94"/>
                  </a:cxn>
                  <a:cxn ang="0">
                    <a:pos x="145" y="86"/>
                  </a:cxn>
                  <a:cxn ang="0">
                    <a:pos x="144" y="60"/>
                  </a:cxn>
                  <a:cxn ang="0">
                    <a:pos x="141" y="50"/>
                  </a:cxn>
                  <a:cxn ang="0">
                    <a:pos x="130" y="25"/>
                  </a:cxn>
                  <a:cxn ang="0">
                    <a:pos x="125" y="18"/>
                  </a:cxn>
                  <a:cxn ang="0">
                    <a:pos x="110" y="7"/>
                  </a:cxn>
                  <a:cxn ang="0">
                    <a:pos x="92" y="1"/>
                  </a:cxn>
                  <a:cxn ang="0">
                    <a:pos x="75" y="0"/>
                  </a:cxn>
                  <a:cxn ang="0">
                    <a:pos x="55" y="3"/>
                  </a:cxn>
                  <a:cxn ang="0">
                    <a:pos x="39" y="10"/>
                  </a:cxn>
                  <a:cxn ang="0">
                    <a:pos x="24" y="19"/>
                  </a:cxn>
                  <a:cxn ang="0">
                    <a:pos x="13" y="34"/>
                  </a:cxn>
                  <a:cxn ang="0">
                    <a:pos x="6" y="52"/>
                  </a:cxn>
                  <a:cxn ang="0">
                    <a:pos x="5" y="65"/>
                  </a:cxn>
                  <a:cxn ang="0">
                    <a:pos x="5" y="93"/>
                  </a:cxn>
                  <a:cxn ang="0">
                    <a:pos x="4" y="105"/>
                  </a:cxn>
                  <a:cxn ang="0">
                    <a:pos x="1" y="116"/>
                  </a:cxn>
                  <a:cxn ang="0">
                    <a:pos x="2" y="138"/>
                  </a:cxn>
                  <a:cxn ang="0">
                    <a:pos x="6" y="147"/>
                  </a:cxn>
                  <a:cxn ang="0">
                    <a:pos x="15" y="166"/>
                  </a:cxn>
                  <a:cxn ang="0">
                    <a:pos x="21" y="184"/>
                  </a:cxn>
                  <a:cxn ang="0">
                    <a:pos x="21" y="184"/>
                  </a:cxn>
                </a:cxnLst>
                <a:rect l="0" t="0" r="r" b="b"/>
                <a:pathLst>
                  <a:path w="155" h="229">
                    <a:moveTo>
                      <a:pt x="21" y="184"/>
                    </a:moveTo>
                    <a:lnTo>
                      <a:pt x="21" y="184"/>
                    </a:lnTo>
                    <a:lnTo>
                      <a:pt x="24" y="191"/>
                    </a:lnTo>
                    <a:lnTo>
                      <a:pt x="24" y="198"/>
                    </a:lnTo>
                    <a:lnTo>
                      <a:pt x="24" y="211"/>
                    </a:lnTo>
                    <a:lnTo>
                      <a:pt x="24" y="211"/>
                    </a:lnTo>
                    <a:lnTo>
                      <a:pt x="26" y="214"/>
                    </a:lnTo>
                    <a:lnTo>
                      <a:pt x="27" y="215"/>
                    </a:lnTo>
                    <a:lnTo>
                      <a:pt x="31" y="219"/>
                    </a:lnTo>
                    <a:lnTo>
                      <a:pt x="43" y="224"/>
                    </a:lnTo>
                    <a:lnTo>
                      <a:pt x="43" y="224"/>
                    </a:lnTo>
                    <a:lnTo>
                      <a:pt x="55" y="228"/>
                    </a:lnTo>
                    <a:lnTo>
                      <a:pt x="69" y="229"/>
                    </a:lnTo>
                    <a:lnTo>
                      <a:pt x="81" y="228"/>
                    </a:lnTo>
                    <a:lnTo>
                      <a:pt x="95" y="224"/>
                    </a:lnTo>
                    <a:lnTo>
                      <a:pt x="95" y="224"/>
                    </a:lnTo>
                    <a:lnTo>
                      <a:pt x="102" y="219"/>
                    </a:lnTo>
                    <a:lnTo>
                      <a:pt x="110" y="213"/>
                    </a:lnTo>
                    <a:lnTo>
                      <a:pt x="120" y="207"/>
                    </a:lnTo>
                    <a:lnTo>
                      <a:pt x="124" y="206"/>
                    </a:lnTo>
                    <a:lnTo>
                      <a:pt x="126" y="204"/>
                    </a:lnTo>
                    <a:lnTo>
                      <a:pt x="126" y="204"/>
                    </a:lnTo>
                    <a:lnTo>
                      <a:pt x="125" y="191"/>
                    </a:lnTo>
                    <a:lnTo>
                      <a:pt x="125" y="179"/>
                    </a:lnTo>
                    <a:lnTo>
                      <a:pt x="128" y="165"/>
                    </a:lnTo>
                    <a:lnTo>
                      <a:pt x="132" y="153"/>
                    </a:lnTo>
                    <a:lnTo>
                      <a:pt x="132" y="153"/>
                    </a:lnTo>
                    <a:lnTo>
                      <a:pt x="141" y="139"/>
                    </a:lnTo>
                    <a:lnTo>
                      <a:pt x="151" y="124"/>
                    </a:lnTo>
                    <a:lnTo>
                      <a:pt x="154" y="116"/>
                    </a:lnTo>
                    <a:lnTo>
                      <a:pt x="155" y="108"/>
                    </a:lnTo>
                    <a:lnTo>
                      <a:pt x="155" y="104"/>
                    </a:lnTo>
                    <a:lnTo>
                      <a:pt x="154" y="101"/>
                    </a:lnTo>
                    <a:lnTo>
                      <a:pt x="152" y="97"/>
                    </a:lnTo>
                    <a:lnTo>
                      <a:pt x="148" y="94"/>
                    </a:lnTo>
                    <a:lnTo>
                      <a:pt x="148" y="94"/>
                    </a:lnTo>
                    <a:lnTo>
                      <a:pt x="147" y="91"/>
                    </a:lnTo>
                    <a:lnTo>
                      <a:pt x="145" y="86"/>
                    </a:lnTo>
                    <a:lnTo>
                      <a:pt x="144" y="74"/>
                    </a:lnTo>
                    <a:lnTo>
                      <a:pt x="144" y="60"/>
                    </a:lnTo>
                    <a:lnTo>
                      <a:pt x="141" y="50"/>
                    </a:lnTo>
                    <a:lnTo>
                      <a:pt x="141" y="50"/>
                    </a:lnTo>
                    <a:lnTo>
                      <a:pt x="136" y="33"/>
                    </a:lnTo>
                    <a:lnTo>
                      <a:pt x="130" y="25"/>
                    </a:lnTo>
                    <a:lnTo>
                      <a:pt x="125" y="18"/>
                    </a:lnTo>
                    <a:lnTo>
                      <a:pt x="125" y="18"/>
                    </a:lnTo>
                    <a:lnTo>
                      <a:pt x="118" y="12"/>
                    </a:lnTo>
                    <a:lnTo>
                      <a:pt x="110" y="7"/>
                    </a:lnTo>
                    <a:lnTo>
                      <a:pt x="102" y="4"/>
                    </a:lnTo>
                    <a:lnTo>
                      <a:pt x="92" y="1"/>
                    </a:lnTo>
                    <a:lnTo>
                      <a:pt x="84" y="0"/>
                    </a:lnTo>
                    <a:lnTo>
                      <a:pt x="75" y="0"/>
                    </a:lnTo>
                    <a:lnTo>
                      <a:pt x="65" y="0"/>
                    </a:lnTo>
                    <a:lnTo>
                      <a:pt x="55" y="3"/>
                    </a:lnTo>
                    <a:lnTo>
                      <a:pt x="47" y="5"/>
                    </a:lnTo>
                    <a:lnTo>
                      <a:pt x="39" y="10"/>
                    </a:lnTo>
                    <a:lnTo>
                      <a:pt x="31" y="14"/>
                    </a:lnTo>
                    <a:lnTo>
                      <a:pt x="24" y="19"/>
                    </a:lnTo>
                    <a:lnTo>
                      <a:pt x="17" y="26"/>
                    </a:lnTo>
                    <a:lnTo>
                      <a:pt x="13" y="34"/>
                    </a:lnTo>
                    <a:lnTo>
                      <a:pt x="9" y="4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5" y="65"/>
                    </a:lnTo>
                    <a:lnTo>
                      <a:pt x="5" y="79"/>
                    </a:lnTo>
                    <a:lnTo>
                      <a:pt x="5" y="93"/>
                    </a:lnTo>
                    <a:lnTo>
                      <a:pt x="5" y="100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1" y="116"/>
                    </a:lnTo>
                    <a:lnTo>
                      <a:pt x="0" y="127"/>
                    </a:lnTo>
                    <a:lnTo>
                      <a:pt x="2" y="138"/>
                    </a:lnTo>
                    <a:lnTo>
                      <a:pt x="6" y="147"/>
                    </a:lnTo>
                    <a:lnTo>
                      <a:pt x="6" y="147"/>
                    </a:lnTo>
                    <a:lnTo>
                      <a:pt x="12" y="157"/>
                    </a:lnTo>
                    <a:lnTo>
                      <a:pt x="15" y="166"/>
                    </a:lnTo>
                    <a:lnTo>
                      <a:pt x="21" y="184"/>
                    </a:lnTo>
                    <a:lnTo>
                      <a:pt x="21" y="184"/>
                    </a:lnTo>
                    <a:lnTo>
                      <a:pt x="21" y="184"/>
                    </a:lnTo>
                    <a:lnTo>
                      <a:pt x="21" y="184"/>
                    </a:lnTo>
                    <a:lnTo>
                      <a:pt x="21" y="1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82" name="Freeform 19"/>
              <p:cNvSpPr>
                <a:spLocks noEditPoints="1"/>
              </p:cNvSpPr>
              <p:nvPr/>
            </p:nvSpPr>
            <p:spPr bwMode="auto">
              <a:xfrm>
                <a:off x="5075236" y="1604955"/>
                <a:ext cx="360363" cy="1065213"/>
              </a:xfrm>
              <a:custGeom>
                <a:avLst/>
                <a:gdLst/>
                <a:ahLst/>
                <a:cxnLst>
                  <a:cxn ang="0">
                    <a:pos x="124" y="1301"/>
                  </a:cxn>
                  <a:cxn ang="0">
                    <a:pos x="136" y="1239"/>
                  </a:cxn>
                  <a:cxn ang="0">
                    <a:pos x="160" y="984"/>
                  </a:cxn>
                  <a:cxn ang="0">
                    <a:pos x="171" y="908"/>
                  </a:cxn>
                  <a:cxn ang="0">
                    <a:pos x="193" y="716"/>
                  </a:cxn>
                  <a:cxn ang="0">
                    <a:pos x="230" y="623"/>
                  </a:cxn>
                  <a:cxn ang="0">
                    <a:pos x="245" y="629"/>
                  </a:cxn>
                  <a:cxn ang="0">
                    <a:pos x="254" y="785"/>
                  </a:cxn>
                  <a:cxn ang="0">
                    <a:pos x="290" y="973"/>
                  </a:cxn>
                  <a:cxn ang="0">
                    <a:pos x="301" y="1207"/>
                  </a:cxn>
                  <a:cxn ang="0">
                    <a:pos x="321" y="1258"/>
                  </a:cxn>
                  <a:cxn ang="0">
                    <a:pos x="329" y="1296"/>
                  </a:cxn>
                  <a:cxn ang="0">
                    <a:pos x="366" y="1322"/>
                  </a:cxn>
                  <a:cxn ang="0">
                    <a:pos x="433" y="1343"/>
                  </a:cxn>
                  <a:cxn ang="0">
                    <a:pos x="452" y="1325"/>
                  </a:cxn>
                  <a:cxn ang="0">
                    <a:pos x="414" y="1287"/>
                  </a:cxn>
                  <a:cxn ang="0">
                    <a:pos x="411" y="1241"/>
                  </a:cxn>
                  <a:cxn ang="0">
                    <a:pos x="417" y="1198"/>
                  </a:cxn>
                  <a:cxn ang="0">
                    <a:pos x="406" y="1108"/>
                  </a:cxn>
                  <a:cxn ang="0">
                    <a:pos x="410" y="1014"/>
                  </a:cxn>
                  <a:cxn ang="0">
                    <a:pos x="402" y="935"/>
                  </a:cxn>
                  <a:cxn ang="0">
                    <a:pos x="400" y="638"/>
                  </a:cxn>
                  <a:cxn ang="0">
                    <a:pos x="433" y="569"/>
                  </a:cxn>
                  <a:cxn ang="0">
                    <a:pos x="410" y="483"/>
                  </a:cxn>
                  <a:cxn ang="0">
                    <a:pos x="381" y="310"/>
                  </a:cxn>
                  <a:cxn ang="0">
                    <a:pos x="408" y="269"/>
                  </a:cxn>
                  <a:cxn ang="0">
                    <a:pos x="432" y="141"/>
                  </a:cxn>
                  <a:cxn ang="0">
                    <a:pos x="406" y="71"/>
                  </a:cxn>
                  <a:cxn ang="0">
                    <a:pos x="282" y="0"/>
                  </a:cxn>
                  <a:cxn ang="0">
                    <a:pos x="273" y="116"/>
                  </a:cxn>
                  <a:cxn ang="0">
                    <a:pos x="227" y="187"/>
                  </a:cxn>
                  <a:cxn ang="0">
                    <a:pos x="224" y="57"/>
                  </a:cxn>
                  <a:cxn ang="0">
                    <a:pos x="226" y="29"/>
                  </a:cxn>
                  <a:cxn ang="0">
                    <a:pos x="196" y="38"/>
                  </a:cxn>
                  <a:cxn ang="0">
                    <a:pos x="201" y="67"/>
                  </a:cxn>
                  <a:cxn ang="0">
                    <a:pos x="173" y="186"/>
                  </a:cxn>
                  <a:cxn ang="0">
                    <a:pos x="163" y="34"/>
                  </a:cxn>
                  <a:cxn ang="0">
                    <a:pos x="88" y="42"/>
                  </a:cxn>
                  <a:cxn ang="0">
                    <a:pos x="20" y="82"/>
                  </a:cxn>
                  <a:cxn ang="0">
                    <a:pos x="5" y="202"/>
                  </a:cxn>
                  <a:cxn ang="0">
                    <a:pos x="25" y="300"/>
                  </a:cxn>
                  <a:cxn ang="0">
                    <a:pos x="70" y="301"/>
                  </a:cxn>
                  <a:cxn ang="0">
                    <a:pos x="54" y="449"/>
                  </a:cxn>
                  <a:cxn ang="0">
                    <a:pos x="21" y="554"/>
                  </a:cxn>
                  <a:cxn ang="0">
                    <a:pos x="44" y="584"/>
                  </a:cxn>
                  <a:cxn ang="0">
                    <a:pos x="51" y="777"/>
                  </a:cxn>
                  <a:cxn ang="0">
                    <a:pos x="47" y="1261"/>
                  </a:cxn>
                  <a:cxn ang="0">
                    <a:pos x="21" y="1287"/>
                  </a:cxn>
                  <a:cxn ang="0">
                    <a:pos x="4" y="1326"/>
                  </a:cxn>
                  <a:cxn ang="0">
                    <a:pos x="61" y="1335"/>
                  </a:cxn>
                  <a:cxn ang="0">
                    <a:pos x="96" y="1313"/>
                  </a:cxn>
                  <a:cxn ang="0">
                    <a:pos x="173" y="395"/>
                  </a:cxn>
                  <a:cxn ang="0">
                    <a:pos x="198" y="450"/>
                  </a:cxn>
                  <a:cxn ang="0">
                    <a:pos x="239" y="427"/>
                  </a:cxn>
                  <a:cxn ang="0">
                    <a:pos x="283" y="286"/>
                  </a:cxn>
                  <a:cxn ang="0">
                    <a:pos x="308" y="442"/>
                  </a:cxn>
                  <a:cxn ang="0">
                    <a:pos x="298" y="498"/>
                  </a:cxn>
                  <a:cxn ang="0">
                    <a:pos x="211" y="513"/>
                  </a:cxn>
                  <a:cxn ang="0">
                    <a:pos x="134" y="479"/>
                  </a:cxn>
                  <a:cxn ang="0">
                    <a:pos x="136" y="319"/>
                  </a:cxn>
                </a:cxnLst>
                <a:rect l="0" t="0" r="r" b="b"/>
                <a:pathLst>
                  <a:path w="453" h="1343">
                    <a:moveTo>
                      <a:pt x="96" y="1313"/>
                    </a:moveTo>
                    <a:lnTo>
                      <a:pt x="96" y="1313"/>
                    </a:lnTo>
                    <a:lnTo>
                      <a:pt x="107" y="1311"/>
                    </a:lnTo>
                    <a:lnTo>
                      <a:pt x="113" y="1310"/>
                    </a:lnTo>
                    <a:lnTo>
                      <a:pt x="117" y="1307"/>
                    </a:lnTo>
                    <a:lnTo>
                      <a:pt x="121" y="1305"/>
                    </a:lnTo>
                    <a:lnTo>
                      <a:pt x="124" y="1301"/>
                    </a:lnTo>
                    <a:lnTo>
                      <a:pt x="126" y="1296"/>
                    </a:lnTo>
                    <a:lnTo>
                      <a:pt x="126" y="1291"/>
                    </a:lnTo>
                    <a:lnTo>
                      <a:pt x="126" y="1291"/>
                    </a:lnTo>
                    <a:lnTo>
                      <a:pt x="126" y="1277"/>
                    </a:lnTo>
                    <a:lnTo>
                      <a:pt x="128" y="1264"/>
                    </a:lnTo>
                    <a:lnTo>
                      <a:pt x="132" y="1252"/>
                    </a:lnTo>
                    <a:lnTo>
                      <a:pt x="136" y="1239"/>
                    </a:lnTo>
                    <a:lnTo>
                      <a:pt x="136" y="1239"/>
                    </a:lnTo>
                    <a:lnTo>
                      <a:pt x="143" y="1224"/>
                    </a:lnTo>
                    <a:lnTo>
                      <a:pt x="147" y="1208"/>
                    </a:lnTo>
                    <a:lnTo>
                      <a:pt x="151" y="1192"/>
                    </a:lnTo>
                    <a:lnTo>
                      <a:pt x="152" y="1175"/>
                    </a:lnTo>
                    <a:lnTo>
                      <a:pt x="152" y="1175"/>
                    </a:lnTo>
                    <a:lnTo>
                      <a:pt x="160" y="984"/>
                    </a:lnTo>
                    <a:lnTo>
                      <a:pt x="160" y="984"/>
                    </a:lnTo>
                    <a:lnTo>
                      <a:pt x="160" y="957"/>
                    </a:lnTo>
                    <a:lnTo>
                      <a:pt x="162" y="943"/>
                    </a:lnTo>
                    <a:lnTo>
                      <a:pt x="163" y="930"/>
                    </a:lnTo>
                    <a:lnTo>
                      <a:pt x="163" y="930"/>
                    </a:lnTo>
                    <a:lnTo>
                      <a:pt x="167" y="919"/>
                    </a:lnTo>
                    <a:lnTo>
                      <a:pt x="171" y="908"/>
                    </a:lnTo>
                    <a:lnTo>
                      <a:pt x="173" y="896"/>
                    </a:lnTo>
                    <a:lnTo>
                      <a:pt x="175" y="882"/>
                    </a:lnTo>
                    <a:lnTo>
                      <a:pt x="179" y="833"/>
                    </a:lnTo>
                    <a:lnTo>
                      <a:pt x="179" y="833"/>
                    </a:lnTo>
                    <a:lnTo>
                      <a:pt x="183" y="787"/>
                    </a:lnTo>
                    <a:lnTo>
                      <a:pt x="189" y="739"/>
                    </a:lnTo>
                    <a:lnTo>
                      <a:pt x="193" y="716"/>
                    </a:lnTo>
                    <a:lnTo>
                      <a:pt x="198" y="693"/>
                    </a:lnTo>
                    <a:lnTo>
                      <a:pt x="205" y="671"/>
                    </a:lnTo>
                    <a:lnTo>
                      <a:pt x="213" y="649"/>
                    </a:lnTo>
                    <a:lnTo>
                      <a:pt x="213" y="649"/>
                    </a:lnTo>
                    <a:lnTo>
                      <a:pt x="218" y="639"/>
                    </a:lnTo>
                    <a:lnTo>
                      <a:pt x="224" y="627"/>
                    </a:lnTo>
                    <a:lnTo>
                      <a:pt x="230" y="623"/>
                    </a:lnTo>
                    <a:lnTo>
                      <a:pt x="234" y="620"/>
                    </a:lnTo>
                    <a:lnTo>
                      <a:pt x="237" y="620"/>
                    </a:lnTo>
                    <a:lnTo>
                      <a:pt x="238" y="622"/>
                    </a:lnTo>
                    <a:lnTo>
                      <a:pt x="241" y="623"/>
                    </a:lnTo>
                    <a:lnTo>
                      <a:pt x="242" y="624"/>
                    </a:lnTo>
                    <a:lnTo>
                      <a:pt x="242" y="624"/>
                    </a:lnTo>
                    <a:lnTo>
                      <a:pt x="245" y="629"/>
                    </a:lnTo>
                    <a:lnTo>
                      <a:pt x="246" y="633"/>
                    </a:lnTo>
                    <a:lnTo>
                      <a:pt x="246" y="641"/>
                    </a:lnTo>
                    <a:lnTo>
                      <a:pt x="246" y="641"/>
                    </a:lnTo>
                    <a:lnTo>
                      <a:pt x="250" y="742"/>
                    </a:lnTo>
                    <a:lnTo>
                      <a:pt x="250" y="742"/>
                    </a:lnTo>
                    <a:lnTo>
                      <a:pt x="252" y="764"/>
                    </a:lnTo>
                    <a:lnTo>
                      <a:pt x="254" y="785"/>
                    </a:lnTo>
                    <a:lnTo>
                      <a:pt x="260" y="806"/>
                    </a:lnTo>
                    <a:lnTo>
                      <a:pt x="264" y="828"/>
                    </a:lnTo>
                    <a:lnTo>
                      <a:pt x="275" y="870"/>
                    </a:lnTo>
                    <a:lnTo>
                      <a:pt x="280" y="892"/>
                    </a:lnTo>
                    <a:lnTo>
                      <a:pt x="283" y="913"/>
                    </a:lnTo>
                    <a:lnTo>
                      <a:pt x="283" y="913"/>
                    </a:lnTo>
                    <a:lnTo>
                      <a:pt x="290" y="973"/>
                    </a:lnTo>
                    <a:lnTo>
                      <a:pt x="294" y="1033"/>
                    </a:lnTo>
                    <a:lnTo>
                      <a:pt x="298" y="1155"/>
                    </a:lnTo>
                    <a:lnTo>
                      <a:pt x="298" y="1155"/>
                    </a:lnTo>
                    <a:lnTo>
                      <a:pt x="297" y="1181"/>
                    </a:lnTo>
                    <a:lnTo>
                      <a:pt x="298" y="1194"/>
                    </a:lnTo>
                    <a:lnTo>
                      <a:pt x="298" y="1201"/>
                    </a:lnTo>
                    <a:lnTo>
                      <a:pt x="301" y="1207"/>
                    </a:lnTo>
                    <a:lnTo>
                      <a:pt x="301" y="1207"/>
                    </a:lnTo>
                    <a:lnTo>
                      <a:pt x="317" y="1250"/>
                    </a:lnTo>
                    <a:lnTo>
                      <a:pt x="317" y="1250"/>
                    </a:lnTo>
                    <a:lnTo>
                      <a:pt x="318" y="1254"/>
                    </a:lnTo>
                    <a:lnTo>
                      <a:pt x="320" y="1257"/>
                    </a:lnTo>
                    <a:lnTo>
                      <a:pt x="321" y="1258"/>
                    </a:lnTo>
                    <a:lnTo>
                      <a:pt x="321" y="1258"/>
                    </a:lnTo>
                    <a:lnTo>
                      <a:pt x="324" y="1260"/>
                    </a:lnTo>
                    <a:lnTo>
                      <a:pt x="327" y="1261"/>
                    </a:lnTo>
                    <a:lnTo>
                      <a:pt x="329" y="1265"/>
                    </a:lnTo>
                    <a:lnTo>
                      <a:pt x="329" y="1269"/>
                    </a:lnTo>
                    <a:lnTo>
                      <a:pt x="329" y="1275"/>
                    </a:lnTo>
                    <a:lnTo>
                      <a:pt x="329" y="1275"/>
                    </a:lnTo>
                    <a:lnTo>
                      <a:pt x="329" y="1296"/>
                    </a:lnTo>
                    <a:lnTo>
                      <a:pt x="331" y="1310"/>
                    </a:lnTo>
                    <a:lnTo>
                      <a:pt x="331" y="1314"/>
                    </a:lnTo>
                    <a:lnTo>
                      <a:pt x="332" y="1316"/>
                    </a:lnTo>
                    <a:lnTo>
                      <a:pt x="332" y="1316"/>
                    </a:lnTo>
                    <a:lnTo>
                      <a:pt x="352" y="1317"/>
                    </a:lnTo>
                    <a:lnTo>
                      <a:pt x="362" y="1320"/>
                    </a:lnTo>
                    <a:lnTo>
                      <a:pt x="366" y="1322"/>
                    </a:lnTo>
                    <a:lnTo>
                      <a:pt x="370" y="1325"/>
                    </a:lnTo>
                    <a:lnTo>
                      <a:pt x="370" y="1325"/>
                    </a:lnTo>
                    <a:lnTo>
                      <a:pt x="378" y="1329"/>
                    </a:lnTo>
                    <a:lnTo>
                      <a:pt x="389" y="1335"/>
                    </a:lnTo>
                    <a:lnTo>
                      <a:pt x="404" y="1339"/>
                    </a:lnTo>
                    <a:lnTo>
                      <a:pt x="419" y="1341"/>
                    </a:lnTo>
                    <a:lnTo>
                      <a:pt x="433" y="1343"/>
                    </a:lnTo>
                    <a:lnTo>
                      <a:pt x="438" y="1343"/>
                    </a:lnTo>
                    <a:lnTo>
                      <a:pt x="444" y="1341"/>
                    </a:lnTo>
                    <a:lnTo>
                      <a:pt x="448" y="1339"/>
                    </a:lnTo>
                    <a:lnTo>
                      <a:pt x="451" y="1336"/>
                    </a:lnTo>
                    <a:lnTo>
                      <a:pt x="453" y="1331"/>
                    </a:lnTo>
                    <a:lnTo>
                      <a:pt x="452" y="1325"/>
                    </a:lnTo>
                    <a:lnTo>
                      <a:pt x="452" y="1325"/>
                    </a:lnTo>
                    <a:lnTo>
                      <a:pt x="451" y="1320"/>
                    </a:lnTo>
                    <a:lnTo>
                      <a:pt x="449" y="1316"/>
                    </a:lnTo>
                    <a:lnTo>
                      <a:pt x="445" y="1311"/>
                    </a:lnTo>
                    <a:lnTo>
                      <a:pt x="441" y="1307"/>
                    </a:lnTo>
                    <a:lnTo>
                      <a:pt x="441" y="1307"/>
                    </a:lnTo>
                    <a:lnTo>
                      <a:pt x="423" y="1295"/>
                    </a:lnTo>
                    <a:lnTo>
                      <a:pt x="414" y="1287"/>
                    </a:lnTo>
                    <a:lnTo>
                      <a:pt x="411" y="1283"/>
                    </a:lnTo>
                    <a:lnTo>
                      <a:pt x="408" y="1280"/>
                    </a:lnTo>
                    <a:lnTo>
                      <a:pt x="408" y="1280"/>
                    </a:lnTo>
                    <a:lnTo>
                      <a:pt x="407" y="1271"/>
                    </a:lnTo>
                    <a:lnTo>
                      <a:pt x="408" y="1261"/>
                    </a:lnTo>
                    <a:lnTo>
                      <a:pt x="411" y="1241"/>
                    </a:lnTo>
                    <a:lnTo>
                      <a:pt x="411" y="1241"/>
                    </a:lnTo>
                    <a:lnTo>
                      <a:pt x="412" y="1235"/>
                    </a:lnTo>
                    <a:lnTo>
                      <a:pt x="414" y="1228"/>
                    </a:lnTo>
                    <a:lnTo>
                      <a:pt x="417" y="1223"/>
                    </a:lnTo>
                    <a:lnTo>
                      <a:pt x="418" y="1216"/>
                    </a:lnTo>
                    <a:lnTo>
                      <a:pt x="418" y="1216"/>
                    </a:lnTo>
                    <a:lnTo>
                      <a:pt x="418" y="1207"/>
                    </a:lnTo>
                    <a:lnTo>
                      <a:pt x="417" y="1198"/>
                    </a:lnTo>
                    <a:lnTo>
                      <a:pt x="412" y="1182"/>
                    </a:lnTo>
                    <a:lnTo>
                      <a:pt x="412" y="1182"/>
                    </a:lnTo>
                    <a:lnTo>
                      <a:pt x="410" y="1174"/>
                    </a:lnTo>
                    <a:lnTo>
                      <a:pt x="408" y="1164"/>
                    </a:lnTo>
                    <a:lnTo>
                      <a:pt x="407" y="1145"/>
                    </a:lnTo>
                    <a:lnTo>
                      <a:pt x="406" y="1108"/>
                    </a:lnTo>
                    <a:lnTo>
                      <a:pt x="406" y="1108"/>
                    </a:lnTo>
                    <a:lnTo>
                      <a:pt x="403" y="1065"/>
                    </a:lnTo>
                    <a:lnTo>
                      <a:pt x="403" y="1065"/>
                    </a:lnTo>
                    <a:lnTo>
                      <a:pt x="403" y="1052"/>
                    </a:lnTo>
                    <a:lnTo>
                      <a:pt x="406" y="1040"/>
                    </a:lnTo>
                    <a:lnTo>
                      <a:pt x="408" y="1028"/>
                    </a:lnTo>
                    <a:lnTo>
                      <a:pt x="410" y="1014"/>
                    </a:lnTo>
                    <a:lnTo>
                      <a:pt x="410" y="1014"/>
                    </a:lnTo>
                    <a:lnTo>
                      <a:pt x="410" y="1005"/>
                    </a:lnTo>
                    <a:lnTo>
                      <a:pt x="408" y="994"/>
                    </a:lnTo>
                    <a:lnTo>
                      <a:pt x="404" y="975"/>
                    </a:lnTo>
                    <a:lnTo>
                      <a:pt x="400" y="954"/>
                    </a:lnTo>
                    <a:lnTo>
                      <a:pt x="400" y="945"/>
                    </a:lnTo>
                    <a:lnTo>
                      <a:pt x="402" y="935"/>
                    </a:lnTo>
                    <a:lnTo>
                      <a:pt x="402" y="935"/>
                    </a:lnTo>
                    <a:lnTo>
                      <a:pt x="403" y="916"/>
                    </a:lnTo>
                    <a:lnTo>
                      <a:pt x="404" y="896"/>
                    </a:lnTo>
                    <a:lnTo>
                      <a:pt x="406" y="858"/>
                    </a:lnTo>
                    <a:lnTo>
                      <a:pt x="406" y="858"/>
                    </a:lnTo>
                    <a:lnTo>
                      <a:pt x="404" y="802"/>
                    </a:lnTo>
                    <a:lnTo>
                      <a:pt x="404" y="747"/>
                    </a:lnTo>
                    <a:lnTo>
                      <a:pt x="400" y="638"/>
                    </a:lnTo>
                    <a:lnTo>
                      <a:pt x="400" y="638"/>
                    </a:lnTo>
                    <a:lnTo>
                      <a:pt x="397" y="590"/>
                    </a:lnTo>
                    <a:lnTo>
                      <a:pt x="397" y="590"/>
                    </a:lnTo>
                    <a:lnTo>
                      <a:pt x="399" y="590"/>
                    </a:lnTo>
                    <a:lnTo>
                      <a:pt x="403" y="588"/>
                    </a:lnTo>
                    <a:lnTo>
                      <a:pt x="414" y="581"/>
                    </a:lnTo>
                    <a:lnTo>
                      <a:pt x="433" y="569"/>
                    </a:lnTo>
                    <a:lnTo>
                      <a:pt x="433" y="569"/>
                    </a:lnTo>
                    <a:lnTo>
                      <a:pt x="434" y="566"/>
                    </a:lnTo>
                    <a:lnTo>
                      <a:pt x="434" y="563"/>
                    </a:lnTo>
                    <a:lnTo>
                      <a:pt x="433" y="554"/>
                    </a:lnTo>
                    <a:lnTo>
                      <a:pt x="425" y="528"/>
                    </a:lnTo>
                    <a:lnTo>
                      <a:pt x="410" y="483"/>
                    </a:lnTo>
                    <a:lnTo>
                      <a:pt x="410" y="483"/>
                    </a:lnTo>
                    <a:lnTo>
                      <a:pt x="399" y="440"/>
                    </a:lnTo>
                    <a:lnTo>
                      <a:pt x="388" y="397"/>
                    </a:lnTo>
                    <a:lnTo>
                      <a:pt x="384" y="375"/>
                    </a:lnTo>
                    <a:lnTo>
                      <a:pt x="381" y="353"/>
                    </a:lnTo>
                    <a:lnTo>
                      <a:pt x="380" y="330"/>
                    </a:lnTo>
                    <a:lnTo>
                      <a:pt x="381" y="310"/>
                    </a:lnTo>
                    <a:lnTo>
                      <a:pt x="381" y="310"/>
                    </a:lnTo>
                    <a:lnTo>
                      <a:pt x="382" y="306"/>
                    </a:lnTo>
                    <a:lnTo>
                      <a:pt x="384" y="303"/>
                    </a:lnTo>
                    <a:lnTo>
                      <a:pt x="389" y="297"/>
                    </a:lnTo>
                    <a:lnTo>
                      <a:pt x="395" y="293"/>
                    </a:lnTo>
                    <a:lnTo>
                      <a:pt x="399" y="286"/>
                    </a:lnTo>
                    <a:lnTo>
                      <a:pt x="399" y="286"/>
                    </a:lnTo>
                    <a:lnTo>
                      <a:pt x="408" y="269"/>
                    </a:lnTo>
                    <a:lnTo>
                      <a:pt x="415" y="251"/>
                    </a:lnTo>
                    <a:lnTo>
                      <a:pt x="422" y="233"/>
                    </a:lnTo>
                    <a:lnTo>
                      <a:pt x="427" y="216"/>
                    </a:lnTo>
                    <a:lnTo>
                      <a:pt x="430" y="198"/>
                    </a:lnTo>
                    <a:lnTo>
                      <a:pt x="433" y="179"/>
                    </a:lnTo>
                    <a:lnTo>
                      <a:pt x="433" y="160"/>
                    </a:lnTo>
                    <a:lnTo>
                      <a:pt x="432" y="141"/>
                    </a:lnTo>
                    <a:lnTo>
                      <a:pt x="432" y="141"/>
                    </a:lnTo>
                    <a:lnTo>
                      <a:pt x="429" y="112"/>
                    </a:lnTo>
                    <a:lnTo>
                      <a:pt x="422" y="85"/>
                    </a:lnTo>
                    <a:lnTo>
                      <a:pt x="422" y="85"/>
                    </a:lnTo>
                    <a:lnTo>
                      <a:pt x="421" y="79"/>
                    </a:lnTo>
                    <a:lnTo>
                      <a:pt x="417" y="77"/>
                    </a:lnTo>
                    <a:lnTo>
                      <a:pt x="406" y="71"/>
                    </a:lnTo>
                    <a:lnTo>
                      <a:pt x="406" y="71"/>
                    </a:lnTo>
                    <a:lnTo>
                      <a:pt x="373" y="56"/>
                    </a:lnTo>
                    <a:lnTo>
                      <a:pt x="342" y="40"/>
                    </a:lnTo>
                    <a:lnTo>
                      <a:pt x="310" y="22"/>
                    </a:lnTo>
                    <a:lnTo>
                      <a:pt x="295" y="11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1" y="26"/>
                    </a:lnTo>
                    <a:lnTo>
                      <a:pt x="267" y="40"/>
                    </a:lnTo>
                    <a:lnTo>
                      <a:pt x="265" y="47"/>
                    </a:lnTo>
                    <a:lnTo>
                      <a:pt x="265" y="53"/>
                    </a:lnTo>
                    <a:lnTo>
                      <a:pt x="265" y="53"/>
                    </a:lnTo>
                    <a:lnTo>
                      <a:pt x="273" y="116"/>
                    </a:lnTo>
                    <a:lnTo>
                      <a:pt x="273" y="116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78" y="169"/>
                    </a:lnTo>
                    <a:lnTo>
                      <a:pt x="275" y="171"/>
                    </a:lnTo>
                    <a:lnTo>
                      <a:pt x="268" y="172"/>
                    </a:lnTo>
                    <a:lnTo>
                      <a:pt x="268" y="172"/>
                    </a:lnTo>
                    <a:lnTo>
                      <a:pt x="227" y="187"/>
                    </a:lnTo>
                    <a:lnTo>
                      <a:pt x="227" y="187"/>
                    </a:lnTo>
                    <a:lnTo>
                      <a:pt x="222" y="72"/>
                    </a:lnTo>
                    <a:lnTo>
                      <a:pt x="222" y="72"/>
                    </a:lnTo>
                    <a:lnTo>
                      <a:pt x="220" y="67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24" y="57"/>
                    </a:lnTo>
                    <a:lnTo>
                      <a:pt x="230" y="52"/>
                    </a:lnTo>
                    <a:lnTo>
                      <a:pt x="235" y="48"/>
                    </a:lnTo>
                    <a:lnTo>
                      <a:pt x="237" y="47"/>
                    </a:lnTo>
                    <a:lnTo>
                      <a:pt x="238" y="45"/>
                    </a:lnTo>
                    <a:lnTo>
                      <a:pt x="238" y="45"/>
                    </a:lnTo>
                    <a:lnTo>
                      <a:pt x="231" y="34"/>
                    </a:lnTo>
                    <a:lnTo>
                      <a:pt x="226" y="29"/>
                    </a:lnTo>
                    <a:lnTo>
                      <a:pt x="222" y="25"/>
                    </a:lnTo>
                    <a:lnTo>
                      <a:pt x="218" y="22"/>
                    </a:lnTo>
                    <a:lnTo>
                      <a:pt x="212" y="21"/>
                    </a:lnTo>
                    <a:lnTo>
                      <a:pt x="207" y="23"/>
                    </a:lnTo>
                    <a:lnTo>
                      <a:pt x="203" y="29"/>
                    </a:lnTo>
                    <a:lnTo>
                      <a:pt x="203" y="29"/>
                    </a:lnTo>
                    <a:lnTo>
                      <a:pt x="196" y="38"/>
                    </a:lnTo>
                    <a:lnTo>
                      <a:pt x="194" y="44"/>
                    </a:lnTo>
                    <a:lnTo>
                      <a:pt x="196" y="49"/>
                    </a:lnTo>
                    <a:lnTo>
                      <a:pt x="196" y="49"/>
                    </a:lnTo>
                    <a:lnTo>
                      <a:pt x="200" y="57"/>
                    </a:lnTo>
                    <a:lnTo>
                      <a:pt x="201" y="63"/>
                    </a:lnTo>
                    <a:lnTo>
                      <a:pt x="201" y="67"/>
                    </a:lnTo>
                    <a:lnTo>
                      <a:pt x="201" y="67"/>
                    </a:lnTo>
                    <a:lnTo>
                      <a:pt x="197" y="127"/>
                    </a:lnTo>
                    <a:lnTo>
                      <a:pt x="197" y="127"/>
                    </a:lnTo>
                    <a:lnTo>
                      <a:pt x="192" y="186"/>
                    </a:lnTo>
                    <a:lnTo>
                      <a:pt x="192" y="186"/>
                    </a:lnTo>
                    <a:lnTo>
                      <a:pt x="189" y="186"/>
                    </a:lnTo>
                    <a:lnTo>
                      <a:pt x="185" y="187"/>
                    </a:lnTo>
                    <a:lnTo>
                      <a:pt x="173" y="186"/>
                    </a:lnTo>
                    <a:lnTo>
                      <a:pt x="148" y="184"/>
                    </a:lnTo>
                    <a:lnTo>
                      <a:pt x="148" y="184"/>
                    </a:lnTo>
                    <a:lnTo>
                      <a:pt x="158" y="123"/>
                    </a:lnTo>
                    <a:lnTo>
                      <a:pt x="164" y="62"/>
                    </a:lnTo>
                    <a:lnTo>
                      <a:pt x="164" y="62"/>
                    </a:lnTo>
                    <a:lnTo>
                      <a:pt x="164" y="47"/>
                    </a:lnTo>
                    <a:lnTo>
                      <a:pt x="163" y="34"/>
                    </a:lnTo>
                    <a:lnTo>
                      <a:pt x="160" y="21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147" y="14"/>
                    </a:lnTo>
                    <a:lnTo>
                      <a:pt x="136" y="21"/>
                    </a:lnTo>
                    <a:lnTo>
                      <a:pt x="111" y="32"/>
                    </a:lnTo>
                    <a:lnTo>
                      <a:pt x="88" y="42"/>
                    </a:lnTo>
                    <a:lnTo>
                      <a:pt x="65" y="53"/>
                    </a:lnTo>
                    <a:lnTo>
                      <a:pt x="65" y="53"/>
                    </a:lnTo>
                    <a:lnTo>
                      <a:pt x="43" y="66"/>
                    </a:lnTo>
                    <a:lnTo>
                      <a:pt x="32" y="72"/>
                    </a:lnTo>
                    <a:lnTo>
                      <a:pt x="23" y="79"/>
                    </a:lnTo>
                    <a:lnTo>
                      <a:pt x="23" y="79"/>
                    </a:lnTo>
                    <a:lnTo>
                      <a:pt x="20" y="82"/>
                    </a:lnTo>
                    <a:lnTo>
                      <a:pt x="19" y="86"/>
                    </a:lnTo>
                    <a:lnTo>
                      <a:pt x="16" y="96"/>
                    </a:lnTo>
                    <a:lnTo>
                      <a:pt x="15" y="115"/>
                    </a:lnTo>
                    <a:lnTo>
                      <a:pt x="15" y="115"/>
                    </a:lnTo>
                    <a:lnTo>
                      <a:pt x="10" y="135"/>
                    </a:lnTo>
                    <a:lnTo>
                      <a:pt x="8" y="166"/>
                    </a:lnTo>
                    <a:lnTo>
                      <a:pt x="5" y="202"/>
                    </a:lnTo>
                    <a:lnTo>
                      <a:pt x="4" y="221"/>
                    </a:lnTo>
                    <a:lnTo>
                      <a:pt x="5" y="239"/>
                    </a:lnTo>
                    <a:lnTo>
                      <a:pt x="6" y="256"/>
                    </a:lnTo>
                    <a:lnTo>
                      <a:pt x="10" y="271"/>
                    </a:lnTo>
                    <a:lnTo>
                      <a:pt x="15" y="285"/>
                    </a:lnTo>
                    <a:lnTo>
                      <a:pt x="21" y="296"/>
                    </a:lnTo>
                    <a:lnTo>
                      <a:pt x="25" y="300"/>
                    </a:lnTo>
                    <a:lnTo>
                      <a:pt x="29" y="303"/>
                    </a:lnTo>
                    <a:lnTo>
                      <a:pt x="35" y="306"/>
                    </a:lnTo>
                    <a:lnTo>
                      <a:pt x="40" y="307"/>
                    </a:lnTo>
                    <a:lnTo>
                      <a:pt x="47" y="308"/>
                    </a:lnTo>
                    <a:lnTo>
                      <a:pt x="54" y="307"/>
                    </a:lnTo>
                    <a:lnTo>
                      <a:pt x="61" y="306"/>
                    </a:lnTo>
                    <a:lnTo>
                      <a:pt x="70" y="301"/>
                    </a:lnTo>
                    <a:lnTo>
                      <a:pt x="70" y="301"/>
                    </a:lnTo>
                    <a:lnTo>
                      <a:pt x="70" y="312"/>
                    </a:lnTo>
                    <a:lnTo>
                      <a:pt x="72" y="323"/>
                    </a:lnTo>
                    <a:lnTo>
                      <a:pt x="69" y="345"/>
                    </a:lnTo>
                    <a:lnTo>
                      <a:pt x="62" y="389"/>
                    </a:lnTo>
                    <a:lnTo>
                      <a:pt x="62" y="389"/>
                    </a:lnTo>
                    <a:lnTo>
                      <a:pt x="54" y="449"/>
                    </a:lnTo>
                    <a:lnTo>
                      <a:pt x="47" y="479"/>
                    </a:lnTo>
                    <a:lnTo>
                      <a:pt x="40" y="509"/>
                    </a:lnTo>
                    <a:lnTo>
                      <a:pt x="40" y="509"/>
                    </a:lnTo>
                    <a:lnTo>
                      <a:pt x="38" y="515"/>
                    </a:lnTo>
                    <a:lnTo>
                      <a:pt x="34" y="525"/>
                    </a:lnTo>
                    <a:lnTo>
                      <a:pt x="24" y="544"/>
                    </a:lnTo>
                    <a:lnTo>
                      <a:pt x="21" y="554"/>
                    </a:lnTo>
                    <a:lnTo>
                      <a:pt x="21" y="562"/>
                    </a:lnTo>
                    <a:lnTo>
                      <a:pt x="21" y="566"/>
                    </a:lnTo>
                    <a:lnTo>
                      <a:pt x="23" y="570"/>
                    </a:lnTo>
                    <a:lnTo>
                      <a:pt x="25" y="573"/>
                    </a:lnTo>
                    <a:lnTo>
                      <a:pt x="29" y="575"/>
                    </a:lnTo>
                    <a:lnTo>
                      <a:pt x="29" y="575"/>
                    </a:lnTo>
                    <a:lnTo>
                      <a:pt x="44" y="584"/>
                    </a:lnTo>
                    <a:lnTo>
                      <a:pt x="53" y="588"/>
                    </a:lnTo>
                    <a:lnTo>
                      <a:pt x="55" y="590"/>
                    </a:lnTo>
                    <a:lnTo>
                      <a:pt x="57" y="592"/>
                    </a:lnTo>
                    <a:lnTo>
                      <a:pt x="57" y="592"/>
                    </a:lnTo>
                    <a:lnTo>
                      <a:pt x="55" y="615"/>
                    </a:lnTo>
                    <a:lnTo>
                      <a:pt x="55" y="615"/>
                    </a:lnTo>
                    <a:lnTo>
                      <a:pt x="51" y="777"/>
                    </a:lnTo>
                    <a:lnTo>
                      <a:pt x="49" y="858"/>
                    </a:lnTo>
                    <a:lnTo>
                      <a:pt x="49" y="938"/>
                    </a:lnTo>
                    <a:lnTo>
                      <a:pt x="49" y="938"/>
                    </a:lnTo>
                    <a:lnTo>
                      <a:pt x="49" y="1185"/>
                    </a:lnTo>
                    <a:lnTo>
                      <a:pt x="49" y="1185"/>
                    </a:lnTo>
                    <a:lnTo>
                      <a:pt x="49" y="1223"/>
                    </a:lnTo>
                    <a:lnTo>
                      <a:pt x="47" y="1261"/>
                    </a:lnTo>
                    <a:lnTo>
                      <a:pt x="47" y="1261"/>
                    </a:lnTo>
                    <a:lnTo>
                      <a:pt x="47" y="1268"/>
                    </a:lnTo>
                    <a:lnTo>
                      <a:pt x="46" y="1273"/>
                    </a:lnTo>
                    <a:lnTo>
                      <a:pt x="43" y="1276"/>
                    </a:lnTo>
                    <a:lnTo>
                      <a:pt x="40" y="1279"/>
                    </a:lnTo>
                    <a:lnTo>
                      <a:pt x="34" y="1281"/>
                    </a:lnTo>
                    <a:lnTo>
                      <a:pt x="21" y="1287"/>
                    </a:lnTo>
                    <a:lnTo>
                      <a:pt x="21" y="1287"/>
                    </a:lnTo>
                    <a:lnTo>
                      <a:pt x="12" y="1292"/>
                    </a:lnTo>
                    <a:lnTo>
                      <a:pt x="5" y="1301"/>
                    </a:lnTo>
                    <a:lnTo>
                      <a:pt x="1" y="1309"/>
                    </a:lnTo>
                    <a:lnTo>
                      <a:pt x="0" y="1316"/>
                    </a:lnTo>
                    <a:lnTo>
                      <a:pt x="2" y="1324"/>
                    </a:lnTo>
                    <a:lnTo>
                      <a:pt x="4" y="1326"/>
                    </a:lnTo>
                    <a:lnTo>
                      <a:pt x="6" y="1329"/>
                    </a:lnTo>
                    <a:lnTo>
                      <a:pt x="10" y="1332"/>
                    </a:lnTo>
                    <a:lnTo>
                      <a:pt x="15" y="1335"/>
                    </a:lnTo>
                    <a:lnTo>
                      <a:pt x="27" y="1337"/>
                    </a:lnTo>
                    <a:lnTo>
                      <a:pt x="27" y="1337"/>
                    </a:lnTo>
                    <a:lnTo>
                      <a:pt x="43" y="1337"/>
                    </a:lnTo>
                    <a:lnTo>
                      <a:pt x="61" y="1335"/>
                    </a:lnTo>
                    <a:lnTo>
                      <a:pt x="61" y="1335"/>
                    </a:lnTo>
                    <a:lnTo>
                      <a:pt x="66" y="1333"/>
                    </a:lnTo>
                    <a:lnTo>
                      <a:pt x="70" y="1331"/>
                    </a:lnTo>
                    <a:lnTo>
                      <a:pt x="80" y="1324"/>
                    </a:lnTo>
                    <a:lnTo>
                      <a:pt x="88" y="1316"/>
                    </a:lnTo>
                    <a:lnTo>
                      <a:pt x="92" y="1314"/>
                    </a:lnTo>
                    <a:lnTo>
                      <a:pt x="96" y="1313"/>
                    </a:lnTo>
                    <a:lnTo>
                      <a:pt x="96" y="1313"/>
                    </a:lnTo>
                    <a:close/>
                    <a:moveTo>
                      <a:pt x="140" y="297"/>
                    </a:moveTo>
                    <a:lnTo>
                      <a:pt x="140" y="297"/>
                    </a:lnTo>
                    <a:lnTo>
                      <a:pt x="185" y="295"/>
                    </a:lnTo>
                    <a:lnTo>
                      <a:pt x="185" y="295"/>
                    </a:lnTo>
                    <a:lnTo>
                      <a:pt x="173" y="395"/>
                    </a:lnTo>
                    <a:lnTo>
                      <a:pt x="173" y="395"/>
                    </a:lnTo>
                    <a:lnTo>
                      <a:pt x="171" y="409"/>
                    </a:lnTo>
                    <a:lnTo>
                      <a:pt x="171" y="417"/>
                    </a:lnTo>
                    <a:lnTo>
                      <a:pt x="171" y="420"/>
                    </a:lnTo>
                    <a:lnTo>
                      <a:pt x="174" y="423"/>
                    </a:lnTo>
                    <a:lnTo>
                      <a:pt x="174" y="423"/>
                    </a:lnTo>
                    <a:lnTo>
                      <a:pt x="189" y="440"/>
                    </a:lnTo>
                    <a:lnTo>
                      <a:pt x="198" y="450"/>
                    </a:lnTo>
                    <a:lnTo>
                      <a:pt x="203" y="453"/>
                    </a:lnTo>
                    <a:lnTo>
                      <a:pt x="205" y="453"/>
                    </a:lnTo>
                    <a:lnTo>
                      <a:pt x="205" y="453"/>
                    </a:lnTo>
                    <a:lnTo>
                      <a:pt x="224" y="440"/>
                    </a:lnTo>
                    <a:lnTo>
                      <a:pt x="235" y="432"/>
                    </a:lnTo>
                    <a:lnTo>
                      <a:pt x="238" y="430"/>
                    </a:lnTo>
                    <a:lnTo>
                      <a:pt x="239" y="427"/>
                    </a:lnTo>
                    <a:lnTo>
                      <a:pt x="239" y="427"/>
                    </a:lnTo>
                    <a:lnTo>
                      <a:pt x="238" y="385"/>
                    </a:lnTo>
                    <a:lnTo>
                      <a:pt x="238" y="385"/>
                    </a:lnTo>
                    <a:lnTo>
                      <a:pt x="233" y="285"/>
                    </a:lnTo>
                    <a:lnTo>
                      <a:pt x="233" y="285"/>
                    </a:lnTo>
                    <a:lnTo>
                      <a:pt x="283" y="286"/>
                    </a:lnTo>
                    <a:lnTo>
                      <a:pt x="283" y="286"/>
                    </a:lnTo>
                    <a:lnTo>
                      <a:pt x="283" y="289"/>
                    </a:lnTo>
                    <a:lnTo>
                      <a:pt x="286" y="296"/>
                    </a:lnTo>
                    <a:lnTo>
                      <a:pt x="288" y="319"/>
                    </a:lnTo>
                    <a:lnTo>
                      <a:pt x="294" y="355"/>
                    </a:lnTo>
                    <a:lnTo>
                      <a:pt x="294" y="355"/>
                    </a:lnTo>
                    <a:lnTo>
                      <a:pt x="301" y="398"/>
                    </a:lnTo>
                    <a:lnTo>
                      <a:pt x="308" y="442"/>
                    </a:lnTo>
                    <a:lnTo>
                      <a:pt x="308" y="442"/>
                    </a:lnTo>
                    <a:lnTo>
                      <a:pt x="312" y="465"/>
                    </a:lnTo>
                    <a:lnTo>
                      <a:pt x="316" y="479"/>
                    </a:lnTo>
                    <a:lnTo>
                      <a:pt x="317" y="483"/>
                    </a:lnTo>
                    <a:lnTo>
                      <a:pt x="320" y="485"/>
                    </a:lnTo>
                    <a:lnTo>
                      <a:pt x="320" y="485"/>
                    </a:lnTo>
                    <a:lnTo>
                      <a:pt x="298" y="498"/>
                    </a:lnTo>
                    <a:lnTo>
                      <a:pt x="273" y="507"/>
                    </a:lnTo>
                    <a:lnTo>
                      <a:pt x="261" y="510"/>
                    </a:lnTo>
                    <a:lnTo>
                      <a:pt x="249" y="513"/>
                    </a:lnTo>
                    <a:lnTo>
                      <a:pt x="235" y="514"/>
                    </a:lnTo>
                    <a:lnTo>
                      <a:pt x="223" y="514"/>
                    </a:lnTo>
                    <a:lnTo>
                      <a:pt x="223" y="514"/>
                    </a:lnTo>
                    <a:lnTo>
                      <a:pt x="211" y="513"/>
                    </a:lnTo>
                    <a:lnTo>
                      <a:pt x="198" y="510"/>
                    </a:lnTo>
                    <a:lnTo>
                      <a:pt x="186" y="507"/>
                    </a:lnTo>
                    <a:lnTo>
                      <a:pt x="174" y="502"/>
                    </a:lnTo>
                    <a:lnTo>
                      <a:pt x="174" y="502"/>
                    </a:lnTo>
                    <a:lnTo>
                      <a:pt x="163" y="496"/>
                    </a:lnTo>
                    <a:lnTo>
                      <a:pt x="148" y="488"/>
                    </a:lnTo>
                    <a:lnTo>
                      <a:pt x="134" y="479"/>
                    </a:lnTo>
                    <a:lnTo>
                      <a:pt x="130" y="473"/>
                    </a:lnTo>
                    <a:lnTo>
                      <a:pt x="129" y="469"/>
                    </a:lnTo>
                    <a:lnTo>
                      <a:pt x="129" y="469"/>
                    </a:lnTo>
                    <a:lnTo>
                      <a:pt x="129" y="427"/>
                    </a:lnTo>
                    <a:lnTo>
                      <a:pt x="130" y="383"/>
                    </a:lnTo>
                    <a:lnTo>
                      <a:pt x="133" y="341"/>
                    </a:lnTo>
                    <a:lnTo>
                      <a:pt x="136" y="319"/>
                    </a:lnTo>
                    <a:lnTo>
                      <a:pt x="140" y="297"/>
                    </a:lnTo>
                    <a:lnTo>
                      <a:pt x="140" y="2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238850" y="1904989"/>
            <a:ext cx="1800531" cy="888833"/>
            <a:chOff x="928662" y="1428742"/>
            <a:chExt cx="1350574" cy="666625"/>
          </a:xfrm>
        </p:grpSpPr>
        <p:grpSp>
          <p:nvGrpSpPr>
            <p:cNvPr id="7" name="Group 31"/>
            <p:cNvGrpSpPr/>
            <p:nvPr/>
          </p:nvGrpSpPr>
          <p:grpSpPr>
            <a:xfrm>
              <a:off x="928662" y="1428742"/>
              <a:ext cx="1080677" cy="666625"/>
              <a:chOff x="928662" y="1428742"/>
              <a:chExt cx="1080677" cy="666625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928662" y="1714494"/>
                <a:ext cx="1071570" cy="38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此处添加详细文本描述，建议与标题相关并符合整体语言风格</a:t>
                </a:r>
                <a:endParaRPr 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1259998" y="1428742"/>
                <a:ext cx="749341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团队名称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 1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2151442" y="1500181"/>
              <a:ext cx="127794" cy="1277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38850" y="3333751"/>
            <a:ext cx="1800531" cy="1027333"/>
            <a:chOff x="928662" y="2500312"/>
            <a:chExt cx="1350574" cy="770500"/>
          </a:xfrm>
        </p:grpSpPr>
        <p:grpSp>
          <p:nvGrpSpPr>
            <p:cNvPr id="8" name="Group 30"/>
            <p:cNvGrpSpPr/>
            <p:nvPr/>
          </p:nvGrpSpPr>
          <p:grpSpPr>
            <a:xfrm>
              <a:off x="928662" y="2500312"/>
              <a:ext cx="1080676" cy="770500"/>
              <a:chOff x="928662" y="2500312"/>
              <a:chExt cx="1080676" cy="7705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928662" y="2786064"/>
                <a:ext cx="1071570" cy="484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尽量将每页幻灯片的字数控制在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259997" y="2500312"/>
                <a:ext cx="749341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团队名称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 2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8" name="Oval 97"/>
            <p:cNvSpPr/>
            <p:nvPr/>
          </p:nvSpPr>
          <p:spPr>
            <a:xfrm>
              <a:off x="2151442" y="2571751"/>
              <a:ext cx="127794" cy="1277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38850" y="4762511"/>
            <a:ext cx="1800531" cy="1027333"/>
            <a:chOff x="928662" y="3571882"/>
            <a:chExt cx="1350574" cy="770500"/>
          </a:xfrm>
        </p:grpSpPr>
        <p:grpSp>
          <p:nvGrpSpPr>
            <p:cNvPr id="9" name="Group 32"/>
            <p:cNvGrpSpPr/>
            <p:nvPr/>
          </p:nvGrpSpPr>
          <p:grpSpPr>
            <a:xfrm>
              <a:off x="928662" y="3571882"/>
              <a:ext cx="1080677" cy="770500"/>
              <a:chOff x="928662" y="3571882"/>
              <a:chExt cx="1080677" cy="7705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928662" y="3857634"/>
                <a:ext cx="1071570" cy="484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尽量将每页幻灯片的字数控制在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200</a:t>
                </a: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字以内，据统计每页幻灯片的最好控制在</a:t>
                </a:r>
                <a:r>
                  <a:rPr lang="en-US" altLang="zh-CN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5</a:t>
                </a:r>
                <a:r>
                  <a:rPr lang="zh-CN" altLang="en-US" sz="9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 Light" pitchFamily="34" charset="0"/>
                  </a:rPr>
                  <a:t>分钟之内。</a:t>
                </a:r>
                <a:endPara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259998" y="3571882"/>
                <a:ext cx="749341" cy="219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团队名称</a:t>
                </a: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  <a:cs typeface="Open Sans" panose="020B0606030504020204" pitchFamily="34" charset="0"/>
                  </a:rPr>
                  <a:t> 3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2151442" y="3627260"/>
              <a:ext cx="127794" cy="1277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53137" y="2171692"/>
            <a:ext cx="2118" cy="2665712"/>
            <a:chOff x="2214545" y="1628769"/>
            <a:chExt cx="1589" cy="1999284"/>
          </a:xfrm>
        </p:grpSpPr>
        <p:cxnSp>
          <p:nvCxnSpPr>
            <p:cNvPr id="101" name="Straight Connector 100"/>
            <p:cNvCxnSpPr>
              <a:stCxn id="97" idx="4"/>
              <a:endCxn id="98" idx="0"/>
            </p:cNvCxnSpPr>
            <p:nvPr/>
          </p:nvCxnSpPr>
          <p:spPr>
            <a:xfrm rot="5400000">
              <a:off x="1743451" y="2099863"/>
              <a:ext cx="943776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8" idx="4"/>
              <a:endCxn id="99" idx="0"/>
            </p:cNvCxnSpPr>
            <p:nvPr/>
          </p:nvCxnSpPr>
          <p:spPr>
            <a:xfrm rot="5400000">
              <a:off x="1751482" y="3163402"/>
              <a:ext cx="927715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6"/>
          <p:cNvGrpSpPr/>
          <p:nvPr/>
        </p:nvGrpSpPr>
        <p:grpSpPr>
          <a:xfrm>
            <a:off x="7143622" y="2659873"/>
            <a:ext cx="2190480" cy="3115382"/>
            <a:chOff x="5357818" y="1994904"/>
            <a:chExt cx="1643074" cy="2336537"/>
          </a:xfrm>
        </p:grpSpPr>
        <p:grpSp>
          <p:nvGrpSpPr>
            <p:cNvPr id="4" name="Group 40"/>
            <p:cNvGrpSpPr/>
            <p:nvPr/>
          </p:nvGrpSpPr>
          <p:grpSpPr>
            <a:xfrm>
              <a:off x="5357818" y="2786064"/>
              <a:ext cx="1643074" cy="571504"/>
              <a:chOff x="5357818" y="2428874"/>
              <a:chExt cx="1643074" cy="57150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357818" y="2428874"/>
                <a:ext cx="1643074" cy="35719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786578" y="2786064"/>
                <a:ext cx="214314" cy="2143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5714649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00694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id-ID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58" name="AutoShape 59"/>
            <p:cNvSpPr/>
            <p:nvPr/>
          </p:nvSpPr>
          <p:spPr bwMode="auto">
            <a:xfrm>
              <a:off x="5923971" y="1994904"/>
              <a:ext cx="393702" cy="39303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defTabSz="608965"/>
              <a:endPara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2762661" y="2666995"/>
            <a:ext cx="2190480" cy="3108260"/>
            <a:chOff x="2071670" y="2000246"/>
            <a:chExt cx="1643074" cy="2331195"/>
          </a:xfrm>
        </p:grpSpPr>
        <p:grpSp>
          <p:nvGrpSpPr>
            <p:cNvPr id="6" name="Group 42"/>
            <p:cNvGrpSpPr/>
            <p:nvPr/>
          </p:nvGrpSpPr>
          <p:grpSpPr>
            <a:xfrm>
              <a:off x="2071670" y="2786064"/>
              <a:ext cx="1643074" cy="571504"/>
              <a:chOff x="2071670" y="2428874"/>
              <a:chExt cx="1643074" cy="57150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071670" y="2428874"/>
                <a:ext cx="1643074" cy="3571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500430" y="2786064"/>
                <a:ext cx="214314" cy="214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2428501" y="2786064"/>
              <a:ext cx="946536" cy="3116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143108" y="350044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id-ID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7" name="Group 66"/>
            <p:cNvGrpSpPr/>
            <p:nvPr/>
          </p:nvGrpSpPr>
          <p:grpSpPr>
            <a:xfrm>
              <a:off x="2643174" y="2000246"/>
              <a:ext cx="431456" cy="308976"/>
              <a:chOff x="8340725" y="4748227"/>
              <a:chExt cx="246063" cy="176213"/>
            </a:xfrm>
            <a:solidFill>
              <a:schemeClr val="accent4"/>
            </a:solidFill>
          </p:grpSpPr>
          <p:sp>
            <p:nvSpPr>
              <p:cNvPr id="60" name="Freeform 49"/>
              <p:cNvSpPr/>
              <p:nvPr/>
            </p:nvSpPr>
            <p:spPr bwMode="auto">
              <a:xfrm>
                <a:off x="8340725" y="4748227"/>
                <a:ext cx="138113" cy="176213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60" y="0"/>
                  </a:cxn>
                  <a:cxn ang="0">
                    <a:pos x="155" y="1"/>
                  </a:cxn>
                  <a:cxn ang="0">
                    <a:pos x="151" y="5"/>
                  </a:cxn>
                  <a:cxn ang="0">
                    <a:pos x="75" y="52"/>
                  </a:cxn>
                  <a:cxn ang="0">
                    <a:pos x="15" y="52"/>
                  </a:cxn>
                  <a:cxn ang="0">
                    <a:pos x="15" y="52"/>
                  </a:cxn>
                  <a:cxn ang="0">
                    <a:pos x="10" y="54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2" y="61"/>
                  </a:cxn>
                  <a:cxn ang="0">
                    <a:pos x="0" y="67"/>
                  </a:cxn>
                  <a:cxn ang="0">
                    <a:pos x="0" y="156"/>
                  </a:cxn>
                  <a:cxn ang="0">
                    <a:pos x="0" y="156"/>
                  </a:cxn>
                  <a:cxn ang="0">
                    <a:pos x="2" y="161"/>
                  </a:cxn>
                  <a:cxn ang="0">
                    <a:pos x="4" y="165"/>
                  </a:cxn>
                  <a:cxn ang="0">
                    <a:pos x="4" y="165"/>
                  </a:cxn>
                  <a:cxn ang="0">
                    <a:pos x="10" y="168"/>
                  </a:cxn>
                  <a:cxn ang="0">
                    <a:pos x="15" y="170"/>
                  </a:cxn>
                  <a:cxn ang="0">
                    <a:pos x="75" y="170"/>
                  </a:cxn>
                  <a:cxn ang="0">
                    <a:pos x="151" y="217"/>
                  </a:cxn>
                  <a:cxn ang="0">
                    <a:pos x="151" y="217"/>
                  </a:cxn>
                  <a:cxn ang="0">
                    <a:pos x="155" y="221"/>
                  </a:cxn>
                  <a:cxn ang="0">
                    <a:pos x="160" y="223"/>
                  </a:cxn>
                  <a:cxn ang="0">
                    <a:pos x="160" y="223"/>
                  </a:cxn>
                  <a:cxn ang="0">
                    <a:pos x="165" y="221"/>
                  </a:cxn>
                  <a:cxn ang="0">
                    <a:pos x="171" y="217"/>
                  </a:cxn>
                  <a:cxn ang="0">
                    <a:pos x="171" y="217"/>
                  </a:cxn>
                  <a:cxn ang="0">
                    <a:pos x="174" y="214"/>
                  </a:cxn>
                  <a:cxn ang="0">
                    <a:pos x="174" y="208"/>
                  </a:cxn>
                  <a:cxn ang="0">
                    <a:pos x="174" y="14"/>
                  </a:cxn>
                  <a:cxn ang="0">
                    <a:pos x="174" y="14"/>
                  </a:cxn>
                  <a:cxn ang="0">
                    <a:pos x="174" y="9"/>
                  </a:cxn>
                  <a:cxn ang="0">
                    <a:pos x="171" y="5"/>
                  </a:cxn>
                  <a:cxn ang="0">
                    <a:pos x="171" y="5"/>
                  </a:cxn>
                  <a:cxn ang="0">
                    <a:pos x="165" y="1"/>
                  </a:cxn>
                  <a:cxn ang="0">
                    <a:pos x="160" y="0"/>
                  </a:cxn>
                  <a:cxn ang="0">
                    <a:pos x="160" y="0"/>
                  </a:cxn>
                </a:cxnLst>
                <a:rect l="0" t="0" r="r" b="b"/>
                <a:pathLst>
                  <a:path w="174" h="223">
                    <a:moveTo>
                      <a:pt x="160" y="0"/>
                    </a:moveTo>
                    <a:lnTo>
                      <a:pt x="160" y="0"/>
                    </a:lnTo>
                    <a:lnTo>
                      <a:pt x="155" y="1"/>
                    </a:lnTo>
                    <a:lnTo>
                      <a:pt x="151" y="5"/>
                    </a:lnTo>
                    <a:lnTo>
                      <a:pt x="75" y="52"/>
                    </a:lnTo>
                    <a:lnTo>
                      <a:pt x="15" y="52"/>
                    </a:lnTo>
                    <a:lnTo>
                      <a:pt x="15" y="52"/>
                    </a:lnTo>
                    <a:lnTo>
                      <a:pt x="10" y="54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2" y="161"/>
                    </a:lnTo>
                    <a:lnTo>
                      <a:pt x="4" y="165"/>
                    </a:lnTo>
                    <a:lnTo>
                      <a:pt x="4" y="165"/>
                    </a:lnTo>
                    <a:lnTo>
                      <a:pt x="10" y="168"/>
                    </a:lnTo>
                    <a:lnTo>
                      <a:pt x="15" y="170"/>
                    </a:lnTo>
                    <a:lnTo>
                      <a:pt x="75" y="170"/>
                    </a:lnTo>
                    <a:lnTo>
                      <a:pt x="151" y="217"/>
                    </a:lnTo>
                    <a:lnTo>
                      <a:pt x="151" y="217"/>
                    </a:lnTo>
                    <a:lnTo>
                      <a:pt x="155" y="221"/>
                    </a:lnTo>
                    <a:lnTo>
                      <a:pt x="160" y="223"/>
                    </a:lnTo>
                    <a:lnTo>
                      <a:pt x="160" y="223"/>
                    </a:lnTo>
                    <a:lnTo>
                      <a:pt x="165" y="221"/>
                    </a:lnTo>
                    <a:lnTo>
                      <a:pt x="171" y="217"/>
                    </a:lnTo>
                    <a:lnTo>
                      <a:pt x="171" y="217"/>
                    </a:lnTo>
                    <a:lnTo>
                      <a:pt x="174" y="214"/>
                    </a:lnTo>
                    <a:lnTo>
                      <a:pt x="174" y="208"/>
                    </a:lnTo>
                    <a:lnTo>
                      <a:pt x="174" y="14"/>
                    </a:lnTo>
                    <a:lnTo>
                      <a:pt x="174" y="14"/>
                    </a:lnTo>
                    <a:lnTo>
                      <a:pt x="174" y="9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65" y="1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1" name="Freeform 50"/>
              <p:cNvSpPr/>
              <p:nvPr/>
            </p:nvSpPr>
            <p:spPr bwMode="auto">
              <a:xfrm>
                <a:off x="8496300" y="4792677"/>
                <a:ext cx="44450" cy="87313"/>
              </a:xfrm>
              <a:custGeom>
                <a:avLst/>
                <a:gdLst/>
                <a:ahLst/>
                <a:cxnLst>
                  <a:cxn ang="0">
                    <a:pos x="46" y="87"/>
                  </a:cxn>
                  <a:cxn ang="0">
                    <a:pos x="53" y="72"/>
                  </a:cxn>
                  <a:cxn ang="0">
                    <a:pos x="56" y="56"/>
                  </a:cxn>
                  <a:cxn ang="0">
                    <a:pos x="55" y="47"/>
                  </a:cxn>
                  <a:cxn ang="0">
                    <a:pos x="51" y="31"/>
                  </a:cxn>
                  <a:cxn ang="0">
                    <a:pos x="46" y="23"/>
                  </a:cxn>
                  <a:cxn ang="0">
                    <a:pos x="35" y="11"/>
                  </a:cxn>
                  <a:cxn ang="0">
                    <a:pos x="20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5"/>
                  </a:cxn>
                  <a:cxn ang="0">
                    <a:pos x="0" y="14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9" y="29"/>
                  </a:cxn>
                  <a:cxn ang="0">
                    <a:pos x="17" y="34"/>
                  </a:cxn>
                  <a:cxn ang="0">
                    <a:pos x="24" y="42"/>
                  </a:cxn>
                  <a:cxn ang="0">
                    <a:pos x="26" y="49"/>
                  </a:cxn>
                  <a:cxn ang="0">
                    <a:pos x="27" y="56"/>
                  </a:cxn>
                  <a:cxn ang="0">
                    <a:pos x="24" y="69"/>
                  </a:cxn>
                  <a:cxn ang="0">
                    <a:pos x="20" y="72"/>
                  </a:cxn>
                  <a:cxn ang="0">
                    <a:pos x="17" y="76"/>
                  </a:cxn>
                  <a:cxn ang="0">
                    <a:pos x="9" y="81"/>
                  </a:cxn>
                  <a:cxn ang="0">
                    <a:pos x="2" y="87"/>
                  </a:cxn>
                  <a:cxn ang="0">
                    <a:pos x="0" y="96"/>
                  </a:cxn>
                  <a:cxn ang="0">
                    <a:pos x="2" y="101"/>
                  </a:cxn>
                  <a:cxn ang="0">
                    <a:pos x="4" y="105"/>
                  </a:cxn>
                  <a:cxn ang="0">
                    <a:pos x="15" y="110"/>
                  </a:cxn>
                  <a:cxn ang="0">
                    <a:pos x="20" y="109"/>
                  </a:cxn>
                  <a:cxn ang="0">
                    <a:pos x="27" y="105"/>
                  </a:cxn>
                  <a:cxn ang="0">
                    <a:pos x="40" y="94"/>
                  </a:cxn>
                  <a:cxn ang="0">
                    <a:pos x="46" y="87"/>
                  </a:cxn>
                </a:cxnLst>
                <a:rect l="0" t="0" r="r" b="b"/>
                <a:pathLst>
                  <a:path w="56" h="110">
                    <a:moveTo>
                      <a:pt x="46" y="87"/>
                    </a:moveTo>
                    <a:lnTo>
                      <a:pt x="46" y="87"/>
                    </a:lnTo>
                    <a:lnTo>
                      <a:pt x="51" y="80"/>
                    </a:lnTo>
                    <a:lnTo>
                      <a:pt x="53" y="72"/>
                    </a:lnTo>
                    <a:lnTo>
                      <a:pt x="55" y="63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5" y="47"/>
                    </a:lnTo>
                    <a:lnTo>
                      <a:pt x="53" y="38"/>
                    </a:lnTo>
                    <a:lnTo>
                      <a:pt x="51" y="3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0" y="16"/>
                    </a:lnTo>
                    <a:lnTo>
                      <a:pt x="35" y="11"/>
                    </a:lnTo>
                    <a:lnTo>
                      <a:pt x="27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20" y="38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6" y="49"/>
                    </a:lnTo>
                    <a:lnTo>
                      <a:pt x="27" y="56"/>
                    </a:lnTo>
                    <a:lnTo>
                      <a:pt x="27" y="56"/>
                    </a:lnTo>
                    <a:lnTo>
                      <a:pt x="26" y="62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0" y="72"/>
                    </a:lnTo>
                    <a:lnTo>
                      <a:pt x="17" y="76"/>
                    </a:lnTo>
                    <a:lnTo>
                      <a:pt x="17" y="7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2" y="87"/>
                    </a:lnTo>
                    <a:lnTo>
                      <a:pt x="2" y="87"/>
                    </a:lnTo>
                    <a:lnTo>
                      <a:pt x="0" y="91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1"/>
                    </a:lnTo>
                    <a:lnTo>
                      <a:pt x="4" y="105"/>
                    </a:lnTo>
                    <a:lnTo>
                      <a:pt x="4" y="105"/>
                    </a:lnTo>
                    <a:lnTo>
                      <a:pt x="9" y="109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20" y="109"/>
                    </a:lnTo>
                    <a:lnTo>
                      <a:pt x="20" y="109"/>
                    </a:lnTo>
                    <a:lnTo>
                      <a:pt x="27" y="105"/>
                    </a:lnTo>
                    <a:lnTo>
                      <a:pt x="35" y="100"/>
                    </a:lnTo>
                    <a:lnTo>
                      <a:pt x="40" y="94"/>
                    </a:lnTo>
                    <a:lnTo>
                      <a:pt x="46" y="87"/>
                    </a:lnTo>
                    <a:lnTo>
                      <a:pt x="46" y="8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  <p:sp>
            <p:nvSpPr>
              <p:cNvPr id="62" name="Freeform 51"/>
              <p:cNvSpPr/>
              <p:nvPr/>
            </p:nvSpPr>
            <p:spPr bwMode="auto">
              <a:xfrm>
                <a:off x="8515350" y="4751402"/>
                <a:ext cx="71438" cy="17145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4" y="0"/>
                  </a:cxn>
                  <a:cxn ang="0">
                    <a:pos x="3" y="4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22"/>
                  </a:cxn>
                  <a:cxn ang="0">
                    <a:pos x="7" y="27"/>
                  </a:cxn>
                  <a:cxn ang="0">
                    <a:pos x="25" y="38"/>
                  </a:cxn>
                  <a:cxn ang="0">
                    <a:pos x="32" y="44"/>
                  </a:cxn>
                  <a:cxn ang="0">
                    <a:pos x="47" y="60"/>
                  </a:cxn>
                  <a:cxn ang="0">
                    <a:pos x="51" y="69"/>
                  </a:cxn>
                  <a:cxn ang="0">
                    <a:pos x="58" y="87"/>
                  </a:cxn>
                  <a:cxn ang="0">
                    <a:pos x="61" y="109"/>
                  </a:cxn>
                  <a:cxn ang="0">
                    <a:pos x="60" y="118"/>
                  </a:cxn>
                  <a:cxn ang="0">
                    <a:pos x="56" y="138"/>
                  </a:cxn>
                  <a:cxn ang="0">
                    <a:pos x="51" y="147"/>
                  </a:cxn>
                  <a:cxn ang="0">
                    <a:pos x="40" y="165"/>
                  </a:cxn>
                  <a:cxn ang="0">
                    <a:pos x="25" y="178"/>
                  </a:cxn>
                  <a:cxn ang="0">
                    <a:pos x="7" y="189"/>
                  </a:cxn>
                  <a:cxn ang="0">
                    <a:pos x="3" y="191"/>
                  </a:cxn>
                  <a:cxn ang="0">
                    <a:pos x="0" y="198"/>
                  </a:cxn>
                  <a:cxn ang="0">
                    <a:pos x="0" y="202"/>
                  </a:cxn>
                  <a:cxn ang="0">
                    <a:pos x="3" y="212"/>
                  </a:cxn>
                  <a:cxn ang="0">
                    <a:pos x="9" y="216"/>
                  </a:cxn>
                  <a:cxn ang="0">
                    <a:pos x="14" y="216"/>
                  </a:cxn>
                  <a:cxn ang="0">
                    <a:pos x="20" y="214"/>
                  </a:cxn>
                  <a:cxn ang="0">
                    <a:pos x="49" y="198"/>
                  </a:cxn>
                  <a:cxn ang="0">
                    <a:pos x="71" y="173"/>
                  </a:cxn>
                  <a:cxn ang="0">
                    <a:pos x="80" y="158"/>
                  </a:cxn>
                  <a:cxn ang="0">
                    <a:pos x="89" y="125"/>
                  </a:cxn>
                  <a:cxn ang="0">
                    <a:pos x="90" y="109"/>
                  </a:cxn>
                  <a:cxn ang="0">
                    <a:pos x="85" y="75"/>
                  </a:cxn>
                  <a:cxn ang="0">
                    <a:pos x="71" y="44"/>
                  </a:cxn>
                  <a:cxn ang="0">
                    <a:pos x="60" y="31"/>
                  </a:cxn>
                  <a:cxn ang="0">
                    <a:pos x="34" y="9"/>
                  </a:cxn>
                  <a:cxn ang="0">
                    <a:pos x="20" y="2"/>
                  </a:cxn>
                </a:cxnLst>
                <a:rect l="0" t="0" r="r" b="b"/>
                <a:pathLst>
                  <a:path w="90" h="216">
                    <a:moveTo>
                      <a:pt x="20" y="2"/>
                    </a:move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3" y="26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32" y="44"/>
                    </a:lnTo>
                    <a:lnTo>
                      <a:pt x="40" y="51"/>
                    </a:lnTo>
                    <a:lnTo>
                      <a:pt x="47" y="60"/>
                    </a:lnTo>
                    <a:lnTo>
                      <a:pt x="51" y="69"/>
                    </a:lnTo>
                    <a:lnTo>
                      <a:pt x="51" y="69"/>
                    </a:lnTo>
                    <a:lnTo>
                      <a:pt x="56" y="78"/>
                    </a:lnTo>
                    <a:lnTo>
                      <a:pt x="58" y="87"/>
                    </a:lnTo>
                    <a:lnTo>
                      <a:pt x="60" y="98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0" y="118"/>
                    </a:lnTo>
                    <a:lnTo>
                      <a:pt x="58" y="129"/>
                    </a:lnTo>
                    <a:lnTo>
                      <a:pt x="56" y="138"/>
                    </a:lnTo>
                    <a:lnTo>
                      <a:pt x="51" y="147"/>
                    </a:lnTo>
                    <a:lnTo>
                      <a:pt x="51" y="147"/>
                    </a:lnTo>
                    <a:lnTo>
                      <a:pt x="47" y="156"/>
                    </a:lnTo>
                    <a:lnTo>
                      <a:pt x="40" y="165"/>
                    </a:lnTo>
                    <a:lnTo>
                      <a:pt x="32" y="173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7" y="189"/>
                    </a:lnTo>
                    <a:lnTo>
                      <a:pt x="7" y="189"/>
                    </a:lnTo>
                    <a:lnTo>
                      <a:pt x="3" y="191"/>
                    </a:lnTo>
                    <a:lnTo>
                      <a:pt x="2" y="194"/>
                    </a:lnTo>
                    <a:lnTo>
                      <a:pt x="0" y="198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0" y="207"/>
                    </a:lnTo>
                    <a:lnTo>
                      <a:pt x="3" y="212"/>
                    </a:lnTo>
                    <a:lnTo>
                      <a:pt x="3" y="212"/>
                    </a:lnTo>
                    <a:lnTo>
                      <a:pt x="9" y="216"/>
                    </a:lnTo>
                    <a:lnTo>
                      <a:pt x="14" y="216"/>
                    </a:lnTo>
                    <a:lnTo>
                      <a:pt x="14" y="216"/>
                    </a:lnTo>
                    <a:lnTo>
                      <a:pt x="20" y="214"/>
                    </a:lnTo>
                    <a:lnTo>
                      <a:pt x="20" y="214"/>
                    </a:lnTo>
                    <a:lnTo>
                      <a:pt x="34" y="207"/>
                    </a:lnTo>
                    <a:lnTo>
                      <a:pt x="49" y="198"/>
                    </a:lnTo>
                    <a:lnTo>
                      <a:pt x="60" y="185"/>
                    </a:lnTo>
                    <a:lnTo>
                      <a:pt x="71" y="173"/>
                    </a:lnTo>
                    <a:lnTo>
                      <a:pt x="71" y="173"/>
                    </a:lnTo>
                    <a:lnTo>
                      <a:pt x="80" y="158"/>
                    </a:lnTo>
                    <a:lnTo>
                      <a:pt x="85" y="142"/>
                    </a:lnTo>
                    <a:lnTo>
                      <a:pt x="89" y="125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89" y="91"/>
                    </a:lnTo>
                    <a:lnTo>
                      <a:pt x="85" y="75"/>
                    </a:lnTo>
                    <a:lnTo>
                      <a:pt x="80" y="58"/>
                    </a:lnTo>
                    <a:lnTo>
                      <a:pt x="71" y="44"/>
                    </a:lnTo>
                    <a:lnTo>
                      <a:pt x="71" y="44"/>
                    </a:lnTo>
                    <a:lnTo>
                      <a:pt x="60" y="31"/>
                    </a:lnTo>
                    <a:lnTo>
                      <a:pt x="49" y="18"/>
                    </a:lnTo>
                    <a:lnTo>
                      <a:pt x="34" y="9"/>
                    </a:lnTo>
                    <a:lnTo>
                      <a:pt x="20" y="2"/>
                    </a:lnTo>
                    <a:lnTo>
                      <a:pt x="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+mn-ea"/>
                </a:endParaRPr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4953141" y="1809740"/>
            <a:ext cx="2190480" cy="3483501"/>
            <a:chOff x="3714744" y="1357304"/>
            <a:chExt cx="1643074" cy="2612626"/>
          </a:xfrm>
        </p:grpSpPr>
        <p:grpSp>
          <p:nvGrpSpPr>
            <p:cNvPr id="9" name="Group 41"/>
            <p:cNvGrpSpPr/>
            <p:nvPr/>
          </p:nvGrpSpPr>
          <p:grpSpPr>
            <a:xfrm>
              <a:off x="3714744" y="2571750"/>
              <a:ext cx="1643074" cy="571504"/>
              <a:chOff x="3714744" y="2214560"/>
              <a:chExt cx="1643074" cy="57150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714744" y="2428874"/>
                <a:ext cx="1643074" cy="35719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43504" y="2214560"/>
                <a:ext cx="214314" cy="214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4071575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714744" y="135730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id-ID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4" name="Freeform 59"/>
            <p:cNvSpPr>
              <a:spLocks noEditPoints="1"/>
            </p:cNvSpPr>
            <p:nvPr/>
          </p:nvSpPr>
          <p:spPr bwMode="auto">
            <a:xfrm>
              <a:off x="4357686" y="3571882"/>
              <a:ext cx="398052" cy="398048"/>
            </a:xfrm>
            <a:custGeom>
              <a:avLst/>
              <a:gdLst/>
              <a:ahLst/>
              <a:cxnLst>
                <a:cxn ang="0">
                  <a:pos x="129" y="1"/>
                </a:cxn>
                <a:cxn ang="0">
                  <a:pos x="87" y="12"/>
                </a:cxn>
                <a:cxn ang="0">
                  <a:pos x="53" y="32"/>
                </a:cxn>
                <a:cxn ang="0">
                  <a:pos x="26" y="63"/>
                </a:cxn>
                <a:cxn ang="0">
                  <a:pos x="8" y="101"/>
                </a:cxn>
                <a:cxn ang="0">
                  <a:pos x="0" y="143"/>
                </a:cxn>
                <a:cxn ang="0">
                  <a:pos x="4" y="172"/>
                </a:cxn>
                <a:cxn ang="0">
                  <a:pos x="19" y="212"/>
                </a:cxn>
                <a:cxn ang="0">
                  <a:pos x="42" y="244"/>
                </a:cxn>
                <a:cxn ang="0">
                  <a:pos x="75" y="270"/>
                </a:cxn>
                <a:cxn ang="0">
                  <a:pos x="115" y="284"/>
                </a:cxn>
                <a:cxn ang="0">
                  <a:pos x="144" y="286"/>
                </a:cxn>
                <a:cxn ang="0">
                  <a:pos x="185" y="281"/>
                </a:cxn>
                <a:cxn ang="0">
                  <a:pos x="223" y="263"/>
                </a:cxn>
                <a:cxn ang="0">
                  <a:pos x="254" y="235"/>
                </a:cxn>
                <a:cxn ang="0">
                  <a:pos x="276" y="199"/>
                </a:cxn>
                <a:cxn ang="0">
                  <a:pos x="285" y="157"/>
                </a:cxn>
                <a:cxn ang="0">
                  <a:pos x="285" y="128"/>
                </a:cxn>
                <a:cxn ang="0">
                  <a:pos x="276" y="89"/>
                </a:cxn>
                <a:cxn ang="0">
                  <a:pos x="254" y="52"/>
                </a:cxn>
                <a:cxn ang="0">
                  <a:pos x="223" y="25"/>
                </a:cxn>
                <a:cxn ang="0">
                  <a:pos x="185" y="7"/>
                </a:cxn>
                <a:cxn ang="0">
                  <a:pos x="144" y="0"/>
                </a:cxn>
                <a:cxn ang="0">
                  <a:pos x="144" y="252"/>
                </a:cxn>
                <a:cxn ang="0">
                  <a:pos x="102" y="243"/>
                </a:cxn>
                <a:cxn ang="0">
                  <a:pos x="55" y="203"/>
                </a:cxn>
                <a:cxn ang="0">
                  <a:pos x="37" y="154"/>
                </a:cxn>
                <a:cxn ang="0">
                  <a:pos x="37" y="132"/>
                </a:cxn>
                <a:cxn ang="0">
                  <a:pos x="55" y="83"/>
                </a:cxn>
                <a:cxn ang="0">
                  <a:pos x="102" y="45"/>
                </a:cxn>
                <a:cxn ang="0">
                  <a:pos x="144" y="36"/>
                </a:cxn>
                <a:cxn ang="0">
                  <a:pos x="165" y="38"/>
                </a:cxn>
                <a:cxn ang="0">
                  <a:pos x="220" y="67"/>
                </a:cxn>
                <a:cxn ang="0">
                  <a:pos x="249" y="121"/>
                </a:cxn>
                <a:cxn ang="0">
                  <a:pos x="251" y="143"/>
                </a:cxn>
                <a:cxn ang="0">
                  <a:pos x="241" y="185"/>
                </a:cxn>
                <a:cxn ang="0">
                  <a:pos x="203" y="232"/>
                </a:cxn>
                <a:cxn ang="0">
                  <a:pos x="154" y="250"/>
                </a:cxn>
                <a:cxn ang="0">
                  <a:pos x="232" y="143"/>
                </a:cxn>
                <a:cxn ang="0">
                  <a:pos x="227" y="156"/>
                </a:cxn>
                <a:cxn ang="0">
                  <a:pos x="144" y="161"/>
                </a:cxn>
                <a:cxn ang="0">
                  <a:pos x="131" y="156"/>
                </a:cxn>
                <a:cxn ang="0">
                  <a:pos x="125" y="72"/>
                </a:cxn>
                <a:cxn ang="0">
                  <a:pos x="131" y="60"/>
                </a:cxn>
                <a:cxn ang="0">
                  <a:pos x="144" y="54"/>
                </a:cxn>
                <a:cxn ang="0">
                  <a:pos x="160" y="65"/>
                </a:cxn>
                <a:cxn ang="0">
                  <a:pos x="214" y="125"/>
                </a:cxn>
                <a:cxn ang="0">
                  <a:pos x="227" y="130"/>
                </a:cxn>
                <a:cxn ang="0">
                  <a:pos x="232" y="143"/>
                </a:cxn>
              </a:cxnLst>
              <a:rect l="0" t="0" r="r" b="b"/>
              <a:pathLst>
                <a:path w="287" h="286">
                  <a:moveTo>
                    <a:pt x="144" y="0"/>
                  </a:moveTo>
                  <a:lnTo>
                    <a:pt x="144" y="0"/>
                  </a:lnTo>
                  <a:lnTo>
                    <a:pt x="129" y="1"/>
                  </a:lnTo>
                  <a:lnTo>
                    <a:pt x="115" y="3"/>
                  </a:lnTo>
                  <a:lnTo>
                    <a:pt x="100" y="7"/>
                  </a:lnTo>
                  <a:lnTo>
                    <a:pt x="87" y="12"/>
                  </a:lnTo>
                  <a:lnTo>
                    <a:pt x="75" y="18"/>
                  </a:lnTo>
                  <a:lnTo>
                    <a:pt x="64" y="25"/>
                  </a:lnTo>
                  <a:lnTo>
                    <a:pt x="53" y="32"/>
                  </a:lnTo>
                  <a:lnTo>
                    <a:pt x="42" y="43"/>
                  </a:lnTo>
                  <a:lnTo>
                    <a:pt x="33" y="52"/>
                  </a:lnTo>
                  <a:lnTo>
                    <a:pt x="26" y="63"/>
                  </a:lnTo>
                  <a:lnTo>
                    <a:pt x="19" y="76"/>
                  </a:lnTo>
                  <a:lnTo>
                    <a:pt x="11" y="89"/>
                  </a:lnTo>
                  <a:lnTo>
                    <a:pt x="8" y="101"/>
                  </a:lnTo>
                  <a:lnTo>
                    <a:pt x="4" y="114"/>
                  </a:lnTo>
                  <a:lnTo>
                    <a:pt x="0" y="128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4" y="172"/>
                  </a:lnTo>
                  <a:lnTo>
                    <a:pt x="8" y="186"/>
                  </a:lnTo>
                  <a:lnTo>
                    <a:pt x="11" y="199"/>
                  </a:lnTo>
                  <a:lnTo>
                    <a:pt x="19" y="212"/>
                  </a:lnTo>
                  <a:lnTo>
                    <a:pt x="26" y="223"/>
                  </a:lnTo>
                  <a:lnTo>
                    <a:pt x="33" y="235"/>
                  </a:lnTo>
                  <a:lnTo>
                    <a:pt x="42" y="244"/>
                  </a:lnTo>
                  <a:lnTo>
                    <a:pt x="53" y="253"/>
                  </a:lnTo>
                  <a:lnTo>
                    <a:pt x="64" y="263"/>
                  </a:lnTo>
                  <a:lnTo>
                    <a:pt x="75" y="270"/>
                  </a:lnTo>
                  <a:lnTo>
                    <a:pt x="87" y="275"/>
                  </a:lnTo>
                  <a:lnTo>
                    <a:pt x="100" y="281"/>
                  </a:lnTo>
                  <a:lnTo>
                    <a:pt x="115" y="284"/>
                  </a:lnTo>
                  <a:lnTo>
                    <a:pt x="129" y="286"/>
                  </a:lnTo>
                  <a:lnTo>
                    <a:pt x="144" y="286"/>
                  </a:lnTo>
                  <a:lnTo>
                    <a:pt x="144" y="286"/>
                  </a:lnTo>
                  <a:lnTo>
                    <a:pt x="158" y="286"/>
                  </a:lnTo>
                  <a:lnTo>
                    <a:pt x="173" y="284"/>
                  </a:lnTo>
                  <a:lnTo>
                    <a:pt x="185" y="281"/>
                  </a:lnTo>
                  <a:lnTo>
                    <a:pt x="200" y="275"/>
                  </a:lnTo>
                  <a:lnTo>
                    <a:pt x="212" y="270"/>
                  </a:lnTo>
                  <a:lnTo>
                    <a:pt x="223" y="263"/>
                  </a:lnTo>
                  <a:lnTo>
                    <a:pt x="234" y="253"/>
                  </a:lnTo>
                  <a:lnTo>
                    <a:pt x="245" y="244"/>
                  </a:lnTo>
                  <a:lnTo>
                    <a:pt x="254" y="235"/>
                  </a:lnTo>
                  <a:lnTo>
                    <a:pt x="261" y="223"/>
                  </a:lnTo>
                  <a:lnTo>
                    <a:pt x="269" y="212"/>
                  </a:lnTo>
                  <a:lnTo>
                    <a:pt x="276" y="199"/>
                  </a:lnTo>
                  <a:lnTo>
                    <a:pt x="280" y="186"/>
                  </a:lnTo>
                  <a:lnTo>
                    <a:pt x="283" y="172"/>
                  </a:lnTo>
                  <a:lnTo>
                    <a:pt x="285" y="157"/>
                  </a:lnTo>
                  <a:lnTo>
                    <a:pt x="287" y="143"/>
                  </a:lnTo>
                  <a:lnTo>
                    <a:pt x="287" y="143"/>
                  </a:lnTo>
                  <a:lnTo>
                    <a:pt x="285" y="128"/>
                  </a:lnTo>
                  <a:lnTo>
                    <a:pt x="283" y="114"/>
                  </a:lnTo>
                  <a:lnTo>
                    <a:pt x="280" y="101"/>
                  </a:lnTo>
                  <a:lnTo>
                    <a:pt x="276" y="89"/>
                  </a:lnTo>
                  <a:lnTo>
                    <a:pt x="269" y="76"/>
                  </a:lnTo>
                  <a:lnTo>
                    <a:pt x="261" y="63"/>
                  </a:lnTo>
                  <a:lnTo>
                    <a:pt x="254" y="52"/>
                  </a:lnTo>
                  <a:lnTo>
                    <a:pt x="245" y="43"/>
                  </a:lnTo>
                  <a:lnTo>
                    <a:pt x="234" y="32"/>
                  </a:lnTo>
                  <a:lnTo>
                    <a:pt x="223" y="25"/>
                  </a:lnTo>
                  <a:lnTo>
                    <a:pt x="212" y="18"/>
                  </a:lnTo>
                  <a:lnTo>
                    <a:pt x="200" y="12"/>
                  </a:lnTo>
                  <a:lnTo>
                    <a:pt x="185" y="7"/>
                  </a:lnTo>
                  <a:lnTo>
                    <a:pt x="173" y="3"/>
                  </a:lnTo>
                  <a:lnTo>
                    <a:pt x="158" y="1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44" y="252"/>
                  </a:moveTo>
                  <a:lnTo>
                    <a:pt x="144" y="252"/>
                  </a:lnTo>
                  <a:lnTo>
                    <a:pt x="133" y="250"/>
                  </a:lnTo>
                  <a:lnTo>
                    <a:pt x="122" y="248"/>
                  </a:lnTo>
                  <a:lnTo>
                    <a:pt x="102" y="243"/>
                  </a:lnTo>
                  <a:lnTo>
                    <a:pt x="84" y="232"/>
                  </a:lnTo>
                  <a:lnTo>
                    <a:pt x="67" y="219"/>
                  </a:lnTo>
                  <a:lnTo>
                    <a:pt x="55" y="203"/>
                  </a:lnTo>
                  <a:lnTo>
                    <a:pt x="44" y="185"/>
                  </a:lnTo>
                  <a:lnTo>
                    <a:pt x="38" y="165"/>
                  </a:lnTo>
                  <a:lnTo>
                    <a:pt x="37" y="154"/>
                  </a:lnTo>
                  <a:lnTo>
                    <a:pt x="37" y="143"/>
                  </a:lnTo>
                  <a:lnTo>
                    <a:pt x="37" y="143"/>
                  </a:lnTo>
                  <a:lnTo>
                    <a:pt x="37" y="132"/>
                  </a:lnTo>
                  <a:lnTo>
                    <a:pt x="38" y="121"/>
                  </a:lnTo>
                  <a:lnTo>
                    <a:pt x="44" y="101"/>
                  </a:lnTo>
                  <a:lnTo>
                    <a:pt x="55" y="83"/>
                  </a:lnTo>
                  <a:lnTo>
                    <a:pt x="67" y="67"/>
                  </a:lnTo>
                  <a:lnTo>
                    <a:pt x="84" y="54"/>
                  </a:lnTo>
                  <a:lnTo>
                    <a:pt x="102" y="45"/>
                  </a:lnTo>
                  <a:lnTo>
                    <a:pt x="122" y="38"/>
                  </a:lnTo>
                  <a:lnTo>
                    <a:pt x="133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54" y="36"/>
                  </a:lnTo>
                  <a:lnTo>
                    <a:pt x="165" y="38"/>
                  </a:lnTo>
                  <a:lnTo>
                    <a:pt x="185" y="45"/>
                  </a:lnTo>
                  <a:lnTo>
                    <a:pt x="203" y="54"/>
                  </a:lnTo>
                  <a:lnTo>
                    <a:pt x="220" y="67"/>
                  </a:lnTo>
                  <a:lnTo>
                    <a:pt x="232" y="83"/>
                  </a:lnTo>
                  <a:lnTo>
                    <a:pt x="241" y="101"/>
                  </a:lnTo>
                  <a:lnTo>
                    <a:pt x="249" y="121"/>
                  </a:lnTo>
                  <a:lnTo>
                    <a:pt x="251" y="132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51" y="154"/>
                  </a:lnTo>
                  <a:lnTo>
                    <a:pt x="249" y="165"/>
                  </a:lnTo>
                  <a:lnTo>
                    <a:pt x="241" y="185"/>
                  </a:lnTo>
                  <a:lnTo>
                    <a:pt x="232" y="203"/>
                  </a:lnTo>
                  <a:lnTo>
                    <a:pt x="220" y="219"/>
                  </a:lnTo>
                  <a:lnTo>
                    <a:pt x="203" y="232"/>
                  </a:lnTo>
                  <a:lnTo>
                    <a:pt x="185" y="243"/>
                  </a:lnTo>
                  <a:lnTo>
                    <a:pt x="165" y="248"/>
                  </a:lnTo>
                  <a:lnTo>
                    <a:pt x="154" y="250"/>
                  </a:lnTo>
                  <a:lnTo>
                    <a:pt x="144" y="252"/>
                  </a:lnTo>
                  <a:lnTo>
                    <a:pt x="144" y="252"/>
                  </a:lnTo>
                  <a:close/>
                  <a:moveTo>
                    <a:pt x="232" y="143"/>
                  </a:moveTo>
                  <a:lnTo>
                    <a:pt x="232" y="143"/>
                  </a:lnTo>
                  <a:lnTo>
                    <a:pt x="231" y="150"/>
                  </a:lnTo>
                  <a:lnTo>
                    <a:pt x="227" y="156"/>
                  </a:lnTo>
                  <a:lnTo>
                    <a:pt x="222" y="159"/>
                  </a:lnTo>
                  <a:lnTo>
                    <a:pt x="214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36" y="159"/>
                  </a:lnTo>
                  <a:lnTo>
                    <a:pt x="131" y="156"/>
                  </a:lnTo>
                  <a:lnTo>
                    <a:pt x="127" y="150"/>
                  </a:lnTo>
                  <a:lnTo>
                    <a:pt x="125" y="143"/>
                  </a:lnTo>
                  <a:lnTo>
                    <a:pt x="125" y="72"/>
                  </a:lnTo>
                  <a:lnTo>
                    <a:pt x="125" y="72"/>
                  </a:lnTo>
                  <a:lnTo>
                    <a:pt x="127" y="65"/>
                  </a:lnTo>
                  <a:lnTo>
                    <a:pt x="131" y="60"/>
                  </a:lnTo>
                  <a:lnTo>
                    <a:pt x="136" y="56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51" y="56"/>
                  </a:lnTo>
                  <a:lnTo>
                    <a:pt x="156" y="60"/>
                  </a:lnTo>
                  <a:lnTo>
                    <a:pt x="160" y="65"/>
                  </a:lnTo>
                  <a:lnTo>
                    <a:pt x="162" y="72"/>
                  </a:lnTo>
                  <a:lnTo>
                    <a:pt x="162" y="125"/>
                  </a:lnTo>
                  <a:lnTo>
                    <a:pt x="214" y="125"/>
                  </a:lnTo>
                  <a:lnTo>
                    <a:pt x="214" y="125"/>
                  </a:lnTo>
                  <a:lnTo>
                    <a:pt x="222" y="127"/>
                  </a:lnTo>
                  <a:lnTo>
                    <a:pt x="227" y="130"/>
                  </a:lnTo>
                  <a:lnTo>
                    <a:pt x="231" y="136"/>
                  </a:lnTo>
                  <a:lnTo>
                    <a:pt x="232" y="143"/>
                  </a:lnTo>
                  <a:lnTo>
                    <a:pt x="232" y="143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9334102" y="1809740"/>
            <a:ext cx="2190480" cy="3483501"/>
            <a:chOff x="7000892" y="1357304"/>
            <a:chExt cx="1643074" cy="2612626"/>
          </a:xfrm>
        </p:grpSpPr>
        <p:grpSp>
          <p:nvGrpSpPr>
            <p:cNvPr id="11" name="Group 39"/>
            <p:cNvGrpSpPr/>
            <p:nvPr/>
          </p:nvGrpSpPr>
          <p:grpSpPr>
            <a:xfrm>
              <a:off x="7000892" y="2571750"/>
              <a:ext cx="1643074" cy="571504"/>
              <a:chOff x="7000892" y="2214560"/>
              <a:chExt cx="1643074" cy="57150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00892" y="2428874"/>
                <a:ext cx="1643074" cy="35719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429652" y="2214560"/>
                <a:ext cx="214314" cy="214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7357723" y="2786064"/>
              <a:ext cx="946536" cy="311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000892" y="135730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id-ID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5" name="Freeform 60"/>
            <p:cNvSpPr>
              <a:spLocks noEditPoints="1"/>
            </p:cNvSpPr>
            <p:nvPr/>
          </p:nvSpPr>
          <p:spPr bwMode="auto">
            <a:xfrm>
              <a:off x="7643834" y="3571882"/>
              <a:ext cx="395268" cy="39804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2"/>
                </a:cxn>
                <a:cxn ang="0">
                  <a:pos x="0" y="11"/>
                </a:cxn>
                <a:cxn ang="0">
                  <a:pos x="0" y="269"/>
                </a:cxn>
                <a:cxn ang="0">
                  <a:pos x="0" y="276"/>
                </a:cxn>
                <a:cxn ang="0">
                  <a:pos x="11" y="285"/>
                </a:cxn>
                <a:cxn ang="0">
                  <a:pos x="267" y="287"/>
                </a:cxn>
                <a:cxn ang="0">
                  <a:pos x="274" y="285"/>
                </a:cxn>
                <a:cxn ang="0">
                  <a:pos x="283" y="276"/>
                </a:cxn>
                <a:cxn ang="0">
                  <a:pos x="285" y="19"/>
                </a:cxn>
                <a:cxn ang="0">
                  <a:pos x="283" y="11"/>
                </a:cxn>
                <a:cxn ang="0">
                  <a:pos x="274" y="2"/>
                </a:cxn>
                <a:cxn ang="0">
                  <a:pos x="267" y="0"/>
                </a:cxn>
                <a:cxn ang="0">
                  <a:pos x="18" y="269"/>
                </a:cxn>
                <a:cxn ang="0">
                  <a:pos x="53" y="233"/>
                </a:cxn>
                <a:cxn ang="0">
                  <a:pos x="53" y="198"/>
                </a:cxn>
                <a:cxn ang="0">
                  <a:pos x="18" y="162"/>
                </a:cxn>
                <a:cxn ang="0">
                  <a:pos x="53" y="198"/>
                </a:cxn>
                <a:cxn ang="0">
                  <a:pos x="18" y="126"/>
                </a:cxn>
                <a:cxn ang="0">
                  <a:pos x="53" y="91"/>
                </a:cxn>
                <a:cxn ang="0">
                  <a:pos x="53" y="55"/>
                </a:cxn>
                <a:cxn ang="0">
                  <a:pos x="18" y="19"/>
                </a:cxn>
                <a:cxn ang="0">
                  <a:pos x="53" y="55"/>
                </a:cxn>
                <a:cxn ang="0">
                  <a:pos x="71" y="269"/>
                </a:cxn>
                <a:cxn ang="0">
                  <a:pos x="214" y="180"/>
                </a:cxn>
                <a:cxn ang="0">
                  <a:pos x="214" y="162"/>
                </a:cxn>
                <a:cxn ang="0">
                  <a:pos x="71" y="19"/>
                </a:cxn>
                <a:cxn ang="0">
                  <a:pos x="214" y="162"/>
                </a:cxn>
                <a:cxn ang="0">
                  <a:pos x="232" y="269"/>
                </a:cxn>
                <a:cxn ang="0">
                  <a:pos x="267" y="233"/>
                </a:cxn>
                <a:cxn ang="0">
                  <a:pos x="267" y="198"/>
                </a:cxn>
                <a:cxn ang="0">
                  <a:pos x="232" y="162"/>
                </a:cxn>
                <a:cxn ang="0">
                  <a:pos x="267" y="198"/>
                </a:cxn>
                <a:cxn ang="0">
                  <a:pos x="232" y="126"/>
                </a:cxn>
                <a:cxn ang="0">
                  <a:pos x="267" y="91"/>
                </a:cxn>
                <a:cxn ang="0">
                  <a:pos x="267" y="55"/>
                </a:cxn>
                <a:cxn ang="0">
                  <a:pos x="232" y="19"/>
                </a:cxn>
                <a:cxn ang="0">
                  <a:pos x="267" y="55"/>
                </a:cxn>
              </a:cxnLst>
              <a:rect l="0" t="0" r="r" b="b"/>
              <a:pathLst>
                <a:path w="285" h="287">
                  <a:moveTo>
                    <a:pt x="267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76"/>
                  </a:lnTo>
                  <a:lnTo>
                    <a:pt x="6" y="281"/>
                  </a:lnTo>
                  <a:lnTo>
                    <a:pt x="11" y="285"/>
                  </a:lnTo>
                  <a:lnTo>
                    <a:pt x="18" y="287"/>
                  </a:lnTo>
                  <a:lnTo>
                    <a:pt x="267" y="287"/>
                  </a:lnTo>
                  <a:lnTo>
                    <a:pt x="267" y="287"/>
                  </a:lnTo>
                  <a:lnTo>
                    <a:pt x="274" y="285"/>
                  </a:lnTo>
                  <a:lnTo>
                    <a:pt x="279" y="281"/>
                  </a:lnTo>
                  <a:lnTo>
                    <a:pt x="283" y="276"/>
                  </a:lnTo>
                  <a:lnTo>
                    <a:pt x="285" y="26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3" y="11"/>
                  </a:lnTo>
                  <a:lnTo>
                    <a:pt x="279" y="6"/>
                  </a:lnTo>
                  <a:lnTo>
                    <a:pt x="274" y="2"/>
                  </a:lnTo>
                  <a:lnTo>
                    <a:pt x="267" y="0"/>
                  </a:lnTo>
                  <a:lnTo>
                    <a:pt x="267" y="0"/>
                  </a:lnTo>
                  <a:close/>
                  <a:moveTo>
                    <a:pt x="53" y="269"/>
                  </a:moveTo>
                  <a:lnTo>
                    <a:pt x="18" y="269"/>
                  </a:lnTo>
                  <a:lnTo>
                    <a:pt x="18" y="233"/>
                  </a:lnTo>
                  <a:lnTo>
                    <a:pt x="53" y="233"/>
                  </a:lnTo>
                  <a:lnTo>
                    <a:pt x="53" y="269"/>
                  </a:lnTo>
                  <a:close/>
                  <a:moveTo>
                    <a:pt x="53" y="198"/>
                  </a:moveTo>
                  <a:lnTo>
                    <a:pt x="18" y="198"/>
                  </a:lnTo>
                  <a:lnTo>
                    <a:pt x="18" y="162"/>
                  </a:lnTo>
                  <a:lnTo>
                    <a:pt x="53" y="162"/>
                  </a:lnTo>
                  <a:lnTo>
                    <a:pt x="53" y="198"/>
                  </a:lnTo>
                  <a:close/>
                  <a:moveTo>
                    <a:pt x="53" y="126"/>
                  </a:moveTo>
                  <a:lnTo>
                    <a:pt x="18" y="126"/>
                  </a:lnTo>
                  <a:lnTo>
                    <a:pt x="18" y="91"/>
                  </a:lnTo>
                  <a:lnTo>
                    <a:pt x="53" y="91"/>
                  </a:lnTo>
                  <a:lnTo>
                    <a:pt x="53" y="126"/>
                  </a:lnTo>
                  <a:close/>
                  <a:moveTo>
                    <a:pt x="53" y="55"/>
                  </a:moveTo>
                  <a:lnTo>
                    <a:pt x="18" y="55"/>
                  </a:lnTo>
                  <a:lnTo>
                    <a:pt x="18" y="19"/>
                  </a:lnTo>
                  <a:lnTo>
                    <a:pt x="53" y="19"/>
                  </a:lnTo>
                  <a:lnTo>
                    <a:pt x="53" y="55"/>
                  </a:lnTo>
                  <a:close/>
                  <a:moveTo>
                    <a:pt x="214" y="269"/>
                  </a:moveTo>
                  <a:lnTo>
                    <a:pt x="71" y="269"/>
                  </a:lnTo>
                  <a:lnTo>
                    <a:pt x="71" y="180"/>
                  </a:lnTo>
                  <a:lnTo>
                    <a:pt x="214" y="180"/>
                  </a:lnTo>
                  <a:lnTo>
                    <a:pt x="214" y="269"/>
                  </a:lnTo>
                  <a:close/>
                  <a:moveTo>
                    <a:pt x="214" y="162"/>
                  </a:moveTo>
                  <a:lnTo>
                    <a:pt x="71" y="162"/>
                  </a:lnTo>
                  <a:lnTo>
                    <a:pt x="71" y="19"/>
                  </a:lnTo>
                  <a:lnTo>
                    <a:pt x="214" y="19"/>
                  </a:lnTo>
                  <a:lnTo>
                    <a:pt x="214" y="162"/>
                  </a:lnTo>
                  <a:close/>
                  <a:moveTo>
                    <a:pt x="267" y="269"/>
                  </a:moveTo>
                  <a:lnTo>
                    <a:pt x="232" y="269"/>
                  </a:lnTo>
                  <a:lnTo>
                    <a:pt x="232" y="233"/>
                  </a:lnTo>
                  <a:lnTo>
                    <a:pt x="267" y="233"/>
                  </a:lnTo>
                  <a:lnTo>
                    <a:pt x="267" y="269"/>
                  </a:lnTo>
                  <a:close/>
                  <a:moveTo>
                    <a:pt x="267" y="198"/>
                  </a:moveTo>
                  <a:lnTo>
                    <a:pt x="232" y="198"/>
                  </a:lnTo>
                  <a:lnTo>
                    <a:pt x="232" y="162"/>
                  </a:lnTo>
                  <a:lnTo>
                    <a:pt x="267" y="162"/>
                  </a:lnTo>
                  <a:lnTo>
                    <a:pt x="267" y="198"/>
                  </a:lnTo>
                  <a:close/>
                  <a:moveTo>
                    <a:pt x="267" y="126"/>
                  </a:moveTo>
                  <a:lnTo>
                    <a:pt x="232" y="126"/>
                  </a:lnTo>
                  <a:lnTo>
                    <a:pt x="232" y="91"/>
                  </a:lnTo>
                  <a:lnTo>
                    <a:pt x="267" y="91"/>
                  </a:lnTo>
                  <a:lnTo>
                    <a:pt x="267" y="126"/>
                  </a:lnTo>
                  <a:close/>
                  <a:moveTo>
                    <a:pt x="267" y="55"/>
                  </a:moveTo>
                  <a:lnTo>
                    <a:pt x="232" y="55"/>
                  </a:lnTo>
                  <a:lnTo>
                    <a:pt x="232" y="19"/>
                  </a:lnTo>
                  <a:lnTo>
                    <a:pt x="267" y="19"/>
                  </a:lnTo>
                  <a:lnTo>
                    <a:pt x="267" y="5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12" name="Group 67"/>
          <p:cNvGrpSpPr/>
          <p:nvPr/>
        </p:nvGrpSpPr>
        <p:grpSpPr>
          <a:xfrm>
            <a:off x="476943" y="1809740"/>
            <a:ext cx="2285718" cy="3476083"/>
            <a:chOff x="357158" y="1357304"/>
            <a:chExt cx="1714512" cy="2607062"/>
          </a:xfrm>
        </p:grpSpPr>
        <p:grpSp>
          <p:nvGrpSpPr>
            <p:cNvPr id="13" name="Group 43"/>
            <p:cNvGrpSpPr/>
            <p:nvPr/>
          </p:nvGrpSpPr>
          <p:grpSpPr>
            <a:xfrm>
              <a:off x="428596" y="2571750"/>
              <a:ext cx="1643074" cy="571504"/>
              <a:chOff x="428596" y="2214560"/>
              <a:chExt cx="1643074" cy="57150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8596" y="2428874"/>
                <a:ext cx="1643074" cy="3571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857356" y="2214560"/>
                <a:ext cx="214314" cy="21431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785427" y="2786064"/>
              <a:ext cx="946536" cy="3116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schemeClr val="bg1"/>
                  </a:solidFill>
                  <a:latin typeface="+mn-ea"/>
                  <a:cs typeface="Open Sans" panose="020B0606030504020204" pitchFamily="34" charset="0"/>
                </a:rPr>
                <a:t>添加标题</a:t>
              </a:r>
              <a:endParaRPr lang="en-US" sz="2100" dirty="0">
                <a:solidFill>
                  <a:schemeClr val="bg1"/>
                </a:solidFill>
                <a:latin typeface="+mn-ea"/>
                <a:cs typeface="Open Sans" panose="020B0606030504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7158" y="1357304"/>
              <a:ext cx="15001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sp>
          <p:nvSpPr>
            <p:cNvPr id="66" name="Freeform 111"/>
            <p:cNvSpPr>
              <a:spLocks noEditPoints="1"/>
            </p:cNvSpPr>
            <p:nvPr/>
          </p:nvSpPr>
          <p:spPr bwMode="auto">
            <a:xfrm>
              <a:off x="1000100" y="3571882"/>
              <a:ext cx="389700" cy="392484"/>
            </a:xfrm>
            <a:custGeom>
              <a:avLst/>
              <a:gdLst/>
              <a:ahLst/>
              <a:cxnLst>
                <a:cxn ang="0">
                  <a:pos x="36" y="38"/>
                </a:cxn>
                <a:cxn ang="0">
                  <a:pos x="5" y="38"/>
                </a:cxn>
                <a:cxn ang="0">
                  <a:pos x="0" y="45"/>
                </a:cxn>
                <a:cxn ang="0">
                  <a:pos x="0" y="69"/>
                </a:cxn>
                <a:cxn ang="0">
                  <a:pos x="9" y="74"/>
                </a:cxn>
                <a:cxn ang="0">
                  <a:pos x="9" y="94"/>
                </a:cxn>
                <a:cxn ang="0">
                  <a:pos x="1" y="96"/>
                </a:cxn>
                <a:cxn ang="0">
                  <a:pos x="0" y="121"/>
                </a:cxn>
                <a:cxn ang="0">
                  <a:pos x="1" y="128"/>
                </a:cxn>
                <a:cxn ang="0">
                  <a:pos x="36" y="130"/>
                </a:cxn>
                <a:cxn ang="0">
                  <a:pos x="9" y="150"/>
                </a:cxn>
                <a:cxn ang="0">
                  <a:pos x="0" y="156"/>
                </a:cxn>
                <a:cxn ang="0">
                  <a:pos x="0" y="177"/>
                </a:cxn>
                <a:cxn ang="0">
                  <a:pos x="5" y="186"/>
                </a:cxn>
                <a:cxn ang="0">
                  <a:pos x="36" y="206"/>
                </a:cxn>
                <a:cxn ang="0">
                  <a:pos x="5" y="206"/>
                </a:cxn>
                <a:cxn ang="0">
                  <a:pos x="0" y="215"/>
                </a:cxn>
                <a:cxn ang="0">
                  <a:pos x="0" y="237"/>
                </a:cxn>
                <a:cxn ang="0">
                  <a:pos x="9" y="243"/>
                </a:cxn>
                <a:cxn ang="0">
                  <a:pos x="262" y="281"/>
                </a:cxn>
                <a:cxn ang="0">
                  <a:pos x="275" y="275"/>
                </a:cxn>
                <a:cxn ang="0">
                  <a:pos x="281" y="18"/>
                </a:cxn>
                <a:cxn ang="0">
                  <a:pos x="275" y="5"/>
                </a:cxn>
                <a:cxn ang="0">
                  <a:pos x="262" y="0"/>
                </a:cxn>
                <a:cxn ang="0">
                  <a:pos x="56" y="243"/>
                </a:cxn>
                <a:cxn ang="0">
                  <a:pos x="69" y="243"/>
                </a:cxn>
                <a:cxn ang="0">
                  <a:pos x="74" y="234"/>
                </a:cxn>
                <a:cxn ang="0">
                  <a:pos x="74" y="212"/>
                </a:cxn>
                <a:cxn ang="0">
                  <a:pos x="65" y="206"/>
                </a:cxn>
                <a:cxn ang="0">
                  <a:pos x="65" y="186"/>
                </a:cxn>
                <a:cxn ang="0">
                  <a:pos x="72" y="185"/>
                </a:cxn>
                <a:cxn ang="0">
                  <a:pos x="74" y="159"/>
                </a:cxn>
                <a:cxn ang="0">
                  <a:pos x="72" y="152"/>
                </a:cxn>
                <a:cxn ang="0">
                  <a:pos x="56" y="150"/>
                </a:cxn>
                <a:cxn ang="0">
                  <a:pos x="65" y="130"/>
                </a:cxn>
                <a:cxn ang="0">
                  <a:pos x="74" y="125"/>
                </a:cxn>
                <a:cxn ang="0">
                  <a:pos x="74" y="103"/>
                </a:cxn>
                <a:cxn ang="0">
                  <a:pos x="69" y="94"/>
                </a:cxn>
                <a:cxn ang="0">
                  <a:pos x="56" y="74"/>
                </a:cxn>
                <a:cxn ang="0">
                  <a:pos x="69" y="74"/>
                </a:cxn>
                <a:cxn ang="0">
                  <a:pos x="74" y="65"/>
                </a:cxn>
                <a:cxn ang="0">
                  <a:pos x="74" y="41"/>
                </a:cxn>
                <a:cxn ang="0">
                  <a:pos x="65" y="38"/>
                </a:cxn>
                <a:cxn ang="0">
                  <a:pos x="92" y="18"/>
                </a:cxn>
              </a:cxnLst>
              <a:rect l="0" t="0" r="r" b="b"/>
              <a:pathLst>
                <a:path w="281" h="281">
                  <a:moveTo>
                    <a:pt x="262" y="0"/>
                  </a:moveTo>
                  <a:lnTo>
                    <a:pt x="36" y="0"/>
                  </a:lnTo>
                  <a:lnTo>
                    <a:pt x="3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5" y="38"/>
                  </a:lnTo>
                  <a:lnTo>
                    <a:pt x="1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4"/>
                  </a:lnTo>
                  <a:lnTo>
                    <a:pt x="9" y="74"/>
                  </a:lnTo>
                  <a:lnTo>
                    <a:pt x="36" y="74"/>
                  </a:lnTo>
                  <a:lnTo>
                    <a:pt x="36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5" y="94"/>
                  </a:lnTo>
                  <a:lnTo>
                    <a:pt x="1" y="96"/>
                  </a:lnTo>
                  <a:lnTo>
                    <a:pt x="0" y="99"/>
                  </a:lnTo>
                  <a:lnTo>
                    <a:pt x="0" y="103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1" y="128"/>
                  </a:lnTo>
                  <a:lnTo>
                    <a:pt x="5" y="130"/>
                  </a:lnTo>
                  <a:lnTo>
                    <a:pt x="9" y="130"/>
                  </a:lnTo>
                  <a:lnTo>
                    <a:pt x="36" y="130"/>
                  </a:lnTo>
                  <a:lnTo>
                    <a:pt x="36" y="150"/>
                  </a:lnTo>
                  <a:lnTo>
                    <a:pt x="9" y="150"/>
                  </a:lnTo>
                  <a:lnTo>
                    <a:pt x="9" y="150"/>
                  </a:lnTo>
                  <a:lnTo>
                    <a:pt x="5" y="150"/>
                  </a:lnTo>
                  <a:lnTo>
                    <a:pt x="1" y="152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81"/>
                  </a:lnTo>
                  <a:lnTo>
                    <a:pt x="1" y="185"/>
                  </a:lnTo>
                  <a:lnTo>
                    <a:pt x="5" y="186"/>
                  </a:lnTo>
                  <a:lnTo>
                    <a:pt x="9" y="186"/>
                  </a:lnTo>
                  <a:lnTo>
                    <a:pt x="36" y="186"/>
                  </a:lnTo>
                  <a:lnTo>
                    <a:pt x="36" y="206"/>
                  </a:lnTo>
                  <a:lnTo>
                    <a:pt x="9" y="206"/>
                  </a:lnTo>
                  <a:lnTo>
                    <a:pt x="9" y="206"/>
                  </a:lnTo>
                  <a:lnTo>
                    <a:pt x="5" y="206"/>
                  </a:lnTo>
                  <a:lnTo>
                    <a:pt x="1" y="208"/>
                  </a:lnTo>
                  <a:lnTo>
                    <a:pt x="0" y="212"/>
                  </a:lnTo>
                  <a:lnTo>
                    <a:pt x="0" y="21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7"/>
                  </a:lnTo>
                  <a:lnTo>
                    <a:pt x="1" y="241"/>
                  </a:lnTo>
                  <a:lnTo>
                    <a:pt x="5" y="243"/>
                  </a:lnTo>
                  <a:lnTo>
                    <a:pt x="9" y="243"/>
                  </a:lnTo>
                  <a:lnTo>
                    <a:pt x="36" y="243"/>
                  </a:lnTo>
                  <a:lnTo>
                    <a:pt x="36" y="281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70" y="279"/>
                  </a:lnTo>
                  <a:lnTo>
                    <a:pt x="275" y="275"/>
                  </a:lnTo>
                  <a:lnTo>
                    <a:pt x="279" y="270"/>
                  </a:lnTo>
                  <a:lnTo>
                    <a:pt x="281" y="261"/>
                  </a:lnTo>
                  <a:lnTo>
                    <a:pt x="281" y="18"/>
                  </a:lnTo>
                  <a:lnTo>
                    <a:pt x="281" y="18"/>
                  </a:lnTo>
                  <a:lnTo>
                    <a:pt x="279" y="11"/>
                  </a:lnTo>
                  <a:lnTo>
                    <a:pt x="275" y="5"/>
                  </a:lnTo>
                  <a:lnTo>
                    <a:pt x="270" y="1"/>
                  </a:lnTo>
                  <a:lnTo>
                    <a:pt x="262" y="0"/>
                  </a:lnTo>
                  <a:lnTo>
                    <a:pt x="262" y="0"/>
                  </a:lnTo>
                  <a:close/>
                  <a:moveTo>
                    <a:pt x="92" y="263"/>
                  </a:moveTo>
                  <a:lnTo>
                    <a:pt x="56" y="263"/>
                  </a:lnTo>
                  <a:lnTo>
                    <a:pt x="56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9" y="243"/>
                  </a:lnTo>
                  <a:lnTo>
                    <a:pt x="72" y="241"/>
                  </a:lnTo>
                  <a:lnTo>
                    <a:pt x="74" y="237"/>
                  </a:lnTo>
                  <a:lnTo>
                    <a:pt x="74" y="234"/>
                  </a:lnTo>
                  <a:lnTo>
                    <a:pt x="74" y="215"/>
                  </a:lnTo>
                  <a:lnTo>
                    <a:pt x="74" y="215"/>
                  </a:lnTo>
                  <a:lnTo>
                    <a:pt x="74" y="212"/>
                  </a:lnTo>
                  <a:lnTo>
                    <a:pt x="72" y="208"/>
                  </a:lnTo>
                  <a:lnTo>
                    <a:pt x="69" y="206"/>
                  </a:lnTo>
                  <a:lnTo>
                    <a:pt x="65" y="206"/>
                  </a:lnTo>
                  <a:lnTo>
                    <a:pt x="56" y="206"/>
                  </a:lnTo>
                  <a:lnTo>
                    <a:pt x="56" y="186"/>
                  </a:lnTo>
                  <a:lnTo>
                    <a:pt x="65" y="186"/>
                  </a:lnTo>
                  <a:lnTo>
                    <a:pt x="65" y="186"/>
                  </a:lnTo>
                  <a:lnTo>
                    <a:pt x="69" y="186"/>
                  </a:lnTo>
                  <a:lnTo>
                    <a:pt x="72" y="185"/>
                  </a:lnTo>
                  <a:lnTo>
                    <a:pt x="74" y="181"/>
                  </a:lnTo>
                  <a:lnTo>
                    <a:pt x="74" y="177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74" y="156"/>
                  </a:lnTo>
                  <a:lnTo>
                    <a:pt x="72" y="152"/>
                  </a:lnTo>
                  <a:lnTo>
                    <a:pt x="69" y="150"/>
                  </a:lnTo>
                  <a:lnTo>
                    <a:pt x="65" y="150"/>
                  </a:lnTo>
                  <a:lnTo>
                    <a:pt x="56" y="150"/>
                  </a:lnTo>
                  <a:lnTo>
                    <a:pt x="56" y="130"/>
                  </a:lnTo>
                  <a:lnTo>
                    <a:pt x="65" y="130"/>
                  </a:lnTo>
                  <a:lnTo>
                    <a:pt x="65" y="130"/>
                  </a:lnTo>
                  <a:lnTo>
                    <a:pt x="69" y="130"/>
                  </a:lnTo>
                  <a:lnTo>
                    <a:pt x="72" y="128"/>
                  </a:lnTo>
                  <a:lnTo>
                    <a:pt x="74" y="125"/>
                  </a:lnTo>
                  <a:lnTo>
                    <a:pt x="74" y="121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74" y="99"/>
                  </a:lnTo>
                  <a:lnTo>
                    <a:pt x="72" y="96"/>
                  </a:lnTo>
                  <a:lnTo>
                    <a:pt x="69" y="94"/>
                  </a:lnTo>
                  <a:lnTo>
                    <a:pt x="65" y="94"/>
                  </a:lnTo>
                  <a:lnTo>
                    <a:pt x="56" y="94"/>
                  </a:lnTo>
                  <a:lnTo>
                    <a:pt x="56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9" y="74"/>
                  </a:lnTo>
                  <a:lnTo>
                    <a:pt x="72" y="72"/>
                  </a:lnTo>
                  <a:lnTo>
                    <a:pt x="74" y="69"/>
                  </a:lnTo>
                  <a:lnTo>
                    <a:pt x="74" y="6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1"/>
                  </a:lnTo>
                  <a:lnTo>
                    <a:pt x="72" y="40"/>
                  </a:lnTo>
                  <a:lnTo>
                    <a:pt x="69" y="38"/>
                  </a:lnTo>
                  <a:lnTo>
                    <a:pt x="65" y="38"/>
                  </a:lnTo>
                  <a:lnTo>
                    <a:pt x="56" y="38"/>
                  </a:lnTo>
                  <a:lnTo>
                    <a:pt x="56" y="18"/>
                  </a:lnTo>
                  <a:lnTo>
                    <a:pt x="92" y="18"/>
                  </a:lnTo>
                  <a:lnTo>
                    <a:pt x="92" y="26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spect="1" noChangeArrowheads="1" noTextEdit="1"/>
          </p:cNvSpPr>
          <p:nvPr/>
        </p:nvSpPr>
        <p:spPr bwMode="auto">
          <a:xfrm>
            <a:off x="164784" y="2120835"/>
            <a:ext cx="2825382" cy="3736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796" y="1768567"/>
            <a:ext cx="1947029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797" y="2590528"/>
            <a:ext cx="1947027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794" y="3303400"/>
            <a:ext cx="1947032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794" y="3924242"/>
            <a:ext cx="1947032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7" name="Freeform 15"/>
          <p:cNvSpPr/>
          <p:nvPr/>
        </p:nvSpPr>
        <p:spPr bwMode="auto">
          <a:xfrm>
            <a:off x="797" y="4313952"/>
            <a:ext cx="1947027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796" y="1333486"/>
            <a:ext cx="1947029" cy="180512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797" y="2402480"/>
            <a:ext cx="1947027" cy="143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794" y="3464299"/>
            <a:ext cx="1947032" cy="10700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4" name="Freeform 12"/>
          <p:cNvSpPr/>
          <p:nvPr/>
        </p:nvSpPr>
        <p:spPr bwMode="auto">
          <a:xfrm>
            <a:off x="794" y="4548583"/>
            <a:ext cx="1947032" cy="10729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16" name="Freeform 14"/>
          <p:cNvSpPr/>
          <p:nvPr/>
        </p:nvSpPr>
        <p:spPr bwMode="auto">
          <a:xfrm>
            <a:off x="797" y="5252086"/>
            <a:ext cx="1947027" cy="1437575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48927" y="2381243"/>
            <a:ext cx="7194698" cy="758036"/>
            <a:chOff x="1461290" y="1785932"/>
            <a:chExt cx="5396726" cy="568527"/>
          </a:xfrm>
        </p:grpSpPr>
        <p:sp>
          <p:nvSpPr>
            <p:cNvPr id="29" name="Rectangle 28"/>
            <p:cNvSpPr/>
            <p:nvPr/>
          </p:nvSpPr>
          <p:spPr>
            <a:xfrm>
              <a:off x="3929058" y="1785932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23" name="Group 47"/>
            <p:cNvGrpSpPr/>
            <p:nvPr/>
          </p:nvGrpSpPr>
          <p:grpSpPr>
            <a:xfrm>
              <a:off x="1461290" y="1824496"/>
              <a:ext cx="2396330" cy="529963"/>
              <a:chOff x="1461290" y="1824496"/>
              <a:chExt cx="2396330" cy="52996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461290" y="1824496"/>
                <a:ext cx="2396330" cy="52996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857356" y="1857370"/>
                <a:ext cx="1857388" cy="438581"/>
                <a:chOff x="1857356" y="1857370"/>
                <a:chExt cx="1857388" cy="438581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2428860" y="192880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添加标题</a:t>
                  </a:r>
                  <a:endParaRPr lang="en-US" sz="16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857356" y="1857370"/>
                  <a:ext cx="571504" cy="438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01</a:t>
                  </a:r>
                  <a:endParaRPr lang="en-US" sz="3200" b="1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1948927" y="3125939"/>
            <a:ext cx="7766128" cy="706617"/>
            <a:chOff x="1461290" y="2344453"/>
            <a:chExt cx="5825354" cy="529963"/>
          </a:xfrm>
        </p:grpSpPr>
        <p:sp>
          <p:nvSpPr>
            <p:cNvPr id="31" name="Rectangle 30"/>
            <p:cNvSpPr/>
            <p:nvPr/>
          </p:nvSpPr>
          <p:spPr>
            <a:xfrm>
              <a:off x="4357686" y="2357436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1461290" y="2344453"/>
              <a:ext cx="2824958" cy="529963"/>
              <a:chOff x="1461290" y="2344453"/>
              <a:chExt cx="2824958" cy="52996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461290" y="2344453"/>
                <a:ext cx="2824958" cy="52996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41" name="Group 39"/>
              <p:cNvGrpSpPr/>
              <p:nvPr/>
            </p:nvGrpSpPr>
            <p:grpSpPr>
              <a:xfrm>
                <a:off x="2285984" y="2357436"/>
                <a:ext cx="1857388" cy="438581"/>
                <a:chOff x="2285984" y="2357436"/>
                <a:chExt cx="1857388" cy="438581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2857488" y="2500312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添加标题</a:t>
                  </a:r>
                  <a:endParaRPr lang="en-US" sz="16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2285984" y="2357436"/>
                  <a:ext cx="571504" cy="438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02</a:t>
                  </a:r>
                  <a:endParaRPr lang="en-US" sz="3200" b="1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1948927" y="3810003"/>
            <a:ext cx="8432796" cy="727600"/>
            <a:chOff x="1461290" y="2857502"/>
            <a:chExt cx="6325420" cy="545700"/>
          </a:xfrm>
        </p:grpSpPr>
        <p:sp>
          <p:nvSpPr>
            <p:cNvPr id="32" name="Rectangle 31"/>
            <p:cNvSpPr/>
            <p:nvPr/>
          </p:nvSpPr>
          <p:spPr>
            <a:xfrm>
              <a:off x="4857752" y="2857502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42" name="Group 45"/>
            <p:cNvGrpSpPr/>
            <p:nvPr/>
          </p:nvGrpSpPr>
          <p:grpSpPr>
            <a:xfrm>
              <a:off x="1461290" y="2873239"/>
              <a:ext cx="3325024" cy="529963"/>
              <a:chOff x="1461290" y="2873239"/>
              <a:chExt cx="3325024" cy="52996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461290" y="2873239"/>
                <a:ext cx="3325024" cy="5299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43" name="Group 40"/>
              <p:cNvGrpSpPr/>
              <p:nvPr/>
            </p:nvGrpSpPr>
            <p:grpSpPr>
              <a:xfrm>
                <a:off x="2807732" y="2910954"/>
                <a:ext cx="1835706" cy="438581"/>
                <a:chOff x="2807732" y="2910954"/>
                <a:chExt cx="1835706" cy="438581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3357554" y="300037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添加标题</a:t>
                  </a:r>
                  <a:endParaRPr lang="en-US" sz="16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438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03</a:t>
                  </a:r>
                  <a:endParaRPr lang="en-US" sz="3200" b="1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1948928" y="4537389"/>
            <a:ext cx="9004225" cy="706617"/>
            <a:chOff x="1461290" y="3403040"/>
            <a:chExt cx="6754048" cy="529963"/>
          </a:xfrm>
        </p:grpSpPr>
        <p:sp>
          <p:nvSpPr>
            <p:cNvPr id="33" name="Rectangle 32"/>
            <p:cNvSpPr/>
            <p:nvPr/>
          </p:nvSpPr>
          <p:spPr>
            <a:xfrm>
              <a:off x="5286380" y="3429006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461290" y="3403040"/>
              <a:ext cx="3753652" cy="529963"/>
              <a:chOff x="1461290" y="3403040"/>
              <a:chExt cx="3753652" cy="52996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461290" y="3403040"/>
                <a:ext cx="3753652" cy="52996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45" name="Group 41"/>
              <p:cNvGrpSpPr/>
              <p:nvPr/>
            </p:nvGrpSpPr>
            <p:grpSpPr>
              <a:xfrm>
                <a:off x="3214678" y="3429006"/>
                <a:ext cx="1857388" cy="438581"/>
                <a:chOff x="3214678" y="3429006"/>
                <a:chExt cx="1857388" cy="438581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3786182" y="3571882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添加标题</a:t>
                  </a:r>
                  <a:endParaRPr lang="en-US" sz="16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214678" y="3429006"/>
                  <a:ext cx="571504" cy="438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04</a:t>
                  </a:r>
                  <a:endParaRPr lang="en-US" sz="3200" b="1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1948929" y="5238765"/>
            <a:ext cx="9670892" cy="708737"/>
            <a:chOff x="1461291" y="3929072"/>
            <a:chExt cx="7254113" cy="531553"/>
          </a:xfrm>
        </p:grpSpPr>
        <p:sp>
          <p:nvSpPr>
            <p:cNvPr id="34" name="Rectangle 33"/>
            <p:cNvSpPr/>
            <p:nvPr/>
          </p:nvSpPr>
          <p:spPr>
            <a:xfrm>
              <a:off x="5786446" y="3929072"/>
              <a:ext cx="29289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200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字以内，据统计每页幻灯片的最好控制在</a:t>
              </a:r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5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 Light" pitchFamily="34" charset="0"/>
                </a:rPr>
                <a:t>分钟之内。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 Light" pitchFamily="34" charset="0"/>
              </a:endParaRPr>
            </a:p>
          </p:txBody>
        </p:sp>
        <p:grpSp>
          <p:nvGrpSpPr>
            <p:cNvPr id="46" name="Group 43"/>
            <p:cNvGrpSpPr/>
            <p:nvPr/>
          </p:nvGrpSpPr>
          <p:grpSpPr>
            <a:xfrm>
              <a:off x="1461291" y="3930662"/>
              <a:ext cx="4253717" cy="529963"/>
              <a:chOff x="1461291" y="3930662"/>
              <a:chExt cx="4253717" cy="52996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461291" y="3930662"/>
                <a:ext cx="4253717" cy="529963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grpSp>
            <p:nvGrpSpPr>
              <p:cNvPr id="47" name="Group 42"/>
              <p:cNvGrpSpPr/>
              <p:nvPr/>
            </p:nvGrpSpPr>
            <p:grpSpPr>
              <a:xfrm>
                <a:off x="3619390" y="3958918"/>
                <a:ext cx="1881304" cy="438581"/>
                <a:chOff x="3619390" y="3958918"/>
                <a:chExt cx="1881304" cy="438581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214810" y="4071948"/>
                  <a:ext cx="1285884" cy="2539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添加标题</a:t>
                  </a:r>
                  <a:endParaRPr lang="en-US" sz="1600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619390" y="3958918"/>
                  <a:ext cx="571504" cy="438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bg1"/>
                      </a:solidFill>
                      <a:latin typeface="+mn-ea"/>
                      <a:cs typeface="Open Sans" panose="020B0606030504020204" pitchFamily="34" charset="0"/>
                    </a:rPr>
                    <a:t>05</a:t>
                  </a:r>
                  <a:endParaRPr lang="en-US" sz="3200" b="1" dirty="0">
                    <a:solidFill>
                      <a:schemeClr val="bg1"/>
                    </a:solidFill>
                    <a:latin typeface="+mn-ea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79350" y="2408590"/>
            <a:ext cx="5310543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</a:rPr>
              <a:t>谢谢观看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92906" y="4247497"/>
            <a:ext cx="60834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>
                <a:blipFill>
                  <a:blip r:embed="rId1"/>
                  <a:stretch>
                    <a:fillRect/>
                  </a:stretch>
                </a:blipFill>
              </a:defRPr>
            </a:lvl1pPr>
          </a:lstStyle>
          <a:p>
            <a:pPr algn="dist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教师试讲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课堂演讲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教学课件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】【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说课比赛</a:t>
            </a:r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】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2789" y="3749208"/>
            <a:ext cx="6383665" cy="325437"/>
            <a:chOff x="2481804" y="4179888"/>
            <a:chExt cx="7313171" cy="325437"/>
          </a:xfrm>
          <a:solidFill>
            <a:schemeClr val="bg1"/>
          </a:solidFill>
        </p:grpSpPr>
        <p:sp>
          <p:nvSpPr>
            <p:cNvPr id="5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9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99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/>
          <p:cNvSpPr/>
          <p:nvPr/>
        </p:nvSpPr>
        <p:spPr>
          <a:xfrm>
            <a:off x="4805849" y="4188051"/>
            <a:ext cx="2580304" cy="100333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Freeform 6"/>
          <p:cNvSpPr/>
          <p:nvPr/>
        </p:nvSpPr>
        <p:spPr bwMode="auto">
          <a:xfrm>
            <a:off x="3235720" y="2134615"/>
            <a:ext cx="1872188" cy="1871036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3510837" y="2803393"/>
            <a:ext cx="1321953" cy="53348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2132965">
              <a:spcBef>
                <a:spcPct val="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132965">
              <a:spcBef>
                <a:spcPct val="0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Freeform 6"/>
          <p:cNvSpPr/>
          <p:nvPr/>
        </p:nvSpPr>
        <p:spPr bwMode="auto">
          <a:xfrm>
            <a:off x="7073773" y="2134615"/>
            <a:ext cx="1872188" cy="1871036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solidFill>
            <a:schemeClr val="accent4"/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7348891" y="2803393"/>
            <a:ext cx="1321953" cy="53348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2132965">
              <a:spcBef>
                <a:spcPct val="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132965">
              <a:spcBef>
                <a:spcPct val="0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Freeform 6"/>
          <p:cNvSpPr/>
          <p:nvPr/>
        </p:nvSpPr>
        <p:spPr bwMode="auto">
          <a:xfrm>
            <a:off x="4976430" y="1643884"/>
            <a:ext cx="2239142" cy="2205567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solidFill>
            <a:schemeClr val="accent5"/>
          </a:solidFill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5414706" y="2509612"/>
            <a:ext cx="1321953" cy="53348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2132965">
              <a:spcBef>
                <a:spcPct val="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132965">
              <a:spcBef>
                <a:spcPct val="0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8579133" y="1643884"/>
            <a:ext cx="3017050" cy="100333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76258" y="1643884"/>
            <a:ext cx="2936610" cy="100333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Freeform 6"/>
          <p:cNvSpPr/>
          <p:nvPr/>
        </p:nvSpPr>
        <p:spPr bwMode="auto">
          <a:xfrm>
            <a:off x="2052547" y="3226593"/>
            <a:ext cx="1369894" cy="1369051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2052548" y="3669779"/>
            <a:ext cx="1321953" cy="53348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2132965">
              <a:spcBef>
                <a:spcPct val="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132965">
              <a:spcBef>
                <a:spcPct val="0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Freeform 6"/>
          <p:cNvSpPr/>
          <p:nvPr/>
        </p:nvSpPr>
        <p:spPr bwMode="auto">
          <a:xfrm>
            <a:off x="8761316" y="3226593"/>
            <a:ext cx="1369894" cy="1369051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8761317" y="3644379"/>
            <a:ext cx="1321953" cy="533480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 defTabSz="2132965">
              <a:spcBef>
                <a:spcPct val="0"/>
              </a:spcBef>
            </a:pPr>
            <a:r>
              <a:rPr lang="en-US" altLang="zh-CN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2132965">
              <a:spcBef>
                <a:spcPct val="0"/>
              </a:spcBef>
            </a:pPr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1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8520264" y="4718079"/>
            <a:ext cx="3075921" cy="78327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76258" y="4718079"/>
            <a:ext cx="3075921" cy="78327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在此输入您的图表所要说明文字，在此输入您的图表所要说明文字，在此输入您的图表所要说明文字，在此输入您的图表所要说明文字。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6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8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animBg="1"/>
      <p:bldP spid="99" grpId="1" animBg="1"/>
      <p:bldP spid="100" grpId="0"/>
      <p:bldP spid="101" grpId="0" animBg="1"/>
      <p:bldP spid="101" grpId="1" animBg="1"/>
      <p:bldP spid="102" grpId="0"/>
      <p:bldP spid="103" grpId="0" animBg="1"/>
      <p:bldP spid="103" grpId="1" animBg="1"/>
      <p:bldP spid="104" grpId="0"/>
      <p:bldP spid="105" grpId="0"/>
      <p:bldP spid="106" grpId="0"/>
      <p:bldP spid="107" grpId="0" animBg="1"/>
      <p:bldP spid="107" grpId="1" animBg="1"/>
      <p:bldP spid="108" grpId="0"/>
      <p:bldP spid="109" grpId="0" animBg="1"/>
      <p:bldP spid="109" grpId="1" animBg="1"/>
      <p:bldP spid="110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191203" y="1496897"/>
            <a:ext cx="3847358" cy="4328675"/>
            <a:chOff x="2939800" y="1138775"/>
            <a:chExt cx="3285587" cy="3696144"/>
          </a:xfrm>
          <a:solidFill>
            <a:srgbClr val="5A6279"/>
          </a:solidFill>
        </p:grpSpPr>
        <p:sp>
          <p:nvSpPr>
            <p:cNvPr id="20" name="Freeform 5"/>
            <p:cNvSpPr/>
            <p:nvPr/>
          </p:nvSpPr>
          <p:spPr bwMode="auto">
            <a:xfrm rot="19846271">
              <a:off x="4785178" y="1138775"/>
              <a:ext cx="898525" cy="1651000"/>
            </a:xfrm>
            <a:custGeom>
              <a:avLst/>
              <a:gdLst>
                <a:gd name="T0" fmla="*/ 458 w 566"/>
                <a:gd name="T1" fmla="*/ 264 h 1040"/>
                <a:gd name="T2" fmla="*/ 206 w 566"/>
                <a:gd name="T3" fmla="*/ 120 h 1040"/>
                <a:gd name="T4" fmla="*/ 0 w 566"/>
                <a:gd name="T5" fmla="*/ 0 h 1040"/>
                <a:gd name="T6" fmla="*/ 0 w 566"/>
                <a:gd name="T7" fmla="*/ 0 h 1040"/>
                <a:gd name="T8" fmla="*/ 10 w 566"/>
                <a:gd name="T9" fmla="*/ 16 h 1040"/>
                <a:gd name="T10" fmla="*/ 16 w 566"/>
                <a:gd name="T11" fmla="*/ 32 h 1040"/>
                <a:gd name="T12" fmla="*/ 24 w 566"/>
                <a:gd name="T13" fmla="*/ 52 h 1040"/>
                <a:gd name="T14" fmla="*/ 30 w 566"/>
                <a:gd name="T15" fmla="*/ 74 h 1040"/>
                <a:gd name="T16" fmla="*/ 36 w 566"/>
                <a:gd name="T17" fmla="*/ 98 h 1040"/>
                <a:gd name="T18" fmla="*/ 40 w 566"/>
                <a:gd name="T19" fmla="*/ 124 h 1040"/>
                <a:gd name="T20" fmla="*/ 42 w 566"/>
                <a:gd name="T21" fmla="*/ 154 h 1040"/>
                <a:gd name="T22" fmla="*/ 42 w 566"/>
                <a:gd name="T23" fmla="*/ 186 h 1040"/>
                <a:gd name="T24" fmla="*/ 42 w 566"/>
                <a:gd name="T25" fmla="*/ 186 h 1040"/>
                <a:gd name="T26" fmla="*/ 42 w 566"/>
                <a:gd name="T27" fmla="*/ 214 h 1040"/>
                <a:gd name="T28" fmla="*/ 42 w 566"/>
                <a:gd name="T29" fmla="*/ 214 h 1040"/>
                <a:gd name="T30" fmla="*/ 42 w 566"/>
                <a:gd name="T31" fmla="*/ 626 h 1040"/>
                <a:gd name="T32" fmla="*/ 42 w 566"/>
                <a:gd name="T33" fmla="*/ 626 h 1040"/>
                <a:gd name="T34" fmla="*/ 42 w 566"/>
                <a:gd name="T35" fmla="*/ 1040 h 1040"/>
                <a:gd name="T36" fmla="*/ 42 w 566"/>
                <a:gd name="T37" fmla="*/ 1040 h 1040"/>
                <a:gd name="T38" fmla="*/ 404 w 566"/>
                <a:gd name="T39" fmla="*/ 832 h 1040"/>
                <a:gd name="T40" fmla="*/ 404 w 566"/>
                <a:gd name="T41" fmla="*/ 832 h 1040"/>
                <a:gd name="T42" fmla="*/ 424 w 566"/>
                <a:gd name="T43" fmla="*/ 820 h 1040"/>
                <a:gd name="T44" fmla="*/ 424 w 566"/>
                <a:gd name="T45" fmla="*/ 820 h 1040"/>
                <a:gd name="T46" fmla="*/ 452 w 566"/>
                <a:gd name="T47" fmla="*/ 802 h 1040"/>
                <a:gd name="T48" fmla="*/ 478 w 566"/>
                <a:gd name="T49" fmla="*/ 786 h 1040"/>
                <a:gd name="T50" fmla="*/ 498 w 566"/>
                <a:gd name="T51" fmla="*/ 768 h 1040"/>
                <a:gd name="T52" fmla="*/ 518 w 566"/>
                <a:gd name="T53" fmla="*/ 752 h 1040"/>
                <a:gd name="T54" fmla="*/ 532 w 566"/>
                <a:gd name="T55" fmla="*/ 734 h 1040"/>
                <a:gd name="T56" fmla="*/ 546 w 566"/>
                <a:gd name="T57" fmla="*/ 718 h 1040"/>
                <a:gd name="T58" fmla="*/ 558 w 566"/>
                <a:gd name="T59" fmla="*/ 702 h 1040"/>
                <a:gd name="T60" fmla="*/ 566 w 566"/>
                <a:gd name="T61" fmla="*/ 688 h 1040"/>
                <a:gd name="T62" fmla="*/ 566 w 566"/>
                <a:gd name="T63" fmla="*/ 450 h 1040"/>
                <a:gd name="T64" fmla="*/ 566 w 566"/>
                <a:gd name="T65" fmla="*/ 450 h 1040"/>
                <a:gd name="T66" fmla="*/ 564 w 566"/>
                <a:gd name="T67" fmla="*/ 422 h 1040"/>
                <a:gd name="T68" fmla="*/ 558 w 566"/>
                <a:gd name="T69" fmla="*/ 394 h 1040"/>
                <a:gd name="T70" fmla="*/ 550 w 566"/>
                <a:gd name="T71" fmla="*/ 368 h 1040"/>
                <a:gd name="T72" fmla="*/ 538 w 566"/>
                <a:gd name="T73" fmla="*/ 344 h 1040"/>
                <a:gd name="T74" fmla="*/ 522 w 566"/>
                <a:gd name="T75" fmla="*/ 320 h 1040"/>
                <a:gd name="T76" fmla="*/ 504 w 566"/>
                <a:gd name="T77" fmla="*/ 300 h 1040"/>
                <a:gd name="T78" fmla="*/ 482 w 566"/>
                <a:gd name="T79" fmla="*/ 280 h 1040"/>
                <a:gd name="T80" fmla="*/ 458 w 566"/>
                <a:gd name="T81" fmla="*/ 264 h 1040"/>
                <a:gd name="T82" fmla="*/ 458 w 566"/>
                <a:gd name="T83" fmla="*/ 264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6" h="1040">
                  <a:moveTo>
                    <a:pt x="458" y="264"/>
                  </a:moveTo>
                  <a:lnTo>
                    <a:pt x="206" y="1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6"/>
                  </a:lnTo>
                  <a:lnTo>
                    <a:pt x="16" y="32"/>
                  </a:lnTo>
                  <a:lnTo>
                    <a:pt x="24" y="52"/>
                  </a:lnTo>
                  <a:lnTo>
                    <a:pt x="30" y="74"/>
                  </a:lnTo>
                  <a:lnTo>
                    <a:pt x="36" y="98"/>
                  </a:lnTo>
                  <a:lnTo>
                    <a:pt x="40" y="124"/>
                  </a:lnTo>
                  <a:lnTo>
                    <a:pt x="42" y="154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214"/>
                  </a:lnTo>
                  <a:lnTo>
                    <a:pt x="42" y="214"/>
                  </a:lnTo>
                  <a:lnTo>
                    <a:pt x="42" y="626"/>
                  </a:lnTo>
                  <a:lnTo>
                    <a:pt x="42" y="626"/>
                  </a:lnTo>
                  <a:lnTo>
                    <a:pt x="42" y="1040"/>
                  </a:lnTo>
                  <a:lnTo>
                    <a:pt x="42" y="1040"/>
                  </a:lnTo>
                  <a:lnTo>
                    <a:pt x="404" y="832"/>
                  </a:lnTo>
                  <a:lnTo>
                    <a:pt x="404" y="832"/>
                  </a:lnTo>
                  <a:lnTo>
                    <a:pt x="424" y="820"/>
                  </a:lnTo>
                  <a:lnTo>
                    <a:pt x="424" y="820"/>
                  </a:lnTo>
                  <a:lnTo>
                    <a:pt x="452" y="802"/>
                  </a:lnTo>
                  <a:lnTo>
                    <a:pt x="478" y="786"/>
                  </a:lnTo>
                  <a:lnTo>
                    <a:pt x="498" y="768"/>
                  </a:lnTo>
                  <a:lnTo>
                    <a:pt x="518" y="752"/>
                  </a:lnTo>
                  <a:lnTo>
                    <a:pt x="532" y="734"/>
                  </a:lnTo>
                  <a:lnTo>
                    <a:pt x="546" y="718"/>
                  </a:lnTo>
                  <a:lnTo>
                    <a:pt x="558" y="702"/>
                  </a:lnTo>
                  <a:lnTo>
                    <a:pt x="566" y="688"/>
                  </a:lnTo>
                  <a:lnTo>
                    <a:pt x="566" y="450"/>
                  </a:lnTo>
                  <a:lnTo>
                    <a:pt x="566" y="450"/>
                  </a:lnTo>
                  <a:lnTo>
                    <a:pt x="564" y="422"/>
                  </a:lnTo>
                  <a:lnTo>
                    <a:pt x="558" y="394"/>
                  </a:lnTo>
                  <a:lnTo>
                    <a:pt x="550" y="368"/>
                  </a:lnTo>
                  <a:lnTo>
                    <a:pt x="538" y="344"/>
                  </a:lnTo>
                  <a:lnTo>
                    <a:pt x="522" y="320"/>
                  </a:lnTo>
                  <a:lnTo>
                    <a:pt x="504" y="300"/>
                  </a:lnTo>
                  <a:lnTo>
                    <a:pt x="482" y="280"/>
                  </a:lnTo>
                  <a:lnTo>
                    <a:pt x="458" y="264"/>
                  </a:lnTo>
                  <a:lnTo>
                    <a:pt x="458" y="264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3A5CA"/>
                </a:solidFill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 rot="19846271">
              <a:off x="4510544" y="3218059"/>
              <a:ext cx="1476375" cy="1231900"/>
            </a:xfrm>
            <a:custGeom>
              <a:avLst/>
              <a:gdLst>
                <a:gd name="T0" fmla="*/ 744 w 930"/>
                <a:gd name="T1" fmla="*/ 426 h 776"/>
                <a:gd name="T2" fmla="*/ 744 w 930"/>
                <a:gd name="T3" fmla="*/ 426 h 776"/>
                <a:gd name="T4" fmla="*/ 716 w 930"/>
                <a:gd name="T5" fmla="*/ 410 h 776"/>
                <a:gd name="T6" fmla="*/ 716 w 930"/>
                <a:gd name="T7" fmla="*/ 410 h 776"/>
                <a:gd name="T8" fmla="*/ 360 w 930"/>
                <a:gd name="T9" fmla="*/ 206 h 776"/>
                <a:gd name="T10" fmla="*/ 360 w 930"/>
                <a:gd name="T11" fmla="*/ 206 h 776"/>
                <a:gd name="T12" fmla="*/ 0 w 930"/>
                <a:gd name="T13" fmla="*/ 0 h 776"/>
                <a:gd name="T14" fmla="*/ 0 w 930"/>
                <a:gd name="T15" fmla="*/ 0 h 776"/>
                <a:gd name="T16" fmla="*/ 0 w 930"/>
                <a:gd name="T17" fmla="*/ 412 h 776"/>
                <a:gd name="T18" fmla="*/ 0 w 930"/>
                <a:gd name="T19" fmla="*/ 412 h 776"/>
                <a:gd name="T20" fmla="*/ 0 w 930"/>
                <a:gd name="T21" fmla="*/ 442 h 776"/>
                <a:gd name="T22" fmla="*/ 0 w 930"/>
                <a:gd name="T23" fmla="*/ 442 h 776"/>
                <a:gd name="T24" fmla="*/ 2 w 930"/>
                <a:gd name="T25" fmla="*/ 472 h 776"/>
                <a:gd name="T26" fmla="*/ 4 w 930"/>
                <a:gd name="T27" fmla="*/ 502 h 776"/>
                <a:gd name="T28" fmla="*/ 8 w 930"/>
                <a:gd name="T29" fmla="*/ 528 h 776"/>
                <a:gd name="T30" fmla="*/ 14 w 930"/>
                <a:gd name="T31" fmla="*/ 552 h 776"/>
                <a:gd name="T32" fmla="*/ 20 w 930"/>
                <a:gd name="T33" fmla="*/ 574 h 776"/>
                <a:gd name="T34" fmla="*/ 26 w 930"/>
                <a:gd name="T35" fmla="*/ 594 h 776"/>
                <a:gd name="T36" fmla="*/ 34 w 930"/>
                <a:gd name="T37" fmla="*/ 610 h 776"/>
                <a:gd name="T38" fmla="*/ 42 w 930"/>
                <a:gd name="T39" fmla="*/ 626 h 776"/>
                <a:gd name="T40" fmla="*/ 254 w 930"/>
                <a:gd name="T41" fmla="*/ 748 h 776"/>
                <a:gd name="T42" fmla="*/ 254 w 930"/>
                <a:gd name="T43" fmla="*/ 748 h 776"/>
                <a:gd name="T44" fmla="*/ 280 w 930"/>
                <a:gd name="T45" fmla="*/ 760 h 776"/>
                <a:gd name="T46" fmla="*/ 306 w 930"/>
                <a:gd name="T47" fmla="*/ 770 h 776"/>
                <a:gd name="T48" fmla="*/ 332 w 930"/>
                <a:gd name="T49" fmla="*/ 774 h 776"/>
                <a:gd name="T50" fmla="*/ 360 w 930"/>
                <a:gd name="T51" fmla="*/ 776 h 776"/>
                <a:gd name="T52" fmla="*/ 388 w 930"/>
                <a:gd name="T53" fmla="*/ 774 h 776"/>
                <a:gd name="T54" fmla="*/ 416 w 930"/>
                <a:gd name="T55" fmla="*/ 770 h 776"/>
                <a:gd name="T56" fmla="*/ 442 w 930"/>
                <a:gd name="T57" fmla="*/ 760 h 776"/>
                <a:gd name="T58" fmla="*/ 468 w 930"/>
                <a:gd name="T59" fmla="*/ 748 h 776"/>
                <a:gd name="T60" fmla="*/ 716 w 930"/>
                <a:gd name="T61" fmla="*/ 604 h 776"/>
                <a:gd name="T62" fmla="*/ 930 w 930"/>
                <a:gd name="T63" fmla="*/ 480 h 776"/>
                <a:gd name="T64" fmla="*/ 930 w 930"/>
                <a:gd name="T65" fmla="*/ 480 h 776"/>
                <a:gd name="T66" fmla="*/ 914 w 930"/>
                <a:gd name="T67" fmla="*/ 480 h 776"/>
                <a:gd name="T68" fmla="*/ 894 w 930"/>
                <a:gd name="T69" fmla="*/ 480 h 776"/>
                <a:gd name="T70" fmla="*/ 872 w 930"/>
                <a:gd name="T71" fmla="*/ 476 h 776"/>
                <a:gd name="T72" fmla="*/ 850 w 930"/>
                <a:gd name="T73" fmla="*/ 472 h 776"/>
                <a:gd name="T74" fmla="*/ 826 w 930"/>
                <a:gd name="T75" fmla="*/ 464 h 776"/>
                <a:gd name="T76" fmla="*/ 800 w 930"/>
                <a:gd name="T77" fmla="*/ 454 h 776"/>
                <a:gd name="T78" fmla="*/ 772 w 930"/>
                <a:gd name="T79" fmla="*/ 442 h 776"/>
                <a:gd name="T80" fmla="*/ 744 w 930"/>
                <a:gd name="T81" fmla="*/ 426 h 776"/>
                <a:gd name="T82" fmla="*/ 744 w 930"/>
                <a:gd name="T83" fmla="*/ 42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0" h="776">
                  <a:moveTo>
                    <a:pt x="744" y="426"/>
                  </a:moveTo>
                  <a:lnTo>
                    <a:pt x="744" y="426"/>
                  </a:lnTo>
                  <a:lnTo>
                    <a:pt x="716" y="410"/>
                  </a:lnTo>
                  <a:lnTo>
                    <a:pt x="716" y="410"/>
                  </a:lnTo>
                  <a:lnTo>
                    <a:pt x="360" y="206"/>
                  </a:lnTo>
                  <a:lnTo>
                    <a:pt x="360" y="20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2" y="472"/>
                  </a:lnTo>
                  <a:lnTo>
                    <a:pt x="4" y="502"/>
                  </a:lnTo>
                  <a:lnTo>
                    <a:pt x="8" y="528"/>
                  </a:lnTo>
                  <a:lnTo>
                    <a:pt x="14" y="552"/>
                  </a:lnTo>
                  <a:lnTo>
                    <a:pt x="20" y="574"/>
                  </a:lnTo>
                  <a:lnTo>
                    <a:pt x="26" y="594"/>
                  </a:lnTo>
                  <a:lnTo>
                    <a:pt x="34" y="610"/>
                  </a:lnTo>
                  <a:lnTo>
                    <a:pt x="42" y="626"/>
                  </a:lnTo>
                  <a:lnTo>
                    <a:pt x="254" y="748"/>
                  </a:lnTo>
                  <a:lnTo>
                    <a:pt x="254" y="748"/>
                  </a:lnTo>
                  <a:lnTo>
                    <a:pt x="280" y="760"/>
                  </a:lnTo>
                  <a:lnTo>
                    <a:pt x="306" y="770"/>
                  </a:lnTo>
                  <a:lnTo>
                    <a:pt x="332" y="774"/>
                  </a:lnTo>
                  <a:lnTo>
                    <a:pt x="360" y="776"/>
                  </a:lnTo>
                  <a:lnTo>
                    <a:pt x="388" y="774"/>
                  </a:lnTo>
                  <a:lnTo>
                    <a:pt x="416" y="770"/>
                  </a:lnTo>
                  <a:lnTo>
                    <a:pt x="442" y="760"/>
                  </a:lnTo>
                  <a:lnTo>
                    <a:pt x="468" y="748"/>
                  </a:lnTo>
                  <a:lnTo>
                    <a:pt x="716" y="604"/>
                  </a:lnTo>
                  <a:lnTo>
                    <a:pt x="930" y="480"/>
                  </a:lnTo>
                  <a:lnTo>
                    <a:pt x="930" y="480"/>
                  </a:lnTo>
                  <a:lnTo>
                    <a:pt x="914" y="480"/>
                  </a:lnTo>
                  <a:lnTo>
                    <a:pt x="894" y="480"/>
                  </a:lnTo>
                  <a:lnTo>
                    <a:pt x="872" y="476"/>
                  </a:lnTo>
                  <a:lnTo>
                    <a:pt x="850" y="472"/>
                  </a:lnTo>
                  <a:lnTo>
                    <a:pt x="826" y="464"/>
                  </a:lnTo>
                  <a:lnTo>
                    <a:pt x="800" y="454"/>
                  </a:lnTo>
                  <a:lnTo>
                    <a:pt x="772" y="442"/>
                  </a:lnTo>
                  <a:lnTo>
                    <a:pt x="744" y="426"/>
                  </a:lnTo>
                  <a:lnTo>
                    <a:pt x="744" y="426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"/>
            <p:cNvSpPr/>
            <p:nvPr/>
          </p:nvSpPr>
          <p:spPr bwMode="auto">
            <a:xfrm rot="19846271">
              <a:off x="4828387" y="2336949"/>
              <a:ext cx="1397000" cy="1320800"/>
            </a:xfrm>
            <a:custGeom>
              <a:avLst/>
              <a:gdLst>
                <a:gd name="T0" fmla="*/ 738 w 880"/>
                <a:gd name="T1" fmla="*/ 132 h 832"/>
                <a:gd name="T2" fmla="*/ 738 w 880"/>
                <a:gd name="T3" fmla="*/ 132 h 832"/>
                <a:gd name="T4" fmla="*/ 718 w 880"/>
                <a:gd name="T5" fmla="*/ 144 h 832"/>
                <a:gd name="T6" fmla="*/ 718 w 880"/>
                <a:gd name="T7" fmla="*/ 144 h 832"/>
                <a:gd name="T8" fmla="*/ 356 w 880"/>
                <a:gd name="T9" fmla="*/ 352 h 832"/>
                <a:gd name="T10" fmla="*/ 356 w 880"/>
                <a:gd name="T11" fmla="*/ 352 h 832"/>
                <a:gd name="T12" fmla="*/ 0 w 880"/>
                <a:gd name="T13" fmla="*/ 558 h 832"/>
                <a:gd name="T14" fmla="*/ 0 w 880"/>
                <a:gd name="T15" fmla="*/ 558 h 832"/>
                <a:gd name="T16" fmla="*/ 356 w 880"/>
                <a:gd name="T17" fmla="*/ 762 h 832"/>
                <a:gd name="T18" fmla="*/ 356 w 880"/>
                <a:gd name="T19" fmla="*/ 762 h 832"/>
                <a:gd name="T20" fmla="*/ 384 w 880"/>
                <a:gd name="T21" fmla="*/ 778 h 832"/>
                <a:gd name="T22" fmla="*/ 384 w 880"/>
                <a:gd name="T23" fmla="*/ 778 h 832"/>
                <a:gd name="T24" fmla="*/ 412 w 880"/>
                <a:gd name="T25" fmla="*/ 794 h 832"/>
                <a:gd name="T26" fmla="*/ 440 w 880"/>
                <a:gd name="T27" fmla="*/ 806 h 832"/>
                <a:gd name="T28" fmla="*/ 466 w 880"/>
                <a:gd name="T29" fmla="*/ 816 h 832"/>
                <a:gd name="T30" fmla="*/ 490 w 880"/>
                <a:gd name="T31" fmla="*/ 824 h 832"/>
                <a:gd name="T32" fmla="*/ 512 w 880"/>
                <a:gd name="T33" fmla="*/ 828 h 832"/>
                <a:gd name="T34" fmla="*/ 534 w 880"/>
                <a:gd name="T35" fmla="*/ 832 h 832"/>
                <a:gd name="T36" fmla="*/ 554 w 880"/>
                <a:gd name="T37" fmla="*/ 832 h 832"/>
                <a:gd name="T38" fmla="*/ 570 w 880"/>
                <a:gd name="T39" fmla="*/ 832 h 832"/>
                <a:gd name="T40" fmla="*/ 772 w 880"/>
                <a:gd name="T41" fmla="*/ 716 h 832"/>
                <a:gd name="T42" fmla="*/ 772 w 880"/>
                <a:gd name="T43" fmla="*/ 716 h 832"/>
                <a:gd name="T44" fmla="*/ 796 w 880"/>
                <a:gd name="T45" fmla="*/ 700 h 832"/>
                <a:gd name="T46" fmla="*/ 818 w 880"/>
                <a:gd name="T47" fmla="*/ 682 h 832"/>
                <a:gd name="T48" fmla="*/ 836 w 880"/>
                <a:gd name="T49" fmla="*/ 660 h 832"/>
                <a:gd name="T50" fmla="*/ 852 w 880"/>
                <a:gd name="T51" fmla="*/ 638 h 832"/>
                <a:gd name="T52" fmla="*/ 864 w 880"/>
                <a:gd name="T53" fmla="*/ 612 h 832"/>
                <a:gd name="T54" fmla="*/ 872 w 880"/>
                <a:gd name="T55" fmla="*/ 586 h 832"/>
                <a:gd name="T56" fmla="*/ 878 w 880"/>
                <a:gd name="T57" fmla="*/ 558 h 832"/>
                <a:gd name="T58" fmla="*/ 880 w 880"/>
                <a:gd name="T59" fmla="*/ 530 h 832"/>
                <a:gd name="T60" fmla="*/ 880 w 880"/>
                <a:gd name="T61" fmla="*/ 236 h 832"/>
                <a:gd name="T62" fmla="*/ 880 w 880"/>
                <a:gd name="T63" fmla="*/ 0 h 832"/>
                <a:gd name="T64" fmla="*/ 880 w 880"/>
                <a:gd name="T65" fmla="*/ 0 h 832"/>
                <a:gd name="T66" fmla="*/ 872 w 880"/>
                <a:gd name="T67" fmla="*/ 14 h 832"/>
                <a:gd name="T68" fmla="*/ 860 w 880"/>
                <a:gd name="T69" fmla="*/ 30 h 832"/>
                <a:gd name="T70" fmla="*/ 846 w 880"/>
                <a:gd name="T71" fmla="*/ 46 h 832"/>
                <a:gd name="T72" fmla="*/ 832 w 880"/>
                <a:gd name="T73" fmla="*/ 64 h 832"/>
                <a:gd name="T74" fmla="*/ 812 w 880"/>
                <a:gd name="T75" fmla="*/ 80 h 832"/>
                <a:gd name="T76" fmla="*/ 792 w 880"/>
                <a:gd name="T77" fmla="*/ 98 h 832"/>
                <a:gd name="T78" fmla="*/ 766 w 880"/>
                <a:gd name="T79" fmla="*/ 114 h 832"/>
                <a:gd name="T80" fmla="*/ 738 w 880"/>
                <a:gd name="T81" fmla="*/ 132 h 832"/>
                <a:gd name="T82" fmla="*/ 738 w 880"/>
                <a:gd name="T83" fmla="*/ 1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0" h="832">
                  <a:moveTo>
                    <a:pt x="738" y="132"/>
                  </a:moveTo>
                  <a:lnTo>
                    <a:pt x="738" y="132"/>
                  </a:lnTo>
                  <a:lnTo>
                    <a:pt x="718" y="144"/>
                  </a:lnTo>
                  <a:lnTo>
                    <a:pt x="718" y="144"/>
                  </a:lnTo>
                  <a:lnTo>
                    <a:pt x="356" y="352"/>
                  </a:lnTo>
                  <a:lnTo>
                    <a:pt x="356" y="352"/>
                  </a:lnTo>
                  <a:lnTo>
                    <a:pt x="0" y="558"/>
                  </a:lnTo>
                  <a:lnTo>
                    <a:pt x="0" y="558"/>
                  </a:lnTo>
                  <a:lnTo>
                    <a:pt x="356" y="762"/>
                  </a:lnTo>
                  <a:lnTo>
                    <a:pt x="356" y="762"/>
                  </a:lnTo>
                  <a:lnTo>
                    <a:pt x="384" y="778"/>
                  </a:lnTo>
                  <a:lnTo>
                    <a:pt x="384" y="778"/>
                  </a:lnTo>
                  <a:lnTo>
                    <a:pt x="412" y="794"/>
                  </a:lnTo>
                  <a:lnTo>
                    <a:pt x="440" y="806"/>
                  </a:lnTo>
                  <a:lnTo>
                    <a:pt x="466" y="816"/>
                  </a:lnTo>
                  <a:lnTo>
                    <a:pt x="490" y="824"/>
                  </a:lnTo>
                  <a:lnTo>
                    <a:pt x="512" y="828"/>
                  </a:lnTo>
                  <a:lnTo>
                    <a:pt x="534" y="832"/>
                  </a:lnTo>
                  <a:lnTo>
                    <a:pt x="554" y="832"/>
                  </a:lnTo>
                  <a:lnTo>
                    <a:pt x="570" y="832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96" y="700"/>
                  </a:lnTo>
                  <a:lnTo>
                    <a:pt x="818" y="682"/>
                  </a:lnTo>
                  <a:lnTo>
                    <a:pt x="836" y="660"/>
                  </a:lnTo>
                  <a:lnTo>
                    <a:pt x="852" y="638"/>
                  </a:lnTo>
                  <a:lnTo>
                    <a:pt x="864" y="612"/>
                  </a:lnTo>
                  <a:lnTo>
                    <a:pt x="872" y="586"/>
                  </a:lnTo>
                  <a:lnTo>
                    <a:pt x="878" y="558"/>
                  </a:lnTo>
                  <a:lnTo>
                    <a:pt x="880" y="530"/>
                  </a:lnTo>
                  <a:lnTo>
                    <a:pt x="880" y="236"/>
                  </a:lnTo>
                  <a:lnTo>
                    <a:pt x="880" y="0"/>
                  </a:lnTo>
                  <a:lnTo>
                    <a:pt x="880" y="0"/>
                  </a:lnTo>
                  <a:lnTo>
                    <a:pt x="872" y="14"/>
                  </a:lnTo>
                  <a:lnTo>
                    <a:pt x="860" y="30"/>
                  </a:lnTo>
                  <a:lnTo>
                    <a:pt x="846" y="46"/>
                  </a:lnTo>
                  <a:lnTo>
                    <a:pt x="832" y="64"/>
                  </a:lnTo>
                  <a:lnTo>
                    <a:pt x="812" y="80"/>
                  </a:lnTo>
                  <a:lnTo>
                    <a:pt x="792" y="98"/>
                  </a:lnTo>
                  <a:lnTo>
                    <a:pt x="766" y="114"/>
                  </a:lnTo>
                  <a:lnTo>
                    <a:pt x="738" y="132"/>
                  </a:lnTo>
                  <a:lnTo>
                    <a:pt x="738" y="132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"/>
            <p:cNvSpPr/>
            <p:nvPr/>
          </p:nvSpPr>
          <p:spPr bwMode="auto">
            <a:xfrm rot="19846271">
              <a:off x="2939800" y="2306910"/>
              <a:ext cx="1390650" cy="1311275"/>
            </a:xfrm>
            <a:custGeom>
              <a:avLst/>
              <a:gdLst>
                <a:gd name="T0" fmla="*/ 518 w 876"/>
                <a:gd name="T1" fmla="*/ 70 h 826"/>
                <a:gd name="T2" fmla="*/ 518 w 876"/>
                <a:gd name="T3" fmla="*/ 70 h 826"/>
                <a:gd name="T4" fmla="*/ 492 w 876"/>
                <a:gd name="T5" fmla="*/ 54 h 826"/>
                <a:gd name="T6" fmla="*/ 492 w 876"/>
                <a:gd name="T7" fmla="*/ 54 h 826"/>
                <a:gd name="T8" fmla="*/ 464 w 876"/>
                <a:gd name="T9" fmla="*/ 40 h 826"/>
                <a:gd name="T10" fmla="*/ 438 w 876"/>
                <a:gd name="T11" fmla="*/ 28 h 826"/>
                <a:gd name="T12" fmla="*/ 414 w 876"/>
                <a:gd name="T13" fmla="*/ 18 h 826"/>
                <a:gd name="T14" fmla="*/ 392 w 876"/>
                <a:gd name="T15" fmla="*/ 10 h 826"/>
                <a:gd name="T16" fmla="*/ 370 w 876"/>
                <a:gd name="T17" fmla="*/ 6 h 826"/>
                <a:gd name="T18" fmla="*/ 350 w 876"/>
                <a:gd name="T19" fmla="*/ 2 h 826"/>
                <a:gd name="T20" fmla="*/ 330 w 876"/>
                <a:gd name="T21" fmla="*/ 0 h 826"/>
                <a:gd name="T22" fmla="*/ 314 w 876"/>
                <a:gd name="T23" fmla="*/ 0 h 826"/>
                <a:gd name="T24" fmla="*/ 106 w 876"/>
                <a:gd name="T25" fmla="*/ 118 h 826"/>
                <a:gd name="T26" fmla="*/ 106 w 876"/>
                <a:gd name="T27" fmla="*/ 118 h 826"/>
                <a:gd name="T28" fmla="*/ 82 w 876"/>
                <a:gd name="T29" fmla="*/ 134 h 826"/>
                <a:gd name="T30" fmla="*/ 62 w 876"/>
                <a:gd name="T31" fmla="*/ 154 h 826"/>
                <a:gd name="T32" fmla="*/ 44 w 876"/>
                <a:gd name="T33" fmla="*/ 174 h 826"/>
                <a:gd name="T34" fmla="*/ 28 w 876"/>
                <a:gd name="T35" fmla="*/ 198 h 826"/>
                <a:gd name="T36" fmla="*/ 16 w 876"/>
                <a:gd name="T37" fmla="*/ 222 h 826"/>
                <a:gd name="T38" fmla="*/ 6 w 876"/>
                <a:gd name="T39" fmla="*/ 248 h 826"/>
                <a:gd name="T40" fmla="*/ 2 w 876"/>
                <a:gd name="T41" fmla="*/ 276 h 826"/>
                <a:gd name="T42" fmla="*/ 0 w 876"/>
                <a:gd name="T43" fmla="*/ 304 h 826"/>
                <a:gd name="T44" fmla="*/ 0 w 876"/>
                <a:gd name="T45" fmla="*/ 598 h 826"/>
                <a:gd name="T46" fmla="*/ 0 w 876"/>
                <a:gd name="T47" fmla="*/ 826 h 826"/>
                <a:gd name="T48" fmla="*/ 0 w 876"/>
                <a:gd name="T49" fmla="*/ 826 h 826"/>
                <a:gd name="T50" fmla="*/ 8 w 876"/>
                <a:gd name="T51" fmla="*/ 810 h 826"/>
                <a:gd name="T52" fmla="*/ 20 w 876"/>
                <a:gd name="T53" fmla="*/ 796 h 826"/>
                <a:gd name="T54" fmla="*/ 32 w 876"/>
                <a:gd name="T55" fmla="*/ 780 h 826"/>
                <a:gd name="T56" fmla="*/ 48 w 876"/>
                <a:gd name="T57" fmla="*/ 764 h 826"/>
                <a:gd name="T58" fmla="*/ 66 w 876"/>
                <a:gd name="T59" fmla="*/ 748 h 826"/>
                <a:gd name="T60" fmla="*/ 86 w 876"/>
                <a:gd name="T61" fmla="*/ 732 h 826"/>
                <a:gd name="T62" fmla="*/ 110 w 876"/>
                <a:gd name="T63" fmla="*/ 716 h 826"/>
                <a:gd name="T64" fmla="*/ 136 w 876"/>
                <a:gd name="T65" fmla="*/ 700 h 826"/>
                <a:gd name="T66" fmla="*/ 136 w 876"/>
                <a:gd name="T67" fmla="*/ 700 h 826"/>
                <a:gd name="T68" fmla="*/ 158 w 876"/>
                <a:gd name="T69" fmla="*/ 688 h 826"/>
                <a:gd name="T70" fmla="*/ 158 w 876"/>
                <a:gd name="T71" fmla="*/ 688 h 826"/>
                <a:gd name="T72" fmla="*/ 518 w 876"/>
                <a:gd name="T73" fmla="*/ 480 h 826"/>
                <a:gd name="T74" fmla="*/ 518 w 876"/>
                <a:gd name="T75" fmla="*/ 480 h 826"/>
                <a:gd name="T76" fmla="*/ 876 w 876"/>
                <a:gd name="T77" fmla="*/ 274 h 826"/>
                <a:gd name="T78" fmla="*/ 876 w 876"/>
                <a:gd name="T79" fmla="*/ 274 h 826"/>
                <a:gd name="T80" fmla="*/ 518 w 876"/>
                <a:gd name="T81" fmla="*/ 70 h 826"/>
                <a:gd name="T82" fmla="*/ 518 w 876"/>
                <a:gd name="T83" fmla="*/ 70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6" h="826">
                  <a:moveTo>
                    <a:pt x="518" y="70"/>
                  </a:moveTo>
                  <a:lnTo>
                    <a:pt x="518" y="70"/>
                  </a:lnTo>
                  <a:lnTo>
                    <a:pt x="492" y="54"/>
                  </a:lnTo>
                  <a:lnTo>
                    <a:pt x="492" y="54"/>
                  </a:lnTo>
                  <a:lnTo>
                    <a:pt x="464" y="40"/>
                  </a:lnTo>
                  <a:lnTo>
                    <a:pt x="438" y="28"/>
                  </a:lnTo>
                  <a:lnTo>
                    <a:pt x="414" y="18"/>
                  </a:lnTo>
                  <a:lnTo>
                    <a:pt x="392" y="10"/>
                  </a:lnTo>
                  <a:lnTo>
                    <a:pt x="370" y="6"/>
                  </a:lnTo>
                  <a:lnTo>
                    <a:pt x="350" y="2"/>
                  </a:lnTo>
                  <a:lnTo>
                    <a:pt x="330" y="0"/>
                  </a:lnTo>
                  <a:lnTo>
                    <a:pt x="314" y="0"/>
                  </a:lnTo>
                  <a:lnTo>
                    <a:pt x="106" y="118"/>
                  </a:lnTo>
                  <a:lnTo>
                    <a:pt x="106" y="118"/>
                  </a:lnTo>
                  <a:lnTo>
                    <a:pt x="82" y="134"/>
                  </a:lnTo>
                  <a:lnTo>
                    <a:pt x="62" y="154"/>
                  </a:lnTo>
                  <a:lnTo>
                    <a:pt x="44" y="174"/>
                  </a:lnTo>
                  <a:lnTo>
                    <a:pt x="28" y="198"/>
                  </a:lnTo>
                  <a:lnTo>
                    <a:pt x="16" y="222"/>
                  </a:lnTo>
                  <a:lnTo>
                    <a:pt x="6" y="248"/>
                  </a:lnTo>
                  <a:lnTo>
                    <a:pt x="2" y="276"/>
                  </a:lnTo>
                  <a:lnTo>
                    <a:pt x="0" y="304"/>
                  </a:lnTo>
                  <a:lnTo>
                    <a:pt x="0" y="598"/>
                  </a:lnTo>
                  <a:lnTo>
                    <a:pt x="0" y="826"/>
                  </a:lnTo>
                  <a:lnTo>
                    <a:pt x="0" y="826"/>
                  </a:lnTo>
                  <a:lnTo>
                    <a:pt x="8" y="810"/>
                  </a:lnTo>
                  <a:lnTo>
                    <a:pt x="20" y="796"/>
                  </a:lnTo>
                  <a:lnTo>
                    <a:pt x="32" y="780"/>
                  </a:lnTo>
                  <a:lnTo>
                    <a:pt x="48" y="764"/>
                  </a:lnTo>
                  <a:lnTo>
                    <a:pt x="66" y="748"/>
                  </a:lnTo>
                  <a:lnTo>
                    <a:pt x="86" y="732"/>
                  </a:lnTo>
                  <a:lnTo>
                    <a:pt x="110" y="716"/>
                  </a:lnTo>
                  <a:lnTo>
                    <a:pt x="136" y="700"/>
                  </a:lnTo>
                  <a:lnTo>
                    <a:pt x="136" y="700"/>
                  </a:lnTo>
                  <a:lnTo>
                    <a:pt x="158" y="688"/>
                  </a:lnTo>
                  <a:lnTo>
                    <a:pt x="158" y="688"/>
                  </a:lnTo>
                  <a:lnTo>
                    <a:pt x="518" y="480"/>
                  </a:lnTo>
                  <a:lnTo>
                    <a:pt x="518" y="480"/>
                  </a:lnTo>
                  <a:lnTo>
                    <a:pt x="876" y="274"/>
                  </a:lnTo>
                  <a:lnTo>
                    <a:pt x="876" y="274"/>
                  </a:lnTo>
                  <a:lnTo>
                    <a:pt x="518" y="70"/>
                  </a:lnTo>
                  <a:lnTo>
                    <a:pt x="518" y="70"/>
                  </a:ln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/>
            <p:nvPr/>
          </p:nvSpPr>
          <p:spPr bwMode="auto">
            <a:xfrm rot="19846271">
              <a:off x="3178555" y="1520859"/>
              <a:ext cx="1460500" cy="1228725"/>
            </a:xfrm>
            <a:custGeom>
              <a:avLst/>
              <a:gdLst>
                <a:gd name="T0" fmla="*/ 878 w 920"/>
                <a:gd name="T1" fmla="*/ 148 h 774"/>
                <a:gd name="T2" fmla="*/ 672 w 920"/>
                <a:gd name="T3" fmla="*/ 28 h 774"/>
                <a:gd name="T4" fmla="*/ 672 w 920"/>
                <a:gd name="T5" fmla="*/ 28 h 774"/>
                <a:gd name="T6" fmla="*/ 646 w 920"/>
                <a:gd name="T7" fmla="*/ 16 h 774"/>
                <a:gd name="T8" fmla="*/ 620 w 920"/>
                <a:gd name="T9" fmla="*/ 8 h 774"/>
                <a:gd name="T10" fmla="*/ 592 w 920"/>
                <a:gd name="T11" fmla="*/ 2 h 774"/>
                <a:gd name="T12" fmla="*/ 564 w 920"/>
                <a:gd name="T13" fmla="*/ 0 h 774"/>
                <a:gd name="T14" fmla="*/ 536 w 920"/>
                <a:gd name="T15" fmla="*/ 2 h 774"/>
                <a:gd name="T16" fmla="*/ 510 w 920"/>
                <a:gd name="T17" fmla="*/ 8 h 774"/>
                <a:gd name="T18" fmla="*/ 484 w 920"/>
                <a:gd name="T19" fmla="*/ 16 h 774"/>
                <a:gd name="T20" fmla="*/ 458 w 920"/>
                <a:gd name="T21" fmla="*/ 28 h 774"/>
                <a:gd name="T22" fmla="*/ 204 w 920"/>
                <a:gd name="T23" fmla="*/ 174 h 774"/>
                <a:gd name="T24" fmla="*/ 0 w 920"/>
                <a:gd name="T25" fmla="*/ 294 h 774"/>
                <a:gd name="T26" fmla="*/ 0 w 920"/>
                <a:gd name="T27" fmla="*/ 294 h 774"/>
                <a:gd name="T28" fmla="*/ 16 w 920"/>
                <a:gd name="T29" fmla="*/ 294 h 774"/>
                <a:gd name="T30" fmla="*/ 36 w 920"/>
                <a:gd name="T31" fmla="*/ 296 h 774"/>
                <a:gd name="T32" fmla="*/ 56 w 920"/>
                <a:gd name="T33" fmla="*/ 300 h 774"/>
                <a:gd name="T34" fmla="*/ 78 w 920"/>
                <a:gd name="T35" fmla="*/ 304 h 774"/>
                <a:gd name="T36" fmla="*/ 100 w 920"/>
                <a:gd name="T37" fmla="*/ 312 h 774"/>
                <a:gd name="T38" fmla="*/ 124 w 920"/>
                <a:gd name="T39" fmla="*/ 322 h 774"/>
                <a:gd name="T40" fmla="*/ 150 w 920"/>
                <a:gd name="T41" fmla="*/ 334 h 774"/>
                <a:gd name="T42" fmla="*/ 178 w 920"/>
                <a:gd name="T43" fmla="*/ 348 h 774"/>
                <a:gd name="T44" fmla="*/ 178 w 920"/>
                <a:gd name="T45" fmla="*/ 348 h 774"/>
                <a:gd name="T46" fmla="*/ 204 w 920"/>
                <a:gd name="T47" fmla="*/ 364 h 774"/>
                <a:gd name="T48" fmla="*/ 204 w 920"/>
                <a:gd name="T49" fmla="*/ 364 h 774"/>
                <a:gd name="T50" fmla="*/ 562 w 920"/>
                <a:gd name="T51" fmla="*/ 568 h 774"/>
                <a:gd name="T52" fmla="*/ 562 w 920"/>
                <a:gd name="T53" fmla="*/ 568 h 774"/>
                <a:gd name="T54" fmla="*/ 920 w 920"/>
                <a:gd name="T55" fmla="*/ 774 h 774"/>
                <a:gd name="T56" fmla="*/ 920 w 920"/>
                <a:gd name="T57" fmla="*/ 774 h 774"/>
                <a:gd name="T58" fmla="*/ 920 w 920"/>
                <a:gd name="T59" fmla="*/ 362 h 774"/>
                <a:gd name="T60" fmla="*/ 920 w 920"/>
                <a:gd name="T61" fmla="*/ 362 h 774"/>
                <a:gd name="T62" fmla="*/ 920 w 920"/>
                <a:gd name="T63" fmla="*/ 334 h 774"/>
                <a:gd name="T64" fmla="*/ 920 w 920"/>
                <a:gd name="T65" fmla="*/ 334 h 774"/>
                <a:gd name="T66" fmla="*/ 920 w 920"/>
                <a:gd name="T67" fmla="*/ 302 h 774"/>
                <a:gd name="T68" fmla="*/ 918 w 920"/>
                <a:gd name="T69" fmla="*/ 272 h 774"/>
                <a:gd name="T70" fmla="*/ 914 w 920"/>
                <a:gd name="T71" fmla="*/ 246 h 774"/>
                <a:gd name="T72" fmla="*/ 908 w 920"/>
                <a:gd name="T73" fmla="*/ 222 h 774"/>
                <a:gd name="T74" fmla="*/ 902 w 920"/>
                <a:gd name="T75" fmla="*/ 200 h 774"/>
                <a:gd name="T76" fmla="*/ 894 w 920"/>
                <a:gd name="T77" fmla="*/ 180 h 774"/>
                <a:gd name="T78" fmla="*/ 888 w 920"/>
                <a:gd name="T79" fmla="*/ 164 h 774"/>
                <a:gd name="T80" fmla="*/ 878 w 920"/>
                <a:gd name="T81" fmla="*/ 148 h 774"/>
                <a:gd name="T82" fmla="*/ 878 w 920"/>
                <a:gd name="T83" fmla="*/ 14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0" h="774">
                  <a:moveTo>
                    <a:pt x="878" y="148"/>
                  </a:moveTo>
                  <a:lnTo>
                    <a:pt x="672" y="28"/>
                  </a:lnTo>
                  <a:lnTo>
                    <a:pt x="672" y="28"/>
                  </a:lnTo>
                  <a:lnTo>
                    <a:pt x="646" y="16"/>
                  </a:lnTo>
                  <a:lnTo>
                    <a:pt x="620" y="8"/>
                  </a:lnTo>
                  <a:lnTo>
                    <a:pt x="592" y="2"/>
                  </a:lnTo>
                  <a:lnTo>
                    <a:pt x="564" y="0"/>
                  </a:lnTo>
                  <a:lnTo>
                    <a:pt x="536" y="2"/>
                  </a:lnTo>
                  <a:lnTo>
                    <a:pt x="510" y="8"/>
                  </a:lnTo>
                  <a:lnTo>
                    <a:pt x="484" y="16"/>
                  </a:lnTo>
                  <a:lnTo>
                    <a:pt x="458" y="28"/>
                  </a:lnTo>
                  <a:lnTo>
                    <a:pt x="204" y="1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16" y="294"/>
                  </a:lnTo>
                  <a:lnTo>
                    <a:pt x="36" y="296"/>
                  </a:lnTo>
                  <a:lnTo>
                    <a:pt x="56" y="300"/>
                  </a:lnTo>
                  <a:lnTo>
                    <a:pt x="78" y="304"/>
                  </a:lnTo>
                  <a:lnTo>
                    <a:pt x="100" y="312"/>
                  </a:lnTo>
                  <a:lnTo>
                    <a:pt x="124" y="322"/>
                  </a:lnTo>
                  <a:lnTo>
                    <a:pt x="150" y="334"/>
                  </a:lnTo>
                  <a:lnTo>
                    <a:pt x="178" y="348"/>
                  </a:lnTo>
                  <a:lnTo>
                    <a:pt x="178" y="348"/>
                  </a:lnTo>
                  <a:lnTo>
                    <a:pt x="204" y="364"/>
                  </a:lnTo>
                  <a:lnTo>
                    <a:pt x="204" y="364"/>
                  </a:lnTo>
                  <a:lnTo>
                    <a:pt x="562" y="568"/>
                  </a:lnTo>
                  <a:lnTo>
                    <a:pt x="562" y="568"/>
                  </a:lnTo>
                  <a:lnTo>
                    <a:pt x="920" y="774"/>
                  </a:lnTo>
                  <a:lnTo>
                    <a:pt x="920" y="774"/>
                  </a:lnTo>
                  <a:lnTo>
                    <a:pt x="920" y="362"/>
                  </a:lnTo>
                  <a:lnTo>
                    <a:pt x="920" y="362"/>
                  </a:lnTo>
                  <a:lnTo>
                    <a:pt x="920" y="334"/>
                  </a:lnTo>
                  <a:lnTo>
                    <a:pt x="920" y="334"/>
                  </a:lnTo>
                  <a:lnTo>
                    <a:pt x="920" y="302"/>
                  </a:lnTo>
                  <a:lnTo>
                    <a:pt x="918" y="272"/>
                  </a:lnTo>
                  <a:lnTo>
                    <a:pt x="914" y="246"/>
                  </a:lnTo>
                  <a:lnTo>
                    <a:pt x="908" y="222"/>
                  </a:lnTo>
                  <a:lnTo>
                    <a:pt x="902" y="200"/>
                  </a:lnTo>
                  <a:lnTo>
                    <a:pt x="894" y="180"/>
                  </a:lnTo>
                  <a:lnTo>
                    <a:pt x="888" y="164"/>
                  </a:lnTo>
                  <a:lnTo>
                    <a:pt x="878" y="148"/>
                  </a:lnTo>
                  <a:lnTo>
                    <a:pt x="878" y="148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23C8BE"/>
                </a:solidFill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 rot="19846271">
              <a:off x="3488973" y="3183919"/>
              <a:ext cx="889000" cy="1651000"/>
            </a:xfrm>
            <a:custGeom>
              <a:avLst/>
              <a:gdLst>
                <a:gd name="T0" fmla="*/ 518 w 560"/>
                <a:gd name="T1" fmla="*/ 856 h 1040"/>
                <a:gd name="T2" fmla="*/ 518 w 560"/>
                <a:gd name="T3" fmla="*/ 856 h 1040"/>
                <a:gd name="T4" fmla="*/ 518 w 560"/>
                <a:gd name="T5" fmla="*/ 826 h 1040"/>
                <a:gd name="T6" fmla="*/ 518 w 560"/>
                <a:gd name="T7" fmla="*/ 826 h 1040"/>
                <a:gd name="T8" fmla="*/ 518 w 560"/>
                <a:gd name="T9" fmla="*/ 414 h 1040"/>
                <a:gd name="T10" fmla="*/ 518 w 560"/>
                <a:gd name="T11" fmla="*/ 414 h 1040"/>
                <a:gd name="T12" fmla="*/ 518 w 560"/>
                <a:gd name="T13" fmla="*/ 0 h 1040"/>
                <a:gd name="T14" fmla="*/ 518 w 560"/>
                <a:gd name="T15" fmla="*/ 0 h 1040"/>
                <a:gd name="T16" fmla="*/ 158 w 560"/>
                <a:gd name="T17" fmla="*/ 208 h 1040"/>
                <a:gd name="T18" fmla="*/ 158 w 560"/>
                <a:gd name="T19" fmla="*/ 208 h 1040"/>
                <a:gd name="T20" fmla="*/ 136 w 560"/>
                <a:gd name="T21" fmla="*/ 220 h 1040"/>
                <a:gd name="T22" fmla="*/ 136 w 560"/>
                <a:gd name="T23" fmla="*/ 220 h 1040"/>
                <a:gd name="T24" fmla="*/ 110 w 560"/>
                <a:gd name="T25" fmla="*/ 236 h 1040"/>
                <a:gd name="T26" fmla="*/ 86 w 560"/>
                <a:gd name="T27" fmla="*/ 252 h 1040"/>
                <a:gd name="T28" fmla="*/ 66 w 560"/>
                <a:gd name="T29" fmla="*/ 268 h 1040"/>
                <a:gd name="T30" fmla="*/ 48 w 560"/>
                <a:gd name="T31" fmla="*/ 284 h 1040"/>
                <a:gd name="T32" fmla="*/ 32 w 560"/>
                <a:gd name="T33" fmla="*/ 300 h 1040"/>
                <a:gd name="T34" fmla="*/ 20 w 560"/>
                <a:gd name="T35" fmla="*/ 316 h 1040"/>
                <a:gd name="T36" fmla="*/ 8 w 560"/>
                <a:gd name="T37" fmla="*/ 330 h 1040"/>
                <a:gd name="T38" fmla="*/ 0 w 560"/>
                <a:gd name="T39" fmla="*/ 346 h 1040"/>
                <a:gd name="T40" fmla="*/ 0 w 560"/>
                <a:gd name="T41" fmla="*/ 592 h 1040"/>
                <a:gd name="T42" fmla="*/ 0 w 560"/>
                <a:gd name="T43" fmla="*/ 592 h 1040"/>
                <a:gd name="T44" fmla="*/ 2 w 560"/>
                <a:gd name="T45" fmla="*/ 620 h 1040"/>
                <a:gd name="T46" fmla="*/ 6 w 560"/>
                <a:gd name="T47" fmla="*/ 648 h 1040"/>
                <a:gd name="T48" fmla="*/ 16 w 560"/>
                <a:gd name="T49" fmla="*/ 674 h 1040"/>
                <a:gd name="T50" fmla="*/ 28 w 560"/>
                <a:gd name="T51" fmla="*/ 700 h 1040"/>
                <a:gd name="T52" fmla="*/ 44 w 560"/>
                <a:gd name="T53" fmla="*/ 722 h 1040"/>
                <a:gd name="T54" fmla="*/ 62 w 560"/>
                <a:gd name="T55" fmla="*/ 744 h 1040"/>
                <a:gd name="T56" fmla="*/ 82 w 560"/>
                <a:gd name="T57" fmla="*/ 762 h 1040"/>
                <a:gd name="T58" fmla="*/ 106 w 560"/>
                <a:gd name="T59" fmla="*/ 778 h 1040"/>
                <a:gd name="T60" fmla="*/ 354 w 560"/>
                <a:gd name="T61" fmla="*/ 920 h 1040"/>
                <a:gd name="T62" fmla="*/ 560 w 560"/>
                <a:gd name="T63" fmla="*/ 1040 h 1040"/>
                <a:gd name="T64" fmla="*/ 560 w 560"/>
                <a:gd name="T65" fmla="*/ 1040 h 1040"/>
                <a:gd name="T66" fmla="*/ 552 w 560"/>
                <a:gd name="T67" fmla="*/ 1024 h 1040"/>
                <a:gd name="T68" fmla="*/ 544 w 560"/>
                <a:gd name="T69" fmla="*/ 1008 h 1040"/>
                <a:gd name="T70" fmla="*/ 538 w 560"/>
                <a:gd name="T71" fmla="*/ 988 h 1040"/>
                <a:gd name="T72" fmla="*/ 532 w 560"/>
                <a:gd name="T73" fmla="*/ 966 h 1040"/>
                <a:gd name="T74" fmla="*/ 526 w 560"/>
                <a:gd name="T75" fmla="*/ 942 h 1040"/>
                <a:gd name="T76" fmla="*/ 522 w 560"/>
                <a:gd name="T77" fmla="*/ 916 h 1040"/>
                <a:gd name="T78" fmla="*/ 520 w 560"/>
                <a:gd name="T79" fmla="*/ 886 h 1040"/>
                <a:gd name="T80" fmla="*/ 518 w 560"/>
                <a:gd name="T81" fmla="*/ 856 h 1040"/>
                <a:gd name="T82" fmla="*/ 518 w 560"/>
                <a:gd name="T83" fmla="*/ 856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0" h="1040">
                  <a:moveTo>
                    <a:pt x="518" y="856"/>
                  </a:moveTo>
                  <a:lnTo>
                    <a:pt x="518" y="856"/>
                  </a:lnTo>
                  <a:lnTo>
                    <a:pt x="518" y="826"/>
                  </a:lnTo>
                  <a:lnTo>
                    <a:pt x="518" y="826"/>
                  </a:lnTo>
                  <a:lnTo>
                    <a:pt x="518" y="414"/>
                  </a:lnTo>
                  <a:lnTo>
                    <a:pt x="518" y="414"/>
                  </a:lnTo>
                  <a:lnTo>
                    <a:pt x="518" y="0"/>
                  </a:lnTo>
                  <a:lnTo>
                    <a:pt x="518" y="0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36" y="220"/>
                  </a:lnTo>
                  <a:lnTo>
                    <a:pt x="136" y="220"/>
                  </a:lnTo>
                  <a:lnTo>
                    <a:pt x="110" y="236"/>
                  </a:lnTo>
                  <a:lnTo>
                    <a:pt x="86" y="252"/>
                  </a:lnTo>
                  <a:lnTo>
                    <a:pt x="66" y="268"/>
                  </a:lnTo>
                  <a:lnTo>
                    <a:pt x="48" y="284"/>
                  </a:lnTo>
                  <a:lnTo>
                    <a:pt x="32" y="300"/>
                  </a:lnTo>
                  <a:lnTo>
                    <a:pt x="20" y="316"/>
                  </a:lnTo>
                  <a:lnTo>
                    <a:pt x="8" y="330"/>
                  </a:lnTo>
                  <a:lnTo>
                    <a:pt x="0" y="346"/>
                  </a:lnTo>
                  <a:lnTo>
                    <a:pt x="0" y="592"/>
                  </a:lnTo>
                  <a:lnTo>
                    <a:pt x="0" y="592"/>
                  </a:lnTo>
                  <a:lnTo>
                    <a:pt x="2" y="620"/>
                  </a:lnTo>
                  <a:lnTo>
                    <a:pt x="6" y="648"/>
                  </a:lnTo>
                  <a:lnTo>
                    <a:pt x="16" y="674"/>
                  </a:lnTo>
                  <a:lnTo>
                    <a:pt x="28" y="700"/>
                  </a:lnTo>
                  <a:lnTo>
                    <a:pt x="44" y="722"/>
                  </a:lnTo>
                  <a:lnTo>
                    <a:pt x="62" y="744"/>
                  </a:lnTo>
                  <a:lnTo>
                    <a:pt x="82" y="762"/>
                  </a:lnTo>
                  <a:lnTo>
                    <a:pt x="106" y="778"/>
                  </a:lnTo>
                  <a:lnTo>
                    <a:pt x="354" y="920"/>
                  </a:lnTo>
                  <a:lnTo>
                    <a:pt x="560" y="1040"/>
                  </a:lnTo>
                  <a:lnTo>
                    <a:pt x="560" y="1040"/>
                  </a:lnTo>
                  <a:lnTo>
                    <a:pt x="552" y="1024"/>
                  </a:lnTo>
                  <a:lnTo>
                    <a:pt x="544" y="1008"/>
                  </a:lnTo>
                  <a:lnTo>
                    <a:pt x="538" y="988"/>
                  </a:lnTo>
                  <a:lnTo>
                    <a:pt x="532" y="966"/>
                  </a:lnTo>
                  <a:lnTo>
                    <a:pt x="526" y="942"/>
                  </a:lnTo>
                  <a:lnTo>
                    <a:pt x="522" y="916"/>
                  </a:lnTo>
                  <a:lnTo>
                    <a:pt x="520" y="886"/>
                  </a:lnTo>
                  <a:lnTo>
                    <a:pt x="518" y="856"/>
                  </a:lnTo>
                  <a:lnTo>
                    <a:pt x="518" y="856"/>
                  </a:lnTo>
                  <a:close/>
                </a:path>
              </a:pathLst>
            </a:custGeom>
            <a:solidFill>
              <a:schemeClr val="accent6"/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26" name="肘形连接符 25"/>
          <p:cNvCxnSpPr/>
          <p:nvPr/>
        </p:nvCxnSpPr>
        <p:spPr>
          <a:xfrm>
            <a:off x="3570862" y="2024606"/>
            <a:ext cx="1409154" cy="439060"/>
          </a:xfrm>
          <a:prstGeom prst="bentConnector3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/>
          <p:nvPr/>
        </p:nvCxnSpPr>
        <p:spPr>
          <a:xfrm flipH="1">
            <a:off x="7263748" y="2024606"/>
            <a:ext cx="1409154" cy="439060"/>
          </a:xfrm>
          <a:prstGeom prst="bentConnector3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611818" y="3611929"/>
            <a:ext cx="841437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7831465" y="3611929"/>
            <a:ext cx="841437" cy="0"/>
          </a:xfrm>
          <a:prstGeom prst="line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/>
          <p:cNvCxnSpPr/>
          <p:nvPr/>
        </p:nvCxnSpPr>
        <p:spPr>
          <a:xfrm flipV="1">
            <a:off x="3570862" y="4760195"/>
            <a:ext cx="1409154" cy="439060"/>
          </a:xfrm>
          <a:prstGeom prst="bentConnector3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/>
          <p:nvPr/>
        </p:nvCxnSpPr>
        <p:spPr>
          <a:xfrm flipH="1" flipV="1">
            <a:off x="7263748" y="4760195"/>
            <a:ext cx="1409154" cy="439060"/>
          </a:xfrm>
          <a:prstGeom prst="bentConnector3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内容占位符 2"/>
          <p:cNvSpPr txBox="1"/>
          <p:nvPr/>
        </p:nvSpPr>
        <p:spPr>
          <a:xfrm>
            <a:off x="493099" y="3003779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4"/>
                </a:solidFill>
              </a:rPr>
              <a:t>在此输入您的文字标题</a:t>
            </a:r>
            <a:endParaRPr lang="en-US" altLang="zh-CN" sz="1300" dirty="0">
              <a:solidFill>
                <a:schemeClr val="accent4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33" name="内容占位符 2"/>
          <p:cNvSpPr txBox="1"/>
          <p:nvPr/>
        </p:nvSpPr>
        <p:spPr>
          <a:xfrm>
            <a:off x="493099" y="1419997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2"/>
                </a:solidFill>
              </a:rPr>
              <a:t>在此输入您的文字标题</a:t>
            </a:r>
            <a:endParaRPr lang="en-US" altLang="zh-CN" sz="1300" dirty="0">
              <a:solidFill>
                <a:schemeClr val="accent2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34" name="内容占位符 2"/>
          <p:cNvSpPr txBox="1"/>
          <p:nvPr/>
        </p:nvSpPr>
        <p:spPr>
          <a:xfrm>
            <a:off x="493099" y="4587562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6"/>
                </a:solidFill>
              </a:rPr>
              <a:t>在此输入您的文字标题</a:t>
            </a:r>
            <a:endParaRPr lang="en-US" altLang="zh-CN" sz="1300" dirty="0">
              <a:solidFill>
                <a:schemeClr val="accent6"/>
              </a:solidFill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35" name="内容占位符 2"/>
          <p:cNvSpPr txBox="1"/>
          <p:nvPr/>
        </p:nvSpPr>
        <p:spPr>
          <a:xfrm>
            <a:off x="9336977" y="3003779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5"/>
                </a:solidFill>
              </a:rPr>
              <a:t>在此输入您的文字标题</a:t>
            </a:r>
            <a:endParaRPr lang="en-US" altLang="zh-CN" sz="1300" dirty="0">
              <a:solidFill>
                <a:schemeClr val="accent5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36" name="内容占位符 2"/>
          <p:cNvSpPr txBox="1"/>
          <p:nvPr/>
        </p:nvSpPr>
        <p:spPr>
          <a:xfrm>
            <a:off x="9336977" y="1419997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3"/>
                </a:solidFill>
              </a:rPr>
              <a:t>在此输入您的文字标题</a:t>
            </a:r>
            <a:endParaRPr lang="en-US" altLang="zh-CN" sz="1300" dirty="0">
              <a:solidFill>
                <a:schemeClr val="accent3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sp>
        <p:nvSpPr>
          <p:cNvPr id="37" name="内容占位符 2"/>
          <p:cNvSpPr txBox="1"/>
          <p:nvPr/>
        </p:nvSpPr>
        <p:spPr>
          <a:xfrm>
            <a:off x="9336977" y="4587562"/>
            <a:ext cx="2399688" cy="1158420"/>
          </a:xfrm>
          <a:prstGeom prst="rect">
            <a:avLst/>
          </a:prstGeom>
        </p:spPr>
        <p:txBody>
          <a:bodyPr vert="horz" lIns="121908" tIns="60954" rIns="121908" bIns="60954" rtlCol="0" anchor="t">
            <a:normAutofit/>
          </a:bodyPr>
          <a:lstStyle>
            <a:lvl1pPr marL="17780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77800" indent="-1778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300" dirty="0">
                <a:solidFill>
                  <a:schemeClr val="accent1"/>
                </a:solidFill>
              </a:rPr>
              <a:t>在此输入您的文字标题</a:t>
            </a:r>
            <a:endParaRPr lang="en-US" altLang="zh-CN" sz="1300" dirty="0">
              <a:solidFill>
                <a:schemeClr val="accent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zh-CN" altLang="en-US" sz="1100" dirty="0"/>
              <a:t>在此输入您的图表说明文字，在此输入您的图表说明文字，在此输入您的图表说明文字</a:t>
            </a:r>
            <a:endParaRPr lang="zh-CN" altLang="en-US" sz="1100" dirty="0"/>
          </a:p>
        </p:txBody>
      </p:sp>
      <p:grpSp>
        <p:nvGrpSpPr>
          <p:cNvPr id="38" name="组合 37"/>
          <p:cNvGrpSpPr/>
          <p:nvPr/>
        </p:nvGrpSpPr>
        <p:grpSpPr>
          <a:xfrm>
            <a:off x="3020033" y="3317851"/>
            <a:ext cx="586702" cy="586779"/>
            <a:chOff x="2264724" y="2612926"/>
            <a:chExt cx="440084" cy="440084"/>
          </a:xfrm>
        </p:grpSpPr>
        <p:sp>
          <p:nvSpPr>
            <p:cNvPr id="39" name="椭圆 38"/>
            <p:cNvSpPr/>
            <p:nvPr/>
          </p:nvSpPr>
          <p:spPr>
            <a:xfrm>
              <a:off x="2264724" y="2612926"/>
              <a:ext cx="440084" cy="440084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2408813" y="2723236"/>
              <a:ext cx="151907" cy="219466"/>
              <a:chOff x="6689725" y="4826000"/>
              <a:chExt cx="588963" cy="850901"/>
            </a:xfrm>
          </p:grpSpPr>
          <p:sp>
            <p:nvSpPr>
              <p:cNvPr id="41" name="Freeform 5"/>
              <p:cNvSpPr/>
              <p:nvPr/>
            </p:nvSpPr>
            <p:spPr bwMode="auto">
              <a:xfrm>
                <a:off x="6689725" y="4826000"/>
                <a:ext cx="588963" cy="706438"/>
              </a:xfrm>
              <a:custGeom>
                <a:avLst/>
                <a:gdLst>
                  <a:gd name="T0" fmla="*/ 101 w 371"/>
                  <a:gd name="T1" fmla="*/ 410 h 445"/>
                  <a:gd name="T2" fmla="*/ 101 w 371"/>
                  <a:gd name="T3" fmla="*/ 351 h 445"/>
                  <a:gd name="T4" fmla="*/ 80 w 371"/>
                  <a:gd name="T5" fmla="*/ 338 h 445"/>
                  <a:gd name="T6" fmla="*/ 60 w 371"/>
                  <a:gd name="T7" fmla="*/ 322 h 445"/>
                  <a:gd name="T8" fmla="*/ 43 w 371"/>
                  <a:gd name="T9" fmla="*/ 304 h 445"/>
                  <a:gd name="T10" fmla="*/ 28 w 371"/>
                  <a:gd name="T11" fmla="*/ 284 h 445"/>
                  <a:gd name="T12" fmla="*/ 16 w 371"/>
                  <a:gd name="T13" fmla="*/ 262 h 445"/>
                  <a:gd name="T14" fmla="*/ 7 w 371"/>
                  <a:gd name="T15" fmla="*/ 238 h 445"/>
                  <a:gd name="T16" fmla="*/ 2 w 371"/>
                  <a:gd name="T17" fmla="*/ 212 h 445"/>
                  <a:gd name="T18" fmla="*/ 0 w 371"/>
                  <a:gd name="T19" fmla="*/ 185 h 445"/>
                  <a:gd name="T20" fmla="*/ 1 w 371"/>
                  <a:gd name="T21" fmla="*/ 166 h 445"/>
                  <a:gd name="T22" fmla="*/ 8 w 371"/>
                  <a:gd name="T23" fmla="*/ 130 h 445"/>
                  <a:gd name="T24" fmla="*/ 22 w 371"/>
                  <a:gd name="T25" fmla="*/ 97 h 445"/>
                  <a:gd name="T26" fmla="*/ 42 w 371"/>
                  <a:gd name="T27" fmla="*/ 67 h 445"/>
                  <a:gd name="T28" fmla="*/ 67 w 371"/>
                  <a:gd name="T29" fmla="*/ 42 h 445"/>
                  <a:gd name="T30" fmla="*/ 97 w 371"/>
                  <a:gd name="T31" fmla="*/ 22 h 445"/>
                  <a:gd name="T32" fmla="*/ 130 w 371"/>
                  <a:gd name="T33" fmla="*/ 8 h 445"/>
                  <a:gd name="T34" fmla="*/ 166 w 371"/>
                  <a:gd name="T35" fmla="*/ 1 h 445"/>
                  <a:gd name="T36" fmla="*/ 186 w 371"/>
                  <a:gd name="T37" fmla="*/ 0 h 445"/>
                  <a:gd name="T38" fmla="*/ 224 w 371"/>
                  <a:gd name="T39" fmla="*/ 4 h 445"/>
                  <a:gd name="T40" fmla="*/ 258 w 371"/>
                  <a:gd name="T41" fmla="*/ 14 h 445"/>
                  <a:gd name="T42" fmla="*/ 290 w 371"/>
                  <a:gd name="T43" fmla="*/ 32 h 445"/>
                  <a:gd name="T44" fmla="*/ 317 w 371"/>
                  <a:gd name="T45" fmla="*/ 54 h 445"/>
                  <a:gd name="T46" fmla="*/ 340 w 371"/>
                  <a:gd name="T47" fmla="*/ 82 h 445"/>
                  <a:gd name="T48" fmla="*/ 357 w 371"/>
                  <a:gd name="T49" fmla="*/ 113 h 445"/>
                  <a:gd name="T50" fmla="*/ 368 w 371"/>
                  <a:gd name="T51" fmla="*/ 148 h 445"/>
                  <a:gd name="T52" fmla="*/ 371 w 371"/>
                  <a:gd name="T53" fmla="*/ 185 h 445"/>
                  <a:gd name="T54" fmla="*/ 371 w 371"/>
                  <a:gd name="T55" fmla="*/ 199 h 445"/>
                  <a:gd name="T56" fmla="*/ 367 w 371"/>
                  <a:gd name="T57" fmla="*/ 225 h 445"/>
                  <a:gd name="T58" fmla="*/ 360 w 371"/>
                  <a:gd name="T59" fmla="*/ 250 h 445"/>
                  <a:gd name="T60" fmla="*/ 349 w 371"/>
                  <a:gd name="T61" fmla="*/ 274 h 445"/>
                  <a:gd name="T62" fmla="*/ 336 w 371"/>
                  <a:gd name="T63" fmla="*/ 295 h 445"/>
                  <a:gd name="T64" fmla="*/ 320 w 371"/>
                  <a:gd name="T65" fmla="*/ 314 h 445"/>
                  <a:gd name="T66" fmla="*/ 301 w 371"/>
                  <a:gd name="T67" fmla="*/ 331 h 445"/>
                  <a:gd name="T68" fmla="*/ 280 w 371"/>
                  <a:gd name="T69" fmla="*/ 346 h 445"/>
                  <a:gd name="T70" fmla="*/ 269 w 371"/>
                  <a:gd name="T71" fmla="*/ 39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1" h="445">
                    <a:moveTo>
                      <a:pt x="260" y="445"/>
                    </a:moveTo>
                    <a:lnTo>
                      <a:pt x="101" y="410"/>
                    </a:lnTo>
                    <a:lnTo>
                      <a:pt x="101" y="351"/>
                    </a:lnTo>
                    <a:lnTo>
                      <a:pt x="101" y="351"/>
                    </a:lnTo>
                    <a:lnTo>
                      <a:pt x="90" y="345"/>
                    </a:lnTo>
                    <a:lnTo>
                      <a:pt x="80" y="338"/>
                    </a:lnTo>
                    <a:lnTo>
                      <a:pt x="70" y="331"/>
                    </a:lnTo>
                    <a:lnTo>
                      <a:pt x="60" y="322"/>
                    </a:lnTo>
                    <a:lnTo>
                      <a:pt x="51" y="314"/>
                    </a:lnTo>
                    <a:lnTo>
                      <a:pt x="43" y="304"/>
                    </a:lnTo>
                    <a:lnTo>
                      <a:pt x="35" y="294"/>
                    </a:lnTo>
                    <a:lnTo>
                      <a:pt x="28" y="284"/>
                    </a:lnTo>
                    <a:lnTo>
                      <a:pt x="22" y="273"/>
                    </a:lnTo>
                    <a:lnTo>
                      <a:pt x="16" y="262"/>
                    </a:lnTo>
                    <a:lnTo>
                      <a:pt x="11" y="250"/>
                    </a:lnTo>
                    <a:lnTo>
                      <a:pt x="7" y="238"/>
                    </a:lnTo>
                    <a:lnTo>
                      <a:pt x="4" y="224"/>
                    </a:lnTo>
                    <a:lnTo>
                      <a:pt x="2" y="212"/>
                    </a:lnTo>
                    <a:lnTo>
                      <a:pt x="1" y="19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1" y="166"/>
                    </a:lnTo>
                    <a:lnTo>
                      <a:pt x="4" y="148"/>
                    </a:lnTo>
                    <a:lnTo>
                      <a:pt x="8" y="130"/>
                    </a:lnTo>
                    <a:lnTo>
                      <a:pt x="15" y="113"/>
                    </a:lnTo>
                    <a:lnTo>
                      <a:pt x="22" y="97"/>
                    </a:lnTo>
                    <a:lnTo>
                      <a:pt x="32" y="82"/>
                    </a:lnTo>
                    <a:lnTo>
                      <a:pt x="42" y="67"/>
                    </a:lnTo>
                    <a:lnTo>
                      <a:pt x="54" y="54"/>
                    </a:lnTo>
                    <a:lnTo>
                      <a:pt x="67" y="42"/>
                    </a:lnTo>
                    <a:lnTo>
                      <a:pt x="82" y="32"/>
                    </a:lnTo>
                    <a:lnTo>
                      <a:pt x="97" y="22"/>
                    </a:lnTo>
                    <a:lnTo>
                      <a:pt x="113" y="14"/>
                    </a:lnTo>
                    <a:lnTo>
                      <a:pt x="130" y="8"/>
                    </a:lnTo>
                    <a:lnTo>
                      <a:pt x="148" y="4"/>
                    </a:lnTo>
                    <a:lnTo>
                      <a:pt x="166" y="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05" y="1"/>
                    </a:lnTo>
                    <a:lnTo>
                      <a:pt x="224" y="4"/>
                    </a:lnTo>
                    <a:lnTo>
                      <a:pt x="241" y="8"/>
                    </a:lnTo>
                    <a:lnTo>
                      <a:pt x="258" y="14"/>
                    </a:lnTo>
                    <a:lnTo>
                      <a:pt x="274" y="22"/>
                    </a:lnTo>
                    <a:lnTo>
                      <a:pt x="290" y="32"/>
                    </a:lnTo>
                    <a:lnTo>
                      <a:pt x="304" y="42"/>
                    </a:lnTo>
                    <a:lnTo>
                      <a:pt x="317" y="54"/>
                    </a:lnTo>
                    <a:lnTo>
                      <a:pt x="329" y="67"/>
                    </a:lnTo>
                    <a:lnTo>
                      <a:pt x="340" y="82"/>
                    </a:lnTo>
                    <a:lnTo>
                      <a:pt x="349" y="97"/>
                    </a:lnTo>
                    <a:lnTo>
                      <a:pt x="357" y="113"/>
                    </a:lnTo>
                    <a:lnTo>
                      <a:pt x="363" y="130"/>
                    </a:lnTo>
                    <a:lnTo>
                      <a:pt x="368" y="148"/>
                    </a:lnTo>
                    <a:lnTo>
                      <a:pt x="370" y="166"/>
                    </a:lnTo>
                    <a:lnTo>
                      <a:pt x="371" y="185"/>
                    </a:lnTo>
                    <a:lnTo>
                      <a:pt x="371" y="185"/>
                    </a:lnTo>
                    <a:lnTo>
                      <a:pt x="371" y="199"/>
                    </a:lnTo>
                    <a:lnTo>
                      <a:pt x="369" y="212"/>
                    </a:lnTo>
                    <a:lnTo>
                      <a:pt x="367" y="225"/>
                    </a:lnTo>
                    <a:lnTo>
                      <a:pt x="364" y="238"/>
                    </a:lnTo>
                    <a:lnTo>
                      <a:pt x="360" y="250"/>
                    </a:lnTo>
                    <a:lnTo>
                      <a:pt x="355" y="262"/>
                    </a:lnTo>
                    <a:lnTo>
                      <a:pt x="349" y="274"/>
                    </a:lnTo>
                    <a:lnTo>
                      <a:pt x="343" y="285"/>
                    </a:lnTo>
                    <a:lnTo>
                      <a:pt x="336" y="295"/>
                    </a:lnTo>
                    <a:lnTo>
                      <a:pt x="328" y="305"/>
                    </a:lnTo>
                    <a:lnTo>
                      <a:pt x="320" y="314"/>
                    </a:lnTo>
                    <a:lnTo>
                      <a:pt x="311" y="323"/>
                    </a:lnTo>
                    <a:lnTo>
                      <a:pt x="301" y="331"/>
                    </a:lnTo>
                    <a:lnTo>
                      <a:pt x="291" y="339"/>
                    </a:lnTo>
                    <a:lnTo>
                      <a:pt x="280" y="346"/>
                    </a:lnTo>
                    <a:lnTo>
                      <a:pt x="269" y="352"/>
                    </a:lnTo>
                    <a:lnTo>
                      <a:pt x="269" y="394"/>
                    </a:lnTo>
                    <a:lnTo>
                      <a:pt x="176" y="37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 flipV="1">
                <a:off x="6850063" y="5551488"/>
                <a:ext cx="252413" cy="555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 flipV="1">
                <a:off x="6870700" y="5630863"/>
                <a:ext cx="211138" cy="4603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676002" y="3313434"/>
            <a:ext cx="586702" cy="586779"/>
            <a:chOff x="6507253" y="2609613"/>
            <a:chExt cx="440084" cy="440084"/>
          </a:xfrm>
        </p:grpSpPr>
        <p:sp>
          <p:nvSpPr>
            <p:cNvPr id="45" name="椭圆 44"/>
            <p:cNvSpPr/>
            <p:nvPr/>
          </p:nvSpPr>
          <p:spPr>
            <a:xfrm>
              <a:off x="6507253" y="2609613"/>
              <a:ext cx="440084" cy="440084"/>
            </a:xfrm>
            <a:prstGeom prst="ellipse">
              <a:avLst/>
            </a:prstGeom>
            <a:solidFill>
              <a:schemeClr val="accent5"/>
            </a:solidFill>
            <a:ln w="1905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622680" y="2719923"/>
              <a:ext cx="209229" cy="219466"/>
              <a:chOff x="2847975" y="6135688"/>
              <a:chExt cx="811213" cy="850900"/>
            </a:xfrm>
          </p:grpSpPr>
          <p:sp>
            <p:nvSpPr>
              <p:cNvPr id="47" name="Freeform 8"/>
              <p:cNvSpPr/>
              <p:nvPr/>
            </p:nvSpPr>
            <p:spPr bwMode="auto">
              <a:xfrm>
                <a:off x="2847975" y="6135688"/>
                <a:ext cx="811213" cy="463550"/>
              </a:xfrm>
              <a:custGeom>
                <a:avLst/>
                <a:gdLst>
                  <a:gd name="T0" fmla="*/ 245 w 511"/>
                  <a:gd name="T1" fmla="*/ 2 h 292"/>
                  <a:gd name="T2" fmla="*/ 10 w 511"/>
                  <a:gd name="T3" fmla="*/ 129 h 292"/>
                  <a:gd name="T4" fmla="*/ 10 w 511"/>
                  <a:gd name="T5" fmla="*/ 129 h 292"/>
                  <a:gd name="T6" fmla="*/ 6 w 511"/>
                  <a:gd name="T7" fmla="*/ 132 h 292"/>
                  <a:gd name="T8" fmla="*/ 2 w 511"/>
                  <a:gd name="T9" fmla="*/ 136 h 292"/>
                  <a:gd name="T10" fmla="*/ 0 w 511"/>
                  <a:gd name="T11" fmla="*/ 141 h 292"/>
                  <a:gd name="T12" fmla="*/ 0 w 511"/>
                  <a:gd name="T13" fmla="*/ 146 h 292"/>
                  <a:gd name="T14" fmla="*/ 0 w 511"/>
                  <a:gd name="T15" fmla="*/ 151 h 292"/>
                  <a:gd name="T16" fmla="*/ 2 w 511"/>
                  <a:gd name="T17" fmla="*/ 155 h 292"/>
                  <a:gd name="T18" fmla="*/ 6 w 511"/>
                  <a:gd name="T19" fmla="*/ 159 h 292"/>
                  <a:gd name="T20" fmla="*/ 10 w 511"/>
                  <a:gd name="T21" fmla="*/ 163 h 292"/>
                  <a:gd name="T22" fmla="*/ 245 w 511"/>
                  <a:gd name="T23" fmla="*/ 289 h 292"/>
                  <a:gd name="T24" fmla="*/ 245 w 511"/>
                  <a:gd name="T25" fmla="*/ 289 h 292"/>
                  <a:gd name="T26" fmla="*/ 250 w 511"/>
                  <a:gd name="T27" fmla="*/ 291 h 292"/>
                  <a:gd name="T28" fmla="*/ 256 w 511"/>
                  <a:gd name="T29" fmla="*/ 292 h 292"/>
                  <a:gd name="T30" fmla="*/ 261 w 511"/>
                  <a:gd name="T31" fmla="*/ 291 h 292"/>
                  <a:gd name="T32" fmla="*/ 267 w 511"/>
                  <a:gd name="T33" fmla="*/ 289 h 292"/>
                  <a:gd name="T34" fmla="*/ 500 w 511"/>
                  <a:gd name="T35" fmla="*/ 163 h 292"/>
                  <a:gd name="T36" fmla="*/ 500 w 511"/>
                  <a:gd name="T37" fmla="*/ 163 h 292"/>
                  <a:gd name="T38" fmla="*/ 505 w 511"/>
                  <a:gd name="T39" fmla="*/ 159 h 292"/>
                  <a:gd name="T40" fmla="*/ 508 w 511"/>
                  <a:gd name="T41" fmla="*/ 155 h 292"/>
                  <a:gd name="T42" fmla="*/ 510 w 511"/>
                  <a:gd name="T43" fmla="*/ 151 h 292"/>
                  <a:gd name="T44" fmla="*/ 511 w 511"/>
                  <a:gd name="T45" fmla="*/ 146 h 292"/>
                  <a:gd name="T46" fmla="*/ 510 w 511"/>
                  <a:gd name="T47" fmla="*/ 141 h 292"/>
                  <a:gd name="T48" fmla="*/ 508 w 511"/>
                  <a:gd name="T49" fmla="*/ 136 h 292"/>
                  <a:gd name="T50" fmla="*/ 505 w 511"/>
                  <a:gd name="T51" fmla="*/ 132 h 292"/>
                  <a:gd name="T52" fmla="*/ 500 w 511"/>
                  <a:gd name="T53" fmla="*/ 129 h 292"/>
                  <a:gd name="T54" fmla="*/ 267 w 511"/>
                  <a:gd name="T55" fmla="*/ 2 h 292"/>
                  <a:gd name="T56" fmla="*/ 267 w 511"/>
                  <a:gd name="T57" fmla="*/ 2 h 292"/>
                  <a:gd name="T58" fmla="*/ 261 w 511"/>
                  <a:gd name="T59" fmla="*/ 0 h 292"/>
                  <a:gd name="T60" fmla="*/ 256 w 511"/>
                  <a:gd name="T61" fmla="*/ 0 h 292"/>
                  <a:gd name="T62" fmla="*/ 250 w 511"/>
                  <a:gd name="T63" fmla="*/ 0 h 292"/>
                  <a:gd name="T64" fmla="*/ 245 w 511"/>
                  <a:gd name="T65" fmla="*/ 2 h 292"/>
                  <a:gd name="T66" fmla="*/ 245 w 511"/>
                  <a:gd name="T67" fmla="*/ 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1" h="292">
                    <a:moveTo>
                      <a:pt x="245" y="2"/>
                    </a:moveTo>
                    <a:lnTo>
                      <a:pt x="10" y="129"/>
                    </a:lnTo>
                    <a:lnTo>
                      <a:pt x="10" y="129"/>
                    </a:lnTo>
                    <a:lnTo>
                      <a:pt x="6" y="132"/>
                    </a:lnTo>
                    <a:lnTo>
                      <a:pt x="2" y="136"/>
                    </a:lnTo>
                    <a:lnTo>
                      <a:pt x="0" y="141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2" y="155"/>
                    </a:lnTo>
                    <a:lnTo>
                      <a:pt x="6" y="159"/>
                    </a:lnTo>
                    <a:lnTo>
                      <a:pt x="10" y="163"/>
                    </a:lnTo>
                    <a:lnTo>
                      <a:pt x="245" y="289"/>
                    </a:lnTo>
                    <a:lnTo>
                      <a:pt x="245" y="289"/>
                    </a:lnTo>
                    <a:lnTo>
                      <a:pt x="250" y="291"/>
                    </a:lnTo>
                    <a:lnTo>
                      <a:pt x="256" y="292"/>
                    </a:lnTo>
                    <a:lnTo>
                      <a:pt x="261" y="291"/>
                    </a:lnTo>
                    <a:lnTo>
                      <a:pt x="267" y="289"/>
                    </a:lnTo>
                    <a:lnTo>
                      <a:pt x="500" y="163"/>
                    </a:lnTo>
                    <a:lnTo>
                      <a:pt x="500" y="163"/>
                    </a:lnTo>
                    <a:lnTo>
                      <a:pt x="505" y="159"/>
                    </a:lnTo>
                    <a:lnTo>
                      <a:pt x="508" y="155"/>
                    </a:lnTo>
                    <a:lnTo>
                      <a:pt x="510" y="151"/>
                    </a:lnTo>
                    <a:lnTo>
                      <a:pt x="511" y="146"/>
                    </a:lnTo>
                    <a:lnTo>
                      <a:pt x="510" y="141"/>
                    </a:lnTo>
                    <a:lnTo>
                      <a:pt x="508" y="136"/>
                    </a:lnTo>
                    <a:lnTo>
                      <a:pt x="505" y="132"/>
                    </a:lnTo>
                    <a:lnTo>
                      <a:pt x="500" y="129"/>
                    </a:lnTo>
                    <a:lnTo>
                      <a:pt x="267" y="2"/>
                    </a:lnTo>
                    <a:lnTo>
                      <a:pt x="267" y="2"/>
                    </a:lnTo>
                    <a:lnTo>
                      <a:pt x="261" y="0"/>
                    </a:lnTo>
                    <a:lnTo>
                      <a:pt x="256" y="0"/>
                    </a:lnTo>
                    <a:lnTo>
                      <a:pt x="250" y="0"/>
                    </a:lnTo>
                    <a:lnTo>
                      <a:pt x="245" y="2"/>
                    </a:lnTo>
                    <a:lnTo>
                      <a:pt x="245" y="2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9"/>
              <p:cNvSpPr/>
              <p:nvPr/>
            </p:nvSpPr>
            <p:spPr bwMode="auto">
              <a:xfrm>
                <a:off x="2847975" y="6505575"/>
                <a:ext cx="811213" cy="295275"/>
              </a:xfrm>
              <a:custGeom>
                <a:avLst/>
                <a:gdLst>
                  <a:gd name="T0" fmla="*/ 51 w 511"/>
                  <a:gd name="T1" fmla="*/ 0 h 186"/>
                  <a:gd name="T2" fmla="*/ 10 w 511"/>
                  <a:gd name="T3" fmla="*/ 22 h 186"/>
                  <a:gd name="T4" fmla="*/ 10 w 511"/>
                  <a:gd name="T5" fmla="*/ 22 h 186"/>
                  <a:gd name="T6" fmla="*/ 6 w 511"/>
                  <a:gd name="T7" fmla="*/ 25 h 186"/>
                  <a:gd name="T8" fmla="*/ 2 w 511"/>
                  <a:gd name="T9" fmla="*/ 30 h 186"/>
                  <a:gd name="T10" fmla="*/ 0 w 511"/>
                  <a:gd name="T11" fmla="*/ 34 h 186"/>
                  <a:gd name="T12" fmla="*/ 0 w 511"/>
                  <a:gd name="T13" fmla="*/ 39 h 186"/>
                  <a:gd name="T14" fmla="*/ 0 w 511"/>
                  <a:gd name="T15" fmla="*/ 44 h 186"/>
                  <a:gd name="T16" fmla="*/ 2 w 511"/>
                  <a:gd name="T17" fmla="*/ 49 h 186"/>
                  <a:gd name="T18" fmla="*/ 6 w 511"/>
                  <a:gd name="T19" fmla="*/ 53 h 186"/>
                  <a:gd name="T20" fmla="*/ 10 w 511"/>
                  <a:gd name="T21" fmla="*/ 56 h 186"/>
                  <a:gd name="T22" fmla="*/ 245 w 511"/>
                  <a:gd name="T23" fmla="*/ 183 h 186"/>
                  <a:gd name="T24" fmla="*/ 245 w 511"/>
                  <a:gd name="T25" fmla="*/ 183 h 186"/>
                  <a:gd name="T26" fmla="*/ 250 w 511"/>
                  <a:gd name="T27" fmla="*/ 185 h 186"/>
                  <a:gd name="T28" fmla="*/ 256 w 511"/>
                  <a:gd name="T29" fmla="*/ 186 h 186"/>
                  <a:gd name="T30" fmla="*/ 261 w 511"/>
                  <a:gd name="T31" fmla="*/ 185 h 186"/>
                  <a:gd name="T32" fmla="*/ 267 w 511"/>
                  <a:gd name="T33" fmla="*/ 183 h 186"/>
                  <a:gd name="T34" fmla="*/ 500 w 511"/>
                  <a:gd name="T35" fmla="*/ 56 h 186"/>
                  <a:gd name="T36" fmla="*/ 500 w 511"/>
                  <a:gd name="T37" fmla="*/ 56 h 186"/>
                  <a:gd name="T38" fmla="*/ 505 w 511"/>
                  <a:gd name="T39" fmla="*/ 53 h 186"/>
                  <a:gd name="T40" fmla="*/ 508 w 511"/>
                  <a:gd name="T41" fmla="*/ 49 h 186"/>
                  <a:gd name="T42" fmla="*/ 510 w 511"/>
                  <a:gd name="T43" fmla="*/ 44 h 186"/>
                  <a:gd name="T44" fmla="*/ 511 w 511"/>
                  <a:gd name="T45" fmla="*/ 39 h 186"/>
                  <a:gd name="T46" fmla="*/ 510 w 511"/>
                  <a:gd name="T47" fmla="*/ 34 h 186"/>
                  <a:gd name="T48" fmla="*/ 508 w 511"/>
                  <a:gd name="T49" fmla="*/ 30 h 186"/>
                  <a:gd name="T50" fmla="*/ 505 w 511"/>
                  <a:gd name="T51" fmla="*/ 25 h 186"/>
                  <a:gd name="T52" fmla="*/ 500 w 511"/>
                  <a:gd name="T53" fmla="*/ 22 h 186"/>
                  <a:gd name="T54" fmla="*/ 459 w 511"/>
                  <a:gd name="T5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6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6" y="53"/>
                    </a:lnTo>
                    <a:lnTo>
                      <a:pt x="10" y="56"/>
                    </a:lnTo>
                    <a:lnTo>
                      <a:pt x="245" y="183"/>
                    </a:lnTo>
                    <a:lnTo>
                      <a:pt x="245" y="183"/>
                    </a:lnTo>
                    <a:lnTo>
                      <a:pt x="250" y="185"/>
                    </a:lnTo>
                    <a:lnTo>
                      <a:pt x="256" y="186"/>
                    </a:lnTo>
                    <a:lnTo>
                      <a:pt x="261" y="185"/>
                    </a:lnTo>
                    <a:lnTo>
                      <a:pt x="267" y="183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3"/>
                    </a:lnTo>
                    <a:lnTo>
                      <a:pt x="508" y="49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30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0"/>
              <p:cNvSpPr/>
              <p:nvPr/>
            </p:nvSpPr>
            <p:spPr bwMode="auto">
              <a:xfrm>
                <a:off x="2847975" y="6692900"/>
                <a:ext cx="811213" cy="293688"/>
              </a:xfrm>
              <a:custGeom>
                <a:avLst/>
                <a:gdLst>
                  <a:gd name="T0" fmla="*/ 51 w 511"/>
                  <a:gd name="T1" fmla="*/ 0 h 185"/>
                  <a:gd name="T2" fmla="*/ 10 w 511"/>
                  <a:gd name="T3" fmla="*/ 22 h 185"/>
                  <a:gd name="T4" fmla="*/ 10 w 511"/>
                  <a:gd name="T5" fmla="*/ 22 h 185"/>
                  <a:gd name="T6" fmla="*/ 6 w 511"/>
                  <a:gd name="T7" fmla="*/ 25 h 185"/>
                  <a:gd name="T8" fmla="*/ 2 w 511"/>
                  <a:gd name="T9" fmla="*/ 29 h 185"/>
                  <a:gd name="T10" fmla="*/ 0 w 511"/>
                  <a:gd name="T11" fmla="*/ 34 h 185"/>
                  <a:gd name="T12" fmla="*/ 0 w 511"/>
                  <a:gd name="T13" fmla="*/ 39 h 185"/>
                  <a:gd name="T14" fmla="*/ 0 w 511"/>
                  <a:gd name="T15" fmla="*/ 44 h 185"/>
                  <a:gd name="T16" fmla="*/ 2 w 511"/>
                  <a:gd name="T17" fmla="*/ 48 h 185"/>
                  <a:gd name="T18" fmla="*/ 6 w 511"/>
                  <a:gd name="T19" fmla="*/ 52 h 185"/>
                  <a:gd name="T20" fmla="*/ 10 w 511"/>
                  <a:gd name="T21" fmla="*/ 56 h 185"/>
                  <a:gd name="T22" fmla="*/ 245 w 511"/>
                  <a:gd name="T23" fmla="*/ 182 h 185"/>
                  <a:gd name="T24" fmla="*/ 245 w 511"/>
                  <a:gd name="T25" fmla="*/ 182 h 185"/>
                  <a:gd name="T26" fmla="*/ 250 w 511"/>
                  <a:gd name="T27" fmla="*/ 184 h 185"/>
                  <a:gd name="T28" fmla="*/ 256 w 511"/>
                  <a:gd name="T29" fmla="*/ 185 h 185"/>
                  <a:gd name="T30" fmla="*/ 261 w 511"/>
                  <a:gd name="T31" fmla="*/ 184 h 185"/>
                  <a:gd name="T32" fmla="*/ 267 w 511"/>
                  <a:gd name="T33" fmla="*/ 182 h 185"/>
                  <a:gd name="T34" fmla="*/ 500 w 511"/>
                  <a:gd name="T35" fmla="*/ 56 h 185"/>
                  <a:gd name="T36" fmla="*/ 500 w 511"/>
                  <a:gd name="T37" fmla="*/ 56 h 185"/>
                  <a:gd name="T38" fmla="*/ 505 w 511"/>
                  <a:gd name="T39" fmla="*/ 52 h 185"/>
                  <a:gd name="T40" fmla="*/ 508 w 511"/>
                  <a:gd name="T41" fmla="*/ 48 h 185"/>
                  <a:gd name="T42" fmla="*/ 510 w 511"/>
                  <a:gd name="T43" fmla="*/ 44 h 185"/>
                  <a:gd name="T44" fmla="*/ 511 w 511"/>
                  <a:gd name="T45" fmla="*/ 39 h 185"/>
                  <a:gd name="T46" fmla="*/ 510 w 511"/>
                  <a:gd name="T47" fmla="*/ 34 h 185"/>
                  <a:gd name="T48" fmla="*/ 508 w 511"/>
                  <a:gd name="T49" fmla="*/ 29 h 185"/>
                  <a:gd name="T50" fmla="*/ 505 w 511"/>
                  <a:gd name="T51" fmla="*/ 25 h 185"/>
                  <a:gd name="T52" fmla="*/ 500 w 511"/>
                  <a:gd name="T53" fmla="*/ 22 h 185"/>
                  <a:gd name="T54" fmla="*/ 459 w 511"/>
                  <a:gd name="T55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185">
                    <a:moveTo>
                      <a:pt x="51" y="0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2" y="29"/>
                    </a:lnTo>
                    <a:lnTo>
                      <a:pt x="0" y="34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6" y="52"/>
                    </a:lnTo>
                    <a:lnTo>
                      <a:pt x="10" y="56"/>
                    </a:lnTo>
                    <a:lnTo>
                      <a:pt x="245" y="182"/>
                    </a:lnTo>
                    <a:lnTo>
                      <a:pt x="245" y="182"/>
                    </a:lnTo>
                    <a:lnTo>
                      <a:pt x="250" y="184"/>
                    </a:lnTo>
                    <a:lnTo>
                      <a:pt x="256" y="185"/>
                    </a:lnTo>
                    <a:lnTo>
                      <a:pt x="261" y="184"/>
                    </a:lnTo>
                    <a:lnTo>
                      <a:pt x="267" y="182"/>
                    </a:lnTo>
                    <a:lnTo>
                      <a:pt x="500" y="56"/>
                    </a:lnTo>
                    <a:lnTo>
                      <a:pt x="500" y="56"/>
                    </a:lnTo>
                    <a:lnTo>
                      <a:pt x="505" y="52"/>
                    </a:lnTo>
                    <a:lnTo>
                      <a:pt x="508" y="48"/>
                    </a:lnTo>
                    <a:lnTo>
                      <a:pt x="510" y="44"/>
                    </a:lnTo>
                    <a:lnTo>
                      <a:pt x="511" y="39"/>
                    </a:lnTo>
                    <a:lnTo>
                      <a:pt x="510" y="34"/>
                    </a:lnTo>
                    <a:lnTo>
                      <a:pt x="508" y="29"/>
                    </a:lnTo>
                    <a:lnTo>
                      <a:pt x="505" y="25"/>
                    </a:lnTo>
                    <a:lnTo>
                      <a:pt x="500" y="22"/>
                    </a:lnTo>
                    <a:lnTo>
                      <a:pt x="459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676002" y="1731662"/>
            <a:ext cx="586702" cy="586779"/>
            <a:chOff x="6507253" y="1423284"/>
            <a:chExt cx="440084" cy="440084"/>
          </a:xfrm>
        </p:grpSpPr>
        <p:sp>
          <p:nvSpPr>
            <p:cNvPr id="51" name="椭圆 50"/>
            <p:cNvSpPr/>
            <p:nvPr/>
          </p:nvSpPr>
          <p:spPr>
            <a:xfrm>
              <a:off x="6507253" y="1423284"/>
              <a:ext cx="440084" cy="440084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617358" y="1533594"/>
              <a:ext cx="219875" cy="219466"/>
              <a:chOff x="4064000" y="6135688"/>
              <a:chExt cx="852488" cy="850900"/>
            </a:xfrm>
          </p:grpSpPr>
          <p:sp>
            <p:nvSpPr>
              <p:cNvPr id="53" name="Freeform 11"/>
              <p:cNvSpPr/>
              <p:nvPr/>
            </p:nvSpPr>
            <p:spPr bwMode="auto">
              <a:xfrm>
                <a:off x="4064000" y="6135688"/>
                <a:ext cx="852488" cy="850900"/>
              </a:xfrm>
              <a:custGeom>
                <a:avLst/>
                <a:gdLst>
                  <a:gd name="T0" fmla="*/ 529 w 537"/>
                  <a:gd name="T1" fmla="*/ 80 h 536"/>
                  <a:gd name="T2" fmla="*/ 456 w 537"/>
                  <a:gd name="T3" fmla="*/ 7 h 536"/>
                  <a:gd name="T4" fmla="*/ 456 w 537"/>
                  <a:gd name="T5" fmla="*/ 7 h 536"/>
                  <a:gd name="T6" fmla="*/ 452 w 537"/>
                  <a:gd name="T7" fmla="*/ 3 h 536"/>
                  <a:gd name="T8" fmla="*/ 447 w 537"/>
                  <a:gd name="T9" fmla="*/ 1 h 536"/>
                  <a:gd name="T10" fmla="*/ 442 w 537"/>
                  <a:gd name="T11" fmla="*/ 0 h 536"/>
                  <a:gd name="T12" fmla="*/ 437 w 537"/>
                  <a:gd name="T13" fmla="*/ 0 h 536"/>
                  <a:gd name="T14" fmla="*/ 432 w 537"/>
                  <a:gd name="T15" fmla="*/ 0 h 536"/>
                  <a:gd name="T16" fmla="*/ 427 w 537"/>
                  <a:gd name="T17" fmla="*/ 2 h 536"/>
                  <a:gd name="T18" fmla="*/ 422 w 537"/>
                  <a:gd name="T19" fmla="*/ 5 h 536"/>
                  <a:gd name="T20" fmla="*/ 417 w 537"/>
                  <a:gd name="T21" fmla="*/ 8 h 536"/>
                  <a:gd name="T22" fmla="*/ 367 w 537"/>
                  <a:gd name="T23" fmla="*/ 59 h 536"/>
                  <a:gd name="T24" fmla="*/ 43 w 537"/>
                  <a:gd name="T25" fmla="*/ 383 h 536"/>
                  <a:gd name="T26" fmla="*/ 0 w 537"/>
                  <a:gd name="T27" fmla="*/ 536 h 536"/>
                  <a:gd name="T28" fmla="*/ 153 w 537"/>
                  <a:gd name="T29" fmla="*/ 494 h 536"/>
                  <a:gd name="T30" fmla="*/ 478 w 537"/>
                  <a:gd name="T31" fmla="*/ 169 h 536"/>
                  <a:gd name="T32" fmla="*/ 528 w 537"/>
                  <a:gd name="T33" fmla="*/ 119 h 536"/>
                  <a:gd name="T34" fmla="*/ 528 w 537"/>
                  <a:gd name="T35" fmla="*/ 119 h 536"/>
                  <a:gd name="T36" fmla="*/ 531 w 537"/>
                  <a:gd name="T37" fmla="*/ 115 h 536"/>
                  <a:gd name="T38" fmla="*/ 534 w 537"/>
                  <a:gd name="T39" fmla="*/ 110 h 536"/>
                  <a:gd name="T40" fmla="*/ 536 w 537"/>
                  <a:gd name="T41" fmla="*/ 105 h 536"/>
                  <a:gd name="T42" fmla="*/ 537 w 537"/>
                  <a:gd name="T43" fmla="*/ 99 h 536"/>
                  <a:gd name="T44" fmla="*/ 536 w 537"/>
                  <a:gd name="T45" fmla="*/ 94 h 536"/>
                  <a:gd name="T46" fmla="*/ 535 w 537"/>
                  <a:gd name="T47" fmla="*/ 89 h 536"/>
                  <a:gd name="T48" fmla="*/ 533 w 537"/>
                  <a:gd name="T49" fmla="*/ 85 h 536"/>
                  <a:gd name="T50" fmla="*/ 529 w 537"/>
                  <a:gd name="T51" fmla="*/ 80 h 536"/>
                  <a:gd name="T52" fmla="*/ 529 w 537"/>
                  <a:gd name="T53" fmla="*/ 8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7" h="536">
                    <a:moveTo>
                      <a:pt x="529" y="80"/>
                    </a:moveTo>
                    <a:lnTo>
                      <a:pt x="456" y="7"/>
                    </a:lnTo>
                    <a:lnTo>
                      <a:pt x="456" y="7"/>
                    </a:lnTo>
                    <a:lnTo>
                      <a:pt x="452" y="3"/>
                    </a:lnTo>
                    <a:lnTo>
                      <a:pt x="447" y="1"/>
                    </a:lnTo>
                    <a:lnTo>
                      <a:pt x="442" y="0"/>
                    </a:lnTo>
                    <a:lnTo>
                      <a:pt x="437" y="0"/>
                    </a:lnTo>
                    <a:lnTo>
                      <a:pt x="432" y="0"/>
                    </a:lnTo>
                    <a:lnTo>
                      <a:pt x="427" y="2"/>
                    </a:lnTo>
                    <a:lnTo>
                      <a:pt x="422" y="5"/>
                    </a:lnTo>
                    <a:lnTo>
                      <a:pt x="417" y="8"/>
                    </a:lnTo>
                    <a:lnTo>
                      <a:pt x="367" y="59"/>
                    </a:lnTo>
                    <a:lnTo>
                      <a:pt x="43" y="383"/>
                    </a:lnTo>
                    <a:lnTo>
                      <a:pt x="0" y="536"/>
                    </a:lnTo>
                    <a:lnTo>
                      <a:pt x="153" y="494"/>
                    </a:lnTo>
                    <a:lnTo>
                      <a:pt x="478" y="169"/>
                    </a:lnTo>
                    <a:lnTo>
                      <a:pt x="528" y="119"/>
                    </a:lnTo>
                    <a:lnTo>
                      <a:pt x="528" y="119"/>
                    </a:lnTo>
                    <a:lnTo>
                      <a:pt x="531" y="115"/>
                    </a:lnTo>
                    <a:lnTo>
                      <a:pt x="534" y="110"/>
                    </a:lnTo>
                    <a:lnTo>
                      <a:pt x="536" y="105"/>
                    </a:lnTo>
                    <a:lnTo>
                      <a:pt x="537" y="99"/>
                    </a:lnTo>
                    <a:lnTo>
                      <a:pt x="536" y="94"/>
                    </a:lnTo>
                    <a:lnTo>
                      <a:pt x="535" y="89"/>
                    </a:lnTo>
                    <a:lnTo>
                      <a:pt x="533" y="85"/>
                    </a:lnTo>
                    <a:lnTo>
                      <a:pt x="529" y="80"/>
                    </a:lnTo>
                    <a:lnTo>
                      <a:pt x="529" y="8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4646613" y="6229350"/>
                <a:ext cx="176213" cy="1746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H="1">
                <a:off x="4210050" y="6272213"/>
                <a:ext cx="479425" cy="48101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H="1">
                <a:off x="4297363" y="6361113"/>
                <a:ext cx="481013" cy="47942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5"/>
              <p:cNvSpPr/>
              <p:nvPr/>
            </p:nvSpPr>
            <p:spPr bwMode="auto">
              <a:xfrm>
                <a:off x="4132263" y="6743700"/>
                <a:ext cx="174625" cy="176213"/>
              </a:xfrm>
              <a:custGeom>
                <a:avLst/>
                <a:gdLst>
                  <a:gd name="T0" fmla="*/ 0 w 110"/>
                  <a:gd name="T1" fmla="*/ 0 h 111"/>
                  <a:gd name="T2" fmla="*/ 49 w 110"/>
                  <a:gd name="T3" fmla="*/ 6 h 111"/>
                  <a:gd name="T4" fmla="*/ 55 w 110"/>
                  <a:gd name="T5" fmla="*/ 55 h 111"/>
                  <a:gd name="T6" fmla="*/ 104 w 110"/>
                  <a:gd name="T7" fmla="*/ 61 h 111"/>
                  <a:gd name="T8" fmla="*/ 110 w 110"/>
                  <a:gd name="T9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11">
                    <a:moveTo>
                      <a:pt x="0" y="0"/>
                    </a:moveTo>
                    <a:lnTo>
                      <a:pt x="49" y="6"/>
                    </a:lnTo>
                    <a:lnTo>
                      <a:pt x="55" y="55"/>
                    </a:lnTo>
                    <a:lnTo>
                      <a:pt x="104" y="61"/>
                    </a:lnTo>
                    <a:lnTo>
                      <a:pt x="110" y="1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Line 16"/>
              <p:cNvSpPr>
                <a:spLocks noChangeShapeType="1"/>
              </p:cNvSpPr>
              <p:nvPr/>
            </p:nvSpPr>
            <p:spPr bwMode="auto">
              <a:xfrm flipV="1">
                <a:off x="4149725" y="6269038"/>
                <a:ext cx="117475" cy="1190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Line 17"/>
              <p:cNvSpPr>
                <a:spLocks noChangeShapeType="1"/>
              </p:cNvSpPr>
              <p:nvPr/>
            </p:nvSpPr>
            <p:spPr bwMode="auto">
              <a:xfrm flipV="1">
                <a:off x="4214813" y="6370638"/>
                <a:ext cx="82550" cy="825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Line 18"/>
              <p:cNvSpPr>
                <a:spLocks noChangeShapeType="1"/>
              </p:cNvSpPr>
              <p:nvPr/>
            </p:nvSpPr>
            <p:spPr bwMode="auto">
              <a:xfrm flipV="1">
                <a:off x="4662488" y="6783388"/>
                <a:ext cx="119063" cy="1190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Line 19"/>
              <p:cNvSpPr>
                <a:spLocks noChangeShapeType="1"/>
              </p:cNvSpPr>
              <p:nvPr/>
            </p:nvSpPr>
            <p:spPr bwMode="auto">
              <a:xfrm flipV="1">
                <a:off x="4597400" y="6753225"/>
                <a:ext cx="82550" cy="8255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0"/>
              <p:cNvSpPr/>
              <p:nvPr/>
            </p:nvSpPr>
            <p:spPr bwMode="auto">
              <a:xfrm>
                <a:off x="4084638" y="6157913"/>
                <a:ext cx="369888" cy="368300"/>
              </a:xfrm>
              <a:custGeom>
                <a:avLst/>
                <a:gdLst>
                  <a:gd name="T0" fmla="*/ 233 w 233"/>
                  <a:gd name="T1" fmla="*/ 128 h 232"/>
                  <a:gd name="T2" fmla="*/ 111 w 233"/>
                  <a:gd name="T3" fmla="*/ 7 h 232"/>
                  <a:gd name="T4" fmla="*/ 111 w 233"/>
                  <a:gd name="T5" fmla="*/ 7 h 232"/>
                  <a:gd name="T6" fmla="*/ 107 w 233"/>
                  <a:gd name="T7" fmla="*/ 4 h 232"/>
                  <a:gd name="T8" fmla="*/ 103 w 233"/>
                  <a:gd name="T9" fmla="*/ 2 h 232"/>
                  <a:gd name="T10" fmla="*/ 98 w 233"/>
                  <a:gd name="T11" fmla="*/ 0 h 232"/>
                  <a:gd name="T12" fmla="*/ 94 w 233"/>
                  <a:gd name="T13" fmla="*/ 0 h 232"/>
                  <a:gd name="T14" fmla="*/ 89 w 233"/>
                  <a:gd name="T15" fmla="*/ 0 h 232"/>
                  <a:gd name="T16" fmla="*/ 84 w 233"/>
                  <a:gd name="T17" fmla="*/ 2 h 232"/>
                  <a:gd name="T18" fmla="*/ 80 w 233"/>
                  <a:gd name="T19" fmla="*/ 4 h 232"/>
                  <a:gd name="T20" fmla="*/ 76 w 233"/>
                  <a:gd name="T21" fmla="*/ 7 h 232"/>
                  <a:gd name="T22" fmla="*/ 7 w 233"/>
                  <a:gd name="T23" fmla="*/ 77 h 232"/>
                  <a:gd name="T24" fmla="*/ 7 w 233"/>
                  <a:gd name="T25" fmla="*/ 77 h 232"/>
                  <a:gd name="T26" fmla="*/ 4 w 233"/>
                  <a:gd name="T27" fmla="*/ 80 h 232"/>
                  <a:gd name="T28" fmla="*/ 2 w 233"/>
                  <a:gd name="T29" fmla="*/ 85 h 232"/>
                  <a:gd name="T30" fmla="*/ 0 w 233"/>
                  <a:gd name="T31" fmla="*/ 89 h 232"/>
                  <a:gd name="T32" fmla="*/ 0 w 233"/>
                  <a:gd name="T33" fmla="*/ 94 h 232"/>
                  <a:gd name="T34" fmla="*/ 0 w 233"/>
                  <a:gd name="T35" fmla="*/ 99 h 232"/>
                  <a:gd name="T36" fmla="*/ 2 w 233"/>
                  <a:gd name="T37" fmla="*/ 103 h 232"/>
                  <a:gd name="T38" fmla="*/ 4 w 233"/>
                  <a:gd name="T39" fmla="*/ 107 h 232"/>
                  <a:gd name="T40" fmla="*/ 7 w 233"/>
                  <a:gd name="T41" fmla="*/ 111 h 232"/>
                  <a:gd name="T42" fmla="*/ 128 w 233"/>
                  <a:gd name="T4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232">
                    <a:moveTo>
                      <a:pt x="233" y="128"/>
                    </a:moveTo>
                    <a:lnTo>
                      <a:pt x="111" y="7"/>
                    </a:lnTo>
                    <a:lnTo>
                      <a:pt x="111" y="7"/>
                    </a:lnTo>
                    <a:lnTo>
                      <a:pt x="107" y="4"/>
                    </a:lnTo>
                    <a:lnTo>
                      <a:pt x="103" y="2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7"/>
                    </a:lnTo>
                    <a:lnTo>
                      <a:pt x="7" y="77"/>
                    </a:lnTo>
                    <a:lnTo>
                      <a:pt x="7" y="77"/>
                    </a:lnTo>
                    <a:lnTo>
                      <a:pt x="4" y="80"/>
                    </a:lnTo>
                    <a:lnTo>
                      <a:pt x="2" y="85"/>
                    </a:lnTo>
                    <a:lnTo>
                      <a:pt x="0" y="89"/>
                    </a:lnTo>
                    <a:lnTo>
                      <a:pt x="0" y="94"/>
                    </a:lnTo>
                    <a:lnTo>
                      <a:pt x="0" y="99"/>
                    </a:lnTo>
                    <a:lnTo>
                      <a:pt x="2" y="103"/>
                    </a:lnTo>
                    <a:lnTo>
                      <a:pt x="4" y="107"/>
                    </a:lnTo>
                    <a:lnTo>
                      <a:pt x="7" y="111"/>
                    </a:lnTo>
                    <a:lnTo>
                      <a:pt x="128" y="232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1"/>
              <p:cNvSpPr/>
              <p:nvPr/>
            </p:nvSpPr>
            <p:spPr bwMode="auto">
              <a:xfrm>
                <a:off x="4524375" y="6596063"/>
                <a:ext cx="368300" cy="369888"/>
              </a:xfrm>
              <a:custGeom>
                <a:avLst/>
                <a:gdLst>
                  <a:gd name="T0" fmla="*/ 0 w 232"/>
                  <a:gd name="T1" fmla="*/ 106 h 233"/>
                  <a:gd name="T2" fmla="*/ 121 w 232"/>
                  <a:gd name="T3" fmla="*/ 226 h 233"/>
                  <a:gd name="T4" fmla="*/ 121 w 232"/>
                  <a:gd name="T5" fmla="*/ 226 h 233"/>
                  <a:gd name="T6" fmla="*/ 125 w 232"/>
                  <a:gd name="T7" fmla="*/ 229 h 233"/>
                  <a:gd name="T8" fmla="*/ 129 w 232"/>
                  <a:gd name="T9" fmla="*/ 232 h 233"/>
                  <a:gd name="T10" fmla="*/ 134 w 232"/>
                  <a:gd name="T11" fmla="*/ 233 h 233"/>
                  <a:gd name="T12" fmla="*/ 138 w 232"/>
                  <a:gd name="T13" fmla="*/ 233 h 233"/>
                  <a:gd name="T14" fmla="*/ 143 w 232"/>
                  <a:gd name="T15" fmla="*/ 233 h 233"/>
                  <a:gd name="T16" fmla="*/ 148 w 232"/>
                  <a:gd name="T17" fmla="*/ 232 h 233"/>
                  <a:gd name="T18" fmla="*/ 152 w 232"/>
                  <a:gd name="T19" fmla="*/ 229 h 233"/>
                  <a:gd name="T20" fmla="*/ 156 w 232"/>
                  <a:gd name="T21" fmla="*/ 226 h 233"/>
                  <a:gd name="T22" fmla="*/ 225 w 232"/>
                  <a:gd name="T23" fmla="*/ 157 h 233"/>
                  <a:gd name="T24" fmla="*/ 225 w 232"/>
                  <a:gd name="T25" fmla="*/ 157 h 233"/>
                  <a:gd name="T26" fmla="*/ 228 w 232"/>
                  <a:gd name="T27" fmla="*/ 153 h 233"/>
                  <a:gd name="T28" fmla="*/ 230 w 232"/>
                  <a:gd name="T29" fmla="*/ 149 h 233"/>
                  <a:gd name="T30" fmla="*/ 232 w 232"/>
                  <a:gd name="T31" fmla="*/ 144 h 233"/>
                  <a:gd name="T32" fmla="*/ 232 w 232"/>
                  <a:gd name="T33" fmla="*/ 140 h 233"/>
                  <a:gd name="T34" fmla="*/ 232 w 232"/>
                  <a:gd name="T35" fmla="*/ 135 h 233"/>
                  <a:gd name="T36" fmla="*/ 230 w 232"/>
                  <a:gd name="T37" fmla="*/ 130 h 233"/>
                  <a:gd name="T38" fmla="*/ 228 w 232"/>
                  <a:gd name="T39" fmla="*/ 126 h 233"/>
                  <a:gd name="T40" fmla="*/ 225 w 232"/>
                  <a:gd name="T41" fmla="*/ 122 h 233"/>
                  <a:gd name="T42" fmla="*/ 104 w 232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2" h="233">
                    <a:moveTo>
                      <a:pt x="0" y="106"/>
                    </a:moveTo>
                    <a:lnTo>
                      <a:pt x="121" y="226"/>
                    </a:lnTo>
                    <a:lnTo>
                      <a:pt x="121" y="226"/>
                    </a:lnTo>
                    <a:lnTo>
                      <a:pt x="125" y="229"/>
                    </a:lnTo>
                    <a:lnTo>
                      <a:pt x="129" y="232"/>
                    </a:lnTo>
                    <a:lnTo>
                      <a:pt x="134" y="233"/>
                    </a:lnTo>
                    <a:lnTo>
                      <a:pt x="138" y="233"/>
                    </a:lnTo>
                    <a:lnTo>
                      <a:pt x="143" y="233"/>
                    </a:lnTo>
                    <a:lnTo>
                      <a:pt x="148" y="232"/>
                    </a:lnTo>
                    <a:lnTo>
                      <a:pt x="152" y="229"/>
                    </a:lnTo>
                    <a:lnTo>
                      <a:pt x="156" y="226"/>
                    </a:lnTo>
                    <a:lnTo>
                      <a:pt x="225" y="157"/>
                    </a:lnTo>
                    <a:lnTo>
                      <a:pt x="225" y="157"/>
                    </a:lnTo>
                    <a:lnTo>
                      <a:pt x="228" y="153"/>
                    </a:lnTo>
                    <a:lnTo>
                      <a:pt x="230" y="149"/>
                    </a:lnTo>
                    <a:lnTo>
                      <a:pt x="232" y="144"/>
                    </a:lnTo>
                    <a:lnTo>
                      <a:pt x="232" y="140"/>
                    </a:lnTo>
                    <a:lnTo>
                      <a:pt x="232" y="135"/>
                    </a:lnTo>
                    <a:lnTo>
                      <a:pt x="230" y="130"/>
                    </a:lnTo>
                    <a:lnTo>
                      <a:pt x="228" y="126"/>
                    </a:lnTo>
                    <a:lnTo>
                      <a:pt x="225" y="122"/>
                    </a:lnTo>
                    <a:lnTo>
                      <a:pt x="104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020033" y="1731217"/>
            <a:ext cx="586702" cy="586779"/>
            <a:chOff x="2264724" y="1422950"/>
            <a:chExt cx="440084" cy="440084"/>
          </a:xfrm>
        </p:grpSpPr>
        <p:sp>
          <p:nvSpPr>
            <p:cNvPr id="65" name="椭圆 64"/>
            <p:cNvSpPr/>
            <p:nvPr/>
          </p:nvSpPr>
          <p:spPr>
            <a:xfrm>
              <a:off x="2264724" y="1422950"/>
              <a:ext cx="440084" cy="440084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2374420" y="1533260"/>
              <a:ext cx="220694" cy="219466"/>
              <a:chOff x="4083050" y="4826000"/>
              <a:chExt cx="855663" cy="850900"/>
            </a:xfrm>
          </p:grpSpPr>
          <p:sp>
            <p:nvSpPr>
              <p:cNvPr id="67" name="Freeform 25"/>
              <p:cNvSpPr/>
              <p:nvPr/>
            </p:nvSpPr>
            <p:spPr bwMode="auto">
              <a:xfrm>
                <a:off x="4083050" y="4826000"/>
                <a:ext cx="855663" cy="850900"/>
              </a:xfrm>
              <a:custGeom>
                <a:avLst/>
                <a:gdLst>
                  <a:gd name="T0" fmla="*/ 217 w 539"/>
                  <a:gd name="T1" fmla="*/ 202 h 536"/>
                  <a:gd name="T2" fmla="*/ 206 w 539"/>
                  <a:gd name="T3" fmla="*/ 199 h 536"/>
                  <a:gd name="T4" fmla="*/ 182 w 539"/>
                  <a:gd name="T5" fmla="*/ 196 h 536"/>
                  <a:gd name="T6" fmla="*/ 169 w 539"/>
                  <a:gd name="T7" fmla="*/ 195 h 536"/>
                  <a:gd name="T8" fmla="*/ 135 w 539"/>
                  <a:gd name="T9" fmla="*/ 199 h 536"/>
                  <a:gd name="T10" fmla="*/ 103 w 539"/>
                  <a:gd name="T11" fmla="*/ 209 h 536"/>
                  <a:gd name="T12" fmla="*/ 74 w 539"/>
                  <a:gd name="T13" fmla="*/ 224 h 536"/>
                  <a:gd name="T14" fmla="*/ 49 w 539"/>
                  <a:gd name="T15" fmla="*/ 246 h 536"/>
                  <a:gd name="T16" fmla="*/ 29 w 539"/>
                  <a:gd name="T17" fmla="*/ 271 h 536"/>
                  <a:gd name="T18" fmla="*/ 13 w 539"/>
                  <a:gd name="T19" fmla="*/ 300 h 536"/>
                  <a:gd name="T20" fmla="*/ 3 w 539"/>
                  <a:gd name="T21" fmla="*/ 332 h 536"/>
                  <a:gd name="T22" fmla="*/ 0 w 539"/>
                  <a:gd name="T23" fmla="*/ 366 h 536"/>
                  <a:gd name="T24" fmla="*/ 0 w 539"/>
                  <a:gd name="T25" fmla="*/ 383 h 536"/>
                  <a:gd name="T26" fmla="*/ 7 w 539"/>
                  <a:gd name="T27" fmla="*/ 417 h 536"/>
                  <a:gd name="T28" fmla="*/ 20 w 539"/>
                  <a:gd name="T29" fmla="*/ 447 h 536"/>
                  <a:gd name="T30" fmla="*/ 38 w 539"/>
                  <a:gd name="T31" fmla="*/ 474 h 536"/>
                  <a:gd name="T32" fmla="*/ 61 w 539"/>
                  <a:gd name="T33" fmla="*/ 497 h 536"/>
                  <a:gd name="T34" fmla="*/ 88 w 539"/>
                  <a:gd name="T35" fmla="*/ 516 h 536"/>
                  <a:gd name="T36" fmla="*/ 119 w 539"/>
                  <a:gd name="T37" fmla="*/ 528 h 536"/>
                  <a:gd name="T38" fmla="*/ 152 w 539"/>
                  <a:gd name="T39" fmla="*/ 535 h 536"/>
                  <a:gd name="T40" fmla="*/ 169 w 539"/>
                  <a:gd name="T41" fmla="*/ 536 h 536"/>
                  <a:gd name="T42" fmla="*/ 204 w 539"/>
                  <a:gd name="T43" fmla="*/ 533 h 536"/>
                  <a:gd name="T44" fmla="*/ 237 w 539"/>
                  <a:gd name="T45" fmla="*/ 523 h 536"/>
                  <a:gd name="T46" fmla="*/ 265 w 539"/>
                  <a:gd name="T47" fmla="*/ 507 h 536"/>
                  <a:gd name="T48" fmla="*/ 291 w 539"/>
                  <a:gd name="T49" fmla="*/ 486 h 536"/>
                  <a:gd name="T50" fmla="*/ 311 w 539"/>
                  <a:gd name="T51" fmla="*/ 461 h 536"/>
                  <a:gd name="T52" fmla="*/ 327 w 539"/>
                  <a:gd name="T53" fmla="*/ 432 h 536"/>
                  <a:gd name="T54" fmla="*/ 337 w 539"/>
                  <a:gd name="T55" fmla="*/ 400 h 536"/>
                  <a:gd name="T56" fmla="*/ 340 w 539"/>
                  <a:gd name="T57" fmla="*/ 366 h 536"/>
                  <a:gd name="T58" fmla="*/ 340 w 539"/>
                  <a:gd name="T59" fmla="*/ 354 h 536"/>
                  <a:gd name="T60" fmla="*/ 337 w 539"/>
                  <a:gd name="T61" fmla="*/ 332 h 536"/>
                  <a:gd name="T62" fmla="*/ 394 w 539"/>
                  <a:gd name="T63" fmla="*/ 261 h 536"/>
                  <a:gd name="T64" fmla="*/ 468 w 539"/>
                  <a:gd name="T65" fmla="*/ 189 h 536"/>
                  <a:gd name="T66" fmla="*/ 539 w 539"/>
                  <a:gd name="T67" fmla="*/ 108 h 536"/>
                  <a:gd name="T68" fmla="*/ 443 w 539"/>
                  <a:gd name="T69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9" h="536">
                    <a:moveTo>
                      <a:pt x="443" y="0"/>
                    </a:moveTo>
                    <a:lnTo>
                      <a:pt x="217" y="202"/>
                    </a:lnTo>
                    <a:lnTo>
                      <a:pt x="217" y="202"/>
                    </a:lnTo>
                    <a:lnTo>
                      <a:pt x="206" y="199"/>
                    </a:lnTo>
                    <a:lnTo>
                      <a:pt x="194" y="197"/>
                    </a:lnTo>
                    <a:lnTo>
                      <a:pt x="182" y="196"/>
                    </a:lnTo>
                    <a:lnTo>
                      <a:pt x="169" y="195"/>
                    </a:lnTo>
                    <a:lnTo>
                      <a:pt x="169" y="195"/>
                    </a:lnTo>
                    <a:lnTo>
                      <a:pt x="152" y="196"/>
                    </a:lnTo>
                    <a:lnTo>
                      <a:pt x="135" y="199"/>
                    </a:lnTo>
                    <a:lnTo>
                      <a:pt x="119" y="203"/>
                    </a:lnTo>
                    <a:lnTo>
                      <a:pt x="103" y="209"/>
                    </a:lnTo>
                    <a:lnTo>
                      <a:pt x="88" y="216"/>
                    </a:lnTo>
                    <a:lnTo>
                      <a:pt x="74" y="224"/>
                    </a:lnTo>
                    <a:lnTo>
                      <a:pt x="61" y="235"/>
                    </a:lnTo>
                    <a:lnTo>
                      <a:pt x="49" y="246"/>
                    </a:lnTo>
                    <a:lnTo>
                      <a:pt x="38" y="258"/>
                    </a:lnTo>
                    <a:lnTo>
                      <a:pt x="29" y="271"/>
                    </a:lnTo>
                    <a:lnTo>
                      <a:pt x="20" y="285"/>
                    </a:lnTo>
                    <a:lnTo>
                      <a:pt x="13" y="300"/>
                    </a:lnTo>
                    <a:lnTo>
                      <a:pt x="7" y="316"/>
                    </a:lnTo>
                    <a:lnTo>
                      <a:pt x="3" y="332"/>
                    </a:lnTo>
                    <a:lnTo>
                      <a:pt x="0" y="349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0" y="383"/>
                    </a:lnTo>
                    <a:lnTo>
                      <a:pt x="3" y="400"/>
                    </a:lnTo>
                    <a:lnTo>
                      <a:pt x="7" y="417"/>
                    </a:lnTo>
                    <a:lnTo>
                      <a:pt x="13" y="432"/>
                    </a:lnTo>
                    <a:lnTo>
                      <a:pt x="20" y="447"/>
                    </a:lnTo>
                    <a:lnTo>
                      <a:pt x="29" y="461"/>
                    </a:lnTo>
                    <a:lnTo>
                      <a:pt x="38" y="474"/>
                    </a:lnTo>
                    <a:lnTo>
                      <a:pt x="49" y="486"/>
                    </a:lnTo>
                    <a:lnTo>
                      <a:pt x="61" y="497"/>
                    </a:lnTo>
                    <a:lnTo>
                      <a:pt x="74" y="507"/>
                    </a:lnTo>
                    <a:lnTo>
                      <a:pt x="88" y="516"/>
                    </a:lnTo>
                    <a:lnTo>
                      <a:pt x="103" y="523"/>
                    </a:lnTo>
                    <a:lnTo>
                      <a:pt x="119" y="528"/>
                    </a:lnTo>
                    <a:lnTo>
                      <a:pt x="135" y="533"/>
                    </a:lnTo>
                    <a:lnTo>
                      <a:pt x="152" y="535"/>
                    </a:lnTo>
                    <a:lnTo>
                      <a:pt x="169" y="536"/>
                    </a:lnTo>
                    <a:lnTo>
                      <a:pt x="169" y="536"/>
                    </a:lnTo>
                    <a:lnTo>
                      <a:pt x="187" y="535"/>
                    </a:lnTo>
                    <a:lnTo>
                      <a:pt x="204" y="533"/>
                    </a:lnTo>
                    <a:lnTo>
                      <a:pt x="221" y="528"/>
                    </a:lnTo>
                    <a:lnTo>
                      <a:pt x="237" y="523"/>
                    </a:lnTo>
                    <a:lnTo>
                      <a:pt x="251" y="516"/>
                    </a:lnTo>
                    <a:lnTo>
                      <a:pt x="265" y="507"/>
                    </a:lnTo>
                    <a:lnTo>
                      <a:pt x="279" y="497"/>
                    </a:lnTo>
                    <a:lnTo>
                      <a:pt x="291" y="486"/>
                    </a:lnTo>
                    <a:lnTo>
                      <a:pt x="302" y="474"/>
                    </a:lnTo>
                    <a:lnTo>
                      <a:pt x="311" y="461"/>
                    </a:lnTo>
                    <a:lnTo>
                      <a:pt x="320" y="447"/>
                    </a:lnTo>
                    <a:lnTo>
                      <a:pt x="327" y="432"/>
                    </a:lnTo>
                    <a:lnTo>
                      <a:pt x="333" y="417"/>
                    </a:lnTo>
                    <a:lnTo>
                      <a:pt x="337" y="400"/>
                    </a:lnTo>
                    <a:lnTo>
                      <a:pt x="340" y="383"/>
                    </a:lnTo>
                    <a:lnTo>
                      <a:pt x="340" y="366"/>
                    </a:lnTo>
                    <a:lnTo>
                      <a:pt x="340" y="366"/>
                    </a:lnTo>
                    <a:lnTo>
                      <a:pt x="340" y="354"/>
                    </a:lnTo>
                    <a:lnTo>
                      <a:pt x="339" y="343"/>
                    </a:lnTo>
                    <a:lnTo>
                      <a:pt x="337" y="332"/>
                    </a:lnTo>
                    <a:lnTo>
                      <a:pt x="334" y="321"/>
                    </a:lnTo>
                    <a:lnTo>
                      <a:pt x="394" y="261"/>
                    </a:lnTo>
                    <a:lnTo>
                      <a:pt x="394" y="189"/>
                    </a:lnTo>
                    <a:lnTo>
                      <a:pt x="468" y="189"/>
                    </a:lnTo>
                    <a:lnTo>
                      <a:pt x="468" y="104"/>
                    </a:lnTo>
                    <a:lnTo>
                      <a:pt x="539" y="108"/>
                    </a:lnTo>
                    <a:lnTo>
                      <a:pt x="539" y="7"/>
                    </a:lnTo>
                    <a:lnTo>
                      <a:pt x="443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6"/>
              <p:cNvSpPr/>
              <p:nvPr/>
            </p:nvSpPr>
            <p:spPr bwMode="auto">
              <a:xfrm>
                <a:off x="4219575" y="5362575"/>
                <a:ext cx="184150" cy="184150"/>
              </a:xfrm>
              <a:custGeom>
                <a:avLst/>
                <a:gdLst>
                  <a:gd name="T0" fmla="*/ 116 w 116"/>
                  <a:gd name="T1" fmla="*/ 58 h 116"/>
                  <a:gd name="T2" fmla="*/ 116 w 116"/>
                  <a:gd name="T3" fmla="*/ 58 h 116"/>
                  <a:gd name="T4" fmla="*/ 116 w 116"/>
                  <a:gd name="T5" fmla="*/ 64 h 116"/>
                  <a:gd name="T6" fmla="*/ 115 w 116"/>
                  <a:gd name="T7" fmla="*/ 69 h 116"/>
                  <a:gd name="T8" fmla="*/ 111 w 116"/>
                  <a:gd name="T9" fmla="*/ 80 h 116"/>
                  <a:gd name="T10" fmla="*/ 106 w 116"/>
                  <a:gd name="T11" fmla="*/ 90 h 116"/>
                  <a:gd name="T12" fmla="*/ 99 w 116"/>
                  <a:gd name="T13" fmla="*/ 99 h 116"/>
                  <a:gd name="T14" fmla="*/ 90 w 116"/>
                  <a:gd name="T15" fmla="*/ 106 h 116"/>
                  <a:gd name="T16" fmla="*/ 81 w 116"/>
                  <a:gd name="T17" fmla="*/ 111 h 116"/>
                  <a:gd name="T18" fmla="*/ 70 w 116"/>
                  <a:gd name="T19" fmla="*/ 114 h 116"/>
                  <a:gd name="T20" fmla="*/ 64 w 116"/>
                  <a:gd name="T21" fmla="*/ 115 h 116"/>
                  <a:gd name="T22" fmla="*/ 58 w 116"/>
                  <a:gd name="T23" fmla="*/ 116 h 116"/>
                  <a:gd name="T24" fmla="*/ 58 w 116"/>
                  <a:gd name="T25" fmla="*/ 116 h 116"/>
                  <a:gd name="T26" fmla="*/ 52 w 116"/>
                  <a:gd name="T27" fmla="*/ 115 h 116"/>
                  <a:gd name="T28" fmla="*/ 46 w 116"/>
                  <a:gd name="T29" fmla="*/ 114 h 116"/>
                  <a:gd name="T30" fmla="*/ 36 w 116"/>
                  <a:gd name="T31" fmla="*/ 111 h 116"/>
                  <a:gd name="T32" fmla="*/ 26 w 116"/>
                  <a:gd name="T33" fmla="*/ 106 h 116"/>
                  <a:gd name="T34" fmla="*/ 17 w 116"/>
                  <a:gd name="T35" fmla="*/ 99 h 116"/>
                  <a:gd name="T36" fmla="*/ 10 w 116"/>
                  <a:gd name="T37" fmla="*/ 90 h 116"/>
                  <a:gd name="T38" fmla="*/ 5 w 116"/>
                  <a:gd name="T39" fmla="*/ 80 h 116"/>
                  <a:gd name="T40" fmla="*/ 1 w 116"/>
                  <a:gd name="T41" fmla="*/ 69 h 116"/>
                  <a:gd name="T42" fmla="*/ 1 w 116"/>
                  <a:gd name="T43" fmla="*/ 64 h 116"/>
                  <a:gd name="T44" fmla="*/ 0 w 116"/>
                  <a:gd name="T45" fmla="*/ 58 h 116"/>
                  <a:gd name="T46" fmla="*/ 0 w 116"/>
                  <a:gd name="T47" fmla="*/ 58 h 116"/>
                  <a:gd name="T48" fmla="*/ 1 w 116"/>
                  <a:gd name="T49" fmla="*/ 52 h 116"/>
                  <a:gd name="T50" fmla="*/ 1 w 116"/>
                  <a:gd name="T51" fmla="*/ 46 h 116"/>
                  <a:gd name="T52" fmla="*/ 5 w 116"/>
                  <a:gd name="T53" fmla="*/ 35 h 116"/>
                  <a:gd name="T54" fmla="*/ 10 w 116"/>
                  <a:gd name="T55" fmla="*/ 25 h 116"/>
                  <a:gd name="T56" fmla="*/ 17 w 116"/>
                  <a:gd name="T57" fmla="*/ 17 h 116"/>
                  <a:gd name="T58" fmla="*/ 26 w 116"/>
                  <a:gd name="T59" fmla="*/ 10 h 116"/>
                  <a:gd name="T60" fmla="*/ 36 w 116"/>
                  <a:gd name="T61" fmla="*/ 4 h 116"/>
                  <a:gd name="T62" fmla="*/ 46 w 116"/>
                  <a:gd name="T63" fmla="*/ 1 h 116"/>
                  <a:gd name="T64" fmla="*/ 52 w 116"/>
                  <a:gd name="T65" fmla="*/ 0 h 116"/>
                  <a:gd name="T66" fmla="*/ 58 w 116"/>
                  <a:gd name="T67" fmla="*/ 0 h 116"/>
                  <a:gd name="T68" fmla="*/ 58 w 116"/>
                  <a:gd name="T69" fmla="*/ 0 h 116"/>
                  <a:gd name="T70" fmla="*/ 64 w 116"/>
                  <a:gd name="T71" fmla="*/ 0 h 116"/>
                  <a:gd name="T72" fmla="*/ 70 w 116"/>
                  <a:gd name="T73" fmla="*/ 1 h 116"/>
                  <a:gd name="T74" fmla="*/ 81 w 116"/>
                  <a:gd name="T75" fmla="*/ 4 h 116"/>
                  <a:gd name="T76" fmla="*/ 90 w 116"/>
                  <a:gd name="T77" fmla="*/ 10 h 116"/>
                  <a:gd name="T78" fmla="*/ 99 w 116"/>
                  <a:gd name="T79" fmla="*/ 17 h 116"/>
                  <a:gd name="T80" fmla="*/ 106 w 116"/>
                  <a:gd name="T81" fmla="*/ 25 h 116"/>
                  <a:gd name="T82" fmla="*/ 111 w 116"/>
                  <a:gd name="T83" fmla="*/ 35 h 116"/>
                  <a:gd name="T84" fmla="*/ 115 w 116"/>
                  <a:gd name="T85" fmla="*/ 46 h 116"/>
                  <a:gd name="T86" fmla="*/ 116 w 116"/>
                  <a:gd name="T87" fmla="*/ 52 h 116"/>
                  <a:gd name="T88" fmla="*/ 116 w 116"/>
                  <a:gd name="T89" fmla="*/ 58 h 116"/>
                  <a:gd name="T90" fmla="*/ 116 w 116"/>
                  <a:gd name="T91" fmla="*/ 5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" h="116">
                    <a:moveTo>
                      <a:pt x="116" y="58"/>
                    </a:moveTo>
                    <a:lnTo>
                      <a:pt x="116" y="58"/>
                    </a:lnTo>
                    <a:lnTo>
                      <a:pt x="116" y="64"/>
                    </a:lnTo>
                    <a:lnTo>
                      <a:pt x="115" y="69"/>
                    </a:lnTo>
                    <a:lnTo>
                      <a:pt x="111" y="80"/>
                    </a:lnTo>
                    <a:lnTo>
                      <a:pt x="106" y="90"/>
                    </a:lnTo>
                    <a:lnTo>
                      <a:pt x="99" y="99"/>
                    </a:lnTo>
                    <a:lnTo>
                      <a:pt x="90" y="106"/>
                    </a:lnTo>
                    <a:lnTo>
                      <a:pt x="81" y="111"/>
                    </a:lnTo>
                    <a:lnTo>
                      <a:pt x="70" y="114"/>
                    </a:lnTo>
                    <a:lnTo>
                      <a:pt x="64" y="115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52" y="115"/>
                    </a:lnTo>
                    <a:lnTo>
                      <a:pt x="46" y="114"/>
                    </a:lnTo>
                    <a:lnTo>
                      <a:pt x="36" y="111"/>
                    </a:lnTo>
                    <a:lnTo>
                      <a:pt x="26" y="106"/>
                    </a:lnTo>
                    <a:lnTo>
                      <a:pt x="17" y="99"/>
                    </a:lnTo>
                    <a:lnTo>
                      <a:pt x="10" y="90"/>
                    </a:lnTo>
                    <a:lnTo>
                      <a:pt x="5" y="80"/>
                    </a:lnTo>
                    <a:lnTo>
                      <a:pt x="1" y="69"/>
                    </a:lnTo>
                    <a:lnTo>
                      <a:pt x="1" y="64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1" y="52"/>
                    </a:lnTo>
                    <a:lnTo>
                      <a:pt x="1" y="46"/>
                    </a:lnTo>
                    <a:lnTo>
                      <a:pt x="5" y="35"/>
                    </a:lnTo>
                    <a:lnTo>
                      <a:pt x="10" y="25"/>
                    </a:lnTo>
                    <a:lnTo>
                      <a:pt x="17" y="17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6" y="1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1"/>
                    </a:lnTo>
                    <a:lnTo>
                      <a:pt x="81" y="4"/>
                    </a:lnTo>
                    <a:lnTo>
                      <a:pt x="90" y="10"/>
                    </a:lnTo>
                    <a:lnTo>
                      <a:pt x="99" y="17"/>
                    </a:lnTo>
                    <a:lnTo>
                      <a:pt x="106" y="25"/>
                    </a:lnTo>
                    <a:lnTo>
                      <a:pt x="111" y="35"/>
                    </a:lnTo>
                    <a:lnTo>
                      <a:pt x="115" y="46"/>
                    </a:lnTo>
                    <a:lnTo>
                      <a:pt x="116" y="52"/>
                    </a:lnTo>
                    <a:lnTo>
                      <a:pt x="116" y="58"/>
                    </a:lnTo>
                    <a:lnTo>
                      <a:pt x="116" y="5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Line 27"/>
              <p:cNvSpPr>
                <a:spLocks noChangeShapeType="1"/>
              </p:cNvSpPr>
              <p:nvPr/>
            </p:nvSpPr>
            <p:spPr bwMode="auto">
              <a:xfrm flipH="1">
                <a:off x="4481513" y="4926013"/>
                <a:ext cx="303213" cy="274638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3020033" y="4904486"/>
            <a:ext cx="586702" cy="586779"/>
            <a:chOff x="2264724" y="3802902"/>
            <a:chExt cx="440084" cy="440084"/>
          </a:xfrm>
        </p:grpSpPr>
        <p:sp>
          <p:nvSpPr>
            <p:cNvPr id="71" name="椭圆 70"/>
            <p:cNvSpPr/>
            <p:nvPr/>
          </p:nvSpPr>
          <p:spPr>
            <a:xfrm>
              <a:off x="2264724" y="3802902"/>
              <a:ext cx="440084" cy="440084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2373191" y="3913212"/>
              <a:ext cx="223152" cy="219466"/>
              <a:chOff x="5294313" y="6135688"/>
              <a:chExt cx="865188" cy="850900"/>
            </a:xfrm>
          </p:grpSpPr>
          <p:sp>
            <p:nvSpPr>
              <p:cNvPr id="73" name="Freeform 28"/>
              <p:cNvSpPr/>
              <p:nvPr/>
            </p:nvSpPr>
            <p:spPr bwMode="auto">
              <a:xfrm>
                <a:off x="5495925" y="6199188"/>
                <a:ext cx="463550" cy="544513"/>
              </a:xfrm>
              <a:custGeom>
                <a:avLst/>
                <a:gdLst>
                  <a:gd name="T0" fmla="*/ 292 w 292"/>
                  <a:gd name="T1" fmla="*/ 0 h 343"/>
                  <a:gd name="T2" fmla="*/ 292 w 292"/>
                  <a:gd name="T3" fmla="*/ 0 h 343"/>
                  <a:gd name="T4" fmla="*/ 292 w 292"/>
                  <a:gd name="T5" fmla="*/ 170 h 343"/>
                  <a:gd name="T6" fmla="*/ 292 w 292"/>
                  <a:gd name="T7" fmla="*/ 170 h 343"/>
                  <a:gd name="T8" fmla="*/ 291 w 292"/>
                  <a:gd name="T9" fmla="*/ 177 h 343"/>
                  <a:gd name="T10" fmla="*/ 290 w 292"/>
                  <a:gd name="T11" fmla="*/ 186 h 343"/>
                  <a:gd name="T12" fmla="*/ 287 w 292"/>
                  <a:gd name="T13" fmla="*/ 195 h 343"/>
                  <a:gd name="T14" fmla="*/ 283 w 292"/>
                  <a:gd name="T15" fmla="*/ 206 h 343"/>
                  <a:gd name="T16" fmla="*/ 278 w 292"/>
                  <a:gd name="T17" fmla="*/ 217 h 343"/>
                  <a:gd name="T18" fmla="*/ 272 w 292"/>
                  <a:gd name="T19" fmla="*/ 229 h 343"/>
                  <a:gd name="T20" fmla="*/ 264 w 292"/>
                  <a:gd name="T21" fmla="*/ 242 h 343"/>
                  <a:gd name="T22" fmla="*/ 256 w 292"/>
                  <a:gd name="T23" fmla="*/ 255 h 343"/>
                  <a:gd name="T24" fmla="*/ 246 w 292"/>
                  <a:gd name="T25" fmla="*/ 267 h 343"/>
                  <a:gd name="T26" fmla="*/ 235 w 292"/>
                  <a:gd name="T27" fmla="*/ 281 h 343"/>
                  <a:gd name="T28" fmla="*/ 223 w 292"/>
                  <a:gd name="T29" fmla="*/ 293 h 343"/>
                  <a:gd name="T30" fmla="*/ 210 w 292"/>
                  <a:gd name="T31" fmla="*/ 305 h 343"/>
                  <a:gd name="T32" fmla="*/ 196 w 292"/>
                  <a:gd name="T33" fmla="*/ 316 h 343"/>
                  <a:gd name="T34" fmla="*/ 180 w 292"/>
                  <a:gd name="T35" fmla="*/ 326 h 343"/>
                  <a:gd name="T36" fmla="*/ 164 w 292"/>
                  <a:gd name="T37" fmla="*/ 335 h 343"/>
                  <a:gd name="T38" fmla="*/ 146 w 292"/>
                  <a:gd name="T39" fmla="*/ 343 h 343"/>
                  <a:gd name="T40" fmla="*/ 146 w 292"/>
                  <a:gd name="T41" fmla="*/ 343 h 343"/>
                  <a:gd name="T42" fmla="*/ 129 w 292"/>
                  <a:gd name="T43" fmla="*/ 335 h 343"/>
                  <a:gd name="T44" fmla="*/ 111 w 292"/>
                  <a:gd name="T45" fmla="*/ 326 h 343"/>
                  <a:gd name="T46" fmla="*/ 96 w 292"/>
                  <a:gd name="T47" fmla="*/ 316 h 343"/>
                  <a:gd name="T48" fmla="*/ 82 w 292"/>
                  <a:gd name="T49" fmla="*/ 305 h 343"/>
                  <a:gd name="T50" fmla="*/ 69 w 292"/>
                  <a:gd name="T51" fmla="*/ 293 h 343"/>
                  <a:gd name="T52" fmla="*/ 57 w 292"/>
                  <a:gd name="T53" fmla="*/ 281 h 343"/>
                  <a:gd name="T54" fmla="*/ 46 w 292"/>
                  <a:gd name="T55" fmla="*/ 267 h 343"/>
                  <a:gd name="T56" fmla="*/ 36 w 292"/>
                  <a:gd name="T57" fmla="*/ 255 h 343"/>
                  <a:gd name="T58" fmla="*/ 28 w 292"/>
                  <a:gd name="T59" fmla="*/ 242 h 343"/>
                  <a:gd name="T60" fmla="*/ 20 w 292"/>
                  <a:gd name="T61" fmla="*/ 229 h 343"/>
                  <a:gd name="T62" fmla="*/ 14 w 292"/>
                  <a:gd name="T63" fmla="*/ 217 h 343"/>
                  <a:gd name="T64" fmla="*/ 9 w 292"/>
                  <a:gd name="T65" fmla="*/ 206 h 343"/>
                  <a:gd name="T66" fmla="*/ 5 w 292"/>
                  <a:gd name="T67" fmla="*/ 195 h 343"/>
                  <a:gd name="T68" fmla="*/ 2 w 292"/>
                  <a:gd name="T69" fmla="*/ 186 h 343"/>
                  <a:gd name="T70" fmla="*/ 0 w 292"/>
                  <a:gd name="T71" fmla="*/ 177 h 343"/>
                  <a:gd name="T72" fmla="*/ 0 w 292"/>
                  <a:gd name="T73" fmla="*/ 170 h 343"/>
                  <a:gd name="T74" fmla="*/ 0 w 292"/>
                  <a:gd name="T75" fmla="*/ 170 h 343"/>
                  <a:gd name="T76" fmla="*/ 0 w 292"/>
                  <a:gd name="T77" fmla="*/ 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2" h="343">
                    <a:moveTo>
                      <a:pt x="292" y="0"/>
                    </a:moveTo>
                    <a:lnTo>
                      <a:pt x="292" y="0"/>
                    </a:lnTo>
                    <a:lnTo>
                      <a:pt x="292" y="170"/>
                    </a:lnTo>
                    <a:lnTo>
                      <a:pt x="292" y="170"/>
                    </a:lnTo>
                    <a:lnTo>
                      <a:pt x="291" y="177"/>
                    </a:lnTo>
                    <a:lnTo>
                      <a:pt x="290" y="186"/>
                    </a:lnTo>
                    <a:lnTo>
                      <a:pt x="287" y="195"/>
                    </a:lnTo>
                    <a:lnTo>
                      <a:pt x="283" y="206"/>
                    </a:lnTo>
                    <a:lnTo>
                      <a:pt x="278" y="217"/>
                    </a:lnTo>
                    <a:lnTo>
                      <a:pt x="272" y="229"/>
                    </a:lnTo>
                    <a:lnTo>
                      <a:pt x="264" y="242"/>
                    </a:lnTo>
                    <a:lnTo>
                      <a:pt x="256" y="255"/>
                    </a:lnTo>
                    <a:lnTo>
                      <a:pt x="246" y="267"/>
                    </a:lnTo>
                    <a:lnTo>
                      <a:pt x="235" y="281"/>
                    </a:lnTo>
                    <a:lnTo>
                      <a:pt x="223" y="293"/>
                    </a:lnTo>
                    <a:lnTo>
                      <a:pt x="210" y="305"/>
                    </a:lnTo>
                    <a:lnTo>
                      <a:pt x="196" y="316"/>
                    </a:lnTo>
                    <a:lnTo>
                      <a:pt x="180" y="326"/>
                    </a:lnTo>
                    <a:lnTo>
                      <a:pt x="164" y="335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29" y="335"/>
                    </a:lnTo>
                    <a:lnTo>
                      <a:pt x="111" y="326"/>
                    </a:lnTo>
                    <a:lnTo>
                      <a:pt x="96" y="316"/>
                    </a:lnTo>
                    <a:lnTo>
                      <a:pt x="82" y="305"/>
                    </a:lnTo>
                    <a:lnTo>
                      <a:pt x="69" y="293"/>
                    </a:lnTo>
                    <a:lnTo>
                      <a:pt x="57" y="281"/>
                    </a:lnTo>
                    <a:lnTo>
                      <a:pt x="46" y="267"/>
                    </a:lnTo>
                    <a:lnTo>
                      <a:pt x="36" y="255"/>
                    </a:lnTo>
                    <a:lnTo>
                      <a:pt x="28" y="242"/>
                    </a:lnTo>
                    <a:lnTo>
                      <a:pt x="20" y="229"/>
                    </a:lnTo>
                    <a:lnTo>
                      <a:pt x="14" y="217"/>
                    </a:lnTo>
                    <a:lnTo>
                      <a:pt x="9" y="206"/>
                    </a:lnTo>
                    <a:lnTo>
                      <a:pt x="5" y="195"/>
                    </a:lnTo>
                    <a:lnTo>
                      <a:pt x="2" y="186"/>
                    </a:lnTo>
                    <a:lnTo>
                      <a:pt x="0" y="177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29"/>
              <p:cNvSpPr/>
              <p:nvPr/>
            </p:nvSpPr>
            <p:spPr bwMode="auto">
              <a:xfrm>
                <a:off x="5294313" y="6199188"/>
                <a:ext cx="865188" cy="334963"/>
              </a:xfrm>
              <a:custGeom>
                <a:avLst/>
                <a:gdLst>
                  <a:gd name="T0" fmla="*/ 447 w 545"/>
                  <a:gd name="T1" fmla="*/ 211 h 211"/>
                  <a:gd name="T2" fmla="*/ 447 w 545"/>
                  <a:gd name="T3" fmla="*/ 211 h 211"/>
                  <a:gd name="T4" fmla="*/ 462 w 545"/>
                  <a:gd name="T5" fmla="*/ 200 h 211"/>
                  <a:gd name="T6" fmla="*/ 478 w 545"/>
                  <a:gd name="T7" fmla="*/ 187 h 211"/>
                  <a:gd name="T8" fmla="*/ 496 w 545"/>
                  <a:gd name="T9" fmla="*/ 170 h 211"/>
                  <a:gd name="T10" fmla="*/ 505 w 545"/>
                  <a:gd name="T11" fmla="*/ 160 h 211"/>
                  <a:gd name="T12" fmla="*/ 514 w 545"/>
                  <a:gd name="T13" fmla="*/ 150 h 211"/>
                  <a:gd name="T14" fmla="*/ 523 w 545"/>
                  <a:gd name="T15" fmla="*/ 138 h 211"/>
                  <a:gd name="T16" fmla="*/ 530 w 545"/>
                  <a:gd name="T17" fmla="*/ 126 h 211"/>
                  <a:gd name="T18" fmla="*/ 536 w 545"/>
                  <a:gd name="T19" fmla="*/ 114 h 211"/>
                  <a:gd name="T20" fmla="*/ 541 w 545"/>
                  <a:gd name="T21" fmla="*/ 101 h 211"/>
                  <a:gd name="T22" fmla="*/ 544 w 545"/>
                  <a:gd name="T23" fmla="*/ 87 h 211"/>
                  <a:gd name="T24" fmla="*/ 545 w 545"/>
                  <a:gd name="T25" fmla="*/ 74 h 211"/>
                  <a:gd name="T26" fmla="*/ 545 w 545"/>
                  <a:gd name="T27" fmla="*/ 74 h 211"/>
                  <a:gd name="T28" fmla="*/ 544 w 545"/>
                  <a:gd name="T29" fmla="*/ 60 h 211"/>
                  <a:gd name="T30" fmla="*/ 541 w 545"/>
                  <a:gd name="T31" fmla="*/ 49 h 211"/>
                  <a:gd name="T32" fmla="*/ 536 w 545"/>
                  <a:gd name="T33" fmla="*/ 39 h 211"/>
                  <a:gd name="T34" fmla="*/ 530 w 545"/>
                  <a:gd name="T35" fmla="*/ 30 h 211"/>
                  <a:gd name="T36" fmla="*/ 522 w 545"/>
                  <a:gd name="T37" fmla="*/ 23 h 211"/>
                  <a:gd name="T38" fmla="*/ 512 w 545"/>
                  <a:gd name="T39" fmla="*/ 17 h 211"/>
                  <a:gd name="T40" fmla="*/ 502 w 545"/>
                  <a:gd name="T41" fmla="*/ 12 h 211"/>
                  <a:gd name="T42" fmla="*/ 491 w 545"/>
                  <a:gd name="T43" fmla="*/ 9 h 211"/>
                  <a:gd name="T44" fmla="*/ 479 w 545"/>
                  <a:gd name="T45" fmla="*/ 6 h 211"/>
                  <a:gd name="T46" fmla="*/ 467 w 545"/>
                  <a:gd name="T47" fmla="*/ 3 h 211"/>
                  <a:gd name="T48" fmla="*/ 442 w 545"/>
                  <a:gd name="T49" fmla="*/ 1 h 211"/>
                  <a:gd name="T50" fmla="*/ 418 w 545"/>
                  <a:gd name="T51" fmla="*/ 0 h 211"/>
                  <a:gd name="T52" fmla="*/ 395 w 545"/>
                  <a:gd name="T53" fmla="*/ 0 h 211"/>
                  <a:gd name="T54" fmla="*/ 395 w 545"/>
                  <a:gd name="T55" fmla="*/ 0 h 211"/>
                  <a:gd name="T56" fmla="*/ 273 w 545"/>
                  <a:gd name="T57" fmla="*/ 0 h 211"/>
                  <a:gd name="T58" fmla="*/ 273 w 545"/>
                  <a:gd name="T59" fmla="*/ 0 h 211"/>
                  <a:gd name="T60" fmla="*/ 150 w 545"/>
                  <a:gd name="T61" fmla="*/ 0 h 211"/>
                  <a:gd name="T62" fmla="*/ 150 w 545"/>
                  <a:gd name="T63" fmla="*/ 0 h 211"/>
                  <a:gd name="T64" fmla="*/ 128 w 545"/>
                  <a:gd name="T65" fmla="*/ 0 h 211"/>
                  <a:gd name="T66" fmla="*/ 104 w 545"/>
                  <a:gd name="T67" fmla="*/ 1 h 211"/>
                  <a:gd name="T68" fmla="*/ 79 w 545"/>
                  <a:gd name="T69" fmla="*/ 3 h 211"/>
                  <a:gd name="T70" fmla="*/ 67 w 545"/>
                  <a:gd name="T71" fmla="*/ 6 h 211"/>
                  <a:gd name="T72" fmla="*/ 55 w 545"/>
                  <a:gd name="T73" fmla="*/ 9 h 211"/>
                  <a:gd name="T74" fmla="*/ 44 w 545"/>
                  <a:gd name="T75" fmla="*/ 12 h 211"/>
                  <a:gd name="T76" fmla="*/ 33 w 545"/>
                  <a:gd name="T77" fmla="*/ 17 h 211"/>
                  <a:gd name="T78" fmla="*/ 24 w 545"/>
                  <a:gd name="T79" fmla="*/ 23 h 211"/>
                  <a:gd name="T80" fmla="*/ 16 w 545"/>
                  <a:gd name="T81" fmla="*/ 30 h 211"/>
                  <a:gd name="T82" fmla="*/ 9 w 545"/>
                  <a:gd name="T83" fmla="*/ 39 h 211"/>
                  <a:gd name="T84" fmla="*/ 4 w 545"/>
                  <a:gd name="T85" fmla="*/ 49 h 211"/>
                  <a:gd name="T86" fmla="*/ 1 w 545"/>
                  <a:gd name="T87" fmla="*/ 60 h 211"/>
                  <a:gd name="T88" fmla="*/ 0 w 545"/>
                  <a:gd name="T89" fmla="*/ 74 h 211"/>
                  <a:gd name="T90" fmla="*/ 0 w 545"/>
                  <a:gd name="T91" fmla="*/ 74 h 211"/>
                  <a:gd name="T92" fmla="*/ 1 w 545"/>
                  <a:gd name="T93" fmla="*/ 87 h 211"/>
                  <a:gd name="T94" fmla="*/ 5 w 545"/>
                  <a:gd name="T95" fmla="*/ 101 h 211"/>
                  <a:gd name="T96" fmla="*/ 9 w 545"/>
                  <a:gd name="T97" fmla="*/ 114 h 211"/>
                  <a:gd name="T98" fmla="*/ 16 w 545"/>
                  <a:gd name="T99" fmla="*/ 126 h 211"/>
                  <a:gd name="T100" fmla="*/ 23 w 545"/>
                  <a:gd name="T101" fmla="*/ 138 h 211"/>
                  <a:gd name="T102" fmla="*/ 32 w 545"/>
                  <a:gd name="T103" fmla="*/ 150 h 211"/>
                  <a:gd name="T104" fmla="*/ 40 w 545"/>
                  <a:gd name="T105" fmla="*/ 160 h 211"/>
                  <a:gd name="T106" fmla="*/ 50 w 545"/>
                  <a:gd name="T107" fmla="*/ 170 h 211"/>
                  <a:gd name="T108" fmla="*/ 68 w 545"/>
                  <a:gd name="T109" fmla="*/ 187 h 211"/>
                  <a:gd name="T110" fmla="*/ 84 w 545"/>
                  <a:gd name="T111" fmla="*/ 200 h 211"/>
                  <a:gd name="T112" fmla="*/ 99 w 545"/>
                  <a:gd name="T1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5" h="211">
                    <a:moveTo>
                      <a:pt x="447" y="211"/>
                    </a:moveTo>
                    <a:lnTo>
                      <a:pt x="447" y="211"/>
                    </a:lnTo>
                    <a:lnTo>
                      <a:pt x="462" y="200"/>
                    </a:lnTo>
                    <a:lnTo>
                      <a:pt x="478" y="187"/>
                    </a:lnTo>
                    <a:lnTo>
                      <a:pt x="496" y="170"/>
                    </a:lnTo>
                    <a:lnTo>
                      <a:pt x="505" y="160"/>
                    </a:lnTo>
                    <a:lnTo>
                      <a:pt x="514" y="150"/>
                    </a:lnTo>
                    <a:lnTo>
                      <a:pt x="523" y="138"/>
                    </a:lnTo>
                    <a:lnTo>
                      <a:pt x="530" y="126"/>
                    </a:lnTo>
                    <a:lnTo>
                      <a:pt x="536" y="114"/>
                    </a:lnTo>
                    <a:lnTo>
                      <a:pt x="541" y="101"/>
                    </a:lnTo>
                    <a:lnTo>
                      <a:pt x="544" y="87"/>
                    </a:lnTo>
                    <a:lnTo>
                      <a:pt x="545" y="74"/>
                    </a:lnTo>
                    <a:lnTo>
                      <a:pt x="545" y="74"/>
                    </a:lnTo>
                    <a:lnTo>
                      <a:pt x="544" y="60"/>
                    </a:lnTo>
                    <a:lnTo>
                      <a:pt x="541" y="49"/>
                    </a:lnTo>
                    <a:lnTo>
                      <a:pt x="536" y="39"/>
                    </a:lnTo>
                    <a:lnTo>
                      <a:pt x="530" y="30"/>
                    </a:lnTo>
                    <a:lnTo>
                      <a:pt x="522" y="23"/>
                    </a:lnTo>
                    <a:lnTo>
                      <a:pt x="512" y="17"/>
                    </a:lnTo>
                    <a:lnTo>
                      <a:pt x="502" y="12"/>
                    </a:lnTo>
                    <a:lnTo>
                      <a:pt x="491" y="9"/>
                    </a:lnTo>
                    <a:lnTo>
                      <a:pt x="479" y="6"/>
                    </a:lnTo>
                    <a:lnTo>
                      <a:pt x="467" y="3"/>
                    </a:lnTo>
                    <a:lnTo>
                      <a:pt x="442" y="1"/>
                    </a:lnTo>
                    <a:lnTo>
                      <a:pt x="418" y="0"/>
                    </a:lnTo>
                    <a:lnTo>
                      <a:pt x="395" y="0"/>
                    </a:lnTo>
                    <a:lnTo>
                      <a:pt x="395" y="0"/>
                    </a:lnTo>
                    <a:lnTo>
                      <a:pt x="273" y="0"/>
                    </a:lnTo>
                    <a:lnTo>
                      <a:pt x="273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8" y="0"/>
                    </a:lnTo>
                    <a:lnTo>
                      <a:pt x="104" y="1"/>
                    </a:lnTo>
                    <a:lnTo>
                      <a:pt x="79" y="3"/>
                    </a:lnTo>
                    <a:lnTo>
                      <a:pt x="67" y="6"/>
                    </a:lnTo>
                    <a:lnTo>
                      <a:pt x="55" y="9"/>
                    </a:lnTo>
                    <a:lnTo>
                      <a:pt x="44" y="12"/>
                    </a:lnTo>
                    <a:lnTo>
                      <a:pt x="33" y="17"/>
                    </a:lnTo>
                    <a:lnTo>
                      <a:pt x="24" y="23"/>
                    </a:lnTo>
                    <a:lnTo>
                      <a:pt x="16" y="30"/>
                    </a:lnTo>
                    <a:lnTo>
                      <a:pt x="9" y="39"/>
                    </a:lnTo>
                    <a:lnTo>
                      <a:pt x="4" y="49"/>
                    </a:lnTo>
                    <a:lnTo>
                      <a:pt x="1" y="60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87"/>
                    </a:lnTo>
                    <a:lnTo>
                      <a:pt x="5" y="101"/>
                    </a:lnTo>
                    <a:lnTo>
                      <a:pt x="9" y="114"/>
                    </a:lnTo>
                    <a:lnTo>
                      <a:pt x="16" y="126"/>
                    </a:lnTo>
                    <a:lnTo>
                      <a:pt x="23" y="138"/>
                    </a:lnTo>
                    <a:lnTo>
                      <a:pt x="32" y="150"/>
                    </a:lnTo>
                    <a:lnTo>
                      <a:pt x="40" y="160"/>
                    </a:lnTo>
                    <a:lnTo>
                      <a:pt x="50" y="170"/>
                    </a:lnTo>
                    <a:lnTo>
                      <a:pt x="68" y="187"/>
                    </a:lnTo>
                    <a:lnTo>
                      <a:pt x="84" y="200"/>
                    </a:lnTo>
                    <a:lnTo>
                      <a:pt x="99" y="211"/>
                    </a:lnTo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Line 30"/>
              <p:cNvSpPr>
                <a:spLocks noChangeShapeType="1"/>
              </p:cNvSpPr>
              <p:nvPr/>
            </p:nvSpPr>
            <p:spPr bwMode="auto">
              <a:xfrm>
                <a:off x="5495925" y="6135688"/>
                <a:ext cx="463550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Line 31"/>
              <p:cNvSpPr>
                <a:spLocks noChangeShapeType="1"/>
              </p:cNvSpPr>
              <p:nvPr/>
            </p:nvSpPr>
            <p:spPr bwMode="auto">
              <a:xfrm>
                <a:off x="5727700" y="6743700"/>
                <a:ext cx="0" cy="920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32"/>
              <p:cNvSpPr/>
              <p:nvPr/>
            </p:nvSpPr>
            <p:spPr bwMode="auto">
              <a:xfrm>
                <a:off x="5549900" y="6878638"/>
                <a:ext cx="355600" cy="107950"/>
              </a:xfrm>
              <a:custGeom>
                <a:avLst/>
                <a:gdLst>
                  <a:gd name="T0" fmla="*/ 0 w 224"/>
                  <a:gd name="T1" fmla="*/ 68 h 68"/>
                  <a:gd name="T2" fmla="*/ 0 w 224"/>
                  <a:gd name="T3" fmla="*/ 32 h 68"/>
                  <a:gd name="T4" fmla="*/ 0 w 224"/>
                  <a:gd name="T5" fmla="*/ 32 h 68"/>
                  <a:gd name="T6" fmla="*/ 0 w 224"/>
                  <a:gd name="T7" fmla="*/ 25 h 68"/>
                  <a:gd name="T8" fmla="*/ 2 w 224"/>
                  <a:gd name="T9" fmla="*/ 19 h 68"/>
                  <a:gd name="T10" fmla="*/ 5 w 224"/>
                  <a:gd name="T11" fmla="*/ 14 h 68"/>
                  <a:gd name="T12" fmla="*/ 9 w 224"/>
                  <a:gd name="T13" fmla="*/ 10 h 68"/>
                  <a:gd name="T14" fmla="*/ 13 w 224"/>
                  <a:gd name="T15" fmla="*/ 6 h 68"/>
                  <a:gd name="T16" fmla="*/ 19 w 224"/>
                  <a:gd name="T17" fmla="*/ 3 h 68"/>
                  <a:gd name="T18" fmla="*/ 24 w 224"/>
                  <a:gd name="T19" fmla="*/ 1 h 68"/>
                  <a:gd name="T20" fmla="*/ 31 w 224"/>
                  <a:gd name="T21" fmla="*/ 0 h 68"/>
                  <a:gd name="T22" fmla="*/ 193 w 224"/>
                  <a:gd name="T23" fmla="*/ 0 h 68"/>
                  <a:gd name="T24" fmla="*/ 193 w 224"/>
                  <a:gd name="T25" fmla="*/ 0 h 68"/>
                  <a:gd name="T26" fmla="*/ 199 w 224"/>
                  <a:gd name="T27" fmla="*/ 1 h 68"/>
                  <a:gd name="T28" fmla="*/ 205 w 224"/>
                  <a:gd name="T29" fmla="*/ 3 h 68"/>
                  <a:gd name="T30" fmla="*/ 210 w 224"/>
                  <a:gd name="T31" fmla="*/ 6 h 68"/>
                  <a:gd name="T32" fmla="*/ 215 w 224"/>
                  <a:gd name="T33" fmla="*/ 10 h 68"/>
                  <a:gd name="T34" fmla="*/ 219 w 224"/>
                  <a:gd name="T35" fmla="*/ 14 h 68"/>
                  <a:gd name="T36" fmla="*/ 222 w 224"/>
                  <a:gd name="T37" fmla="*/ 19 h 68"/>
                  <a:gd name="T38" fmla="*/ 224 w 224"/>
                  <a:gd name="T39" fmla="*/ 25 h 68"/>
                  <a:gd name="T40" fmla="*/ 224 w 224"/>
                  <a:gd name="T41" fmla="*/ 32 h 68"/>
                  <a:gd name="T42" fmla="*/ 224 w 224"/>
                  <a:gd name="T43" fmla="*/ 68 h 68"/>
                  <a:gd name="T44" fmla="*/ 0 w 224"/>
                  <a:gd name="T4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4" h="68">
                    <a:moveTo>
                      <a:pt x="0" y="68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5" y="14"/>
                    </a:lnTo>
                    <a:lnTo>
                      <a:pt x="9" y="10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193" y="0"/>
                    </a:lnTo>
                    <a:lnTo>
                      <a:pt x="193" y="0"/>
                    </a:lnTo>
                    <a:lnTo>
                      <a:pt x="199" y="1"/>
                    </a:lnTo>
                    <a:lnTo>
                      <a:pt x="205" y="3"/>
                    </a:lnTo>
                    <a:lnTo>
                      <a:pt x="210" y="6"/>
                    </a:lnTo>
                    <a:lnTo>
                      <a:pt x="215" y="10"/>
                    </a:lnTo>
                    <a:lnTo>
                      <a:pt x="219" y="14"/>
                    </a:lnTo>
                    <a:lnTo>
                      <a:pt x="222" y="19"/>
                    </a:lnTo>
                    <a:lnTo>
                      <a:pt x="224" y="25"/>
                    </a:lnTo>
                    <a:lnTo>
                      <a:pt x="224" y="32"/>
                    </a:lnTo>
                    <a:lnTo>
                      <a:pt x="224" y="68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8676002" y="4895206"/>
            <a:ext cx="586702" cy="586779"/>
            <a:chOff x="6507253" y="3795942"/>
            <a:chExt cx="440084" cy="440084"/>
          </a:xfrm>
        </p:grpSpPr>
        <p:sp>
          <p:nvSpPr>
            <p:cNvPr id="79" name="椭圆 78"/>
            <p:cNvSpPr/>
            <p:nvPr/>
          </p:nvSpPr>
          <p:spPr>
            <a:xfrm>
              <a:off x="6507253" y="3795942"/>
              <a:ext cx="440084" cy="440084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657484" y="3906252"/>
              <a:ext cx="139623" cy="219466"/>
              <a:chOff x="6694488" y="6135688"/>
              <a:chExt cx="541338" cy="850900"/>
            </a:xfrm>
          </p:grpSpPr>
          <p:sp>
            <p:nvSpPr>
              <p:cNvPr id="81" name="Freeform 33"/>
              <p:cNvSpPr/>
              <p:nvPr/>
            </p:nvSpPr>
            <p:spPr bwMode="auto">
              <a:xfrm>
                <a:off x="6723063" y="6188075"/>
                <a:ext cx="482600" cy="742950"/>
              </a:xfrm>
              <a:custGeom>
                <a:avLst/>
                <a:gdLst>
                  <a:gd name="T0" fmla="*/ 304 w 304"/>
                  <a:gd name="T1" fmla="*/ 0 h 468"/>
                  <a:gd name="T2" fmla="*/ 0 w 304"/>
                  <a:gd name="T3" fmla="*/ 86 h 468"/>
                  <a:gd name="T4" fmla="*/ 1 w 304"/>
                  <a:gd name="T5" fmla="*/ 98 h 468"/>
                  <a:gd name="T6" fmla="*/ 4 w 304"/>
                  <a:gd name="T7" fmla="*/ 120 h 468"/>
                  <a:gd name="T8" fmla="*/ 11 w 304"/>
                  <a:gd name="T9" fmla="*/ 142 h 468"/>
                  <a:gd name="T10" fmla="*/ 21 w 304"/>
                  <a:gd name="T11" fmla="*/ 162 h 468"/>
                  <a:gd name="T12" fmla="*/ 34 w 304"/>
                  <a:gd name="T13" fmla="*/ 180 h 468"/>
                  <a:gd name="T14" fmla="*/ 49 w 304"/>
                  <a:gd name="T15" fmla="*/ 197 h 468"/>
                  <a:gd name="T16" fmla="*/ 66 w 304"/>
                  <a:gd name="T17" fmla="*/ 210 h 468"/>
                  <a:gd name="T18" fmla="*/ 85 w 304"/>
                  <a:gd name="T19" fmla="*/ 222 h 468"/>
                  <a:gd name="T20" fmla="*/ 95 w 304"/>
                  <a:gd name="T21" fmla="*/ 226 h 468"/>
                  <a:gd name="T22" fmla="*/ 75 w 304"/>
                  <a:gd name="T23" fmla="*/ 236 h 468"/>
                  <a:gd name="T24" fmla="*/ 57 w 304"/>
                  <a:gd name="T25" fmla="*/ 249 h 468"/>
                  <a:gd name="T26" fmla="*/ 41 w 304"/>
                  <a:gd name="T27" fmla="*/ 264 h 468"/>
                  <a:gd name="T28" fmla="*/ 27 w 304"/>
                  <a:gd name="T29" fmla="*/ 282 h 468"/>
                  <a:gd name="T30" fmla="*/ 16 w 304"/>
                  <a:gd name="T31" fmla="*/ 301 h 468"/>
                  <a:gd name="T32" fmla="*/ 7 w 304"/>
                  <a:gd name="T33" fmla="*/ 322 h 468"/>
                  <a:gd name="T34" fmla="*/ 2 w 304"/>
                  <a:gd name="T35" fmla="*/ 344 h 468"/>
                  <a:gd name="T36" fmla="*/ 0 w 304"/>
                  <a:gd name="T37" fmla="*/ 368 h 468"/>
                  <a:gd name="T38" fmla="*/ 304 w 304"/>
                  <a:gd name="T39" fmla="*/ 468 h 468"/>
                  <a:gd name="T40" fmla="*/ 304 w 304"/>
                  <a:gd name="T41" fmla="*/ 368 h 468"/>
                  <a:gd name="T42" fmla="*/ 302 w 304"/>
                  <a:gd name="T43" fmla="*/ 344 h 468"/>
                  <a:gd name="T44" fmla="*/ 297 w 304"/>
                  <a:gd name="T45" fmla="*/ 322 h 468"/>
                  <a:gd name="T46" fmla="*/ 289 w 304"/>
                  <a:gd name="T47" fmla="*/ 301 h 468"/>
                  <a:gd name="T48" fmla="*/ 277 w 304"/>
                  <a:gd name="T49" fmla="*/ 282 h 468"/>
                  <a:gd name="T50" fmla="*/ 264 w 304"/>
                  <a:gd name="T51" fmla="*/ 264 h 468"/>
                  <a:gd name="T52" fmla="*/ 247 w 304"/>
                  <a:gd name="T53" fmla="*/ 249 h 468"/>
                  <a:gd name="T54" fmla="*/ 229 w 304"/>
                  <a:gd name="T55" fmla="*/ 236 h 468"/>
                  <a:gd name="T56" fmla="*/ 209 w 304"/>
                  <a:gd name="T57" fmla="*/ 226 h 468"/>
                  <a:gd name="T58" fmla="*/ 219 w 304"/>
                  <a:gd name="T59" fmla="*/ 222 h 468"/>
                  <a:gd name="T60" fmla="*/ 238 w 304"/>
                  <a:gd name="T61" fmla="*/ 210 h 468"/>
                  <a:gd name="T62" fmla="*/ 256 w 304"/>
                  <a:gd name="T63" fmla="*/ 197 h 468"/>
                  <a:gd name="T64" fmla="*/ 271 w 304"/>
                  <a:gd name="T65" fmla="*/ 180 h 468"/>
                  <a:gd name="T66" fmla="*/ 283 w 304"/>
                  <a:gd name="T67" fmla="*/ 162 h 468"/>
                  <a:gd name="T68" fmla="*/ 293 w 304"/>
                  <a:gd name="T69" fmla="*/ 142 h 468"/>
                  <a:gd name="T70" fmla="*/ 300 w 304"/>
                  <a:gd name="T71" fmla="*/ 120 h 468"/>
                  <a:gd name="T72" fmla="*/ 304 w 304"/>
                  <a:gd name="T73" fmla="*/ 98 h 468"/>
                  <a:gd name="T74" fmla="*/ 304 w 304"/>
                  <a:gd name="T75" fmla="*/ 86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4" h="468">
                    <a:moveTo>
                      <a:pt x="304" y="86"/>
                    </a:moveTo>
                    <a:lnTo>
                      <a:pt x="304" y="0"/>
                    </a:lnTo>
                    <a:lnTo>
                      <a:pt x="0" y="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1" y="98"/>
                    </a:lnTo>
                    <a:lnTo>
                      <a:pt x="2" y="109"/>
                    </a:lnTo>
                    <a:lnTo>
                      <a:pt x="4" y="120"/>
                    </a:lnTo>
                    <a:lnTo>
                      <a:pt x="7" y="131"/>
                    </a:lnTo>
                    <a:lnTo>
                      <a:pt x="11" y="142"/>
                    </a:lnTo>
                    <a:lnTo>
                      <a:pt x="16" y="152"/>
                    </a:lnTo>
                    <a:lnTo>
                      <a:pt x="21" y="162"/>
                    </a:lnTo>
                    <a:lnTo>
                      <a:pt x="27" y="172"/>
                    </a:lnTo>
                    <a:lnTo>
                      <a:pt x="34" y="180"/>
                    </a:lnTo>
                    <a:lnTo>
                      <a:pt x="41" y="189"/>
                    </a:lnTo>
                    <a:lnTo>
                      <a:pt x="49" y="197"/>
                    </a:lnTo>
                    <a:lnTo>
                      <a:pt x="57" y="204"/>
                    </a:lnTo>
                    <a:lnTo>
                      <a:pt x="66" y="210"/>
                    </a:lnTo>
                    <a:lnTo>
                      <a:pt x="75" y="216"/>
                    </a:lnTo>
                    <a:lnTo>
                      <a:pt x="85" y="222"/>
                    </a:lnTo>
                    <a:lnTo>
                      <a:pt x="95" y="226"/>
                    </a:lnTo>
                    <a:lnTo>
                      <a:pt x="95" y="226"/>
                    </a:lnTo>
                    <a:lnTo>
                      <a:pt x="85" y="231"/>
                    </a:lnTo>
                    <a:lnTo>
                      <a:pt x="75" y="236"/>
                    </a:lnTo>
                    <a:lnTo>
                      <a:pt x="66" y="242"/>
                    </a:lnTo>
                    <a:lnTo>
                      <a:pt x="57" y="249"/>
                    </a:lnTo>
                    <a:lnTo>
                      <a:pt x="49" y="256"/>
                    </a:lnTo>
                    <a:lnTo>
                      <a:pt x="41" y="264"/>
                    </a:lnTo>
                    <a:lnTo>
                      <a:pt x="34" y="272"/>
                    </a:lnTo>
                    <a:lnTo>
                      <a:pt x="27" y="282"/>
                    </a:lnTo>
                    <a:lnTo>
                      <a:pt x="21" y="291"/>
                    </a:lnTo>
                    <a:lnTo>
                      <a:pt x="16" y="301"/>
                    </a:lnTo>
                    <a:lnTo>
                      <a:pt x="11" y="312"/>
                    </a:lnTo>
                    <a:lnTo>
                      <a:pt x="7" y="322"/>
                    </a:lnTo>
                    <a:lnTo>
                      <a:pt x="4" y="333"/>
                    </a:lnTo>
                    <a:lnTo>
                      <a:pt x="2" y="344"/>
                    </a:lnTo>
                    <a:lnTo>
                      <a:pt x="1" y="356"/>
                    </a:lnTo>
                    <a:lnTo>
                      <a:pt x="0" y="368"/>
                    </a:lnTo>
                    <a:lnTo>
                      <a:pt x="0" y="468"/>
                    </a:lnTo>
                    <a:lnTo>
                      <a:pt x="304" y="468"/>
                    </a:lnTo>
                    <a:lnTo>
                      <a:pt x="304" y="368"/>
                    </a:lnTo>
                    <a:lnTo>
                      <a:pt x="304" y="368"/>
                    </a:lnTo>
                    <a:lnTo>
                      <a:pt x="304" y="356"/>
                    </a:lnTo>
                    <a:lnTo>
                      <a:pt x="302" y="344"/>
                    </a:lnTo>
                    <a:lnTo>
                      <a:pt x="300" y="333"/>
                    </a:lnTo>
                    <a:lnTo>
                      <a:pt x="297" y="322"/>
                    </a:lnTo>
                    <a:lnTo>
                      <a:pt x="293" y="312"/>
                    </a:lnTo>
                    <a:lnTo>
                      <a:pt x="289" y="301"/>
                    </a:lnTo>
                    <a:lnTo>
                      <a:pt x="283" y="291"/>
                    </a:lnTo>
                    <a:lnTo>
                      <a:pt x="277" y="282"/>
                    </a:lnTo>
                    <a:lnTo>
                      <a:pt x="271" y="272"/>
                    </a:lnTo>
                    <a:lnTo>
                      <a:pt x="264" y="264"/>
                    </a:lnTo>
                    <a:lnTo>
                      <a:pt x="256" y="256"/>
                    </a:lnTo>
                    <a:lnTo>
                      <a:pt x="247" y="249"/>
                    </a:lnTo>
                    <a:lnTo>
                      <a:pt x="238" y="242"/>
                    </a:lnTo>
                    <a:lnTo>
                      <a:pt x="229" y="236"/>
                    </a:lnTo>
                    <a:lnTo>
                      <a:pt x="219" y="231"/>
                    </a:lnTo>
                    <a:lnTo>
                      <a:pt x="209" y="226"/>
                    </a:lnTo>
                    <a:lnTo>
                      <a:pt x="209" y="226"/>
                    </a:lnTo>
                    <a:lnTo>
                      <a:pt x="219" y="222"/>
                    </a:lnTo>
                    <a:lnTo>
                      <a:pt x="229" y="216"/>
                    </a:lnTo>
                    <a:lnTo>
                      <a:pt x="238" y="210"/>
                    </a:lnTo>
                    <a:lnTo>
                      <a:pt x="247" y="204"/>
                    </a:lnTo>
                    <a:lnTo>
                      <a:pt x="256" y="197"/>
                    </a:lnTo>
                    <a:lnTo>
                      <a:pt x="264" y="189"/>
                    </a:lnTo>
                    <a:lnTo>
                      <a:pt x="271" y="180"/>
                    </a:lnTo>
                    <a:lnTo>
                      <a:pt x="277" y="172"/>
                    </a:lnTo>
                    <a:lnTo>
                      <a:pt x="283" y="162"/>
                    </a:lnTo>
                    <a:lnTo>
                      <a:pt x="289" y="152"/>
                    </a:lnTo>
                    <a:lnTo>
                      <a:pt x="293" y="142"/>
                    </a:lnTo>
                    <a:lnTo>
                      <a:pt x="297" y="131"/>
                    </a:lnTo>
                    <a:lnTo>
                      <a:pt x="300" y="120"/>
                    </a:lnTo>
                    <a:lnTo>
                      <a:pt x="302" y="109"/>
                    </a:lnTo>
                    <a:lnTo>
                      <a:pt x="304" y="98"/>
                    </a:lnTo>
                    <a:lnTo>
                      <a:pt x="304" y="86"/>
                    </a:lnTo>
                    <a:lnTo>
                      <a:pt x="304" y="86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Line 34"/>
              <p:cNvSpPr>
                <a:spLocks noChangeShapeType="1"/>
              </p:cNvSpPr>
              <p:nvPr/>
            </p:nvSpPr>
            <p:spPr bwMode="auto">
              <a:xfrm>
                <a:off x="6694488" y="6135688"/>
                <a:ext cx="54133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Line 35"/>
              <p:cNvSpPr>
                <a:spLocks noChangeShapeType="1"/>
              </p:cNvSpPr>
              <p:nvPr/>
            </p:nvSpPr>
            <p:spPr bwMode="auto">
              <a:xfrm>
                <a:off x="6694488" y="6986588"/>
                <a:ext cx="541338" cy="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36"/>
              <p:cNvSpPr/>
              <p:nvPr/>
            </p:nvSpPr>
            <p:spPr bwMode="auto">
              <a:xfrm>
                <a:off x="6799263" y="6765925"/>
                <a:ext cx="331788" cy="165100"/>
              </a:xfrm>
              <a:custGeom>
                <a:avLst/>
                <a:gdLst>
                  <a:gd name="T0" fmla="*/ 0 w 209"/>
                  <a:gd name="T1" fmla="*/ 104 h 104"/>
                  <a:gd name="T2" fmla="*/ 105 w 209"/>
                  <a:gd name="T3" fmla="*/ 0 h 104"/>
                  <a:gd name="T4" fmla="*/ 209 w 209"/>
                  <a:gd name="T5" fmla="*/ 104 h 104"/>
                  <a:gd name="T6" fmla="*/ 0 w 209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" h="104">
                    <a:moveTo>
                      <a:pt x="0" y="104"/>
                    </a:moveTo>
                    <a:lnTo>
                      <a:pt x="105" y="0"/>
                    </a:lnTo>
                    <a:lnTo>
                      <a:pt x="209" y="104"/>
                    </a:lnTo>
                    <a:lnTo>
                      <a:pt x="0" y="104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37"/>
              <p:cNvSpPr/>
              <p:nvPr/>
            </p:nvSpPr>
            <p:spPr bwMode="auto">
              <a:xfrm>
                <a:off x="6842125" y="6394450"/>
                <a:ext cx="246063" cy="122238"/>
              </a:xfrm>
              <a:custGeom>
                <a:avLst/>
                <a:gdLst>
                  <a:gd name="T0" fmla="*/ 155 w 155"/>
                  <a:gd name="T1" fmla="*/ 0 h 77"/>
                  <a:gd name="T2" fmla="*/ 78 w 155"/>
                  <a:gd name="T3" fmla="*/ 77 h 77"/>
                  <a:gd name="T4" fmla="*/ 0 w 155"/>
                  <a:gd name="T5" fmla="*/ 0 h 77"/>
                  <a:gd name="T6" fmla="*/ 155 w 155"/>
                  <a:gd name="T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77">
                    <a:moveTo>
                      <a:pt x="155" y="0"/>
                    </a:moveTo>
                    <a:lnTo>
                      <a:pt x="78" y="77"/>
                    </a:lnTo>
                    <a:lnTo>
                      <a:pt x="0" y="0"/>
                    </a:lnTo>
                    <a:lnTo>
                      <a:pt x="155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Line 38"/>
              <p:cNvSpPr>
                <a:spLocks noChangeShapeType="1"/>
              </p:cNvSpPr>
              <p:nvPr/>
            </p:nvSpPr>
            <p:spPr bwMode="auto">
              <a:xfrm>
                <a:off x="6965950" y="6559550"/>
                <a:ext cx="0" cy="428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Line 39"/>
              <p:cNvSpPr>
                <a:spLocks noChangeShapeType="1"/>
              </p:cNvSpPr>
              <p:nvPr/>
            </p:nvSpPr>
            <p:spPr bwMode="auto">
              <a:xfrm>
                <a:off x="6965950" y="6640513"/>
                <a:ext cx="0" cy="41275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Line 40"/>
              <p:cNvSpPr>
                <a:spLocks noChangeShapeType="1"/>
              </p:cNvSpPr>
              <p:nvPr/>
            </p:nvSpPr>
            <p:spPr bwMode="auto">
              <a:xfrm>
                <a:off x="6965950" y="6718300"/>
                <a:ext cx="0" cy="42863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14749" y="1926801"/>
            <a:ext cx="8308244" cy="4026576"/>
          </a:xfrm>
          <a:prstGeom prst="rect">
            <a:avLst/>
          </a:prstGeom>
          <a:noFill/>
          <a:ln>
            <a:solidFill>
              <a:srgbClr val="7F7F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066097" y="3127712"/>
            <a:ext cx="1617569" cy="16247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74341" y="3127712"/>
            <a:ext cx="1617569" cy="16247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76045" y="3118596"/>
            <a:ext cx="1821875" cy="418613"/>
          </a:xfrm>
          <a:prstGeom prst="rect">
            <a:avLst/>
          </a:prstGeom>
        </p:spPr>
        <p:txBody>
          <a:bodyPr wrap="none" lIns="89420" tIns="44710" rIns="89420" bIns="44710">
            <a:spAutoFit/>
          </a:bodyPr>
          <a:lstStyle/>
          <a:p>
            <a:r>
              <a:rPr lang="zh-CN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76045" y="4399262"/>
            <a:ext cx="1821875" cy="418613"/>
          </a:xfrm>
          <a:prstGeom prst="rect">
            <a:avLst/>
          </a:prstGeom>
        </p:spPr>
        <p:txBody>
          <a:bodyPr wrap="none" lIns="89420" tIns="44710" rIns="89420" bIns="44710">
            <a:spAutoFit/>
          </a:bodyPr>
          <a:lstStyle/>
          <a:p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5330415" y="2310776"/>
            <a:ext cx="1476912" cy="706417"/>
          </a:xfrm>
          <a:prstGeom prst="upArrow">
            <a:avLst/>
          </a:prstGeom>
          <a:noFill/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/>
          </a:p>
        </p:txBody>
      </p:sp>
      <p:sp>
        <p:nvSpPr>
          <p:cNvPr id="10" name="上箭头 9"/>
          <p:cNvSpPr/>
          <p:nvPr/>
        </p:nvSpPr>
        <p:spPr>
          <a:xfrm flipV="1">
            <a:off x="5330415" y="4893755"/>
            <a:ext cx="1476912" cy="706417"/>
          </a:xfrm>
          <a:prstGeom prst="upArrow">
            <a:avLst/>
          </a:prstGeom>
          <a:noFill/>
          <a:ln>
            <a:solidFill>
              <a:srgbClr val="414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92046" y="5741454"/>
            <a:ext cx="4430734" cy="423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92046" y="1714878"/>
            <a:ext cx="4430734" cy="423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五边形 2"/>
          <p:cNvSpPr/>
          <p:nvPr/>
        </p:nvSpPr>
        <p:spPr>
          <a:xfrm>
            <a:off x="3176589" y="3993072"/>
            <a:ext cx="5784568" cy="317888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2"/>
          <p:cNvSpPr/>
          <p:nvPr/>
        </p:nvSpPr>
        <p:spPr>
          <a:xfrm flipH="1">
            <a:off x="3176589" y="3569221"/>
            <a:ext cx="5784568" cy="317888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1574485" y="1405218"/>
            <a:ext cx="1758227" cy="1766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/>
          </a:p>
        </p:txBody>
      </p:sp>
      <p:sp>
        <p:nvSpPr>
          <p:cNvPr id="47" name="矩形 46"/>
          <p:cNvSpPr/>
          <p:nvPr/>
        </p:nvSpPr>
        <p:spPr>
          <a:xfrm>
            <a:off x="1574485" y="3171263"/>
            <a:ext cx="1758227" cy="10596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561281" y="1405218"/>
            <a:ext cx="1758227" cy="1766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/>
          </a:p>
        </p:txBody>
      </p:sp>
      <p:sp>
        <p:nvSpPr>
          <p:cNvPr id="49" name="矩形 48"/>
          <p:cNvSpPr/>
          <p:nvPr/>
        </p:nvSpPr>
        <p:spPr>
          <a:xfrm>
            <a:off x="3561281" y="3171263"/>
            <a:ext cx="1758227" cy="105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8080" y="1405218"/>
            <a:ext cx="1758227" cy="1766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/>
          </a:p>
        </p:txBody>
      </p:sp>
      <p:sp>
        <p:nvSpPr>
          <p:cNvPr id="51" name="矩形 50"/>
          <p:cNvSpPr/>
          <p:nvPr/>
        </p:nvSpPr>
        <p:spPr>
          <a:xfrm>
            <a:off x="5548080" y="3171263"/>
            <a:ext cx="1758227" cy="1059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534877" y="1405218"/>
            <a:ext cx="1758227" cy="17660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/>
          </a:p>
        </p:txBody>
      </p:sp>
      <p:sp>
        <p:nvSpPr>
          <p:cNvPr id="53" name="矩形 52"/>
          <p:cNvSpPr/>
          <p:nvPr/>
        </p:nvSpPr>
        <p:spPr>
          <a:xfrm>
            <a:off x="7534877" y="3171263"/>
            <a:ext cx="1758227" cy="10596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521673" y="1405218"/>
            <a:ext cx="1758227" cy="1766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/>
          </a:p>
        </p:txBody>
      </p:sp>
      <p:sp>
        <p:nvSpPr>
          <p:cNvPr id="55" name="矩形 54"/>
          <p:cNvSpPr/>
          <p:nvPr/>
        </p:nvSpPr>
        <p:spPr>
          <a:xfrm>
            <a:off x="9521673" y="3171263"/>
            <a:ext cx="1758227" cy="10596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algn="ct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137374" y="1617142"/>
            <a:ext cx="632446" cy="816587"/>
            <a:chOff x="3095876" y="2479873"/>
            <a:chExt cx="366231" cy="470769"/>
          </a:xfrm>
        </p:grpSpPr>
        <p:sp>
          <p:nvSpPr>
            <p:cNvPr id="57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9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1" name="Freeform 64"/>
          <p:cNvSpPr>
            <a:spLocks noEditPoints="1"/>
          </p:cNvSpPr>
          <p:nvPr/>
        </p:nvSpPr>
        <p:spPr bwMode="auto">
          <a:xfrm flipH="1">
            <a:off x="4005074" y="1662937"/>
            <a:ext cx="870644" cy="724997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9420" tIns="44710" rIns="89420" bIns="4471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4080">
              <a:defRPr/>
            </a:pPr>
            <a:endParaRPr lang="zh-CN" altLang="en-US" sz="16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155438" y="1628167"/>
            <a:ext cx="543508" cy="794541"/>
            <a:chOff x="5690315" y="3674507"/>
            <a:chExt cx="314729" cy="458061"/>
          </a:xfrm>
        </p:grpSpPr>
        <p:sp>
          <p:nvSpPr>
            <p:cNvPr id="63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4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65" name="Freeform 9"/>
          <p:cNvSpPr/>
          <p:nvPr/>
        </p:nvSpPr>
        <p:spPr bwMode="auto">
          <a:xfrm flipH="1">
            <a:off x="7962226" y="1741175"/>
            <a:ext cx="903530" cy="568524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9420" tIns="44710" rIns="89420" bIns="4471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4080">
              <a:defRPr/>
            </a:pPr>
            <a:endParaRPr lang="zh-CN" altLang="en-US" sz="16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0015664" y="1662068"/>
            <a:ext cx="770253" cy="726739"/>
            <a:chOff x="1784487" y="2486066"/>
            <a:chExt cx="446032" cy="418971"/>
          </a:xfrm>
        </p:grpSpPr>
        <p:sp>
          <p:nvSpPr>
            <p:cNvPr id="67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8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0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4080">
                <a:defRPr/>
              </a:pPr>
              <a:endParaRPr lang="zh-CN" altLang="en-US" sz="16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348107" y="2676768"/>
            <a:ext cx="8158175" cy="211925"/>
            <a:chOff x="1918742" y="3212976"/>
            <a:chExt cx="8352927" cy="216024"/>
          </a:xfrm>
        </p:grpSpPr>
        <p:sp>
          <p:nvSpPr>
            <p:cNvPr id="74" name="椭圆 73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75" name="椭圆 74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76" name="椭圆 75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77" name="椭圆 76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78" name="椭圆 77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  <p:sp>
          <p:nvSpPr>
            <p:cNvPr id="79" name="矩形 78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/>
            </a:p>
          </p:txBody>
        </p:sp>
      </p:grpSp>
      <p:sp>
        <p:nvSpPr>
          <p:cNvPr id="80" name="等腰三角形 79"/>
          <p:cNvSpPr/>
          <p:nvPr/>
        </p:nvSpPr>
        <p:spPr>
          <a:xfrm flipV="1">
            <a:off x="2331229" y="4230885"/>
            <a:ext cx="244745" cy="21192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等腰三角形 80"/>
          <p:cNvSpPr/>
          <p:nvPr/>
        </p:nvSpPr>
        <p:spPr>
          <a:xfrm flipV="1">
            <a:off x="4318026" y="4230885"/>
            <a:ext cx="244745" cy="211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等腰三角形 81"/>
          <p:cNvSpPr/>
          <p:nvPr/>
        </p:nvSpPr>
        <p:spPr>
          <a:xfrm flipV="1">
            <a:off x="6304823" y="4230885"/>
            <a:ext cx="244745" cy="21192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等腰三角形 82"/>
          <p:cNvSpPr/>
          <p:nvPr/>
        </p:nvSpPr>
        <p:spPr>
          <a:xfrm flipV="1">
            <a:off x="8291619" y="4230885"/>
            <a:ext cx="244745" cy="21192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等腰三角形 83"/>
          <p:cNvSpPr/>
          <p:nvPr/>
        </p:nvSpPr>
        <p:spPr>
          <a:xfrm flipV="1">
            <a:off x="10278418" y="4230885"/>
            <a:ext cx="244745" cy="21192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16205" y="4574979"/>
            <a:ext cx="1274790" cy="418613"/>
          </a:xfrm>
          <a:prstGeom prst="rect">
            <a:avLst/>
          </a:prstGeom>
          <a:noFill/>
        </p:spPr>
        <p:txBody>
          <a:bodyPr wrap="none" lIns="89420" tIns="44710" rIns="89420" bIns="44710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03002" y="4574979"/>
            <a:ext cx="1274790" cy="418613"/>
          </a:xfrm>
          <a:prstGeom prst="rect">
            <a:avLst/>
          </a:prstGeom>
          <a:noFill/>
        </p:spPr>
        <p:txBody>
          <a:bodyPr wrap="none" lIns="89420" tIns="44710" rIns="89420" bIns="44710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89801" y="4574979"/>
            <a:ext cx="1274790" cy="418613"/>
          </a:xfrm>
          <a:prstGeom prst="rect">
            <a:avLst/>
          </a:prstGeom>
          <a:noFill/>
        </p:spPr>
        <p:txBody>
          <a:bodyPr wrap="none" lIns="89420" tIns="44710" rIns="89420" bIns="44710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776598" y="4574979"/>
            <a:ext cx="1274790" cy="418613"/>
          </a:xfrm>
          <a:prstGeom prst="rect">
            <a:avLst/>
          </a:prstGeom>
          <a:noFill/>
        </p:spPr>
        <p:txBody>
          <a:bodyPr wrap="none" lIns="89420" tIns="44710" rIns="89420" bIns="44710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63393" y="4574979"/>
            <a:ext cx="1274790" cy="418613"/>
          </a:xfrm>
          <a:prstGeom prst="rect">
            <a:avLst/>
          </a:prstGeom>
          <a:noFill/>
        </p:spPr>
        <p:txBody>
          <a:bodyPr wrap="none" lIns="89420" tIns="44710" rIns="89420" bIns="44710" rtlCol="0">
            <a:spAutoFit/>
          </a:bodyPr>
          <a:lstStyle/>
          <a:p>
            <a:pPr algn="ctr"/>
            <a:r>
              <a: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574486" y="5078587"/>
            <a:ext cx="9705417" cy="5780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20" tIns="44710" rIns="89420" bIns="44710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6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880915" y="1418220"/>
            <a:ext cx="407784" cy="440972"/>
            <a:chOff x="4410665" y="1063666"/>
            <a:chExt cx="305878" cy="330729"/>
          </a:xfrm>
        </p:grpSpPr>
        <p:sp>
          <p:nvSpPr>
            <p:cNvPr id="22" name="椭圆 21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10665" y="1063666"/>
              <a:ext cx="2347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880915" y="5574606"/>
            <a:ext cx="407784" cy="445348"/>
            <a:chOff x="4410665" y="1060384"/>
            <a:chExt cx="305878" cy="334011"/>
          </a:xfrm>
        </p:grpSpPr>
        <p:sp>
          <p:nvSpPr>
            <p:cNvPr id="25" name="椭圆 24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10665" y="1060384"/>
              <a:ext cx="2347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448070" y="1441829"/>
            <a:ext cx="3255950" cy="417365"/>
            <a:chOff x="1835696" y="1081371"/>
            <a:chExt cx="2442281" cy="313024"/>
          </a:xfrm>
        </p:grpSpPr>
        <p:sp>
          <p:nvSpPr>
            <p:cNvPr id="28" name="矩形 27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23507" y="1081371"/>
              <a:ext cx="2189827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YOUR  TEXT  HERE</a:t>
              </a:r>
              <a:r>
                <a:rPr lang="zh-CN" altLang="en-US" sz="2100" dirty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！</a:t>
              </a:r>
              <a:endParaRPr lang="zh-CN" altLang="en-US" sz="210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92192" y="5602591"/>
            <a:ext cx="3255951" cy="417365"/>
            <a:chOff x="1835696" y="1081371"/>
            <a:chExt cx="2442281" cy="313024"/>
          </a:xfrm>
        </p:grpSpPr>
        <p:sp>
          <p:nvSpPr>
            <p:cNvPr id="31" name="矩形 30"/>
            <p:cNvSpPr/>
            <p:nvPr/>
          </p:nvSpPr>
          <p:spPr>
            <a:xfrm>
              <a:off x="1835696" y="1095705"/>
              <a:ext cx="2442281" cy="2986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49335" y="1081371"/>
              <a:ext cx="2189827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YOUR  TEXT  HERE</a:t>
              </a:r>
              <a:r>
                <a:rPr lang="zh-CN" altLang="en-US" sz="2100" dirty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！</a:t>
              </a:r>
              <a:endParaRPr lang="zh-CN" altLang="en-US" sz="210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429970" y="1986866"/>
            <a:ext cx="4140817" cy="3499225"/>
            <a:chOff x="4822508" y="1490148"/>
            <a:chExt cx="3106017" cy="2624419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96077" y="2498615"/>
              <a:ext cx="2736968" cy="1615952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35" name="矩形 34"/>
            <p:cNvSpPr/>
            <p:nvPr/>
          </p:nvSpPr>
          <p:spPr>
            <a:xfrm>
              <a:off x="4822508" y="1490148"/>
              <a:ext cx="3106017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华文黑体" pitchFamily="2" charset="-122"/>
                </a:rPr>
                <a:t>您的内容打在这里，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cs typeface="华文黑体" pitchFamily="2" charset="-122"/>
              </a:endParaRPr>
            </a:p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cs typeface="华文黑体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661797" y="2196575"/>
            <a:ext cx="4042224" cy="3272562"/>
            <a:chOff x="1245914" y="1647431"/>
            <a:chExt cx="3032063" cy="2454421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8190" y="1647431"/>
              <a:ext cx="2767510" cy="1712500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38" name="矩形 37"/>
            <p:cNvSpPr/>
            <p:nvPr/>
          </p:nvSpPr>
          <p:spPr>
            <a:xfrm>
              <a:off x="1245914" y="3478604"/>
              <a:ext cx="3032063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华文黑体" pitchFamily="2" charset="-122"/>
                </a:rPr>
                <a:t>您的内容打在这里，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cs typeface="华文黑体" pitchFamily="2" charset="-122"/>
              </a:endParaRPr>
            </a:p>
            <a:p>
              <a:pPr lvl="0"/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cs typeface="华文黑体" pitchFamily="2" charset="-122"/>
                </a:rPr>
                <a:t>或者通过复制您的文本后，在此框中选择粘贴，并选择只保留文字。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cs typeface="华文黑体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1.46469E-6 L 8.33333E-7 0.32778 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0.27845 L 8.33333E-7 0.04934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7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21"/>
          <p:cNvSpPr/>
          <p:nvPr/>
        </p:nvSpPr>
        <p:spPr bwMode="auto">
          <a:xfrm rot="16200000" flipH="1">
            <a:off x="5908676" y="1788859"/>
            <a:ext cx="2837935" cy="2890341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E8E8E6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89420" tIns="44710" rIns="89420" bIns="44710" anchor="ctr"/>
          <a:lstStyle/>
          <a:p>
            <a:pPr>
              <a:defRPr/>
            </a:pPr>
            <a:endParaRPr lang="zh-CN" alt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21"/>
          <p:cNvSpPr/>
          <p:nvPr/>
        </p:nvSpPr>
        <p:spPr bwMode="auto">
          <a:xfrm rot="5400000">
            <a:off x="3109929" y="1788859"/>
            <a:ext cx="2837935" cy="2890341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-1" fmla="*/ 0 w 3017066"/>
              <a:gd name="connsiteY0-2" fmla="*/ 3083644 h 3096344"/>
              <a:gd name="connsiteX1-3" fmla="*/ 1356139 w 3017066"/>
              <a:gd name="connsiteY1-4" fmla="*/ 0 h 3096344"/>
              <a:gd name="connsiteX2-5" fmla="*/ 3017066 w 3017066"/>
              <a:gd name="connsiteY2-6" fmla="*/ 3096344 h 3096344"/>
              <a:gd name="connsiteX3-7" fmla="*/ 0 w 3017066"/>
              <a:gd name="connsiteY3-8" fmla="*/ 3083644 h 3096344"/>
              <a:gd name="connsiteX0-9" fmla="*/ 0 w 3017066"/>
              <a:gd name="connsiteY0-10" fmla="*/ 3083644 h 3096344"/>
              <a:gd name="connsiteX1-11" fmla="*/ 181393 w 3017066"/>
              <a:gd name="connsiteY1-12" fmla="*/ 2273423 h 3096344"/>
              <a:gd name="connsiteX2-13" fmla="*/ 1356139 w 3017066"/>
              <a:gd name="connsiteY2-14" fmla="*/ 0 h 3096344"/>
              <a:gd name="connsiteX3-15" fmla="*/ 3017066 w 3017066"/>
              <a:gd name="connsiteY3-16" fmla="*/ 3096344 h 3096344"/>
              <a:gd name="connsiteX4" fmla="*/ 0 w 3017066"/>
              <a:gd name="connsiteY4" fmla="*/ 3083644 h 3096344"/>
              <a:gd name="connsiteX0-17" fmla="*/ 0 w 3017066"/>
              <a:gd name="connsiteY0-18" fmla="*/ 3083644 h 3096344"/>
              <a:gd name="connsiteX1-19" fmla="*/ 181393 w 3017066"/>
              <a:gd name="connsiteY1-20" fmla="*/ 2222623 h 3096344"/>
              <a:gd name="connsiteX2-21" fmla="*/ 1356139 w 3017066"/>
              <a:gd name="connsiteY2-22" fmla="*/ 0 h 3096344"/>
              <a:gd name="connsiteX3-23" fmla="*/ 3017066 w 3017066"/>
              <a:gd name="connsiteY3-24" fmla="*/ 3096344 h 3096344"/>
              <a:gd name="connsiteX4-25" fmla="*/ 0 w 3017066"/>
              <a:gd name="connsiteY4-26" fmla="*/ 3083644 h 3096344"/>
              <a:gd name="connsiteX0-27" fmla="*/ 0 w 3017066"/>
              <a:gd name="connsiteY0-28" fmla="*/ 3083644 h 3096344"/>
              <a:gd name="connsiteX1-29" fmla="*/ 105193 w 3017066"/>
              <a:gd name="connsiteY1-30" fmla="*/ 2425823 h 3096344"/>
              <a:gd name="connsiteX2-31" fmla="*/ 1356139 w 3017066"/>
              <a:gd name="connsiteY2-32" fmla="*/ 0 h 3096344"/>
              <a:gd name="connsiteX3-33" fmla="*/ 3017066 w 3017066"/>
              <a:gd name="connsiteY3-34" fmla="*/ 3096344 h 3096344"/>
              <a:gd name="connsiteX4-35" fmla="*/ 0 w 3017066"/>
              <a:gd name="connsiteY4-36" fmla="*/ 3083644 h 3096344"/>
              <a:gd name="connsiteX0-37" fmla="*/ 0 w 3017066"/>
              <a:gd name="connsiteY0-38" fmla="*/ 2601044 h 2613744"/>
              <a:gd name="connsiteX1-39" fmla="*/ 105193 w 3017066"/>
              <a:gd name="connsiteY1-40" fmla="*/ 1943223 h 2613744"/>
              <a:gd name="connsiteX2-41" fmla="*/ 1368839 w 3017066"/>
              <a:gd name="connsiteY2-42" fmla="*/ 0 h 2613744"/>
              <a:gd name="connsiteX3-43" fmla="*/ 3017066 w 3017066"/>
              <a:gd name="connsiteY3-44" fmla="*/ 2613744 h 2613744"/>
              <a:gd name="connsiteX4-45" fmla="*/ 0 w 3017066"/>
              <a:gd name="connsiteY4-46" fmla="*/ 2601044 h 2613744"/>
              <a:gd name="connsiteX0-47" fmla="*/ 537730 w 2919796"/>
              <a:gd name="connsiteY0-48" fmla="*/ 2702644 h 2702644"/>
              <a:gd name="connsiteX1-49" fmla="*/ 7923 w 2919796"/>
              <a:gd name="connsiteY1-50" fmla="*/ 1943223 h 2702644"/>
              <a:gd name="connsiteX2-51" fmla="*/ 1271569 w 2919796"/>
              <a:gd name="connsiteY2-52" fmla="*/ 0 h 2702644"/>
              <a:gd name="connsiteX3-53" fmla="*/ 2919796 w 2919796"/>
              <a:gd name="connsiteY3-54" fmla="*/ 2613744 h 2702644"/>
              <a:gd name="connsiteX4-55" fmla="*/ 537730 w 2919796"/>
              <a:gd name="connsiteY4-56" fmla="*/ 2702644 h 2702644"/>
              <a:gd name="connsiteX0-57" fmla="*/ 552634 w 2934700"/>
              <a:gd name="connsiteY0-58" fmla="*/ 2702644 h 2702644"/>
              <a:gd name="connsiteX1-59" fmla="*/ 22827 w 2934700"/>
              <a:gd name="connsiteY1-60" fmla="*/ 1943223 h 2702644"/>
              <a:gd name="connsiteX2-61" fmla="*/ 1286473 w 2934700"/>
              <a:gd name="connsiteY2-62" fmla="*/ 0 h 2702644"/>
              <a:gd name="connsiteX3-63" fmla="*/ 2934700 w 2934700"/>
              <a:gd name="connsiteY3-64" fmla="*/ 2613744 h 2702644"/>
              <a:gd name="connsiteX4-65" fmla="*/ 552634 w 2934700"/>
              <a:gd name="connsiteY4-66" fmla="*/ 2702644 h 2702644"/>
              <a:gd name="connsiteX0-67" fmla="*/ 529807 w 2911873"/>
              <a:gd name="connsiteY0-68" fmla="*/ 2702644 h 2702644"/>
              <a:gd name="connsiteX1-69" fmla="*/ 0 w 2911873"/>
              <a:gd name="connsiteY1-70" fmla="*/ 1943223 h 2702644"/>
              <a:gd name="connsiteX2-71" fmla="*/ 1263646 w 2911873"/>
              <a:gd name="connsiteY2-72" fmla="*/ 0 h 2702644"/>
              <a:gd name="connsiteX3-73" fmla="*/ 2911873 w 2911873"/>
              <a:gd name="connsiteY3-74" fmla="*/ 2613744 h 2702644"/>
              <a:gd name="connsiteX4-75" fmla="*/ 529807 w 2911873"/>
              <a:gd name="connsiteY4-76" fmla="*/ 2702644 h 2702644"/>
              <a:gd name="connsiteX0-77" fmla="*/ 529807 w 2911873"/>
              <a:gd name="connsiteY0-78" fmla="*/ 2702644 h 2702644"/>
              <a:gd name="connsiteX1-79" fmla="*/ 0 w 2911873"/>
              <a:gd name="connsiteY1-80" fmla="*/ 1943223 h 2702644"/>
              <a:gd name="connsiteX2-81" fmla="*/ 1263646 w 2911873"/>
              <a:gd name="connsiteY2-82" fmla="*/ 0 h 2702644"/>
              <a:gd name="connsiteX3-83" fmla="*/ 2911873 w 2911873"/>
              <a:gd name="connsiteY3-84" fmla="*/ 2613744 h 2702644"/>
              <a:gd name="connsiteX4-85" fmla="*/ 529807 w 2911873"/>
              <a:gd name="connsiteY4-86" fmla="*/ 2702644 h 2702644"/>
              <a:gd name="connsiteX0-87" fmla="*/ 529807 w 2911873"/>
              <a:gd name="connsiteY0-88" fmla="*/ 2702644 h 2844923"/>
              <a:gd name="connsiteX1-89" fmla="*/ 0 w 2911873"/>
              <a:gd name="connsiteY1-90" fmla="*/ 1943223 h 2844923"/>
              <a:gd name="connsiteX2-91" fmla="*/ 1263646 w 2911873"/>
              <a:gd name="connsiteY2-92" fmla="*/ 0 h 2844923"/>
              <a:gd name="connsiteX3-93" fmla="*/ 2911873 w 2911873"/>
              <a:gd name="connsiteY3-94" fmla="*/ 2613744 h 2844923"/>
              <a:gd name="connsiteX4-95" fmla="*/ 1241478 w 2911873"/>
              <a:gd name="connsiteY4-96" fmla="*/ 2844923 h 2844923"/>
              <a:gd name="connsiteX5" fmla="*/ 529807 w 2911873"/>
              <a:gd name="connsiteY5" fmla="*/ 2702644 h 2844923"/>
              <a:gd name="connsiteX0-97" fmla="*/ 529807 w 2619773"/>
              <a:gd name="connsiteY0-98" fmla="*/ 2702644 h 2844923"/>
              <a:gd name="connsiteX1-99" fmla="*/ 0 w 2619773"/>
              <a:gd name="connsiteY1-100" fmla="*/ 1943223 h 2844923"/>
              <a:gd name="connsiteX2-101" fmla="*/ 1263646 w 2619773"/>
              <a:gd name="connsiteY2-102" fmla="*/ 0 h 2844923"/>
              <a:gd name="connsiteX3-103" fmla="*/ 2619773 w 2619773"/>
              <a:gd name="connsiteY3-104" fmla="*/ 2143844 h 2844923"/>
              <a:gd name="connsiteX4-105" fmla="*/ 1241478 w 2619773"/>
              <a:gd name="connsiteY4-106" fmla="*/ 2844923 h 2844923"/>
              <a:gd name="connsiteX5-107" fmla="*/ 529807 w 2619773"/>
              <a:gd name="connsiteY5-108" fmla="*/ 2702644 h 2844923"/>
              <a:gd name="connsiteX0-109" fmla="*/ 529807 w 2619773"/>
              <a:gd name="connsiteY0-110" fmla="*/ 2702644 h 2959223"/>
              <a:gd name="connsiteX1-111" fmla="*/ 0 w 2619773"/>
              <a:gd name="connsiteY1-112" fmla="*/ 1943223 h 2959223"/>
              <a:gd name="connsiteX2-113" fmla="*/ 1263646 w 2619773"/>
              <a:gd name="connsiteY2-114" fmla="*/ 0 h 2959223"/>
              <a:gd name="connsiteX3-115" fmla="*/ 2619773 w 2619773"/>
              <a:gd name="connsiteY3-116" fmla="*/ 2143844 h 2959223"/>
              <a:gd name="connsiteX4-117" fmla="*/ 1216078 w 2619773"/>
              <a:gd name="connsiteY4-118" fmla="*/ 2959223 h 2959223"/>
              <a:gd name="connsiteX5-119" fmla="*/ 529807 w 2619773"/>
              <a:gd name="connsiteY5-120" fmla="*/ 2702644 h 2959223"/>
              <a:gd name="connsiteX0-121" fmla="*/ 529807 w 2619773"/>
              <a:gd name="connsiteY0-122" fmla="*/ 2702644 h 2959223"/>
              <a:gd name="connsiteX1-123" fmla="*/ 0 w 2619773"/>
              <a:gd name="connsiteY1-124" fmla="*/ 1943223 h 2959223"/>
              <a:gd name="connsiteX2-125" fmla="*/ 1263646 w 2619773"/>
              <a:gd name="connsiteY2-126" fmla="*/ 0 h 2959223"/>
              <a:gd name="connsiteX3-127" fmla="*/ 2619773 w 2619773"/>
              <a:gd name="connsiteY3-128" fmla="*/ 2143844 h 2959223"/>
              <a:gd name="connsiteX4-129" fmla="*/ 1216078 w 2619773"/>
              <a:gd name="connsiteY4-130" fmla="*/ 2959223 h 2959223"/>
              <a:gd name="connsiteX5-131" fmla="*/ 529807 w 2619773"/>
              <a:gd name="connsiteY5-132" fmla="*/ 2702644 h 2959223"/>
              <a:gd name="connsiteX0-133" fmla="*/ 529807 w 2619773"/>
              <a:gd name="connsiteY0-134" fmla="*/ 2702644 h 2959223"/>
              <a:gd name="connsiteX1-135" fmla="*/ 0 w 2619773"/>
              <a:gd name="connsiteY1-136" fmla="*/ 1943223 h 2959223"/>
              <a:gd name="connsiteX2-137" fmla="*/ 1263646 w 2619773"/>
              <a:gd name="connsiteY2-138" fmla="*/ 0 h 2959223"/>
              <a:gd name="connsiteX3-139" fmla="*/ 2619773 w 2619773"/>
              <a:gd name="connsiteY3-140" fmla="*/ 2143844 h 2959223"/>
              <a:gd name="connsiteX4-141" fmla="*/ 1216078 w 2619773"/>
              <a:gd name="connsiteY4-142" fmla="*/ 2959223 h 2959223"/>
              <a:gd name="connsiteX5-143" fmla="*/ 529807 w 2619773"/>
              <a:gd name="connsiteY5-144" fmla="*/ 2702644 h 2959223"/>
              <a:gd name="connsiteX0-145" fmla="*/ 529807 w 2708673"/>
              <a:gd name="connsiteY0-146" fmla="*/ 2702644 h 2959223"/>
              <a:gd name="connsiteX1-147" fmla="*/ 0 w 2708673"/>
              <a:gd name="connsiteY1-148" fmla="*/ 1943223 h 2959223"/>
              <a:gd name="connsiteX2-149" fmla="*/ 1263646 w 2708673"/>
              <a:gd name="connsiteY2-150" fmla="*/ 0 h 2959223"/>
              <a:gd name="connsiteX3-151" fmla="*/ 2708673 w 2708673"/>
              <a:gd name="connsiteY3-152" fmla="*/ 2258144 h 2959223"/>
              <a:gd name="connsiteX4-153" fmla="*/ 1216078 w 2708673"/>
              <a:gd name="connsiteY4-154" fmla="*/ 2959223 h 2959223"/>
              <a:gd name="connsiteX5-155" fmla="*/ 529807 w 2708673"/>
              <a:gd name="connsiteY5-156" fmla="*/ 2702644 h 2959223"/>
              <a:gd name="connsiteX0-157" fmla="*/ 529807 w 2708673"/>
              <a:gd name="connsiteY0-158" fmla="*/ 2702644 h 3035423"/>
              <a:gd name="connsiteX1-159" fmla="*/ 0 w 2708673"/>
              <a:gd name="connsiteY1-160" fmla="*/ 1943223 h 3035423"/>
              <a:gd name="connsiteX2-161" fmla="*/ 1263646 w 2708673"/>
              <a:gd name="connsiteY2-162" fmla="*/ 0 h 3035423"/>
              <a:gd name="connsiteX3-163" fmla="*/ 2708673 w 2708673"/>
              <a:gd name="connsiteY3-164" fmla="*/ 2258144 h 3035423"/>
              <a:gd name="connsiteX4-165" fmla="*/ 1216078 w 2708673"/>
              <a:gd name="connsiteY4-166" fmla="*/ 3035423 h 3035423"/>
              <a:gd name="connsiteX5-167" fmla="*/ 529807 w 2708673"/>
              <a:gd name="connsiteY5-168" fmla="*/ 2702644 h 3035423"/>
              <a:gd name="connsiteX0-169" fmla="*/ 631407 w 2810273"/>
              <a:gd name="connsiteY0-170" fmla="*/ 2702644 h 3035423"/>
              <a:gd name="connsiteX1-171" fmla="*/ 0 w 2810273"/>
              <a:gd name="connsiteY1-172" fmla="*/ 1994023 h 3035423"/>
              <a:gd name="connsiteX2-173" fmla="*/ 1365246 w 2810273"/>
              <a:gd name="connsiteY2-174" fmla="*/ 0 h 3035423"/>
              <a:gd name="connsiteX3-175" fmla="*/ 2810273 w 2810273"/>
              <a:gd name="connsiteY3-176" fmla="*/ 2258144 h 3035423"/>
              <a:gd name="connsiteX4-177" fmla="*/ 1317678 w 2810273"/>
              <a:gd name="connsiteY4-178" fmla="*/ 3035423 h 3035423"/>
              <a:gd name="connsiteX5-179" fmla="*/ 631407 w 2810273"/>
              <a:gd name="connsiteY5-180" fmla="*/ 2702644 h 3035423"/>
              <a:gd name="connsiteX0-181" fmla="*/ 631407 w 2899173"/>
              <a:gd name="connsiteY0-182" fmla="*/ 2702644 h 3035423"/>
              <a:gd name="connsiteX1-183" fmla="*/ 0 w 2899173"/>
              <a:gd name="connsiteY1-184" fmla="*/ 1994023 h 3035423"/>
              <a:gd name="connsiteX2-185" fmla="*/ 1365246 w 2899173"/>
              <a:gd name="connsiteY2-186" fmla="*/ 0 h 3035423"/>
              <a:gd name="connsiteX3-187" fmla="*/ 2899173 w 2899173"/>
              <a:gd name="connsiteY3-188" fmla="*/ 2461344 h 3035423"/>
              <a:gd name="connsiteX4-189" fmla="*/ 1317678 w 2899173"/>
              <a:gd name="connsiteY4-190" fmla="*/ 3035423 h 3035423"/>
              <a:gd name="connsiteX5-191" fmla="*/ 631407 w 2899173"/>
              <a:gd name="connsiteY5-192" fmla="*/ 2702644 h 3035423"/>
              <a:gd name="connsiteX0-193" fmla="*/ 631407 w 2899173"/>
              <a:gd name="connsiteY0-194" fmla="*/ 2702644 h 3035423"/>
              <a:gd name="connsiteX1-195" fmla="*/ 0 w 2899173"/>
              <a:gd name="connsiteY1-196" fmla="*/ 1994023 h 3035423"/>
              <a:gd name="connsiteX2-197" fmla="*/ 1365246 w 2899173"/>
              <a:gd name="connsiteY2-198" fmla="*/ 0 h 3035423"/>
              <a:gd name="connsiteX3-199" fmla="*/ 2899173 w 2899173"/>
              <a:gd name="connsiteY3-200" fmla="*/ 2461344 h 3035423"/>
              <a:gd name="connsiteX4-201" fmla="*/ 1317678 w 2899173"/>
              <a:gd name="connsiteY4-202" fmla="*/ 3035423 h 3035423"/>
              <a:gd name="connsiteX5-203" fmla="*/ 631407 w 2899173"/>
              <a:gd name="connsiteY5-204" fmla="*/ 2702644 h 3035423"/>
              <a:gd name="connsiteX0-205" fmla="*/ 631407 w 2899173"/>
              <a:gd name="connsiteY0-206" fmla="*/ 2702644 h 3086223"/>
              <a:gd name="connsiteX1-207" fmla="*/ 0 w 2899173"/>
              <a:gd name="connsiteY1-208" fmla="*/ 1994023 h 3086223"/>
              <a:gd name="connsiteX2-209" fmla="*/ 1365246 w 2899173"/>
              <a:gd name="connsiteY2-210" fmla="*/ 0 h 3086223"/>
              <a:gd name="connsiteX3-211" fmla="*/ 2899173 w 2899173"/>
              <a:gd name="connsiteY3-212" fmla="*/ 2461344 h 3086223"/>
              <a:gd name="connsiteX4-213" fmla="*/ 1330378 w 2899173"/>
              <a:gd name="connsiteY4-214" fmla="*/ 3086223 h 3086223"/>
              <a:gd name="connsiteX5-215" fmla="*/ 631407 w 2899173"/>
              <a:gd name="connsiteY5-216" fmla="*/ 2702644 h 3086223"/>
              <a:gd name="connsiteX0-217" fmla="*/ 631407 w 2899173"/>
              <a:gd name="connsiteY0-218" fmla="*/ 2702644 h 3060823"/>
              <a:gd name="connsiteX1-219" fmla="*/ 0 w 2899173"/>
              <a:gd name="connsiteY1-220" fmla="*/ 1994023 h 3060823"/>
              <a:gd name="connsiteX2-221" fmla="*/ 1365246 w 2899173"/>
              <a:gd name="connsiteY2-222" fmla="*/ 0 h 3060823"/>
              <a:gd name="connsiteX3-223" fmla="*/ 2899173 w 2899173"/>
              <a:gd name="connsiteY3-224" fmla="*/ 2461344 h 3060823"/>
              <a:gd name="connsiteX4-225" fmla="*/ 1508178 w 2899173"/>
              <a:gd name="connsiteY4-226" fmla="*/ 3060823 h 3060823"/>
              <a:gd name="connsiteX5-227" fmla="*/ 631407 w 2899173"/>
              <a:gd name="connsiteY5-228" fmla="*/ 2702644 h 3060823"/>
              <a:gd name="connsiteX0-229" fmla="*/ 631407 w 2899173"/>
              <a:gd name="connsiteY0-230" fmla="*/ 2702644 h 3060823"/>
              <a:gd name="connsiteX1-231" fmla="*/ 0 w 2899173"/>
              <a:gd name="connsiteY1-232" fmla="*/ 1994023 h 3060823"/>
              <a:gd name="connsiteX2-233" fmla="*/ 1365246 w 2899173"/>
              <a:gd name="connsiteY2-234" fmla="*/ 0 h 3060823"/>
              <a:gd name="connsiteX3-235" fmla="*/ 2899173 w 2899173"/>
              <a:gd name="connsiteY3-236" fmla="*/ 2461344 h 3060823"/>
              <a:gd name="connsiteX4-237" fmla="*/ 1508178 w 2899173"/>
              <a:gd name="connsiteY4-238" fmla="*/ 3060823 h 3060823"/>
              <a:gd name="connsiteX5-239" fmla="*/ 631407 w 2899173"/>
              <a:gd name="connsiteY5-240" fmla="*/ 2702644 h 3060823"/>
              <a:gd name="connsiteX0-241" fmla="*/ 631407 w 2899173"/>
              <a:gd name="connsiteY0-242" fmla="*/ 2702644 h 3060823"/>
              <a:gd name="connsiteX1-243" fmla="*/ 0 w 2899173"/>
              <a:gd name="connsiteY1-244" fmla="*/ 1994023 h 3060823"/>
              <a:gd name="connsiteX2-245" fmla="*/ 1365246 w 2899173"/>
              <a:gd name="connsiteY2-246" fmla="*/ 0 h 3060823"/>
              <a:gd name="connsiteX3-247" fmla="*/ 2899173 w 2899173"/>
              <a:gd name="connsiteY3-248" fmla="*/ 2461344 h 3060823"/>
              <a:gd name="connsiteX4-249" fmla="*/ 1508178 w 2899173"/>
              <a:gd name="connsiteY4-250" fmla="*/ 3060823 h 3060823"/>
              <a:gd name="connsiteX5-251" fmla="*/ 631407 w 2899173"/>
              <a:gd name="connsiteY5-252" fmla="*/ 2702644 h 3060823"/>
              <a:gd name="connsiteX0-253" fmla="*/ 663159 w 2930925"/>
              <a:gd name="connsiteY0-254" fmla="*/ 2702644 h 3060823"/>
              <a:gd name="connsiteX1-255" fmla="*/ 0 w 2930925"/>
              <a:gd name="connsiteY1-256" fmla="*/ 2032204 h 3060823"/>
              <a:gd name="connsiteX2-257" fmla="*/ 1396998 w 2930925"/>
              <a:gd name="connsiteY2-258" fmla="*/ 0 h 3060823"/>
              <a:gd name="connsiteX3-259" fmla="*/ 2930925 w 2930925"/>
              <a:gd name="connsiteY3-260" fmla="*/ 2461344 h 3060823"/>
              <a:gd name="connsiteX4-261" fmla="*/ 1539930 w 2930925"/>
              <a:gd name="connsiteY4-262" fmla="*/ 3060823 h 3060823"/>
              <a:gd name="connsiteX5-263" fmla="*/ 663159 w 2930925"/>
              <a:gd name="connsiteY5-264" fmla="*/ 2702644 h 3060823"/>
              <a:gd name="connsiteX0-265" fmla="*/ 663159 w 2930925"/>
              <a:gd name="connsiteY0-266" fmla="*/ 2702644 h 3060823"/>
              <a:gd name="connsiteX1-267" fmla="*/ 0 w 2930925"/>
              <a:gd name="connsiteY1-268" fmla="*/ 2032204 h 3060823"/>
              <a:gd name="connsiteX2-269" fmla="*/ 1396998 w 2930925"/>
              <a:gd name="connsiteY2-270" fmla="*/ 0 h 3060823"/>
              <a:gd name="connsiteX3-271" fmla="*/ 2930925 w 2930925"/>
              <a:gd name="connsiteY3-272" fmla="*/ 2461344 h 3060823"/>
              <a:gd name="connsiteX4-273" fmla="*/ 1539930 w 2930925"/>
              <a:gd name="connsiteY4-274" fmla="*/ 3060823 h 3060823"/>
              <a:gd name="connsiteX5-275" fmla="*/ 663159 w 2930925"/>
              <a:gd name="connsiteY5-276" fmla="*/ 2702644 h 3060823"/>
              <a:gd name="connsiteX0-277" fmla="*/ 663159 w 2930925"/>
              <a:gd name="connsiteY0-278" fmla="*/ 2702644 h 3060823"/>
              <a:gd name="connsiteX1-279" fmla="*/ 0 w 2930925"/>
              <a:gd name="connsiteY1-280" fmla="*/ 2032204 h 3060823"/>
              <a:gd name="connsiteX2-281" fmla="*/ 1396998 w 2930925"/>
              <a:gd name="connsiteY2-282" fmla="*/ 0 h 3060823"/>
              <a:gd name="connsiteX3-283" fmla="*/ 2930925 w 2930925"/>
              <a:gd name="connsiteY3-284" fmla="*/ 2461344 h 3060823"/>
              <a:gd name="connsiteX4-285" fmla="*/ 1539930 w 2930925"/>
              <a:gd name="connsiteY4-286" fmla="*/ 3060823 h 3060823"/>
              <a:gd name="connsiteX5-287" fmla="*/ 663159 w 2930925"/>
              <a:gd name="connsiteY5-288" fmla="*/ 2702644 h 3060823"/>
              <a:gd name="connsiteX0-289" fmla="*/ 663159 w 2930925"/>
              <a:gd name="connsiteY0-290" fmla="*/ 2702644 h 3060823"/>
              <a:gd name="connsiteX1-291" fmla="*/ 0 w 2930925"/>
              <a:gd name="connsiteY1-292" fmla="*/ 2032204 h 3060823"/>
              <a:gd name="connsiteX2-293" fmla="*/ 1396998 w 2930925"/>
              <a:gd name="connsiteY2-294" fmla="*/ 0 h 3060823"/>
              <a:gd name="connsiteX3-295" fmla="*/ 2930925 w 2930925"/>
              <a:gd name="connsiteY3-296" fmla="*/ 2461344 h 3060823"/>
              <a:gd name="connsiteX4-297" fmla="*/ 1539930 w 2930925"/>
              <a:gd name="connsiteY4-298" fmla="*/ 3060823 h 3060823"/>
              <a:gd name="connsiteX5-299" fmla="*/ 663159 w 2930925"/>
              <a:gd name="connsiteY5-300" fmla="*/ 2702644 h 3060823"/>
              <a:gd name="connsiteX0-301" fmla="*/ 663159 w 2930925"/>
              <a:gd name="connsiteY0-302" fmla="*/ 2702644 h 2908539"/>
              <a:gd name="connsiteX1-303" fmla="*/ 0 w 2930925"/>
              <a:gd name="connsiteY1-304" fmla="*/ 2032204 h 2908539"/>
              <a:gd name="connsiteX2-305" fmla="*/ 1396998 w 2930925"/>
              <a:gd name="connsiteY2-306" fmla="*/ 0 h 2908539"/>
              <a:gd name="connsiteX3-307" fmla="*/ 2930925 w 2930925"/>
              <a:gd name="connsiteY3-308" fmla="*/ 2461344 h 2908539"/>
              <a:gd name="connsiteX4-309" fmla="*/ 1559196 w 2930925"/>
              <a:gd name="connsiteY4-310" fmla="*/ 2908539 h 2908539"/>
              <a:gd name="connsiteX5-311" fmla="*/ 663159 w 2930925"/>
              <a:gd name="connsiteY5-312" fmla="*/ 2702644 h 2908539"/>
              <a:gd name="connsiteX0-313" fmla="*/ 663159 w 2930925"/>
              <a:gd name="connsiteY0-314" fmla="*/ 2702644 h 2959458"/>
              <a:gd name="connsiteX1-315" fmla="*/ 0 w 2930925"/>
              <a:gd name="connsiteY1-316" fmla="*/ 2032204 h 2959458"/>
              <a:gd name="connsiteX2-317" fmla="*/ 1396998 w 2930925"/>
              <a:gd name="connsiteY2-318" fmla="*/ 0 h 2959458"/>
              <a:gd name="connsiteX3-319" fmla="*/ 2930925 w 2930925"/>
              <a:gd name="connsiteY3-320" fmla="*/ 2461344 h 2959458"/>
              <a:gd name="connsiteX4-321" fmla="*/ 1559412 w 2930925"/>
              <a:gd name="connsiteY4-322" fmla="*/ 2959458 h 2959458"/>
              <a:gd name="connsiteX5-323" fmla="*/ 663159 w 2930925"/>
              <a:gd name="connsiteY5-324" fmla="*/ 2702644 h 2959458"/>
              <a:gd name="connsiteX0-325" fmla="*/ 663159 w 2930925"/>
              <a:gd name="connsiteY0-326" fmla="*/ 2702644 h 2959458"/>
              <a:gd name="connsiteX1-327" fmla="*/ 0 w 2930925"/>
              <a:gd name="connsiteY1-328" fmla="*/ 2032204 h 2959458"/>
              <a:gd name="connsiteX2-329" fmla="*/ 1396998 w 2930925"/>
              <a:gd name="connsiteY2-330" fmla="*/ 0 h 2959458"/>
              <a:gd name="connsiteX3-331" fmla="*/ 2930925 w 2930925"/>
              <a:gd name="connsiteY3-332" fmla="*/ 2461344 h 2959458"/>
              <a:gd name="connsiteX4-333" fmla="*/ 1559412 w 2930925"/>
              <a:gd name="connsiteY4-334" fmla="*/ 2959458 h 2959458"/>
              <a:gd name="connsiteX5-335" fmla="*/ 663159 w 2930925"/>
              <a:gd name="connsiteY5-336" fmla="*/ 2702644 h 2959458"/>
              <a:gd name="connsiteX0-337" fmla="*/ 663159 w 2893222"/>
              <a:gd name="connsiteY0-338" fmla="*/ 2702644 h 2959458"/>
              <a:gd name="connsiteX1-339" fmla="*/ 0 w 2893222"/>
              <a:gd name="connsiteY1-340" fmla="*/ 2032204 h 2959458"/>
              <a:gd name="connsiteX2-341" fmla="*/ 1396998 w 2893222"/>
              <a:gd name="connsiteY2-342" fmla="*/ 0 h 2959458"/>
              <a:gd name="connsiteX3-343" fmla="*/ 2893222 w 2893222"/>
              <a:gd name="connsiteY3-344" fmla="*/ 2404291 h 2959458"/>
              <a:gd name="connsiteX4-345" fmla="*/ 1559412 w 2893222"/>
              <a:gd name="connsiteY4-346" fmla="*/ 2959458 h 2959458"/>
              <a:gd name="connsiteX5-347" fmla="*/ 663159 w 2893222"/>
              <a:gd name="connsiteY5-348" fmla="*/ 2702644 h 2959458"/>
              <a:gd name="connsiteX0-349" fmla="*/ 663159 w 2893222"/>
              <a:gd name="connsiteY0-350" fmla="*/ 2702644 h 2959458"/>
              <a:gd name="connsiteX1-351" fmla="*/ 0 w 2893222"/>
              <a:gd name="connsiteY1-352" fmla="*/ 2032204 h 2959458"/>
              <a:gd name="connsiteX2-353" fmla="*/ 1396998 w 2893222"/>
              <a:gd name="connsiteY2-354" fmla="*/ 0 h 2959458"/>
              <a:gd name="connsiteX3-355" fmla="*/ 2893222 w 2893222"/>
              <a:gd name="connsiteY3-356" fmla="*/ 2404291 h 2959458"/>
              <a:gd name="connsiteX4-357" fmla="*/ 1559412 w 2893222"/>
              <a:gd name="connsiteY4-358" fmla="*/ 2959458 h 2959458"/>
              <a:gd name="connsiteX5-359" fmla="*/ 663159 w 2893222"/>
              <a:gd name="connsiteY5-360" fmla="*/ 2702644 h 2959458"/>
              <a:gd name="connsiteX0-361" fmla="*/ 663159 w 2893222"/>
              <a:gd name="connsiteY0-362" fmla="*/ 2702644 h 2959458"/>
              <a:gd name="connsiteX1-363" fmla="*/ 0 w 2893222"/>
              <a:gd name="connsiteY1-364" fmla="*/ 2032204 h 2959458"/>
              <a:gd name="connsiteX2-365" fmla="*/ 1396998 w 2893222"/>
              <a:gd name="connsiteY2-366" fmla="*/ 0 h 2959458"/>
              <a:gd name="connsiteX3-367" fmla="*/ 2893222 w 2893222"/>
              <a:gd name="connsiteY3-368" fmla="*/ 2404291 h 2959458"/>
              <a:gd name="connsiteX4-369" fmla="*/ 1559412 w 2893222"/>
              <a:gd name="connsiteY4-370" fmla="*/ 2959458 h 2959458"/>
              <a:gd name="connsiteX5-371" fmla="*/ 663159 w 2893222"/>
              <a:gd name="connsiteY5-372" fmla="*/ 2702644 h 2959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  <a:cxn ang="0">
                <a:pos x="connsiteX5-107" y="connsiteY5-108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rgbClr val="E8E8E6"/>
          </a:solidFill>
          <a:ln w="9525" cap="rnd">
            <a:solidFill>
              <a:srgbClr val="E6E6E6"/>
            </a:solidFill>
            <a:prstDash val="solid"/>
            <a:round/>
          </a:ln>
        </p:spPr>
        <p:txBody>
          <a:bodyPr vert="eaVert" lIns="89420" tIns="44710" rIns="89420" bIns="44710" anchor="ctr"/>
          <a:lstStyle/>
          <a:p>
            <a:pPr>
              <a:defRPr/>
            </a:pPr>
            <a:endParaRPr lang="zh-CN" altLang="en-US" sz="1500" kern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3085512" y="1578340"/>
            <a:ext cx="3563019" cy="357885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89420" tIns="44710" rIns="89420" bIns="4471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217433" y="1578340"/>
            <a:ext cx="3564569" cy="3578855"/>
          </a:xfrm>
          <a:prstGeom prst="ellipse">
            <a:avLst/>
          </a:prstGeom>
          <a:noFill/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89420" tIns="44710" rIns="89420" bIns="44710" anchor="ctr"/>
          <a:lstStyle/>
          <a:p>
            <a:pPr algn="ctr"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4063869" y="2452029"/>
            <a:ext cx="558175" cy="263196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3766174" y="3260305"/>
            <a:ext cx="576781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0" name="直接连接符 9"/>
          <p:cNvCxnSpPr>
            <a:cxnSpLocks noChangeShapeType="1"/>
          </p:cNvCxnSpPr>
          <p:nvPr/>
        </p:nvCxnSpPr>
        <p:spPr bwMode="auto">
          <a:xfrm flipV="1">
            <a:off x="4063867" y="3783586"/>
            <a:ext cx="576781" cy="306804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 flipH="1" flipV="1">
            <a:off x="7318340" y="3771127"/>
            <a:ext cx="576781" cy="306804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 flipH="1">
            <a:off x="7606730" y="3257191"/>
            <a:ext cx="576781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 flipH="1">
            <a:off x="7336947" y="2452029"/>
            <a:ext cx="558175" cy="263196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 type="none" w="med" len="med"/>
            <a:tailEnd type="arrow" w="med" len="med"/>
          </a:ln>
        </p:spPr>
      </p:cxnSp>
      <p:grpSp>
        <p:nvGrpSpPr>
          <p:cNvPr id="14" name="组合 13"/>
          <p:cNvGrpSpPr/>
          <p:nvPr/>
        </p:nvGrpSpPr>
        <p:grpSpPr>
          <a:xfrm>
            <a:off x="4907335" y="2233996"/>
            <a:ext cx="2055944" cy="2065083"/>
            <a:chOff x="5014912" y="2584450"/>
            <a:chExt cx="2105025" cy="2105025"/>
          </a:xfrm>
        </p:grpSpPr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014912" y="2584450"/>
              <a:ext cx="2105025" cy="2105025"/>
            </a:xfrm>
            <a:prstGeom prst="ellipse">
              <a:avLst/>
            </a:pr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9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97512" y="3066331"/>
              <a:ext cx="1139825" cy="1139825"/>
            </a:xfrm>
            <a:prstGeom prst="ellipse">
              <a:avLst/>
            </a:prstGeom>
            <a:solidFill>
              <a:schemeClr val="bg1"/>
            </a:solidFill>
            <a:ln w="3175" cap="flat" cmpd="sng" algn="ctr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1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工作计划</a:t>
              </a:r>
              <a:endParaRPr lang="zh-CN" altLang="en-US" sz="21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102566" y="1662437"/>
            <a:ext cx="969055" cy="973360"/>
          </a:xfrm>
          <a:prstGeom prst="ellipse">
            <a:avLst/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7845507" y="1678012"/>
            <a:ext cx="969054" cy="97491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8285844" y="2808670"/>
            <a:ext cx="970604" cy="97491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893569" y="3926866"/>
            <a:ext cx="970604" cy="974919"/>
          </a:xfrm>
          <a:prstGeom prst="ellipse">
            <a:avLst/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668430" y="2771292"/>
            <a:ext cx="970604" cy="974919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3065355" y="3920635"/>
            <a:ext cx="970604" cy="97491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lIns="89420" tIns="44710" rIns="89420" bIns="44710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900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添加文本</a:t>
            </a:r>
            <a:endParaRPr lang="zh-CN" altLang="en-US" sz="1900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9338" y="1691965"/>
            <a:ext cx="2124133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29631" y="1691966"/>
            <a:ext cx="2095385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113" y="2976072"/>
            <a:ext cx="2095385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您的内容打在这里，或者通过复制您的文本后。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86141" y="2976072"/>
            <a:ext cx="2095385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54834" y="4094269"/>
            <a:ext cx="2095385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9339" y="4094269"/>
            <a:ext cx="2095385" cy="690458"/>
          </a:xfrm>
          <a:prstGeom prst="rect">
            <a:avLst/>
          </a:prstGeom>
          <a:noFill/>
        </p:spPr>
        <p:txBody>
          <a:bodyPr wrap="square" lIns="89420" tIns="44710" rIns="89420" bIns="4471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</a:t>
            </a:r>
            <a:r>
              <a:rPr lang="zh-CN" altLang="en-US" sz="15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文本后。</a:t>
            </a:r>
            <a:endParaRPr lang="zh-CN" altLang="en-US" sz="15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1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1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1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ags/tag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1746">
      <a:dk1>
        <a:sysClr val="windowText" lastClr="000000"/>
      </a:dk1>
      <a:lt1>
        <a:sysClr val="window" lastClr="FFFFFF"/>
      </a:lt1>
      <a:dk2>
        <a:srgbClr val="569E70"/>
      </a:dk2>
      <a:lt2>
        <a:srgbClr val="F0933C"/>
      </a:lt2>
      <a:accent1>
        <a:srgbClr val="F0933C"/>
      </a:accent1>
      <a:accent2>
        <a:srgbClr val="569E70"/>
      </a:accent2>
      <a:accent3>
        <a:srgbClr val="F0933C"/>
      </a:accent3>
      <a:accent4>
        <a:srgbClr val="569E70"/>
      </a:accent4>
      <a:accent5>
        <a:srgbClr val="F0933C"/>
      </a:accent5>
      <a:accent6>
        <a:srgbClr val="569E70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7812</Words>
  <Application>WPS 演示</Application>
  <PresentationFormat>宽屏</PresentationFormat>
  <Paragraphs>670</Paragraphs>
  <Slides>36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4" baseType="lpstr">
      <vt:lpstr>Arial</vt:lpstr>
      <vt:lpstr>宋体</vt:lpstr>
      <vt:lpstr>Wingdings</vt:lpstr>
      <vt:lpstr>方正清刻本悦宋简体</vt:lpstr>
      <vt:lpstr>方正静蕾简体</vt:lpstr>
      <vt:lpstr>Agency FB</vt:lpstr>
      <vt:lpstr>微软雅黑</vt:lpstr>
      <vt:lpstr>Impact</vt:lpstr>
      <vt:lpstr>华文黑体</vt:lpstr>
      <vt:lpstr>Calibri</vt:lpstr>
      <vt:lpstr>方正大黑简体</vt:lpstr>
      <vt:lpstr>Arial Unicode MS</vt:lpstr>
      <vt:lpstr>Arial Black</vt:lpstr>
      <vt:lpstr>Open Sans Light</vt:lpstr>
      <vt:lpstr>Open Sans</vt:lpstr>
      <vt:lpstr>黑体</vt:lpstr>
      <vt:lpstr>Segoe Print</vt:lpstr>
      <vt:lpstr>Office 主题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更多模版：亮亮图文旗舰店https:/liangliangtuwen.tmall.com</cp:keywords>
  <dc:description>更多模版：亮亮图文旗舰店https://liangliangtuwen.tmall.com</dc:description>
  <cp:lastModifiedBy>Administrator</cp:lastModifiedBy>
  <cp:revision>1</cp:revision>
  <dcterms:created xsi:type="dcterms:W3CDTF">2017-11-29T02:28:37Z</dcterms:created>
  <dcterms:modified xsi:type="dcterms:W3CDTF">2017-11-29T02:28:39Z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